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gif" ContentType="image/gif"/>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3.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theme/theme4.xml" ContentType="application/vnd.openxmlformats-officedocument.theme+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theme/theme5.xml" ContentType="application/vnd.openxmlformats-officedocument.theme+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3" r:id="rId3"/>
    <p:sldMasterId id="2147483707" r:id="rId4"/>
    <p:sldMasterId id="2147483716" r:id="rId5"/>
    <p:sldMasterId id="2147483728" r:id="rId6"/>
  </p:sldMasterIdLst>
  <p:notesMasterIdLst>
    <p:notesMasterId r:id="rId36"/>
  </p:notesMasterIdLst>
  <p:sldIdLst>
    <p:sldId id="11088516" r:id="rId7"/>
    <p:sldId id="459" r:id="rId8"/>
    <p:sldId id="257" r:id="rId9"/>
    <p:sldId id="2007577522" r:id="rId10"/>
    <p:sldId id="11088851" r:id="rId11"/>
    <p:sldId id="11088850" r:id="rId12"/>
    <p:sldId id="11088852" r:id="rId13"/>
    <p:sldId id="258" r:id="rId14"/>
    <p:sldId id="11088854" r:id="rId15"/>
    <p:sldId id="11088856" r:id="rId16"/>
    <p:sldId id="311" r:id="rId17"/>
    <p:sldId id="11088853" r:id="rId18"/>
    <p:sldId id="11088855" r:id="rId19"/>
    <p:sldId id="11088860" r:id="rId20"/>
    <p:sldId id="323" r:id="rId21"/>
    <p:sldId id="11088859" r:id="rId22"/>
    <p:sldId id="11088857" r:id="rId23"/>
    <p:sldId id="291" r:id="rId24"/>
    <p:sldId id="2007577521" r:id="rId25"/>
    <p:sldId id="256" r:id="rId26"/>
    <p:sldId id="11088858" r:id="rId27"/>
    <p:sldId id="259" r:id="rId28"/>
    <p:sldId id="260" r:id="rId29"/>
    <p:sldId id="261" r:id="rId30"/>
    <p:sldId id="262" r:id="rId31"/>
    <p:sldId id="263" r:id="rId32"/>
    <p:sldId id="264" r:id="rId33"/>
    <p:sldId id="265" r:id="rId34"/>
    <p:sldId id="266" r:id="rId3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30100"/>
    <a:srgbClr val="35343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180" autoAdjust="0"/>
    <p:restoredTop sz="94660"/>
  </p:normalViewPr>
  <p:slideViewPr>
    <p:cSldViewPr snapToGrid="0" showGuides="1">
      <p:cViewPr varScale="1">
        <p:scale>
          <a:sx n="85" d="100"/>
          <a:sy n="85" d="100"/>
        </p:scale>
        <p:origin x="461" y="7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theme" Target="theme/theme1.xml"/><Relationship Id="rId21" Type="http://schemas.openxmlformats.org/officeDocument/2006/relationships/slide" Target="slides/slide15.xml"/><Relationship Id="rId34" Type="http://schemas.openxmlformats.org/officeDocument/2006/relationships/slide" Target="slides/slide28.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notesMaster" Target="notesMasters/notesMaster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8" Type="http://schemas.openxmlformats.org/officeDocument/2006/relationships/slide" Target="slides/slide2.xml"/><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C735D1F-2F9D-40B3-9758-984A19A23C49}" type="datetimeFigureOut">
              <a:rPr lang="en-US" smtClean="0"/>
              <a:t>10/7/2024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1E420C7-2EC5-409E-93AB-0EEF6DD8B389}" type="slidenum">
              <a:rPr lang="en-US" smtClean="0"/>
              <a:t>‹#›</a:t>
            </a:fld>
            <a:endParaRPr lang="en-US"/>
          </a:p>
        </p:txBody>
      </p:sp>
    </p:spTree>
    <p:extLst>
      <p:ext uri="{BB962C8B-B14F-4D97-AF65-F5344CB8AC3E}">
        <p14:creationId xmlns:p14="http://schemas.microsoft.com/office/powerpoint/2010/main" val="18046200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19"/>
        <p:cNvGrpSpPr/>
        <p:nvPr/>
      </p:nvGrpSpPr>
      <p:grpSpPr>
        <a:xfrm>
          <a:off x="0" y="0"/>
          <a:ext cx="0" cy="0"/>
          <a:chOff x="0" y="0"/>
          <a:chExt cx="0" cy="0"/>
        </a:xfrm>
      </p:grpSpPr>
      <p:sp>
        <p:nvSpPr>
          <p:cNvPr id="5920" name="Google Shape;5920;gcc9050bdf8_0_39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921" name="Google Shape;5921;gcc9050bdf8_0_39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8623422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4"/>
        <p:cNvGrpSpPr/>
        <p:nvPr/>
      </p:nvGrpSpPr>
      <p:grpSpPr>
        <a:xfrm>
          <a:off x="0" y="0"/>
          <a:ext cx="0" cy="0"/>
          <a:chOff x="0" y="0"/>
          <a:chExt cx="0" cy="0"/>
        </a:xfrm>
      </p:grpSpPr>
      <p:sp>
        <p:nvSpPr>
          <p:cNvPr id="1445" name="Google Shape;1445;gb1fa4ddd8c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46" name="Google Shape;1446;gb1fa4ddd8c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7178705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4"/>
        <p:cNvGrpSpPr/>
        <p:nvPr/>
      </p:nvGrpSpPr>
      <p:grpSpPr>
        <a:xfrm>
          <a:off x="0" y="0"/>
          <a:ext cx="0" cy="0"/>
          <a:chOff x="0" y="0"/>
          <a:chExt cx="0" cy="0"/>
        </a:xfrm>
      </p:grpSpPr>
      <p:sp>
        <p:nvSpPr>
          <p:cNvPr id="1445" name="Google Shape;1445;gb1fa4ddd8c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46" name="Google Shape;1446;gb1fa4ddd8c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CF7384D0-E8C0-4FB2-93D8-B1A58490B2C5}" type="slidenum">
              <a:rPr kumimoji="0" lang="zh-CN" altLang="en-US" sz="1200" b="0" i="0" u="none" strike="noStrike" kern="1200" cap="none" spc="0" normalizeH="0" baseline="0" noProof="0" smtClean="0">
                <a:ln>
                  <a:noFill/>
                </a:ln>
                <a:solidFill>
                  <a:prstClr val="black"/>
                </a:solidFill>
                <a:effectLst/>
                <a:uLnTx/>
                <a:uFillTx/>
                <a:latin typeface="Arial"/>
                <a:ea typeface="字魂59号-创粗黑" panose="00000500000000000000" pitchFamily="2" charset="-122"/>
                <a:cs typeface="Arial"/>
                <a:sym typeface="Arial"/>
              </a:rPr>
              <a:pPr marL="0" marR="0" lvl="0" indent="0" algn="r" defTabSz="685800" rtl="0" eaLnBrk="1" fontAlgn="auto" latinLnBrk="0" hangingPunct="1">
                <a:lnSpc>
                  <a:spcPct val="100000"/>
                </a:lnSpc>
                <a:spcBef>
                  <a:spcPts val="0"/>
                </a:spcBef>
                <a:spcAft>
                  <a:spcPts val="0"/>
                </a:spcAft>
                <a:buClrTx/>
                <a:buSzTx/>
                <a:buFontTx/>
                <a:buNone/>
                <a:tabLst/>
                <a:defRPr/>
              </a:pPr>
              <a:t>2</a:t>
            </a:fld>
            <a:endParaRPr kumimoji="0" lang="zh-CN" altLang="en-US" sz="1200" b="0" i="0" u="none" strike="noStrike" kern="1200" cap="none" spc="0" normalizeH="0" baseline="0" noProof="0">
              <a:ln>
                <a:noFill/>
              </a:ln>
              <a:solidFill>
                <a:prstClr val="black"/>
              </a:solidFill>
              <a:effectLst/>
              <a:uLnTx/>
              <a:uFillTx/>
              <a:latin typeface="Arial"/>
              <a:ea typeface="字魂59号-创粗黑" panose="00000500000000000000" pitchFamily="2" charset="-122"/>
              <a:cs typeface="Arial"/>
              <a:sym typeface="Arial"/>
            </a:endParaRPr>
          </a:p>
        </p:txBody>
      </p:sp>
    </p:spTree>
    <p:extLst>
      <p:ext uri="{BB962C8B-B14F-4D97-AF65-F5344CB8AC3E}">
        <p14:creationId xmlns:p14="http://schemas.microsoft.com/office/powerpoint/2010/main" val="41360988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3"/>
        <p:cNvGrpSpPr/>
        <p:nvPr/>
      </p:nvGrpSpPr>
      <p:grpSpPr>
        <a:xfrm>
          <a:off x="0" y="0"/>
          <a:ext cx="0" cy="0"/>
          <a:chOff x="0" y="0"/>
          <a:chExt cx="0" cy="0"/>
        </a:xfrm>
      </p:grpSpPr>
      <p:sp>
        <p:nvSpPr>
          <p:cNvPr id="904" name="Google Shape;904;gaacf800435_0_18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05" name="Google Shape;905;gaacf800435_0_1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576817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3"/>
        <p:cNvGrpSpPr/>
        <p:nvPr/>
      </p:nvGrpSpPr>
      <p:grpSpPr>
        <a:xfrm>
          <a:off x="0" y="0"/>
          <a:ext cx="0" cy="0"/>
          <a:chOff x="0" y="0"/>
          <a:chExt cx="0" cy="0"/>
        </a:xfrm>
      </p:grpSpPr>
      <p:sp>
        <p:nvSpPr>
          <p:cNvPr id="904" name="Google Shape;904;gaacf800435_0_18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05" name="Google Shape;905;gaacf800435_0_1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0403480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3"/>
        <p:cNvGrpSpPr/>
        <p:nvPr/>
      </p:nvGrpSpPr>
      <p:grpSpPr>
        <a:xfrm>
          <a:off x="0" y="0"/>
          <a:ext cx="0" cy="0"/>
          <a:chOff x="0" y="0"/>
          <a:chExt cx="0" cy="0"/>
        </a:xfrm>
      </p:grpSpPr>
      <p:sp>
        <p:nvSpPr>
          <p:cNvPr id="904" name="Google Shape;904;gaacf800435_0_18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05" name="Google Shape;905;gaacf800435_0_1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8919286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3"/>
        <p:cNvGrpSpPr/>
        <p:nvPr/>
      </p:nvGrpSpPr>
      <p:grpSpPr>
        <a:xfrm>
          <a:off x="0" y="0"/>
          <a:ext cx="0" cy="0"/>
          <a:chOff x="0" y="0"/>
          <a:chExt cx="0" cy="0"/>
        </a:xfrm>
      </p:grpSpPr>
      <p:sp>
        <p:nvSpPr>
          <p:cNvPr id="904" name="Google Shape;904;gaacf800435_0_18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05" name="Google Shape;905;gaacf800435_0_1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5799891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3"/>
        <p:cNvGrpSpPr/>
        <p:nvPr/>
      </p:nvGrpSpPr>
      <p:grpSpPr>
        <a:xfrm>
          <a:off x="0" y="0"/>
          <a:ext cx="0" cy="0"/>
          <a:chOff x="0" y="0"/>
          <a:chExt cx="0" cy="0"/>
        </a:xfrm>
      </p:grpSpPr>
      <p:sp>
        <p:nvSpPr>
          <p:cNvPr id="904" name="Google Shape;904;gaacf800435_0_18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05" name="Google Shape;905;gaacf800435_0_1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487483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3"/>
        <p:cNvGrpSpPr/>
        <p:nvPr/>
      </p:nvGrpSpPr>
      <p:grpSpPr>
        <a:xfrm>
          <a:off x="0" y="0"/>
          <a:ext cx="0" cy="0"/>
          <a:chOff x="0" y="0"/>
          <a:chExt cx="0" cy="0"/>
        </a:xfrm>
      </p:grpSpPr>
      <p:sp>
        <p:nvSpPr>
          <p:cNvPr id="904" name="Google Shape;904;gaacf800435_0_18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05" name="Google Shape;905;gaacf800435_0_1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846086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3"/>
        <p:cNvGrpSpPr/>
        <p:nvPr/>
      </p:nvGrpSpPr>
      <p:grpSpPr>
        <a:xfrm>
          <a:off x="0" y="0"/>
          <a:ext cx="0" cy="0"/>
          <a:chOff x="0" y="0"/>
          <a:chExt cx="0" cy="0"/>
        </a:xfrm>
      </p:grpSpPr>
      <p:sp>
        <p:nvSpPr>
          <p:cNvPr id="904" name="Google Shape;904;gaacf800435_0_18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05" name="Google Shape;905;gaacf800435_0_1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3793514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hyperlink" Target="https://www.flaticon.com/" TargetMode="External"/><Relationship Id="rId2" Type="http://schemas.openxmlformats.org/officeDocument/2006/relationships/hyperlink" Target="https://slidesgo.com/" TargetMode="External"/><Relationship Id="rId1" Type="http://schemas.openxmlformats.org/officeDocument/2006/relationships/slideMaster" Target="../slideMasters/slideMaster2.xml"/><Relationship Id="rId4" Type="http://schemas.openxmlformats.org/officeDocument/2006/relationships/hyperlink" Target="https://www.freepik.com/" TargetMode="Externa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3" Type="http://schemas.openxmlformats.org/officeDocument/2006/relationships/hyperlink" Target="http://bit.ly/2TyoMsr" TargetMode="External"/><Relationship Id="rId2" Type="http://schemas.openxmlformats.org/officeDocument/2006/relationships/hyperlink" Target="http://bit.ly/2Tynxth" TargetMode="External"/><Relationship Id="rId1" Type="http://schemas.openxmlformats.org/officeDocument/2006/relationships/slideMaster" Target="../slideMasters/slideMaster3.xml"/><Relationship Id="rId4" Type="http://schemas.openxmlformats.org/officeDocument/2006/relationships/hyperlink" Target="http://bit.ly/2TtBDfr" TargetMode="Externa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13D83E-042D-1E55-B9BA-16B91212688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99AE662-337C-BF0D-A293-5AA52FCDF00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55AD2D3-6495-A69D-BE33-0D431D58EA8D}"/>
              </a:ext>
            </a:extLst>
          </p:cNvPr>
          <p:cNvSpPr>
            <a:spLocks noGrp="1"/>
          </p:cNvSpPr>
          <p:nvPr>
            <p:ph type="dt" sz="half" idx="10"/>
          </p:nvPr>
        </p:nvSpPr>
        <p:spPr/>
        <p:txBody>
          <a:bodyPr/>
          <a:lstStyle/>
          <a:p>
            <a:fld id="{78177E18-95DF-4330-9A97-0D6D8B997F77}" type="datetimeFigureOut">
              <a:rPr lang="en-US" smtClean="0"/>
              <a:t>10/7/2024</a:t>
            </a:fld>
            <a:endParaRPr lang="en-US"/>
          </a:p>
        </p:txBody>
      </p:sp>
      <p:sp>
        <p:nvSpPr>
          <p:cNvPr id="5" name="Footer Placeholder 4">
            <a:extLst>
              <a:ext uri="{FF2B5EF4-FFF2-40B4-BE49-F238E27FC236}">
                <a16:creationId xmlns:a16="http://schemas.microsoft.com/office/drawing/2014/main" id="{EBD35439-2215-99AF-3B6A-EB46A917ADC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3664EE7-106B-4C6B-1B2C-132A865615D3}"/>
              </a:ext>
            </a:extLst>
          </p:cNvPr>
          <p:cNvSpPr>
            <a:spLocks noGrp="1"/>
          </p:cNvSpPr>
          <p:nvPr>
            <p:ph type="sldNum" sz="quarter" idx="12"/>
          </p:nvPr>
        </p:nvSpPr>
        <p:spPr/>
        <p:txBody>
          <a:bodyPr/>
          <a:lstStyle/>
          <a:p>
            <a:fld id="{4EA4B87D-2ADD-47A7-83EB-FF22F7E15EC4}" type="slidenum">
              <a:rPr lang="en-US" smtClean="0"/>
              <a:t>‹#›</a:t>
            </a:fld>
            <a:endParaRPr lang="en-US"/>
          </a:p>
        </p:txBody>
      </p:sp>
    </p:spTree>
    <p:extLst>
      <p:ext uri="{BB962C8B-B14F-4D97-AF65-F5344CB8AC3E}">
        <p14:creationId xmlns:p14="http://schemas.microsoft.com/office/powerpoint/2010/main" val="40425861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8F9EFE-A79C-FD5E-78A6-3E11D9E600A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640D589-BD78-04B6-F377-226582DBDDB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BF6C531-DBA2-A0E7-3C61-49F1DDB0CE17}"/>
              </a:ext>
            </a:extLst>
          </p:cNvPr>
          <p:cNvSpPr>
            <a:spLocks noGrp="1"/>
          </p:cNvSpPr>
          <p:nvPr>
            <p:ph type="dt" sz="half" idx="10"/>
          </p:nvPr>
        </p:nvSpPr>
        <p:spPr/>
        <p:txBody>
          <a:bodyPr/>
          <a:lstStyle/>
          <a:p>
            <a:fld id="{78177E18-95DF-4330-9A97-0D6D8B997F77}" type="datetimeFigureOut">
              <a:rPr lang="en-US" smtClean="0"/>
              <a:t>10/7/2024</a:t>
            </a:fld>
            <a:endParaRPr lang="en-US"/>
          </a:p>
        </p:txBody>
      </p:sp>
      <p:sp>
        <p:nvSpPr>
          <p:cNvPr id="5" name="Footer Placeholder 4">
            <a:extLst>
              <a:ext uri="{FF2B5EF4-FFF2-40B4-BE49-F238E27FC236}">
                <a16:creationId xmlns:a16="http://schemas.microsoft.com/office/drawing/2014/main" id="{D82667F2-5838-BABB-4618-DDCE698616F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FA09018-C64E-F063-6493-CE9C9BAE24FF}"/>
              </a:ext>
            </a:extLst>
          </p:cNvPr>
          <p:cNvSpPr>
            <a:spLocks noGrp="1"/>
          </p:cNvSpPr>
          <p:nvPr>
            <p:ph type="sldNum" sz="quarter" idx="12"/>
          </p:nvPr>
        </p:nvSpPr>
        <p:spPr/>
        <p:txBody>
          <a:bodyPr/>
          <a:lstStyle/>
          <a:p>
            <a:fld id="{4EA4B87D-2ADD-47A7-83EB-FF22F7E15EC4}" type="slidenum">
              <a:rPr lang="en-US" smtClean="0"/>
              <a:t>‹#›</a:t>
            </a:fld>
            <a:endParaRPr lang="en-US"/>
          </a:p>
        </p:txBody>
      </p:sp>
    </p:spTree>
    <p:extLst>
      <p:ext uri="{BB962C8B-B14F-4D97-AF65-F5344CB8AC3E}">
        <p14:creationId xmlns:p14="http://schemas.microsoft.com/office/powerpoint/2010/main" val="31151634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F11E636-D43B-8CC9-4E8A-8924C5B17FEF}"/>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708D11F-5863-B9BF-66C2-653AC66EA25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862FDC0-4DE0-4D76-6F09-703A7B1C6253}"/>
              </a:ext>
            </a:extLst>
          </p:cNvPr>
          <p:cNvSpPr>
            <a:spLocks noGrp="1"/>
          </p:cNvSpPr>
          <p:nvPr>
            <p:ph type="dt" sz="half" idx="10"/>
          </p:nvPr>
        </p:nvSpPr>
        <p:spPr/>
        <p:txBody>
          <a:bodyPr/>
          <a:lstStyle/>
          <a:p>
            <a:fld id="{78177E18-95DF-4330-9A97-0D6D8B997F77}" type="datetimeFigureOut">
              <a:rPr lang="en-US" smtClean="0"/>
              <a:t>10/7/2024</a:t>
            </a:fld>
            <a:endParaRPr lang="en-US"/>
          </a:p>
        </p:txBody>
      </p:sp>
      <p:sp>
        <p:nvSpPr>
          <p:cNvPr id="5" name="Footer Placeholder 4">
            <a:extLst>
              <a:ext uri="{FF2B5EF4-FFF2-40B4-BE49-F238E27FC236}">
                <a16:creationId xmlns:a16="http://schemas.microsoft.com/office/drawing/2014/main" id="{3FD06021-B0EC-2434-F23C-D495AF05A68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90E851D-95A5-B5DA-9109-4AFE135B5FEC}"/>
              </a:ext>
            </a:extLst>
          </p:cNvPr>
          <p:cNvSpPr>
            <a:spLocks noGrp="1"/>
          </p:cNvSpPr>
          <p:nvPr>
            <p:ph type="sldNum" sz="quarter" idx="12"/>
          </p:nvPr>
        </p:nvSpPr>
        <p:spPr/>
        <p:txBody>
          <a:bodyPr/>
          <a:lstStyle/>
          <a:p>
            <a:fld id="{4EA4B87D-2ADD-47A7-83EB-FF22F7E15EC4}" type="slidenum">
              <a:rPr lang="en-US" smtClean="0"/>
              <a:t>‹#›</a:t>
            </a:fld>
            <a:endParaRPr lang="en-US"/>
          </a:p>
        </p:txBody>
      </p:sp>
    </p:spTree>
    <p:extLst>
      <p:ext uri="{BB962C8B-B14F-4D97-AF65-F5344CB8AC3E}">
        <p14:creationId xmlns:p14="http://schemas.microsoft.com/office/powerpoint/2010/main" val="12349591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47"/>
        <p:cNvGrpSpPr/>
        <p:nvPr/>
      </p:nvGrpSpPr>
      <p:grpSpPr>
        <a:xfrm>
          <a:off x="0" y="0"/>
          <a:ext cx="0" cy="0"/>
          <a:chOff x="0" y="0"/>
          <a:chExt cx="0" cy="0"/>
        </a:xfrm>
      </p:grpSpPr>
      <p:sp>
        <p:nvSpPr>
          <p:cNvPr id="48" name="Google Shape;48;p3"/>
          <p:cNvSpPr/>
          <p:nvPr/>
        </p:nvSpPr>
        <p:spPr>
          <a:xfrm>
            <a:off x="56695" y="1920035"/>
            <a:ext cx="12807411" cy="4453101"/>
          </a:xfrm>
          <a:custGeom>
            <a:avLst/>
            <a:gdLst/>
            <a:ahLst/>
            <a:cxnLst/>
            <a:rect l="l" t="t" r="r" b="b"/>
            <a:pathLst>
              <a:path w="196674" h="68383" extrusionOk="0">
                <a:moveTo>
                  <a:pt x="185903" y="1"/>
                </a:moveTo>
                <a:cubicBezTo>
                  <a:pt x="166193" y="1"/>
                  <a:pt x="144130" y="127"/>
                  <a:pt x="125158" y="4837"/>
                </a:cubicBezTo>
                <a:cubicBezTo>
                  <a:pt x="123127" y="5341"/>
                  <a:pt x="121021" y="5923"/>
                  <a:pt x="119528" y="7238"/>
                </a:cubicBezTo>
                <a:cubicBezTo>
                  <a:pt x="118038" y="8554"/>
                  <a:pt x="117418" y="10833"/>
                  <a:pt x="118729" y="12291"/>
                </a:cubicBezTo>
                <a:cubicBezTo>
                  <a:pt x="119744" y="13416"/>
                  <a:pt x="121659" y="13820"/>
                  <a:pt x="121481" y="15864"/>
                </a:cubicBezTo>
                <a:cubicBezTo>
                  <a:pt x="121390" y="16941"/>
                  <a:pt x="120726" y="17922"/>
                  <a:pt x="119731" y="18552"/>
                </a:cubicBezTo>
                <a:cubicBezTo>
                  <a:pt x="118073" y="19603"/>
                  <a:pt x="115946" y="19733"/>
                  <a:pt x="113922" y="19841"/>
                </a:cubicBezTo>
                <a:cubicBezTo>
                  <a:pt x="94678" y="20891"/>
                  <a:pt x="75510" y="23049"/>
                  <a:pt x="56586" y="26297"/>
                </a:cubicBezTo>
                <a:cubicBezTo>
                  <a:pt x="54003" y="26744"/>
                  <a:pt x="51294" y="27261"/>
                  <a:pt x="49322" y="28806"/>
                </a:cubicBezTo>
                <a:cubicBezTo>
                  <a:pt x="48833" y="29193"/>
                  <a:pt x="48411" y="29661"/>
                  <a:pt x="48085" y="30182"/>
                </a:cubicBezTo>
                <a:cubicBezTo>
                  <a:pt x="45619" y="34068"/>
                  <a:pt x="41395" y="36851"/>
                  <a:pt x="36568" y="38149"/>
                </a:cubicBezTo>
                <a:lnTo>
                  <a:pt x="31940" y="39391"/>
                </a:lnTo>
                <a:cubicBezTo>
                  <a:pt x="30433" y="39794"/>
                  <a:pt x="28792" y="40281"/>
                  <a:pt x="28371" y="41896"/>
                </a:cubicBezTo>
                <a:cubicBezTo>
                  <a:pt x="28093" y="42954"/>
                  <a:pt x="28519" y="44048"/>
                  <a:pt x="29353" y="44843"/>
                </a:cubicBezTo>
                <a:cubicBezTo>
                  <a:pt x="31058" y="46471"/>
                  <a:pt x="33589" y="46705"/>
                  <a:pt x="35965" y="46893"/>
                </a:cubicBezTo>
                <a:cubicBezTo>
                  <a:pt x="45511" y="47643"/>
                  <a:pt x="55053" y="48390"/>
                  <a:pt x="64600" y="49141"/>
                </a:cubicBezTo>
                <a:cubicBezTo>
                  <a:pt x="67139" y="49342"/>
                  <a:pt x="70539" y="50436"/>
                  <a:pt x="69832" y="52754"/>
                </a:cubicBezTo>
                <a:cubicBezTo>
                  <a:pt x="69541" y="53708"/>
                  <a:pt x="68638" y="54433"/>
                  <a:pt x="67548" y="54681"/>
                </a:cubicBezTo>
                <a:cubicBezTo>
                  <a:pt x="45016" y="59769"/>
                  <a:pt x="19467" y="57090"/>
                  <a:pt x="0" y="68383"/>
                </a:cubicBezTo>
                <a:lnTo>
                  <a:pt x="22502" y="67592"/>
                </a:lnTo>
                <a:cubicBezTo>
                  <a:pt x="40453" y="57047"/>
                  <a:pt x="64388" y="60725"/>
                  <a:pt x="85165" y="55649"/>
                </a:cubicBezTo>
                <a:cubicBezTo>
                  <a:pt x="91448" y="54117"/>
                  <a:pt x="98497" y="50452"/>
                  <a:pt x="98363" y="44700"/>
                </a:cubicBezTo>
                <a:cubicBezTo>
                  <a:pt x="98333" y="43481"/>
                  <a:pt x="97968" y="42234"/>
                  <a:pt x="98355" y="41066"/>
                </a:cubicBezTo>
                <a:cubicBezTo>
                  <a:pt x="99070" y="38896"/>
                  <a:pt x="101949" y="37984"/>
                  <a:pt x="104476" y="37610"/>
                </a:cubicBezTo>
                <a:cubicBezTo>
                  <a:pt x="107416" y="37178"/>
                  <a:pt x="110396" y="37040"/>
                  <a:pt x="113392" y="37040"/>
                </a:cubicBezTo>
                <a:cubicBezTo>
                  <a:pt x="118635" y="37040"/>
                  <a:pt x="123927" y="37461"/>
                  <a:pt x="129137" y="37461"/>
                </a:cubicBezTo>
                <a:cubicBezTo>
                  <a:pt x="133790" y="37461"/>
                  <a:pt x="138377" y="37125"/>
                  <a:pt x="142806" y="35853"/>
                </a:cubicBezTo>
                <a:cubicBezTo>
                  <a:pt x="151940" y="33230"/>
                  <a:pt x="159533" y="26810"/>
                  <a:pt x="169050" y="25632"/>
                </a:cubicBezTo>
                <a:cubicBezTo>
                  <a:pt x="170528" y="25450"/>
                  <a:pt x="172029" y="25400"/>
                  <a:pt x="173536" y="25400"/>
                </a:cubicBezTo>
                <a:cubicBezTo>
                  <a:pt x="175431" y="25400"/>
                  <a:pt x="177336" y="25480"/>
                  <a:pt x="179219" y="25480"/>
                </a:cubicBezTo>
                <a:cubicBezTo>
                  <a:pt x="182057" y="25480"/>
                  <a:pt x="184847" y="25298"/>
                  <a:pt x="187479" y="24387"/>
                </a:cubicBezTo>
                <a:cubicBezTo>
                  <a:pt x="192897" y="22512"/>
                  <a:pt x="196674" y="17441"/>
                  <a:pt x="196479" y="12305"/>
                </a:cubicBezTo>
                <a:cubicBezTo>
                  <a:pt x="196283" y="7169"/>
                  <a:pt x="192454" y="1"/>
                  <a:pt x="186637" y="1"/>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9" name="Google Shape;49;p3"/>
          <p:cNvSpPr/>
          <p:nvPr/>
        </p:nvSpPr>
        <p:spPr>
          <a:xfrm>
            <a:off x="8414631" y="2204445"/>
            <a:ext cx="6628613" cy="4653555"/>
          </a:xfrm>
          <a:custGeom>
            <a:avLst/>
            <a:gdLst/>
            <a:ahLst/>
            <a:cxnLst/>
            <a:rect l="l" t="t" r="r" b="b"/>
            <a:pathLst>
              <a:path w="55434" h="38918" extrusionOk="0">
                <a:moveTo>
                  <a:pt x="24394" y="5651"/>
                </a:moveTo>
                <a:cubicBezTo>
                  <a:pt x="24467" y="5651"/>
                  <a:pt x="24539" y="5705"/>
                  <a:pt x="24593" y="5777"/>
                </a:cubicBezTo>
                <a:cubicBezTo>
                  <a:pt x="24648" y="5868"/>
                  <a:pt x="24666" y="5959"/>
                  <a:pt x="24666" y="6067"/>
                </a:cubicBezTo>
                <a:lnTo>
                  <a:pt x="24666" y="6610"/>
                </a:lnTo>
                <a:lnTo>
                  <a:pt x="24104" y="6610"/>
                </a:lnTo>
                <a:lnTo>
                  <a:pt x="24104" y="6067"/>
                </a:lnTo>
                <a:cubicBezTo>
                  <a:pt x="24104" y="5850"/>
                  <a:pt x="24231" y="5651"/>
                  <a:pt x="24394" y="5651"/>
                </a:cubicBezTo>
                <a:close/>
                <a:moveTo>
                  <a:pt x="20645" y="17820"/>
                </a:moveTo>
                <a:cubicBezTo>
                  <a:pt x="20700" y="17820"/>
                  <a:pt x="20754" y="17856"/>
                  <a:pt x="20790" y="17911"/>
                </a:cubicBezTo>
                <a:cubicBezTo>
                  <a:pt x="20827" y="17965"/>
                  <a:pt x="20845" y="18038"/>
                  <a:pt x="20845" y="18110"/>
                </a:cubicBezTo>
                <a:lnTo>
                  <a:pt x="20845" y="18508"/>
                </a:lnTo>
                <a:lnTo>
                  <a:pt x="20428" y="18508"/>
                </a:lnTo>
                <a:lnTo>
                  <a:pt x="20428" y="18110"/>
                </a:lnTo>
                <a:cubicBezTo>
                  <a:pt x="20428" y="17947"/>
                  <a:pt x="20519" y="17820"/>
                  <a:pt x="20645" y="17820"/>
                </a:cubicBezTo>
                <a:close/>
                <a:moveTo>
                  <a:pt x="20645" y="19160"/>
                </a:moveTo>
                <a:cubicBezTo>
                  <a:pt x="20700" y="19160"/>
                  <a:pt x="20754" y="19197"/>
                  <a:pt x="20790" y="19251"/>
                </a:cubicBezTo>
                <a:cubicBezTo>
                  <a:pt x="20827" y="19323"/>
                  <a:pt x="20845" y="19396"/>
                  <a:pt x="20845" y="19468"/>
                </a:cubicBezTo>
                <a:lnTo>
                  <a:pt x="20845" y="19849"/>
                </a:lnTo>
                <a:lnTo>
                  <a:pt x="20428" y="19849"/>
                </a:lnTo>
                <a:lnTo>
                  <a:pt x="20428" y="19468"/>
                </a:lnTo>
                <a:cubicBezTo>
                  <a:pt x="20428" y="19305"/>
                  <a:pt x="20519" y="19160"/>
                  <a:pt x="20645" y="19160"/>
                </a:cubicBezTo>
                <a:close/>
                <a:moveTo>
                  <a:pt x="16752" y="20555"/>
                </a:moveTo>
                <a:cubicBezTo>
                  <a:pt x="17005" y="20591"/>
                  <a:pt x="17241" y="20754"/>
                  <a:pt x="17368" y="20971"/>
                </a:cubicBezTo>
                <a:lnTo>
                  <a:pt x="16752" y="20971"/>
                </a:lnTo>
                <a:lnTo>
                  <a:pt x="16752" y="20555"/>
                </a:lnTo>
                <a:close/>
                <a:moveTo>
                  <a:pt x="16571" y="20555"/>
                </a:moveTo>
                <a:lnTo>
                  <a:pt x="16571" y="20989"/>
                </a:lnTo>
                <a:lnTo>
                  <a:pt x="15901" y="20989"/>
                </a:lnTo>
                <a:cubicBezTo>
                  <a:pt x="16027" y="20736"/>
                  <a:pt x="16281" y="20573"/>
                  <a:pt x="16571" y="20555"/>
                </a:cubicBezTo>
                <a:close/>
                <a:moveTo>
                  <a:pt x="17422" y="21116"/>
                </a:moveTo>
                <a:cubicBezTo>
                  <a:pt x="17458" y="21207"/>
                  <a:pt x="17476" y="21297"/>
                  <a:pt x="17476" y="21406"/>
                </a:cubicBezTo>
                <a:cubicBezTo>
                  <a:pt x="17476" y="21822"/>
                  <a:pt x="17150" y="22185"/>
                  <a:pt x="16734" y="22239"/>
                </a:cubicBezTo>
                <a:lnTo>
                  <a:pt x="16752" y="21116"/>
                </a:lnTo>
                <a:close/>
                <a:moveTo>
                  <a:pt x="16571" y="21116"/>
                </a:moveTo>
                <a:lnTo>
                  <a:pt x="16571" y="22257"/>
                </a:lnTo>
                <a:cubicBezTo>
                  <a:pt x="16136" y="22221"/>
                  <a:pt x="15792" y="21859"/>
                  <a:pt x="15792" y="21406"/>
                </a:cubicBezTo>
                <a:cubicBezTo>
                  <a:pt x="15792" y="21315"/>
                  <a:pt x="15810" y="21207"/>
                  <a:pt x="15846" y="21116"/>
                </a:cubicBezTo>
                <a:close/>
                <a:moveTo>
                  <a:pt x="17585" y="23307"/>
                </a:moveTo>
                <a:cubicBezTo>
                  <a:pt x="17639" y="23307"/>
                  <a:pt x="17694" y="23344"/>
                  <a:pt x="17730" y="23380"/>
                </a:cubicBezTo>
                <a:cubicBezTo>
                  <a:pt x="17766" y="23452"/>
                  <a:pt x="17784" y="23525"/>
                  <a:pt x="17784" y="23597"/>
                </a:cubicBezTo>
                <a:lnTo>
                  <a:pt x="17784" y="23977"/>
                </a:lnTo>
                <a:lnTo>
                  <a:pt x="17368" y="23977"/>
                </a:lnTo>
                <a:lnTo>
                  <a:pt x="17368" y="23597"/>
                </a:lnTo>
                <a:cubicBezTo>
                  <a:pt x="17368" y="23434"/>
                  <a:pt x="17458" y="23307"/>
                  <a:pt x="17585" y="23307"/>
                </a:cubicBezTo>
                <a:close/>
                <a:moveTo>
                  <a:pt x="18309" y="23307"/>
                </a:moveTo>
                <a:cubicBezTo>
                  <a:pt x="18382" y="23307"/>
                  <a:pt x="18436" y="23344"/>
                  <a:pt x="18472" y="23380"/>
                </a:cubicBezTo>
                <a:cubicBezTo>
                  <a:pt x="18508" y="23452"/>
                  <a:pt x="18527" y="23525"/>
                  <a:pt x="18527" y="23597"/>
                </a:cubicBezTo>
                <a:lnTo>
                  <a:pt x="18527" y="23977"/>
                </a:lnTo>
                <a:lnTo>
                  <a:pt x="18110" y="23977"/>
                </a:lnTo>
                <a:lnTo>
                  <a:pt x="18110" y="23597"/>
                </a:lnTo>
                <a:cubicBezTo>
                  <a:pt x="18110" y="23434"/>
                  <a:pt x="18201" y="23307"/>
                  <a:pt x="18309" y="23307"/>
                </a:cubicBezTo>
                <a:close/>
                <a:moveTo>
                  <a:pt x="14742" y="23307"/>
                </a:moveTo>
                <a:cubicBezTo>
                  <a:pt x="14796" y="23307"/>
                  <a:pt x="14850" y="23344"/>
                  <a:pt x="14887" y="23398"/>
                </a:cubicBezTo>
                <a:cubicBezTo>
                  <a:pt x="14923" y="23452"/>
                  <a:pt x="14941" y="23525"/>
                  <a:pt x="14941" y="23615"/>
                </a:cubicBezTo>
                <a:lnTo>
                  <a:pt x="14941" y="23996"/>
                </a:lnTo>
                <a:lnTo>
                  <a:pt x="14524" y="23996"/>
                </a:lnTo>
                <a:lnTo>
                  <a:pt x="14524" y="23615"/>
                </a:lnTo>
                <a:cubicBezTo>
                  <a:pt x="14524" y="23452"/>
                  <a:pt x="14615" y="23307"/>
                  <a:pt x="14742" y="23307"/>
                </a:cubicBezTo>
                <a:close/>
                <a:moveTo>
                  <a:pt x="15466" y="23307"/>
                </a:moveTo>
                <a:cubicBezTo>
                  <a:pt x="15539" y="23307"/>
                  <a:pt x="15593" y="23344"/>
                  <a:pt x="15629" y="23398"/>
                </a:cubicBezTo>
                <a:cubicBezTo>
                  <a:pt x="15665" y="23452"/>
                  <a:pt x="15683" y="23525"/>
                  <a:pt x="15683" y="23615"/>
                </a:cubicBezTo>
                <a:lnTo>
                  <a:pt x="15683" y="23996"/>
                </a:lnTo>
                <a:lnTo>
                  <a:pt x="15267" y="23996"/>
                </a:lnTo>
                <a:lnTo>
                  <a:pt x="15267" y="23615"/>
                </a:lnTo>
                <a:cubicBezTo>
                  <a:pt x="15267" y="23452"/>
                  <a:pt x="15357" y="23307"/>
                  <a:pt x="15466" y="23307"/>
                </a:cubicBezTo>
                <a:close/>
                <a:moveTo>
                  <a:pt x="16172" y="23307"/>
                </a:moveTo>
                <a:cubicBezTo>
                  <a:pt x="16245" y="23307"/>
                  <a:pt x="16299" y="23344"/>
                  <a:pt x="16335" y="23398"/>
                </a:cubicBezTo>
                <a:cubicBezTo>
                  <a:pt x="16372" y="23452"/>
                  <a:pt x="16390" y="23525"/>
                  <a:pt x="16390" y="23597"/>
                </a:cubicBezTo>
                <a:lnTo>
                  <a:pt x="16390" y="23615"/>
                </a:lnTo>
                <a:lnTo>
                  <a:pt x="16390" y="23996"/>
                </a:lnTo>
                <a:lnTo>
                  <a:pt x="15973" y="23996"/>
                </a:lnTo>
                <a:lnTo>
                  <a:pt x="15973" y="23615"/>
                </a:lnTo>
                <a:cubicBezTo>
                  <a:pt x="15973" y="23452"/>
                  <a:pt x="16064" y="23307"/>
                  <a:pt x="16172" y="23307"/>
                </a:cubicBezTo>
                <a:close/>
                <a:moveTo>
                  <a:pt x="16915" y="23307"/>
                </a:moveTo>
                <a:cubicBezTo>
                  <a:pt x="16969" y="23307"/>
                  <a:pt x="17024" y="23344"/>
                  <a:pt x="17060" y="23398"/>
                </a:cubicBezTo>
                <a:cubicBezTo>
                  <a:pt x="17114" y="23452"/>
                  <a:pt x="17132" y="23525"/>
                  <a:pt x="17132" y="23597"/>
                </a:cubicBezTo>
                <a:lnTo>
                  <a:pt x="17132" y="23996"/>
                </a:lnTo>
                <a:lnTo>
                  <a:pt x="16698" y="23996"/>
                </a:lnTo>
                <a:lnTo>
                  <a:pt x="16698" y="23597"/>
                </a:lnTo>
                <a:cubicBezTo>
                  <a:pt x="16698" y="23434"/>
                  <a:pt x="16806" y="23307"/>
                  <a:pt x="16915" y="23307"/>
                </a:cubicBezTo>
                <a:close/>
                <a:moveTo>
                  <a:pt x="12949" y="25372"/>
                </a:moveTo>
                <a:cubicBezTo>
                  <a:pt x="13021" y="25372"/>
                  <a:pt x="13076" y="25408"/>
                  <a:pt x="13112" y="25462"/>
                </a:cubicBezTo>
                <a:cubicBezTo>
                  <a:pt x="13148" y="25535"/>
                  <a:pt x="13166" y="25607"/>
                  <a:pt x="13166" y="25680"/>
                </a:cubicBezTo>
                <a:lnTo>
                  <a:pt x="13166" y="26060"/>
                </a:lnTo>
                <a:lnTo>
                  <a:pt x="12750" y="26060"/>
                </a:lnTo>
                <a:lnTo>
                  <a:pt x="12750" y="25680"/>
                </a:lnTo>
                <a:cubicBezTo>
                  <a:pt x="12750" y="25517"/>
                  <a:pt x="12840" y="25372"/>
                  <a:pt x="12949" y="25372"/>
                </a:cubicBezTo>
                <a:close/>
                <a:moveTo>
                  <a:pt x="13691" y="25372"/>
                </a:moveTo>
                <a:cubicBezTo>
                  <a:pt x="13746" y="25372"/>
                  <a:pt x="13800" y="25408"/>
                  <a:pt x="13836" y="25462"/>
                </a:cubicBezTo>
                <a:cubicBezTo>
                  <a:pt x="13872" y="25535"/>
                  <a:pt x="13909" y="25607"/>
                  <a:pt x="13909" y="25680"/>
                </a:cubicBezTo>
                <a:lnTo>
                  <a:pt x="13909" y="26060"/>
                </a:lnTo>
                <a:lnTo>
                  <a:pt x="13474" y="26060"/>
                </a:lnTo>
                <a:lnTo>
                  <a:pt x="13474" y="25680"/>
                </a:lnTo>
                <a:cubicBezTo>
                  <a:pt x="13474" y="25517"/>
                  <a:pt x="13583" y="25372"/>
                  <a:pt x="13691" y="25372"/>
                </a:cubicBezTo>
                <a:close/>
                <a:moveTo>
                  <a:pt x="14380" y="25390"/>
                </a:moveTo>
                <a:cubicBezTo>
                  <a:pt x="14434" y="25390"/>
                  <a:pt x="14488" y="25426"/>
                  <a:pt x="14524" y="25481"/>
                </a:cubicBezTo>
                <a:cubicBezTo>
                  <a:pt x="14579" y="25535"/>
                  <a:pt x="14597" y="25607"/>
                  <a:pt x="14597" y="25680"/>
                </a:cubicBezTo>
                <a:lnTo>
                  <a:pt x="14597" y="26060"/>
                </a:lnTo>
                <a:lnTo>
                  <a:pt x="14162" y="26060"/>
                </a:lnTo>
                <a:lnTo>
                  <a:pt x="14162" y="25680"/>
                </a:lnTo>
                <a:cubicBezTo>
                  <a:pt x="14162" y="25517"/>
                  <a:pt x="14271" y="25390"/>
                  <a:pt x="14380" y="25390"/>
                </a:cubicBezTo>
                <a:close/>
                <a:moveTo>
                  <a:pt x="15122" y="25390"/>
                </a:moveTo>
                <a:cubicBezTo>
                  <a:pt x="15176" y="25390"/>
                  <a:pt x="15231" y="25426"/>
                  <a:pt x="15267" y="25481"/>
                </a:cubicBezTo>
                <a:cubicBezTo>
                  <a:pt x="15303" y="25535"/>
                  <a:pt x="15321" y="25607"/>
                  <a:pt x="15321" y="25680"/>
                </a:cubicBezTo>
                <a:lnTo>
                  <a:pt x="15321" y="26060"/>
                </a:lnTo>
                <a:lnTo>
                  <a:pt x="14905" y="26060"/>
                </a:lnTo>
                <a:lnTo>
                  <a:pt x="14905" y="25680"/>
                </a:lnTo>
                <a:cubicBezTo>
                  <a:pt x="14905" y="25517"/>
                  <a:pt x="14995" y="25390"/>
                  <a:pt x="15122" y="25390"/>
                </a:cubicBezTo>
                <a:close/>
                <a:moveTo>
                  <a:pt x="15774" y="25390"/>
                </a:moveTo>
                <a:cubicBezTo>
                  <a:pt x="15846" y="25390"/>
                  <a:pt x="15901" y="25426"/>
                  <a:pt x="15937" y="25481"/>
                </a:cubicBezTo>
                <a:cubicBezTo>
                  <a:pt x="15973" y="25535"/>
                  <a:pt x="15991" y="25607"/>
                  <a:pt x="15991" y="25680"/>
                </a:cubicBezTo>
                <a:lnTo>
                  <a:pt x="15991" y="26060"/>
                </a:lnTo>
                <a:lnTo>
                  <a:pt x="15575" y="26060"/>
                </a:lnTo>
                <a:lnTo>
                  <a:pt x="15575" y="25680"/>
                </a:lnTo>
                <a:cubicBezTo>
                  <a:pt x="15575" y="25517"/>
                  <a:pt x="15665" y="25390"/>
                  <a:pt x="15774" y="25390"/>
                </a:cubicBezTo>
                <a:close/>
                <a:moveTo>
                  <a:pt x="16535" y="25390"/>
                </a:moveTo>
                <a:cubicBezTo>
                  <a:pt x="16589" y="25390"/>
                  <a:pt x="16643" y="25426"/>
                  <a:pt x="16679" y="25481"/>
                </a:cubicBezTo>
                <a:cubicBezTo>
                  <a:pt x="16716" y="25535"/>
                  <a:pt x="16734" y="25607"/>
                  <a:pt x="16734" y="25680"/>
                </a:cubicBezTo>
                <a:lnTo>
                  <a:pt x="16734" y="26060"/>
                </a:lnTo>
                <a:lnTo>
                  <a:pt x="16317" y="26060"/>
                </a:lnTo>
                <a:lnTo>
                  <a:pt x="16317" y="25680"/>
                </a:lnTo>
                <a:cubicBezTo>
                  <a:pt x="16317" y="25517"/>
                  <a:pt x="16408" y="25390"/>
                  <a:pt x="16535" y="25390"/>
                </a:cubicBezTo>
                <a:close/>
                <a:moveTo>
                  <a:pt x="17186" y="25390"/>
                </a:moveTo>
                <a:cubicBezTo>
                  <a:pt x="17259" y="25390"/>
                  <a:pt x="17313" y="25426"/>
                  <a:pt x="17349" y="25481"/>
                </a:cubicBezTo>
                <a:cubicBezTo>
                  <a:pt x="17386" y="25535"/>
                  <a:pt x="17404" y="25607"/>
                  <a:pt x="17404" y="25680"/>
                </a:cubicBezTo>
                <a:lnTo>
                  <a:pt x="17404" y="26060"/>
                </a:lnTo>
                <a:lnTo>
                  <a:pt x="16987" y="26060"/>
                </a:lnTo>
                <a:lnTo>
                  <a:pt x="16987" y="25680"/>
                </a:lnTo>
                <a:cubicBezTo>
                  <a:pt x="16987" y="25517"/>
                  <a:pt x="17078" y="25390"/>
                  <a:pt x="17186" y="25390"/>
                </a:cubicBezTo>
                <a:close/>
                <a:moveTo>
                  <a:pt x="17929" y="25390"/>
                </a:moveTo>
                <a:cubicBezTo>
                  <a:pt x="17983" y="25390"/>
                  <a:pt x="18038" y="25426"/>
                  <a:pt x="18074" y="25481"/>
                </a:cubicBezTo>
                <a:cubicBezTo>
                  <a:pt x="18128" y="25535"/>
                  <a:pt x="18146" y="25607"/>
                  <a:pt x="18146" y="25680"/>
                </a:cubicBezTo>
                <a:lnTo>
                  <a:pt x="18146" y="26060"/>
                </a:lnTo>
                <a:lnTo>
                  <a:pt x="17712" y="26060"/>
                </a:lnTo>
                <a:lnTo>
                  <a:pt x="17712" y="25680"/>
                </a:lnTo>
                <a:cubicBezTo>
                  <a:pt x="17712" y="25517"/>
                  <a:pt x="17820" y="25390"/>
                  <a:pt x="17929" y="25390"/>
                </a:cubicBezTo>
                <a:close/>
                <a:moveTo>
                  <a:pt x="18635" y="25390"/>
                </a:moveTo>
                <a:cubicBezTo>
                  <a:pt x="18690" y="25390"/>
                  <a:pt x="18744" y="25426"/>
                  <a:pt x="18780" y="25481"/>
                </a:cubicBezTo>
                <a:cubicBezTo>
                  <a:pt x="18816" y="25535"/>
                  <a:pt x="18834" y="25607"/>
                  <a:pt x="18834" y="25680"/>
                </a:cubicBezTo>
                <a:lnTo>
                  <a:pt x="18834" y="26060"/>
                </a:lnTo>
                <a:lnTo>
                  <a:pt x="18418" y="26060"/>
                </a:lnTo>
                <a:lnTo>
                  <a:pt x="18418" y="25680"/>
                </a:lnTo>
                <a:cubicBezTo>
                  <a:pt x="18418" y="25517"/>
                  <a:pt x="18508" y="25390"/>
                  <a:pt x="18635" y="25390"/>
                </a:cubicBezTo>
                <a:close/>
                <a:moveTo>
                  <a:pt x="19360" y="25372"/>
                </a:moveTo>
                <a:cubicBezTo>
                  <a:pt x="19414" y="25390"/>
                  <a:pt x="19468" y="25408"/>
                  <a:pt x="19505" y="25462"/>
                </a:cubicBezTo>
                <a:cubicBezTo>
                  <a:pt x="19559" y="25535"/>
                  <a:pt x="19577" y="25607"/>
                  <a:pt x="19577" y="25680"/>
                </a:cubicBezTo>
                <a:lnTo>
                  <a:pt x="19577" y="26060"/>
                </a:lnTo>
                <a:lnTo>
                  <a:pt x="19142" y="26060"/>
                </a:lnTo>
                <a:lnTo>
                  <a:pt x="19142" y="25680"/>
                </a:lnTo>
                <a:cubicBezTo>
                  <a:pt x="19142" y="25517"/>
                  <a:pt x="19251" y="25372"/>
                  <a:pt x="19360" y="25372"/>
                </a:cubicBezTo>
                <a:close/>
                <a:moveTo>
                  <a:pt x="20030" y="25372"/>
                </a:moveTo>
                <a:cubicBezTo>
                  <a:pt x="20084" y="25390"/>
                  <a:pt x="20138" y="25408"/>
                  <a:pt x="20175" y="25462"/>
                </a:cubicBezTo>
                <a:cubicBezTo>
                  <a:pt x="20211" y="25535"/>
                  <a:pt x="20229" y="25607"/>
                  <a:pt x="20229" y="25680"/>
                </a:cubicBezTo>
                <a:lnTo>
                  <a:pt x="20229" y="26060"/>
                </a:lnTo>
                <a:lnTo>
                  <a:pt x="19812" y="26060"/>
                </a:lnTo>
                <a:lnTo>
                  <a:pt x="19812" y="25680"/>
                </a:lnTo>
                <a:cubicBezTo>
                  <a:pt x="19812" y="25517"/>
                  <a:pt x="19903" y="25372"/>
                  <a:pt x="20030" y="25372"/>
                </a:cubicBezTo>
                <a:close/>
                <a:moveTo>
                  <a:pt x="20754" y="25372"/>
                </a:moveTo>
                <a:cubicBezTo>
                  <a:pt x="20827" y="25390"/>
                  <a:pt x="20881" y="25408"/>
                  <a:pt x="20917" y="25462"/>
                </a:cubicBezTo>
                <a:cubicBezTo>
                  <a:pt x="20953" y="25535"/>
                  <a:pt x="20971" y="25607"/>
                  <a:pt x="20971" y="25680"/>
                </a:cubicBezTo>
                <a:lnTo>
                  <a:pt x="20971" y="26060"/>
                </a:lnTo>
                <a:lnTo>
                  <a:pt x="20555" y="26060"/>
                </a:lnTo>
                <a:lnTo>
                  <a:pt x="20555" y="25680"/>
                </a:lnTo>
                <a:cubicBezTo>
                  <a:pt x="20555" y="25517"/>
                  <a:pt x="20645" y="25372"/>
                  <a:pt x="20754" y="25372"/>
                </a:cubicBezTo>
                <a:close/>
                <a:moveTo>
                  <a:pt x="26803" y="28432"/>
                </a:moveTo>
                <a:cubicBezTo>
                  <a:pt x="26857" y="28432"/>
                  <a:pt x="26911" y="28469"/>
                  <a:pt x="26948" y="28505"/>
                </a:cubicBezTo>
                <a:cubicBezTo>
                  <a:pt x="26984" y="28577"/>
                  <a:pt x="27020" y="28650"/>
                  <a:pt x="27020" y="28722"/>
                </a:cubicBezTo>
                <a:lnTo>
                  <a:pt x="27020" y="29102"/>
                </a:lnTo>
                <a:lnTo>
                  <a:pt x="26585" y="29102"/>
                </a:lnTo>
                <a:lnTo>
                  <a:pt x="26585" y="28722"/>
                </a:lnTo>
                <a:cubicBezTo>
                  <a:pt x="26585" y="28559"/>
                  <a:pt x="26676" y="28432"/>
                  <a:pt x="26803" y="28432"/>
                </a:cubicBezTo>
                <a:close/>
                <a:moveTo>
                  <a:pt x="27527" y="28432"/>
                </a:moveTo>
                <a:cubicBezTo>
                  <a:pt x="27599" y="28432"/>
                  <a:pt x="27654" y="28469"/>
                  <a:pt x="27690" y="28505"/>
                </a:cubicBezTo>
                <a:cubicBezTo>
                  <a:pt x="27726" y="28577"/>
                  <a:pt x="27744" y="28650"/>
                  <a:pt x="27744" y="28722"/>
                </a:cubicBezTo>
                <a:lnTo>
                  <a:pt x="27744" y="29102"/>
                </a:lnTo>
                <a:lnTo>
                  <a:pt x="27328" y="29102"/>
                </a:lnTo>
                <a:lnTo>
                  <a:pt x="27328" y="28722"/>
                </a:lnTo>
                <a:cubicBezTo>
                  <a:pt x="27328" y="28559"/>
                  <a:pt x="27418" y="28432"/>
                  <a:pt x="27527" y="28432"/>
                </a:cubicBezTo>
                <a:close/>
                <a:moveTo>
                  <a:pt x="28233" y="28432"/>
                </a:moveTo>
                <a:cubicBezTo>
                  <a:pt x="28288" y="28432"/>
                  <a:pt x="28342" y="28469"/>
                  <a:pt x="28378" y="28505"/>
                </a:cubicBezTo>
                <a:cubicBezTo>
                  <a:pt x="28433" y="28577"/>
                  <a:pt x="28451" y="28650"/>
                  <a:pt x="28451" y="28722"/>
                </a:cubicBezTo>
                <a:lnTo>
                  <a:pt x="28451" y="29102"/>
                </a:lnTo>
                <a:lnTo>
                  <a:pt x="28016" y="29102"/>
                </a:lnTo>
                <a:lnTo>
                  <a:pt x="28016" y="28722"/>
                </a:lnTo>
                <a:cubicBezTo>
                  <a:pt x="28016" y="28559"/>
                  <a:pt x="28107" y="28432"/>
                  <a:pt x="28233" y="28432"/>
                </a:cubicBezTo>
                <a:close/>
                <a:moveTo>
                  <a:pt x="28976" y="28432"/>
                </a:moveTo>
                <a:cubicBezTo>
                  <a:pt x="29030" y="28432"/>
                  <a:pt x="29103" y="28469"/>
                  <a:pt x="29121" y="28505"/>
                </a:cubicBezTo>
                <a:cubicBezTo>
                  <a:pt x="29175" y="28577"/>
                  <a:pt x="29193" y="28650"/>
                  <a:pt x="29193" y="28722"/>
                </a:cubicBezTo>
                <a:lnTo>
                  <a:pt x="29175" y="29102"/>
                </a:lnTo>
                <a:lnTo>
                  <a:pt x="28777" y="29102"/>
                </a:lnTo>
                <a:lnTo>
                  <a:pt x="28777" y="28722"/>
                </a:lnTo>
                <a:cubicBezTo>
                  <a:pt x="28777" y="28559"/>
                  <a:pt x="28867" y="28432"/>
                  <a:pt x="28976" y="28432"/>
                </a:cubicBezTo>
                <a:close/>
                <a:moveTo>
                  <a:pt x="29628" y="28432"/>
                </a:moveTo>
                <a:cubicBezTo>
                  <a:pt x="29700" y="28432"/>
                  <a:pt x="29754" y="28469"/>
                  <a:pt x="29791" y="28505"/>
                </a:cubicBezTo>
                <a:cubicBezTo>
                  <a:pt x="29827" y="28577"/>
                  <a:pt x="29845" y="28650"/>
                  <a:pt x="29845" y="28722"/>
                </a:cubicBezTo>
                <a:lnTo>
                  <a:pt x="29845" y="29102"/>
                </a:lnTo>
                <a:lnTo>
                  <a:pt x="29410" y="29102"/>
                </a:lnTo>
                <a:lnTo>
                  <a:pt x="29410" y="28722"/>
                </a:lnTo>
                <a:cubicBezTo>
                  <a:pt x="29410" y="28559"/>
                  <a:pt x="29519" y="28432"/>
                  <a:pt x="29628" y="28432"/>
                </a:cubicBezTo>
                <a:close/>
                <a:moveTo>
                  <a:pt x="30370" y="28432"/>
                </a:moveTo>
                <a:cubicBezTo>
                  <a:pt x="30425" y="28432"/>
                  <a:pt x="30479" y="28469"/>
                  <a:pt x="30515" y="28505"/>
                </a:cubicBezTo>
                <a:cubicBezTo>
                  <a:pt x="30551" y="28577"/>
                  <a:pt x="30588" y="28650"/>
                  <a:pt x="30588" y="28722"/>
                </a:cubicBezTo>
                <a:lnTo>
                  <a:pt x="30588" y="29102"/>
                </a:lnTo>
                <a:lnTo>
                  <a:pt x="30153" y="29102"/>
                </a:lnTo>
                <a:lnTo>
                  <a:pt x="30153" y="28722"/>
                </a:lnTo>
                <a:cubicBezTo>
                  <a:pt x="30153" y="28559"/>
                  <a:pt x="30243" y="28432"/>
                  <a:pt x="30370" y="28432"/>
                </a:cubicBezTo>
                <a:close/>
                <a:moveTo>
                  <a:pt x="31040" y="28432"/>
                </a:moveTo>
                <a:cubicBezTo>
                  <a:pt x="31095" y="28432"/>
                  <a:pt x="31149" y="28469"/>
                  <a:pt x="31185" y="28505"/>
                </a:cubicBezTo>
                <a:cubicBezTo>
                  <a:pt x="31239" y="28577"/>
                  <a:pt x="31258" y="28650"/>
                  <a:pt x="31258" y="28722"/>
                </a:cubicBezTo>
                <a:lnTo>
                  <a:pt x="31258" y="29102"/>
                </a:lnTo>
                <a:lnTo>
                  <a:pt x="30823" y="29102"/>
                </a:lnTo>
                <a:lnTo>
                  <a:pt x="30823" y="28722"/>
                </a:lnTo>
                <a:cubicBezTo>
                  <a:pt x="30823" y="28559"/>
                  <a:pt x="30914" y="28432"/>
                  <a:pt x="31040" y="28432"/>
                </a:cubicBezTo>
                <a:close/>
                <a:moveTo>
                  <a:pt x="31783" y="28432"/>
                </a:moveTo>
                <a:cubicBezTo>
                  <a:pt x="31837" y="28432"/>
                  <a:pt x="31891" y="28469"/>
                  <a:pt x="31928" y="28505"/>
                </a:cubicBezTo>
                <a:cubicBezTo>
                  <a:pt x="31982" y="28577"/>
                  <a:pt x="32000" y="28650"/>
                  <a:pt x="32000" y="28722"/>
                </a:cubicBezTo>
                <a:lnTo>
                  <a:pt x="32000" y="29102"/>
                </a:lnTo>
                <a:lnTo>
                  <a:pt x="31565" y="29102"/>
                </a:lnTo>
                <a:lnTo>
                  <a:pt x="31565" y="28722"/>
                </a:lnTo>
                <a:cubicBezTo>
                  <a:pt x="31565" y="28559"/>
                  <a:pt x="31656" y="28432"/>
                  <a:pt x="31783" y="28432"/>
                </a:cubicBezTo>
                <a:close/>
                <a:moveTo>
                  <a:pt x="32471" y="28432"/>
                </a:moveTo>
                <a:cubicBezTo>
                  <a:pt x="32543" y="28432"/>
                  <a:pt x="32598" y="28469"/>
                  <a:pt x="32634" y="28505"/>
                </a:cubicBezTo>
                <a:cubicBezTo>
                  <a:pt x="32670" y="28577"/>
                  <a:pt x="32688" y="28650"/>
                  <a:pt x="32688" y="28722"/>
                </a:cubicBezTo>
                <a:lnTo>
                  <a:pt x="32688" y="29102"/>
                </a:lnTo>
                <a:lnTo>
                  <a:pt x="32272" y="29102"/>
                </a:lnTo>
                <a:lnTo>
                  <a:pt x="32272" y="28722"/>
                </a:lnTo>
                <a:cubicBezTo>
                  <a:pt x="32272" y="28559"/>
                  <a:pt x="32362" y="28432"/>
                  <a:pt x="32471" y="28432"/>
                </a:cubicBezTo>
                <a:close/>
                <a:moveTo>
                  <a:pt x="33213" y="28432"/>
                </a:moveTo>
                <a:cubicBezTo>
                  <a:pt x="33268" y="28432"/>
                  <a:pt x="33322" y="28469"/>
                  <a:pt x="33358" y="28505"/>
                </a:cubicBezTo>
                <a:cubicBezTo>
                  <a:pt x="33413" y="28577"/>
                  <a:pt x="33431" y="28650"/>
                  <a:pt x="33431" y="28722"/>
                </a:cubicBezTo>
                <a:lnTo>
                  <a:pt x="33431" y="29102"/>
                </a:lnTo>
                <a:lnTo>
                  <a:pt x="32996" y="29102"/>
                </a:lnTo>
                <a:lnTo>
                  <a:pt x="32996" y="28722"/>
                </a:lnTo>
                <a:cubicBezTo>
                  <a:pt x="32996" y="28559"/>
                  <a:pt x="33105" y="28432"/>
                  <a:pt x="33213" y="28432"/>
                </a:cubicBezTo>
                <a:close/>
                <a:moveTo>
                  <a:pt x="33883" y="28432"/>
                </a:moveTo>
                <a:cubicBezTo>
                  <a:pt x="33938" y="28432"/>
                  <a:pt x="33992" y="28469"/>
                  <a:pt x="34028" y="28505"/>
                </a:cubicBezTo>
                <a:cubicBezTo>
                  <a:pt x="34065" y="28577"/>
                  <a:pt x="34101" y="28650"/>
                  <a:pt x="34083" y="28722"/>
                </a:cubicBezTo>
                <a:lnTo>
                  <a:pt x="34083" y="29102"/>
                </a:lnTo>
                <a:lnTo>
                  <a:pt x="33666" y="29102"/>
                </a:lnTo>
                <a:lnTo>
                  <a:pt x="33666" y="28722"/>
                </a:lnTo>
                <a:cubicBezTo>
                  <a:pt x="33666" y="28559"/>
                  <a:pt x="33757" y="28432"/>
                  <a:pt x="33883" y="28432"/>
                </a:cubicBezTo>
                <a:close/>
                <a:moveTo>
                  <a:pt x="34608" y="28432"/>
                </a:moveTo>
                <a:cubicBezTo>
                  <a:pt x="34680" y="28432"/>
                  <a:pt x="34735" y="28469"/>
                  <a:pt x="34771" y="28505"/>
                </a:cubicBezTo>
                <a:cubicBezTo>
                  <a:pt x="34807" y="28577"/>
                  <a:pt x="34825" y="28650"/>
                  <a:pt x="34825" y="28722"/>
                </a:cubicBezTo>
                <a:lnTo>
                  <a:pt x="34825" y="29102"/>
                </a:lnTo>
                <a:lnTo>
                  <a:pt x="34409" y="29102"/>
                </a:lnTo>
                <a:lnTo>
                  <a:pt x="34409" y="28722"/>
                </a:lnTo>
                <a:cubicBezTo>
                  <a:pt x="34409" y="28559"/>
                  <a:pt x="34499" y="28432"/>
                  <a:pt x="34608" y="28432"/>
                </a:cubicBezTo>
                <a:close/>
                <a:moveTo>
                  <a:pt x="13981" y="28378"/>
                </a:moveTo>
                <a:lnTo>
                  <a:pt x="13981" y="32145"/>
                </a:lnTo>
                <a:lnTo>
                  <a:pt x="12478" y="32145"/>
                </a:lnTo>
                <a:lnTo>
                  <a:pt x="12478" y="28378"/>
                </a:lnTo>
                <a:close/>
                <a:moveTo>
                  <a:pt x="19486" y="28378"/>
                </a:moveTo>
                <a:lnTo>
                  <a:pt x="19486" y="32145"/>
                </a:lnTo>
                <a:lnTo>
                  <a:pt x="18961" y="32145"/>
                </a:lnTo>
                <a:lnTo>
                  <a:pt x="18961" y="28378"/>
                </a:lnTo>
                <a:close/>
                <a:moveTo>
                  <a:pt x="6303" y="32996"/>
                </a:moveTo>
                <a:cubicBezTo>
                  <a:pt x="6429" y="32996"/>
                  <a:pt x="6538" y="33050"/>
                  <a:pt x="6629" y="33159"/>
                </a:cubicBezTo>
                <a:cubicBezTo>
                  <a:pt x="6719" y="33268"/>
                  <a:pt x="6774" y="33413"/>
                  <a:pt x="6774" y="33557"/>
                </a:cubicBezTo>
                <a:lnTo>
                  <a:pt x="6774" y="34300"/>
                </a:lnTo>
                <a:lnTo>
                  <a:pt x="5832" y="34300"/>
                </a:lnTo>
                <a:lnTo>
                  <a:pt x="5832" y="33557"/>
                </a:lnTo>
                <a:cubicBezTo>
                  <a:pt x="5796" y="33286"/>
                  <a:pt x="6013" y="33032"/>
                  <a:pt x="6303" y="32996"/>
                </a:cubicBezTo>
                <a:close/>
                <a:moveTo>
                  <a:pt x="7914" y="32996"/>
                </a:moveTo>
                <a:cubicBezTo>
                  <a:pt x="8041" y="32996"/>
                  <a:pt x="8168" y="33050"/>
                  <a:pt x="8259" y="33159"/>
                </a:cubicBezTo>
                <a:cubicBezTo>
                  <a:pt x="8349" y="33268"/>
                  <a:pt x="8385" y="33413"/>
                  <a:pt x="8385" y="33557"/>
                </a:cubicBezTo>
                <a:lnTo>
                  <a:pt x="8385" y="34300"/>
                </a:lnTo>
                <a:lnTo>
                  <a:pt x="7444" y="34300"/>
                </a:lnTo>
                <a:lnTo>
                  <a:pt x="7444" y="33557"/>
                </a:lnTo>
                <a:cubicBezTo>
                  <a:pt x="7425" y="33286"/>
                  <a:pt x="7625" y="33032"/>
                  <a:pt x="7914" y="32996"/>
                </a:cubicBezTo>
                <a:close/>
                <a:moveTo>
                  <a:pt x="9454" y="32996"/>
                </a:moveTo>
                <a:cubicBezTo>
                  <a:pt x="9599" y="32996"/>
                  <a:pt x="9707" y="33050"/>
                  <a:pt x="9798" y="33159"/>
                </a:cubicBezTo>
                <a:cubicBezTo>
                  <a:pt x="9888" y="33268"/>
                  <a:pt x="9925" y="33413"/>
                  <a:pt x="9925" y="33557"/>
                </a:cubicBezTo>
                <a:lnTo>
                  <a:pt x="9925" y="34300"/>
                </a:lnTo>
                <a:lnTo>
                  <a:pt x="9001" y="34300"/>
                </a:lnTo>
                <a:lnTo>
                  <a:pt x="9001" y="33557"/>
                </a:lnTo>
                <a:cubicBezTo>
                  <a:pt x="8965" y="33286"/>
                  <a:pt x="9182" y="33014"/>
                  <a:pt x="9454" y="32996"/>
                </a:cubicBezTo>
                <a:close/>
                <a:moveTo>
                  <a:pt x="40711" y="33938"/>
                </a:moveTo>
                <a:cubicBezTo>
                  <a:pt x="40838" y="33956"/>
                  <a:pt x="40964" y="34010"/>
                  <a:pt x="41055" y="34119"/>
                </a:cubicBezTo>
                <a:cubicBezTo>
                  <a:pt x="41145" y="34227"/>
                  <a:pt x="41182" y="34372"/>
                  <a:pt x="41182" y="34517"/>
                </a:cubicBezTo>
                <a:lnTo>
                  <a:pt x="41182" y="35242"/>
                </a:lnTo>
                <a:lnTo>
                  <a:pt x="40258" y="35242"/>
                </a:lnTo>
                <a:lnTo>
                  <a:pt x="40258" y="34517"/>
                </a:lnTo>
                <a:cubicBezTo>
                  <a:pt x="40222" y="34227"/>
                  <a:pt x="40421" y="33974"/>
                  <a:pt x="40711" y="33938"/>
                </a:cubicBezTo>
                <a:close/>
                <a:moveTo>
                  <a:pt x="42341" y="33938"/>
                </a:moveTo>
                <a:cubicBezTo>
                  <a:pt x="42467" y="33956"/>
                  <a:pt x="42594" y="34010"/>
                  <a:pt x="42667" y="34119"/>
                </a:cubicBezTo>
                <a:cubicBezTo>
                  <a:pt x="42757" y="34227"/>
                  <a:pt x="42811" y="34372"/>
                  <a:pt x="42811" y="34517"/>
                </a:cubicBezTo>
                <a:lnTo>
                  <a:pt x="42811" y="35242"/>
                </a:lnTo>
                <a:lnTo>
                  <a:pt x="41870" y="35242"/>
                </a:lnTo>
                <a:lnTo>
                  <a:pt x="41870" y="34517"/>
                </a:lnTo>
                <a:cubicBezTo>
                  <a:pt x="41852" y="34227"/>
                  <a:pt x="42051" y="33974"/>
                  <a:pt x="42341" y="33938"/>
                </a:cubicBezTo>
                <a:close/>
                <a:moveTo>
                  <a:pt x="24376" y="1"/>
                </a:moveTo>
                <a:lnTo>
                  <a:pt x="24304" y="1467"/>
                </a:lnTo>
                <a:lnTo>
                  <a:pt x="23362" y="4528"/>
                </a:lnTo>
                <a:lnTo>
                  <a:pt x="22800" y="5144"/>
                </a:lnTo>
                <a:lnTo>
                  <a:pt x="22891" y="5144"/>
                </a:lnTo>
                <a:lnTo>
                  <a:pt x="22891" y="24267"/>
                </a:lnTo>
                <a:lnTo>
                  <a:pt x="22511" y="24267"/>
                </a:lnTo>
                <a:lnTo>
                  <a:pt x="22511" y="20138"/>
                </a:lnTo>
                <a:lnTo>
                  <a:pt x="22710" y="20138"/>
                </a:lnTo>
                <a:lnTo>
                  <a:pt x="22511" y="19939"/>
                </a:lnTo>
                <a:lnTo>
                  <a:pt x="21768" y="17277"/>
                </a:lnTo>
                <a:lnTo>
                  <a:pt x="21171" y="19450"/>
                </a:lnTo>
                <a:lnTo>
                  <a:pt x="21171" y="17368"/>
                </a:lnTo>
                <a:lnTo>
                  <a:pt x="21315" y="17368"/>
                </a:lnTo>
                <a:lnTo>
                  <a:pt x="21171" y="17042"/>
                </a:lnTo>
                <a:lnTo>
                  <a:pt x="20645" y="12731"/>
                </a:lnTo>
                <a:lnTo>
                  <a:pt x="20102" y="17042"/>
                </a:lnTo>
                <a:lnTo>
                  <a:pt x="19939" y="17368"/>
                </a:lnTo>
                <a:lnTo>
                  <a:pt x="20102" y="17368"/>
                </a:lnTo>
                <a:lnTo>
                  <a:pt x="20102" y="24267"/>
                </a:lnTo>
                <a:lnTo>
                  <a:pt x="18961" y="24267"/>
                </a:lnTo>
                <a:lnTo>
                  <a:pt x="18943" y="18635"/>
                </a:lnTo>
                <a:lnTo>
                  <a:pt x="18997" y="18563"/>
                </a:lnTo>
                <a:lnTo>
                  <a:pt x="18997" y="18237"/>
                </a:lnTo>
                <a:lnTo>
                  <a:pt x="18834" y="18001"/>
                </a:lnTo>
                <a:lnTo>
                  <a:pt x="18653" y="16064"/>
                </a:lnTo>
                <a:lnTo>
                  <a:pt x="18563" y="17404"/>
                </a:lnTo>
                <a:lnTo>
                  <a:pt x="18527" y="17404"/>
                </a:lnTo>
                <a:lnTo>
                  <a:pt x="18382" y="16390"/>
                </a:lnTo>
                <a:lnTo>
                  <a:pt x="18255" y="17422"/>
                </a:lnTo>
                <a:lnTo>
                  <a:pt x="18255" y="18581"/>
                </a:lnTo>
                <a:lnTo>
                  <a:pt x="18201" y="18581"/>
                </a:lnTo>
                <a:lnTo>
                  <a:pt x="18146" y="18345"/>
                </a:lnTo>
                <a:lnTo>
                  <a:pt x="18110" y="17929"/>
                </a:lnTo>
                <a:lnTo>
                  <a:pt x="18001" y="17929"/>
                </a:lnTo>
                <a:lnTo>
                  <a:pt x="18001" y="17512"/>
                </a:lnTo>
                <a:lnTo>
                  <a:pt x="17857" y="17440"/>
                </a:lnTo>
                <a:lnTo>
                  <a:pt x="17838" y="15375"/>
                </a:lnTo>
                <a:lnTo>
                  <a:pt x="17838" y="14615"/>
                </a:lnTo>
                <a:lnTo>
                  <a:pt x="17603" y="14198"/>
                </a:lnTo>
                <a:lnTo>
                  <a:pt x="16951" y="9671"/>
                </a:lnTo>
                <a:lnTo>
                  <a:pt x="16335" y="14198"/>
                </a:lnTo>
                <a:lnTo>
                  <a:pt x="16118" y="14597"/>
                </a:lnTo>
                <a:lnTo>
                  <a:pt x="16118" y="17186"/>
                </a:lnTo>
                <a:lnTo>
                  <a:pt x="15738" y="17186"/>
                </a:lnTo>
                <a:lnTo>
                  <a:pt x="15738" y="16444"/>
                </a:lnTo>
                <a:lnTo>
                  <a:pt x="15647" y="14053"/>
                </a:lnTo>
                <a:lnTo>
                  <a:pt x="15520" y="16480"/>
                </a:lnTo>
                <a:lnTo>
                  <a:pt x="15357" y="16480"/>
                </a:lnTo>
                <a:lnTo>
                  <a:pt x="15321" y="16136"/>
                </a:lnTo>
                <a:lnTo>
                  <a:pt x="15267" y="17476"/>
                </a:lnTo>
                <a:lnTo>
                  <a:pt x="15086" y="17476"/>
                </a:lnTo>
                <a:lnTo>
                  <a:pt x="14959" y="17349"/>
                </a:lnTo>
                <a:lnTo>
                  <a:pt x="14651" y="17349"/>
                </a:lnTo>
                <a:lnTo>
                  <a:pt x="14651" y="17947"/>
                </a:lnTo>
                <a:lnTo>
                  <a:pt x="14561" y="17947"/>
                </a:lnTo>
                <a:lnTo>
                  <a:pt x="14452" y="18237"/>
                </a:lnTo>
                <a:lnTo>
                  <a:pt x="14398" y="18056"/>
                </a:lnTo>
                <a:lnTo>
                  <a:pt x="14361" y="17205"/>
                </a:lnTo>
                <a:lnTo>
                  <a:pt x="14289" y="18056"/>
                </a:lnTo>
                <a:lnTo>
                  <a:pt x="14162" y="18508"/>
                </a:lnTo>
                <a:lnTo>
                  <a:pt x="14162" y="24213"/>
                </a:lnTo>
                <a:lnTo>
                  <a:pt x="13166" y="24213"/>
                </a:lnTo>
                <a:lnTo>
                  <a:pt x="13166" y="23977"/>
                </a:lnTo>
                <a:lnTo>
                  <a:pt x="12786" y="23977"/>
                </a:lnTo>
                <a:lnTo>
                  <a:pt x="12786" y="24358"/>
                </a:lnTo>
                <a:lnTo>
                  <a:pt x="12641" y="24358"/>
                </a:lnTo>
                <a:lnTo>
                  <a:pt x="12641" y="23742"/>
                </a:lnTo>
                <a:lnTo>
                  <a:pt x="12188" y="23199"/>
                </a:lnTo>
                <a:lnTo>
                  <a:pt x="11120" y="19849"/>
                </a:lnTo>
                <a:lnTo>
                  <a:pt x="11029" y="18635"/>
                </a:lnTo>
                <a:lnTo>
                  <a:pt x="10975" y="19867"/>
                </a:lnTo>
                <a:lnTo>
                  <a:pt x="9943" y="23217"/>
                </a:lnTo>
                <a:lnTo>
                  <a:pt x="9490" y="23742"/>
                </a:lnTo>
                <a:lnTo>
                  <a:pt x="9490" y="24322"/>
                </a:lnTo>
                <a:lnTo>
                  <a:pt x="9599" y="24503"/>
                </a:lnTo>
                <a:lnTo>
                  <a:pt x="9599" y="32344"/>
                </a:lnTo>
                <a:lnTo>
                  <a:pt x="5959" y="32380"/>
                </a:lnTo>
                <a:lnTo>
                  <a:pt x="5940" y="31113"/>
                </a:lnTo>
                <a:lnTo>
                  <a:pt x="6031" y="31113"/>
                </a:lnTo>
                <a:lnTo>
                  <a:pt x="5452" y="30280"/>
                </a:lnTo>
                <a:lnTo>
                  <a:pt x="4944" y="31149"/>
                </a:lnTo>
                <a:lnTo>
                  <a:pt x="5053" y="31149"/>
                </a:lnTo>
                <a:lnTo>
                  <a:pt x="5071" y="33032"/>
                </a:lnTo>
                <a:lnTo>
                  <a:pt x="4999" y="33105"/>
                </a:lnTo>
                <a:lnTo>
                  <a:pt x="4999" y="33286"/>
                </a:lnTo>
                <a:lnTo>
                  <a:pt x="5144" y="33394"/>
                </a:lnTo>
                <a:cubicBezTo>
                  <a:pt x="5144" y="33394"/>
                  <a:pt x="5071" y="33865"/>
                  <a:pt x="5017" y="34227"/>
                </a:cubicBezTo>
                <a:cubicBezTo>
                  <a:pt x="4981" y="34354"/>
                  <a:pt x="4963" y="34481"/>
                  <a:pt x="4963" y="34553"/>
                </a:cubicBezTo>
                <a:cubicBezTo>
                  <a:pt x="4957" y="34530"/>
                  <a:pt x="4951" y="34518"/>
                  <a:pt x="4946" y="34518"/>
                </a:cubicBezTo>
                <a:cubicBezTo>
                  <a:pt x="4935" y="34518"/>
                  <a:pt x="4926" y="34575"/>
                  <a:pt x="4926" y="34698"/>
                </a:cubicBezTo>
                <a:cubicBezTo>
                  <a:pt x="4909" y="34636"/>
                  <a:pt x="4891" y="34615"/>
                  <a:pt x="4872" y="34615"/>
                </a:cubicBezTo>
                <a:cubicBezTo>
                  <a:pt x="4829" y="34615"/>
                  <a:pt x="4783" y="34722"/>
                  <a:pt x="4745" y="34735"/>
                </a:cubicBezTo>
                <a:cubicBezTo>
                  <a:pt x="4736" y="34713"/>
                  <a:pt x="4727" y="34704"/>
                  <a:pt x="4718" y="34704"/>
                </a:cubicBezTo>
                <a:cubicBezTo>
                  <a:pt x="4684" y="34704"/>
                  <a:pt x="4650" y="34817"/>
                  <a:pt x="4616" y="34817"/>
                </a:cubicBezTo>
                <a:cubicBezTo>
                  <a:pt x="4605" y="34817"/>
                  <a:pt x="4594" y="34805"/>
                  <a:pt x="4582" y="34771"/>
                </a:cubicBezTo>
                <a:cubicBezTo>
                  <a:pt x="4568" y="34732"/>
                  <a:pt x="4557" y="34718"/>
                  <a:pt x="4548" y="34718"/>
                </a:cubicBezTo>
                <a:cubicBezTo>
                  <a:pt x="4527" y="34718"/>
                  <a:pt x="4519" y="34808"/>
                  <a:pt x="4496" y="34808"/>
                </a:cubicBezTo>
                <a:cubicBezTo>
                  <a:pt x="4495" y="34808"/>
                  <a:pt x="4493" y="34808"/>
                  <a:pt x="4492" y="34807"/>
                </a:cubicBezTo>
                <a:cubicBezTo>
                  <a:pt x="4492" y="34937"/>
                  <a:pt x="4488" y="34988"/>
                  <a:pt x="4481" y="34988"/>
                </a:cubicBezTo>
                <a:cubicBezTo>
                  <a:pt x="4474" y="34988"/>
                  <a:pt x="4465" y="34928"/>
                  <a:pt x="4456" y="34843"/>
                </a:cubicBezTo>
                <a:cubicBezTo>
                  <a:pt x="4456" y="34809"/>
                  <a:pt x="4452" y="34795"/>
                  <a:pt x="4446" y="34795"/>
                </a:cubicBezTo>
                <a:cubicBezTo>
                  <a:pt x="4439" y="34795"/>
                  <a:pt x="4429" y="34814"/>
                  <a:pt x="4419" y="34843"/>
                </a:cubicBezTo>
                <a:cubicBezTo>
                  <a:pt x="4419" y="34870"/>
                  <a:pt x="4410" y="34870"/>
                  <a:pt x="4397" y="34870"/>
                </a:cubicBezTo>
                <a:cubicBezTo>
                  <a:pt x="4383" y="34870"/>
                  <a:pt x="4365" y="34870"/>
                  <a:pt x="4347" y="34897"/>
                </a:cubicBezTo>
                <a:cubicBezTo>
                  <a:pt x="4333" y="34938"/>
                  <a:pt x="4330" y="35089"/>
                  <a:pt x="4322" y="35089"/>
                </a:cubicBezTo>
                <a:cubicBezTo>
                  <a:pt x="4319" y="35089"/>
                  <a:pt x="4315" y="35071"/>
                  <a:pt x="4311" y="35024"/>
                </a:cubicBezTo>
                <a:cubicBezTo>
                  <a:pt x="4298" y="34987"/>
                  <a:pt x="4286" y="34915"/>
                  <a:pt x="4279" y="34915"/>
                </a:cubicBezTo>
                <a:cubicBezTo>
                  <a:pt x="4276" y="34915"/>
                  <a:pt x="4274" y="34930"/>
                  <a:pt x="4274" y="34970"/>
                </a:cubicBezTo>
                <a:cubicBezTo>
                  <a:pt x="4271" y="34965"/>
                  <a:pt x="4267" y="34962"/>
                  <a:pt x="4264" y="34962"/>
                </a:cubicBezTo>
                <a:cubicBezTo>
                  <a:pt x="4238" y="34962"/>
                  <a:pt x="4211" y="35088"/>
                  <a:pt x="4185" y="35088"/>
                </a:cubicBezTo>
                <a:cubicBezTo>
                  <a:pt x="4179" y="35088"/>
                  <a:pt x="4172" y="35080"/>
                  <a:pt x="4166" y="35060"/>
                </a:cubicBezTo>
                <a:cubicBezTo>
                  <a:pt x="4152" y="35020"/>
                  <a:pt x="4139" y="34969"/>
                  <a:pt x="4117" y="34969"/>
                </a:cubicBezTo>
                <a:cubicBezTo>
                  <a:pt x="4110" y="34969"/>
                  <a:pt x="4102" y="34974"/>
                  <a:pt x="4093" y="34988"/>
                </a:cubicBezTo>
                <a:cubicBezTo>
                  <a:pt x="4093" y="35042"/>
                  <a:pt x="4057" y="35115"/>
                  <a:pt x="4021" y="35169"/>
                </a:cubicBezTo>
                <a:cubicBezTo>
                  <a:pt x="4014" y="35155"/>
                  <a:pt x="4007" y="35149"/>
                  <a:pt x="4000" y="35149"/>
                </a:cubicBezTo>
                <a:cubicBezTo>
                  <a:pt x="3989" y="35149"/>
                  <a:pt x="3978" y="35165"/>
                  <a:pt x="3967" y="35187"/>
                </a:cubicBezTo>
                <a:cubicBezTo>
                  <a:pt x="3930" y="35242"/>
                  <a:pt x="3912" y="35169"/>
                  <a:pt x="3912" y="35278"/>
                </a:cubicBezTo>
                <a:cubicBezTo>
                  <a:pt x="3908" y="35254"/>
                  <a:pt x="3903" y="35247"/>
                  <a:pt x="3898" y="35247"/>
                </a:cubicBezTo>
                <a:cubicBezTo>
                  <a:pt x="3889" y="35247"/>
                  <a:pt x="3881" y="35273"/>
                  <a:pt x="3872" y="35273"/>
                </a:cubicBezTo>
                <a:cubicBezTo>
                  <a:pt x="3867" y="35273"/>
                  <a:pt x="3863" y="35265"/>
                  <a:pt x="3858" y="35242"/>
                </a:cubicBezTo>
                <a:cubicBezTo>
                  <a:pt x="3849" y="35314"/>
                  <a:pt x="3844" y="35319"/>
                  <a:pt x="3840" y="35319"/>
                </a:cubicBezTo>
                <a:cubicBezTo>
                  <a:pt x="3839" y="35319"/>
                  <a:pt x="3838" y="35318"/>
                  <a:pt x="3838" y="35318"/>
                </a:cubicBezTo>
                <a:cubicBezTo>
                  <a:pt x="3834" y="35318"/>
                  <a:pt x="3829" y="35322"/>
                  <a:pt x="3822" y="35368"/>
                </a:cubicBezTo>
                <a:cubicBezTo>
                  <a:pt x="3814" y="35476"/>
                  <a:pt x="3806" y="35502"/>
                  <a:pt x="3799" y="35502"/>
                </a:cubicBezTo>
                <a:cubicBezTo>
                  <a:pt x="3791" y="35502"/>
                  <a:pt x="3784" y="35478"/>
                  <a:pt x="3777" y="35478"/>
                </a:cubicBezTo>
                <a:cubicBezTo>
                  <a:pt x="3774" y="35478"/>
                  <a:pt x="3770" y="35483"/>
                  <a:pt x="3767" y="35495"/>
                </a:cubicBezTo>
                <a:cubicBezTo>
                  <a:pt x="3767" y="35543"/>
                  <a:pt x="3759" y="35616"/>
                  <a:pt x="3754" y="35616"/>
                </a:cubicBezTo>
                <a:cubicBezTo>
                  <a:pt x="3751" y="35616"/>
                  <a:pt x="3749" y="35598"/>
                  <a:pt x="3749" y="35549"/>
                </a:cubicBezTo>
                <a:cubicBezTo>
                  <a:pt x="3749" y="35549"/>
                  <a:pt x="3749" y="35552"/>
                  <a:pt x="3748" y="35552"/>
                </a:cubicBezTo>
                <a:cubicBezTo>
                  <a:pt x="3746" y="35552"/>
                  <a:pt x="3742" y="35546"/>
                  <a:pt x="3731" y="35513"/>
                </a:cubicBezTo>
                <a:cubicBezTo>
                  <a:pt x="3731" y="35443"/>
                  <a:pt x="3731" y="35398"/>
                  <a:pt x="3729" y="35398"/>
                </a:cubicBezTo>
                <a:cubicBezTo>
                  <a:pt x="3727" y="35398"/>
                  <a:pt x="3722" y="35447"/>
                  <a:pt x="3713" y="35568"/>
                </a:cubicBezTo>
                <a:cubicBezTo>
                  <a:pt x="3713" y="35555"/>
                  <a:pt x="3705" y="35486"/>
                  <a:pt x="3699" y="35486"/>
                </a:cubicBezTo>
                <a:cubicBezTo>
                  <a:pt x="3697" y="35486"/>
                  <a:pt x="3695" y="35502"/>
                  <a:pt x="3695" y="35549"/>
                </a:cubicBezTo>
                <a:cubicBezTo>
                  <a:pt x="3695" y="35542"/>
                  <a:pt x="3695" y="35538"/>
                  <a:pt x="3694" y="35538"/>
                </a:cubicBezTo>
                <a:cubicBezTo>
                  <a:pt x="3690" y="35538"/>
                  <a:pt x="3677" y="35661"/>
                  <a:pt x="3677" y="35676"/>
                </a:cubicBezTo>
                <a:cubicBezTo>
                  <a:pt x="3677" y="35785"/>
                  <a:pt x="3673" y="35813"/>
                  <a:pt x="3669" y="35813"/>
                </a:cubicBezTo>
                <a:cubicBezTo>
                  <a:pt x="3664" y="35813"/>
                  <a:pt x="3660" y="35783"/>
                  <a:pt x="3659" y="35783"/>
                </a:cubicBezTo>
                <a:cubicBezTo>
                  <a:pt x="3659" y="35783"/>
                  <a:pt x="3659" y="35784"/>
                  <a:pt x="3659" y="35785"/>
                </a:cubicBezTo>
                <a:cubicBezTo>
                  <a:pt x="3659" y="35821"/>
                  <a:pt x="3654" y="35835"/>
                  <a:pt x="3647" y="35835"/>
                </a:cubicBezTo>
                <a:cubicBezTo>
                  <a:pt x="3641" y="35835"/>
                  <a:pt x="3632" y="35821"/>
                  <a:pt x="3622" y="35803"/>
                </a:cubicBezTo>
                <a:cubicBezTo>
                  <a:pt x="3622" y="35755"/>
                  <a:pt x="3619" y="35739"/>
                  <a:pt x="3615" y="35739"/>
                </a:cubicBezTo>
                <a:cubicBezTo>
                  <a:pt x="3610" y="35739"/>
                  <a:pt x="3604" y="35765"/>
                  <a:pt x="3604" y="35785"/>
                </a:cubicBezTo>
                <a:cubicBezTo>
                  <a:pt x="3599" y="35796"/>
                  <a:pt x="3593" y="35800"/>
                  <a:pt x="3588" y="35800"/>
                </a:cubicBezTo>
                <a:cubicBezTo>
                  <a:pt x="3577" y="35800"/>
                  <a:pt x="3568" y="35779"/>
                  <a:pt x="3568" y="35767"/>
                </a:cubicBezTo>
                <a:cubicBezTo>
                  <a:pt x="3553" y="35715"/>
                  <a:pt x="3541" y="35696"/>
                  <a:pt x="3531" y="35696"/>
                </a:cubicBezTo>
                <a:cubicBezTo>
                  <a:pt x="3517" y="35696"/>
                  <a:pt x="3506" y="35735"/>
                  <a:pt x="3496" y="35767"/>
                </a:cubicBezTo>
                <a:cubicBezTo>
                  <a:pt x="3478" y="35857"/>
                  <a:pt x="3459" y="35875"/>
                  <a:pt x="3441" y="35875"/>
                </a:cubicBezTo>
                <a:cubicBezTo>
                  <a:pt x="3434" y="35904"/>
                  <a:pt x="3427" y="35916"/>
                  <a:pt x="3421" y="35916"/>
                </a:cubicBezTo>
                <a:cubicBezTo>
                  <a:pt x="3412" y="35916"/>
                  <a:pt x="3405" y="35890"/>
                  <a:pt x="3405" y="35857"/>
                </a:cubicBezTo>
                <a:cubicBezTo>
                  <a:pt x="3380" y="35895"/>
                  <a:pt x="3355" y="35966"/>
                  <a:pt x="3331" y="35966"/>
                </a:cubicBezTo>
                <a:cubicBezTo>
                  <a:pt x="3319" y="35966"/>
                  <a:pt x="3308" y="35951"/>
                  <a:pt x="3296" y="35912"/>
                </a:cubicBezTo>
                <a:cubicBezTo>
                  <a:pt x="3284" y="35861"/>
                  <a:pt x="3276" y="35846"/>
                  <a:pt x="3270" y="35846"/>
                </a:cubicBezTo>
                <a:cubicBezTo>
                  <a:pt x="3260" y="35846"/>
                  <a:pt x="3256" y="35881"/>
                  <a:pt x="3248" y="35881"/>
                </a:cubicBezTo>
                <a:cubicBezTo>
                  <a:pt x="3246" y="35881"/>
                  <a:pt x="3244" y="35880"/>
                  <a:pt x="3242" y="35875"/>
                </a:cubicBezTo>
                <a:cubicBezTo>
                  <a:pt x="3229" y="35916"/>
                  <a:pt x="3215" y="35967"/>
                  <a:pt x="3201" y="35967"/>
                </a:cubicBezTo>
                <a:cubicBezTo>
                  <a:pt x="3197" y="35967"/>
                  <a:pt x="3192" y="35961"/>
                  <a:pt x="3188" y="35948"/>
                </a:cubicBezTo>
                <a:cubicBezTo>
                  <a:pt x="3184" y="35937"/>
                  <a:pt x="3181" y="35933"/>
                  <a:pt x="3177" y="35933"/>
                </a:cubicBezTo>
                <a:cubicBezTo>
                  <a:pt x="3162" y="35933"/>
                  <a:pt x="3144" y="36002"/>
                  <a:pt x="3115" y="36002"/>
                </a:cubicBezTo>
                <a:cubicBezTo>
                  <a:pt x="3104" y="36013"/>
                  <a:pt x="3093" y="36039"/>
                  <a:pt x="3082" y="36039"/>
                </a:cubicBezTo>
                <a:cubicBezTo>
                  <a:pt x="3075" y="36039"/>
                  <a:pt x="3068" y="36029"/>
                  <a:pt x="3061" y="36002"/>
                </a:cubicBezTo>
                <a:cubicBezTo>
                  <a:pt x="3047" y="36002"/>
                  <a:pt x="3032" y="36141"/>
                  <a:pt x="3018" y="36141"/>
                </a:cubicBezTo>
                <a:cubicBezTo>
                  <a:pt x="3014" y="36141"/>
                  <a:pt x="3010" y="36133"/>
                  <a:pt x="3007" y="36111"/>
                </a:cubicBezTo>
                <a:cubicBezTo>
                  <a:pt x="3005" y="36110"/>
                  <a:pt x="3002" y="36109"/>
                  <a:pt x="3000" y="36109"/>
                </a:cubicBezTo>
                <a:cubicBezTo>
                  <a:pt x="2983" y="36109"/>
                  <a:pt x="2971" y="36142"/>
                  <a:pt x="2960" y="36142"/>
                </a:cubicBezTo>
                <a:cubicBezTo>
                  <a:pt x="2950" y="36142"/>
                  <a:pt x="2942" y="36116"/>
                  <a:pt x="2934" y="36020"/>
                </a:cubicBezTo>
                <a:cubicBezTo>
                  <a:pt x="2920" y="36049"/>
                  <a:pt x="2906" y="36133"/>
                  <a:pt x="2892" y="36133"/>
                </a:cubicBezTo>
                <a:cubicBezTo>
                  <a:pt x="2888" y="36133"/>
                  <a:pt x="2884" y="36126"/>
                  <a:pt x="2880" y="36111"/>
                </a:cubicBezTo>
                <a:cubicBezTo>
                  <a:pt x="2875" y="36067"/>
                  <a:pt x="2869" y="36055"/>
                  <a:pt x="2864" y="36055"/>
                </a:cubicBezTo>
                <a:cubicBezTo>
                  <a:pt x="2856" y="36055"/>
                  <a:pt x="2849" y="36076"/>
                  <a:pt x="2842" y="36076"/>
                </a:cubicBezTo>
                <a:cubicBezTo>
                  <a:pt x="2837" y="36076"/>
                  <a:pt x="2831" y="36064"/>
                  <a:pt x="2826" y="36020"/>
                </a:cubicBezTo>
                <a:cubicBezTo>
                  <a:pt x="2814" y="36002"/>
                  <a:pt x="2802" y="35996"/>
                  <a:pt x="2789" y="35996"/>
                </a:cubicBezTo>
                <a:cubicBezTo>
                  <a:pt x="2765" y="35996"/>
                  <a:pt x="2741" y="36020"/>
                  <a:pt x="2717" y="36020"/>
                </a:cubicBezTo>
                <a:cubicBezTo>
                  <a:pt x="2708" y="36020"/>
                  <a:pt x="2694" y="36025"/>
                  <a:pt x="2681" y="36025"/>
                </a:cubicBezTo>
                <a:cubicBezTo>
                  <a:pt x="2667" y="36025"/>
                  <a:pt x="2654" y="36020"/>
                  <a:pt x="2645" y="36002"/>
                </a:cubicBezTo>
                <a:cubicBezTo>
                  <a:pt x="2643" y="36004"/>
                  <a:pt x="2641" y="36005"/>
                  <a:pt x="2640" y="36005"/>
                </a:cubicBezTo>
                <a:cubicBezTo>
                  <a:pt x="2623" y="36005"/>
                  <a:pt x="2607" y="35928"/>
                  <a:pt x="2590" y="35912"/>
                </a:cubicBezTo>
                <a:cubicBezTo>
                  <a:pt x="2590" y="35902"/>
                  <a:pt x="2590" y="35898"/>
                  <a:pt x="2589" y="35898"/>
                </a:cubicBezTo>
                <a:cubicBezTo>
                  <a:pt x="2584" y="35898"/>
                  <a:pt x="2569" y="35984"/>
                  <a:pt x="2554" y="35984"/>
                </a:cubicBezTo>
                <a:cubicBezTo>
                  <a:pt x="2554" y="36080"/>
                  <a:pt x="2548" y="36113"/>
                  <a:pt x="2539" y="36113"/>
                </a:cubicBezTo>
                <a:cubicBezTo>
                  <a:pt x="2533" y="36113"/>
                  <a:pt x="2525" y="36097"/>
                  <a:pt x="2518" y="36075"/>
                </a:cubicBezTo>
                <a:cubicBezTo>
                  <a:pt x="2518" y="36085"/>
                  <a:pt x="2517" y="36090"/>
                  <a:pt x="2517" y="36090"/>
                </a:cubicBezTo>
                <a:cubicBezTo>
                  <a:pt x="2513" y="36090"/>
                  <a:pt x="2503" y="35975"/>
                  <a:pt x="2500" y="35975"/>
                </a:cubicBezTo>
                <a:cubicBezTo>
                  <a:pt x="2500" y="35975"/>
                  <a:pt x="2500" y="35978"/>
                  <a:pt x="2500" y="35984"/>
                </a:cubicBezTo>
                <a:cubicBezTo>
                  <a:pt x="2498" y="35990"/>
                  <a:pt x="2495" y="35993"/>
                  <a:pt x="2493" y="35993"/>
                </a:cubicBezTo>
                <a:cubicBezTo>
                  <a:pt x="2477" y="35993"/>
                  <a:pt x="2455" y="35889"/>
                  <a:pt x="2438" y="35889"/>
                </a:cubicBezTo>
                <a:cubicBezTo>
                  <a:pt x="2434" y="35889"/>
                  <a:pt x="2430" y="35896"/>
                  <a:pt x="2427" y="35912"/>
                </a:cubicBezTo>
                <a:cubicBezTo>
                  <a:pt x="2421" y="35864"/>
                  <a:pt x="2414" y="35850"/>
                  <a:pt x="2405" y="35850"/>
                </a:cubicBezTo>
                <a:cubicBezTo>
                  <a:pt x="2391" y="35850"/>
                  <a:pt x="2376" y="35887"/>
                  <a:pt x="2364" y="35887"/>
                </a:cubicBezTo>
                <a:cubicBezTo>
                  <a:pt x="2361" y="35887"/>
                  <a:pt x="2358" y="35884"/>
                  <a:pt x="2355" y="35875"/>
                </a:cubicBezTo>
                <a:cubicBezTo>
                  <a:pt x="2332" y="35875"/>
                  <a:pt x="2317" y="35911"/>
                  <a:pt x="2299" y="35911"/>
                </a:cubicBezTo>
                <a:cubicBezTo>
                  <a:pt x="2289" y="35911"/>
                  <a:pt x="2278" y="35898"/>
                  <a:pt x="2264" y="35857"/>
                </a:cubicBezTo>
                <a:cubicBezTo>
                  <a:pt x="2255" y="35792"/>
                  <a:pt x="2246" y="35755"/>
                  <a:pt x="2236" y="35755"/>
                </a:cubicBezTo>
                <a:cubicBezTo>
                  <a:pt x="2227" y="35755"/>
                  <a:pt x="2219" y="35787"/>
                  <a:pt x="2210" y="35857"/>
                </a:cubicBezTo>
                <a:cubicBezTo>
                  <a:pt x="2196" y="35885"/>
                  <a:pt x="2182" y="35924"/>
                  <a:pt x="2168" y="35924"/>
                </a:cubicBezTo>
                <a:cubicBezTo>
                  <a:pt x="2164" y="35924"/>
                  <a:pt x="2160" y="35920"/>
                  <a:pt x="2156" y="35912"/>
                </a:cubicBezTo>
                <a:cubicBezTo>
                  <a:pt x="2156" y="35911"/>
                  <a:pt x="2156" y="35910"/>
                  <a:pt x="2155" y="35910"/>
                </a:cubicBezTo>
                <a:cubicBezTo>
                  <a:pt x="2154" y="35910"/>
                  <a:pt x="2147" y="35954"/>
                  <a:pt x="2138" y="35954"/>
                </a:cubicBezTo>
                <a:cubicBezTo>
                  <a:pt x="2133" y="35954"/>
                  <a:pt x="2126" y="35935"/>
                  <a:pt x="2119" y="35875"/>
                </a:cubicBezTo>
                <a:cubicBezTo>
                  <a:pt x="2109" y="35922"/>
                  <a:pt x="2099" y="35938"/>
                  <a:pt x="2089" y="35938"/>
                </a:cubicBezTo>
                <a:cubicBezTo>
                  <a:pt x="2069" y="35938"/>
                  <a:pt x="2051" y="35878"/>
                  <a:pt x="2038" y="35878"/>
                </a:cubicBezTo>
                <a:cubicBezTo>
                  <a:pt x="2035" y="35878"/>
                  <a:pt x="2032" y="35883"/>
                  <a:pt x="2029" y="35894"/>
                </a:cubicBezTo>
                <a:cubicBezTo>
                  <a:pt x="2011" y="35984"/>
                  <a:pt x="1993" y="35984"/>
                  <a:pt x="1975" y="35984"/>
                </a:cubicBezTo>
                <a:cubicBezTo>
                  <a:pt x="1956" y="35984"/>
                  <a:pt x="1938" y="35966"/>
                  <a:pt x="1920" y="35948"/>
                </a:cubicBezTo>
                <a:cubicBezTo>
                  <a:pt x="1884" y="36002"/>
                  <a:pt x="1848" y="36038"/>
                  <a:pt x="1812" y="36075"/>
                </a:cubicBezTo>
                <a:cubicBezTo>
                  <a:pt x="1801" y="36129"/>
                  <a:pt x="1790" y="36147"/>
                  <a:pt x="1779" y="36147"/>
                </a:cubicBezTo>
                <a:cubicBezTo>
                  <a:pt x="1755" y="36147"/>
                  <a:pt x="1731" y="36055"/>
                  <a:pt x="1707" y="36055"/>
                </a:cubicBezTo>
                <a:cubicBezTo>
                  <a:pt x="1706" y="36055"/>
                  <a:pt x="1704" y="36056"/>
                  <a:pt x="1703" y="36057"/>
                </a:cubicBezTo>
                <a:cubicBezTo>
                  <a:pt x="1690" y="36000"/>
                  <a:pt x="1678" y="35981"/>
                  <a:pt x="1665" y="35981"/>
                </a:cubicBezTo>
                <a:cubicBezTo>
                  <a:pt x="1642" y="35981"/>
                  <a:pt x="1618" y="36051"/>
                  <a:pt x="1594" y="36075"/>
                </a:cubicBezTo>
                <a:cubicBezTo>
                  <a:pt x="1572" y="36154"/>
                  <a:pt x="1549" y="36197"/>
                  <a:pt x="1531" y="36197"/>
                </a:cubicBezTo>
                <a:cubicBezTo>
                  <a:pt x="1520" y="36197"/>
                  <a:pt x="1510" y="36181"/>
                  <a:pt x="1504" y="36147"/>
                </a:cubicBezTo>
                <a:cubicBezTo>
                  <a:pt x="1492" y="36107"/>
                  <a:pt x="1481" y="36093"/>
                  <a:pt x="1470" y="36093"/>
                </a:cubicBezTo>
                <a:cubicBezTo>
                  <a:pt x="1447" y="36093"/>
                  <a:pt x="1426" y="36164"/>
                  <a:pt x="1413" y="36201"/>
                </a:cubicBezTo>
                <a:cubicBezTo>
                  <a:pt x="1408" y="36182"/>
                  <a:pt x="1404" y="36177"/>
                  <a:pt x="1399" y="36177"/>
                </a:cubicBezTo>
                <a:cubicBezTo>
                  <a:pt x="1394" y="36177"/>
                  <a:pt x="1389" y="36185"/>
                  <a:pt x="1385" y="36185"/>
                </a:cubicBezTo>
                <a:cubicBezTo>
                  <a:pt x="1380" y="36185"/>
                  <a:pt x="1377" y="36171"/>
                  <a:pt x="1377" y="36111"/>
                </a:cubicBezTo>
                <a:cubicBezTo>
                  <a:pt x="1375" y="36109"/>
                  <a:pt x="1372" y="36107"/>
                  <a:pt x="1370" y="36107"/>
                </a:cubicBezTo>
                <a:cubicBezTo>
                  <a:pt x="1355" y="36107"/>
                  <a:pt x="1341" y="36163"/>
                  <a:pt x="1341" y="36274"/>
                </a:cubicBezTo>
                <a:cubicBezTo>
                  <a:pt x="1335" y="36311"/>
                  <a:pt x="1329" y="36321"/>
                  <a:pt x="1321" y="36321"/>
                </a:cubicBezTo>
                <a:cubicBezTo>
                  <a:pt x="1310" y="36321"/>
                  <a:pt x="1298" y="36299"/>
                  <a:pt x="1288" y="36299"/>
                </a:cubicBezTo>
                <a:cubicBezTo>
                  <a:pt x="1280" y="36299"/>
                  <a:pt x="1273" y="36310"/>
                  <a:pt x="1268" y="36346"/>
                </a:cubicBezTo>
                <a:cubicBezTo>
                  <a:pt x="1262" y="36281"/>
                  <a:pt x="1255" y="36253"/>
                  <a:pt x="1249" y="36253"/>
                </a:cubicBezTo>
                <a:cubicBezTo>
                  <a:pt x="1237" y="36253"/>
                  <a:pt x="1225" y="36339"/>
                  <a:pt x="1214" y="36455"/>
                </a:cubicBezTo>
                <a:cubicBezTo>
                  <a:pt x="1214" y="36527"/>
                  <a:pt x="1214" y="36618"/>
                  <a:pt x="1196" y="36690"/>
                </a:cubicBezTo>
                <a:cubicBezTo>
                  <a:pt x="1196" y="36699"/>
                  <a:pt x="1191" y="36704"/>
                  <a:pt x="1187" y="36704"/>
                </a:cubicBezTo>
                <a:cubicBezTo>
                  <a:pt x="1182" y="36704"/>
                  <a:pt x="1178" y="36699"/>
                  <a:pt x="1178" y="36690"/>
                </a:cubicBezTo>
                <a:cubicBezTo>
                  <a:pt x="1172" y="36702"/>
                  <a:pt x="1166" y="36706"/>
                  <a:pt x="1160" y="36706"/>
                </a:cubicBezTo>
                <a:cubicBezTo>
                  <a:pt x="1148" y="36706"/>
                  <a:pt x="1135" y="36690"/>
                  <a:pt x="1123" y="36690"/>
                </a:cubicBezTo>
                <a:cubicBezTo>
                  <a:pt x="1118" y="36680"/>
                  <a:pt x="1113" y="36676"/>
                  <a:pt x="1108" y="36676"/>
                </a:cubicBezTo>
                <a:cubicBezTo>
                  <a:pt x="1095" y="36676"/>
                  <a:pt x="1082" y="36706"/>
                  <a:pt x="1069" y="36745"/>
                </a:cubicBezTo>
                <a:cubicBezTo>
                  <a:pt x="1067" y="36727"/>
                  <a:pt x="1065" y="36720"/>
                  <a:pt x="1062" y="36720"/>
                </a:cubicBezTo>
                <a:cubicBezTo>
                  <a:pt x="1050" y="36720"/>
                  <a:pt x="1037" y="36968"/>
                  <a:pt x="1025" y="36968"/>
                </a:cubicBezTo>
                <a:cubicBezTo>
                  <a:pt x="1021" y="36968"/>
                  <a:pt x="1018" y="36951"/>
                  <a:pt x="1015" y="36908"/>
                </a:cubicBezTo>
                <a:cubicBezTo>
                  <a:pt x="1012" y="36905"/>
                  <a:pt x="1010" y="36904"/>
                  <a:pt x="1008" y="36904"/>
                </a:cubicBezTo>
                <a:cubicBezTo>
                  <a:pt x="992" y="36904"/>
                  <a:pt x="976" y="36958"/>
                  <a:pt x="960" y="37053"/>
                </a:cubicBezTo>
                <a:cubicBezTo>
                  <a:pt x="960" y="37175"/>
                  <a:pt x="950" y="37175"/>
                  <a:pt x="945" y="37175"/>
                </a:cubicBezTo>
                <a:lnTo>
                  <a:pt x="945" y="37175"/>
                </a:lnTo>
                <a:cubicBezTo>
                  <a:pt x="943" y="37175"/>
                  <a:pt x="942" y="37175"/>
                  <a:pt x="942" y="37179"/>
                </a:cubicBezTo>
                <a:lnTo>
                  <a:pt x="942" y="37397"/>
                </a:lnTo>
                <a:lnTo>
                  <a:pt x="942" y="37451"/>
                </a:lnTo>
                <a:lnTo>
                  <a:pt x="942" y="37632"/>
                </a:lnTo>
                <a:lnTo>
                  <a:pt x="942" y="37741"/>
                </a:lnTo>
                <a:lnTo>
                  <a:pt x="942" y="37886"/>
                </a:lnTo>
                <a:cubicBezTo>
                  <a:pt x="942" y="37913"/>
                  <a:pt x="932" y="38059"/>
                  <a:pt x="927" y="38059"/>
                </a:cubicBezTo>
                <a:cubicBezTo>
                  <a:pt x="925" y="38059"/>
                  <a:pt x="924" y="38046"/>
                  <a:pt x="924" y="38012"/>
                </a:cubicBezTo>
                <a:cubicBezTo>
                  <a:pt x="924" y="38012"/>
                  <a:pt x="913" y="38151"/>
                  <a:pt x="899" y="38151"/>
                </a:cubicBezTo>
                <a:cubicBezTo>
                  <a:pt x="895" y="38151"/>
                  <a:pt x="892" y="38143"/>
                  <a:pt x="888" y="38121"/>
                </a:cubicBezTo>
                <a:cubicBezTo>
                  <a:pt x="888" y="38146"/>
                  <a:pt x="880" y="38212"/>
                  <a:pt x="868" y="38212"/>
                </a:cubicBezTo>
                <a:cubicBezTo>
                  <a:pt x="863" y="38212"/>
                  <a:pt x="857" y="38198"/>
                  <a:pt x="852" y="38157"/>
                </a:cubicBezTo>
                <a:cubicBezTo>
                  <a:pt x="852" y="38172"/>
                  <a:pt x="840" y="38268"/>
                  <a:pt x="826" y="38268"/>
                </a:cubicBezTo>
                <a:cubicBezTo>
                  <a:pt x="823" y="38268"/>
                  <a:pt x="819" y="38262"/>
                  <a:pt x="815" y="38248"/>
                </a:cubicBezTo>
                <a:cubicBezTo>
                  <a:pt x="814" y="38250"/>
                  <a:pt x="813" y="38252"/>
                  <a:pt x="812" y="38252"/>
                </a:cubicBezTo>
                <a:cubicBezTo>
                  <a:pt x="800" y="38252"/>
                  <a:pt x="788" y="38153"/>
                  <a:pt x="783" y="38153"/>
                </a:cubicBezTo>
                <a:cubicBezTo>
                  <a:pt x="781" y="38153"/>
                  <a:pt x="779" y="38169"/>
                  <a:pt x="779" y="38212"/>
                </a:cubicBezTo>
                <a:cubicBezTo>
                  <a:pt x="776" y="38206"/>
                  <a:pt x="772" y="38204"/>
                  <a:pt x="769" y="38204"/>
                </a:cubicBezTo>
                <a:cubicBezTo>
                  <a:pt x="742" y="38204"/>
                  <a:pt x="716" y="38340"/>
                  <a:pt x="698" y="38340"/>
                </a:cubicBezTo>
                <a:cubicBezTo>
                  <a:pt x="695" y="38340"/>
                  <a:pt x="692" y="38334"/>
                  <a:pt x="689" y="38320"/>
                </a:cubicBezTo>
                <a:cubicBezTo>
                  <a:pt x="682" y="38304"/>
                  <a:pt x="676" y="38299"/>
                  <a:pt x="670" y="38299"/>
                </a:cubicBezTo>
                <a:cubicBezTo>
                  <a:pt x="652" y="38299"/>
                  <a:pt x="634" y="38349"/>
                  <a:pt x="620" y="38349"/>
                </a:cubicBezTo>
                <a:cubicBezTo>
                  <a:pt x="611" y="38349"/>
                  <a:pt x="604" y="38329"/>
                  <a:pt x="598" y="38266"/>
                </a:cubicBezTo>
                <a:cubicBezTo>
                  <a:pt x="593" y="38270"/>
                  <a:pt x="587" y="38271"/>
                  <a:pt x="582" y="38271"/>
                </a:cubicBezTo>
                <a:cubicBezTo>
                  <a:pt x="551" y="38271"/>
                  <a:pt x="528" y="38217"/>
                  <a:pt x="516" y="38217"/>
                </a:cubicBezTo>
                <a:cubicBezTo>
                  <a:pt x="511" y="38217"/>
                  <a:pt x="508" y="38229"/>
                  <a:pt x="508" y="38266"/>
                </a:cubicBezTo>
                <a:cubicBezTo>
                  <a:pt x="508" y="38336"/>
                  <a:pt x="505" y="38355"/>
                  <a:pt x="500" y="38355"/>
                </a:cubicBezTo>
                <a:cubicBezTo>
                  <a:pt x="494" y="38355"/>
                  <a:pt x="485" y="38332"/>
                  <a:pt x="470" y="38332"/>
                </a:cubicBezTo>
                <a:cubicBezTo>
                  <a:pt x="461" y="38332"/>
                  <a:pt x="449" y="38342"/>
                  <a:pt x="435" y="38375"/>
                </a:cubicBezTo>
                <a:cubicBezTo>
                  <a:pt x="425" y="38404"/>
                  <a:pt x="410" y="38418"/>
                  <a:pt x="392" y="38418"/>
                </a:cubicBezTo>
                <a:cubicBezTo>
                  <a:pt x="377" y="38418"/>
                  <a:pt x="361" y="38409"/>
                  <a:pt x="345" y="38393"/>
                </a:cubicBezTo>
                <a:cubicBezTo>
                  <a:pt x="342" y="38390"/>
                  <a:pt x="340" y="38389"/>
                  <a:pt x="337" y="38389"/>
                </a:cubicBezTo>
                <a:cubicBezTo>
                  <a:pt x="318" y="38389"/>
                  <a:pt x="286" y="38449"/>
                  <a:pt x="254" y="38592"/>
                </a:cubicBezTo>
                <a:cubicBezTo>
                  <a:pt x="254" y="38646"/>
                  <a:pt x="218" y="38700"/>
                  <a:pt x="164" y="38719"/>
                </a:cubicBezTo>
                <a:cubicBezTo>
                  <a:pt x="154" y="38782"/>
                  <a:pt x="141" y="38787"/>
                  <a:pt x="127" y="38787"/>
                </a:cubicBezTo>
                <a:cubicBezTo>
                  <a:pt x="125" y="38787"/>
                  <a:pt x="123" y="38786"/>
                  <a:pt x="121" y="38786"/>
                </a:cubicBezTo>
                <a:cubicBezTo>
                  <a:pt x="109" y="38786"/>
                  <a:pt x="99" y="38790"/>
                  <a:pt x="91" y="38827"/>
                </a:cubicBezTo>
                <a:lnTo>
                  <a:pt x="1" y="38918"/>
                </a:lnTo>
                <a:lnTo>
                  <a:pt x="55434" y="38918"/>
                </a:lnTo>
                <a:lnTo>
                  <a:pt x="55325" y="38863"/>
                </a:lnTo>
                <a:lnTo>
                  <a:pt x="55072" y="38755"/>
                </a:lnTo>
                <a:cubicBezTo>
                  <a:pt x="54988" y="38705"/>
                  <a:pt x="54889" y="38608"/>
                  <a:pt x="54774" y="38608"/>
                </a:cubicBezTo>
                <a:cubicBezTo>
                  <a:pt x="54765" y="38608"/>
                  <a:pt x="54755" y="38609"/>
                  <a:pt x="54746" y="38610"/>
                </a:cubicBezTo>
                <a:cubicBezTo>
                  <a:pt x="54691" y="38610"/>
                  <a:pt x="54637" y="38483"/>
                  <a:pt x="54583" y="38447"/>
                </a:cubicBezTo>
                <a:cubicBezTo>
                  <a:pt x="54546" y="38447"/>
                  <a:pt x="54510" y="38334"/>
                  <a:pt x="54474" y="38334"/>
                </a:cubicBezTo>
                <a:cubicBezTo>
                  <a:pt x="54456" y="38334"/>
                  <a:pt x="54438" y="38362"/>
                  <a:pt x="54420" y="38447"/>
                </a:cubicBezTo>
                <a:cubicBezTo>
                  <a:pt x="54365" y="38447"/>
                  <a:pt x="54311" y="38483"/>
                  <a:pt x="54275" y="38538"/>
                </a:cubicBezTo>
                <a:cubicBezTo>
                  <a:pt x="54239" y="38483"/>
                  <a:pt x="54202" y="38411"/>
                  <a:pt x="54166" y="38338"/>
                </a:cubicBezTo>
                <a:cubicBezTo>
                  <a:pt x="54148" y="38139"/>
                  <a:pt x="54112" y="38121"/>
                  <a:pt x="54094" y="38085"/>
                </a:cubicBezTo>
                <a:cubicBezTo>
                  <a:pt x="54076" y="38157"/>
                  <a:pt x="54076" y="38230"/>
                  <a:pt x="54076" y="38284"/>
                </a:cubicBezTo>
                <a:cubicBezTo>
                  <a:pt x="54076" y="38189"/>
                  <a:pt x="54071" y="38164"/>
                  <a:pt x="54063" y="38164"/>
                </a:cubicBezTo>
                <a:cubicBezTo>
                  <a:pt x="54054" y="38164"/>
                  <a:pt x="54040" y="38193"/>
                  <a:pt x="54021" y="38193"/>
                </a:cubicBezTo>
                <a:cubicBezTo>
                  <a:pt x="53985" y="38193"/>
                  <a:pt x="53949" y="38212"/>
                  <a:pt x="53913" y="38230"/>
                </a:cubicBezTo>
                <a:cubicBezTo>
                  <a:pt x="53891" y="38251"/>
                  <a:pt x="53876" y="38260"/>
                  <a:pt x="53864" y="38260"/>
                </a:cubicBezTo>
                <a:cubicBezTo>
                  <a:pt x="53855" y="38260"/>
                  <a:pt x="53848" y="38255"/>
                  <a:pt x="53840" y="38248"/>
                </a:cubicBezTo>
                <a:cubicBezTo>
                  <a:pt x="53804" y="38230"/>
                  <a:pt x="53768" y="38212"/>
                  <a:pt x="53750" y="38193"/>
                </a:cubicBezTo>
                <a:cubicBezTo>
                  <a:pt x="53743" y="38197"/>
                  <a:pt x="53738" y="38198"/>
                  <a:pt x="53732" y="38198"/>
                </a:cubicBezTo>
                <a:cubicBezTo>
                  <a:pt x="53707" y="38198"/>
                  <a:pt x="53689" y="38163"/>
                  <a:pt x="53659" y="38103"/>
                </a:cubicBezTo>
                <a:cubicBezTo>
                  <a:pt x="53648" y="38071"/>
                  <a:pt x="53631" y="38032"/>
                  <a:pt x="53616" y="38032"/>
                </a:cubicBezTo>
                <a:cubicBezTo>
                  <a:pt x="53604" y="38032"/>
                  <a:pt x="53594" y="38051"/>
                  <a:pt x="53587" y="38103"/>
                </a:cubicBezTo>
                <a:cubicBezTo>
                  <a:pt x="53572" y="38155"/>
                  <a:pt x="53560" y="38173"/>
                  <a:pt x="53549" y="38173"/>
                </a:cubicBezTo>
                <a:cubicBezTo>
                  <a:pt x="53533" y="38173"/>
                  <a:pt x="53517" y="38135"/>
                  <a:pt x="53496" y="38103"/>
                </a:cubicBezTo>
                <a:cubicBezTo>
                  <a:pt x="53478" y="38103"/>
                  <a:pt x="53442" y="38139"/>
                  <a:pt x="53424" y="38157"/>
                </a:cubicBezTo>
                <a:cubicBezTo>
                  <a:pt x="53420" y="38140"/>
                  <a:pt x="53417" y="38133"/>
                  <a:pt x="53413" y="38133"/>
                </a:cubicBezTo>
                <a:cubicBezTo>
                  <a:pt x="53401" y="38133"/>
                  <a:pt x="53388" y="38221"/>
                  <a:pt x="53376" y="38221"/>
                </a:cubicBezTo>
                <a:cubicBezTo>
                  <a:pt x="53374" y="38221"/>
                  <a:pt x="53372" y="38218"/>
                  <a:pt x="53369" y="38212"/>
                </a:cubicBezTo>
                <a:cubicBezTo>
                  <a:pt x="53367" y="38214"/>
                  <a:pt x="53365" y="38215"/>
                  <a:pt x="53363" y="38215"/>
                </a:cubicBezTo>
                <a:cubicBezTo>
                  <a:pt x="53347" y="38215"/>
                  <a:pt x="53333" y="38159"/>
                  <a:pt x="53333" y="38049"/>
                </a:cubicBezTo>
                <a:cubicBezTo>
                  <a:pt x="53321" y="37952"/>
                  <a:pt x="53309" y="37928"/>
                  <a:pt x="53297" y="37928"/>
                </a:cubicBezTo>
                <a:cubicBezTo>
                  <a:pt x="53291" y="37928"/>
                  <a:pt x="53285" y="37934"/>
                  <a:pt x="53279" y="37940"/>
                </a:cubicBezTo>
                <a:cubicBezTo>
                  <a:pt x="53276" y="37943"/>
                  <a:pt x="53272" y="37944"/>
                  <a:pt x="53268" y="37944"/>
                </a:cubicBezTo>
                <a:cubicBezTo>
                  <a:pt x="53260" y="37944"/>
                  <a:pt x="53251" y="37940"/>
                  <a:pt x="53240" y="37940"/>
                </a:cubicBezTo>
                <a:cubicBezTo>
                  <a:pt x="53224" y="37940"/>
                  <a:pt x="53206" y="37949"/>
                  <a:pt x="53188" y="37994"/>
                </a:cubicBezTo>
                <a:cubicBezTo>
                  <a:pt x="53173" y="38031"/>
                  <a:pt x="53165" y="38038"/>
                  <a:pt x="53158" y="38038"/>
                </a:cubicBezTo>
                <a:cubicBezTo>
                  <a:pt x="53155" y="38038"/>
                  <a:pt x="53152" y="38036"/>
                  <a:pt x="53149" y="38036"/>
                </a:cubicBezTo>
                <a:cubicBezTo>
                  <a:pt x="53144" y="38036"/>
                  <a:pt x="53140" y="38041"/>
                  <a:pt x="53134" y="38067"/>
                </a:cubicBezTo>
                <a:cubicBezTo>
                  <a:pt x="53116" y="38049"/>
                  <a:pt x="53098" y="38012"/>
                  <a:pt x="53080" y="37976"/>
                </a:cubicBezTo>
                <a:cubicBezTo>
                  <a:pt x="53070" y="38016"/>
                  <a:pt x="53054" y="38029"/>
                  <a:pt x="53039" y="38029"/>
                </a:cubicBezTo>
                <a:cubicBezTo>
                  <a:pt x="53027" y="38029"/>
                  <a:pt x="53015" y="38020"/>
                  <a:pt x="53007" y="38012"/>
                </a:cubicBezTo>
                <a:cubicBezTo>
                  <a:pt x="53003" y="38012"/>
                  <a:pt x="53000" y="38013"/>
                  <a:pt x="52996" y="38013"/>
                </a:cubicBezTo>
                <a:cubicBezTo>
                  <a:pt x="52981" y="38013"/>
                  <a:pt x="52964" y="38001"/>
                  <a:pt x="52935" y="37886"/>
                </a:cubicBezTo>
                <a:cubicBezTo>
                  <a:pt x="52924" y="37928"/>
                  <a:pt x="52907" y="37977"/>
                  <a:pt x="52891" y="37977"/>
                </a:cubicBezTo>
                <a:cubicBezTo>
                  <a:pt x="52880" y="37977"/>
                  <a:pt x="52870" y="37953"/>
                  <a:pt x="52862" y="37886"/>
                </a:cubicBezTo>
                <a:cubicBezTo>
                  <a:pt x="52855" y="37904"/>
                  <a:pt x="52848" y="37911"/>
                  <a:pt x="52842" y="37911"/>
                </a:cubicBezTo>
                <a:cubicBezTo>
                  <a:pt x="52821" y="37911"/>
                  <a:pt x="52805" y="37826"/>
                  <a:pt x="52781" y="37826"/>
                </a:cubicBezTo>
                <a:cubicBezTo>
                  <a:pt x="52778" y="37826"/>
                  <a:pt x="52775" y="37828"/>
                  <a:pt x="52772" y="37831"/>
                </a:cubicBezTo>
                <a:cubicBezTo>
                  <a:pt x="52754" y="37849"/>
                  <a:pt x="52754" y="37867"/>
                  <a:pt x="52735" y="37886"/>
                </a:cubicBezTo>
                <a:cubicBezTo>
                  <a:pt x="52735" y="37891"/>
                  <a:pt x="52735" y="37894"/>
                  <a:pt x="52734" y="37894"/>
                </a:cubicBezTo>
                <a:cubicBezTo>
                  <a:pt x="52730" y="37894"/>
                  <a:pt x="52715" y="37820"/>
                  <a:pt x="52699" y="37759"/>
                </a:cubicBezTo>
                <a:cubicBezTo>
                  <a:pt x="52687" y="37698"/>
                  <a:pt x="52677" y="37678"/>
                  <a:pt x="52668" y="37678"/>
                </a:cubicBezTo>
                <a:cubicBezTo>
                  <a:pt x="52649" y="37678"/>
                  <a:pt x="52633" y="37759"/>
                  <a:pt x="52609" y="37759"/>
                </a:cubicBezTo>
                <a:cubicBezTo>
                  <a:pt x="52601" y="37796"/>
                  <a:pt x="52594" y="37803"/>
                  <a:pt x="52588" y="37803"/>
                </a:cubicBezTo>
                <a:cubicBezTo>
                  <a:pt x="52584" y="37803"/>
                  <a:pt x="52581" y="37800"/>
                  <a:pt x="52579" y="37800"/>
                </a:cubicBezTo>
                <a:cubicBezTo>
                  <a:pt x="52575" y="37800"/>
                  <a:pt x="52572" y="37805"/>
                  <a:pt x="52572" y="37831"/>
                </a:cubicBezTo>
                <a:cubicBezTo>
                  <a:pt x="52554" y="37759"/>
                  <a:pt x="52536" y="37759"/>
                  <a:pt x="52518" y="37723"/>
                </a:cubicBezTo>
                <a:cubicBezTo>
                  <a:pt x="52517" y="37724"/>
                  <a:pt x="52516" y="37725"/>
                  <a:pt x="52514" y="37725"/>
                </a:cubicBezTo>
                <a:cubicBezTo>
                  <a:pt x="52500" y="37725"/>
                  <a:pt x="52499" y="37628"/>
                  <a:pt x="52482" y="37578"/>
                </a:cubicBezTo>
                <a:cubicBezTo>
                  <a:pt x="52476" y="37516"/>
                  <a:pt x="52471" y="37492"/>
                  <a:pt x="52465" y="37492"/>
                </a:cubicBezTo>
                <a:cubicBezTo>
                  <a:pt x="52453" y="37492"/>
                  <a:pt x="52440" y="37606"/>
                  <a:pt x="52428" y="37668"/>
                </a:cubicBezTo>
                <a:cubicBezTo>
                  <a:pt x="52428" y="37614"/>
                  <a:pt x="52409" y="37541"/>
                  <a:pt x="52391" y="37487"/>
                </a:cubicBezTo>
                <a:cubicBezTo>
                  <a:pt x="52384" y="37487"/>
                  <a:pt x="52377" y="37484"/>
                  <a:pt x="52371" y="37484"/>
                </a:cubicBezTo>
                <a:cubicBezTo>
                  <a:pt x="52362" y="37484"/>
                  <a:pt x="52355" y="37491"/>
                  <a:pt x="52355" y="37523"/>
                </a:cubicBezTo>
                <a:cubicBezTo>
                  <a:pt x="52337" y="37523"/>
                  <a:pt x="52319" y="37668"/>
                  <a:pt x="52301" y="37686"/>
                </a:cubicBezTo>
                <a:cubicBezTo>
                  <a:pt x="52299" y="37684"/>
                  <a:pt x="52297" y="37683"/>
                  <a:pt x="52295" y="37683"/>
                </a:cubicBezTo>
                <a:cubicBezTo>
                  <a:pt x="52290" y="37683"/>
                  <a:pt x="52287" y="37689"/>
                  <a:pt x="52284" y="37689"/>
                </a:cubicBezTo>
                <a:cubicBezTo>
                  <a:pt x="52279" y="37689"/>
                  <a:pt x="52274" y="37674"/>
                  <a:pt x="52265" y="37596"/>
                </a:cubicBezTo>
                <a:cubicBezTo>
                  <a:pt x="52252" y="37520"/>
                  <a:pt x="52242" y="37497"/>
                  <a:pt x="52232" y="37497"/>
                </a:cubicBezTo>
                <a:cubicBezTo>
                  <a:pt x="52217" y="37497"/>
                  <a:pt x="52204" y="37551"/>
                  <a:pt x="52186" y="37551"/>
                </a:cubicBezTo>
                <a:cubicBezTo>
                  <a:pt x="52182" y="37551"/>
                  <a:pt x="52178" y="37548"/>
                  <a:pt x="52174" y="37541"/>
                </a:cubicBezTo>
                <a:cubicBezTo>
                  <a:pt x="52167" y="37487"/>
                  <a:pt x="52158" y="37471"/>
                  <a:pt x="52148" y="37471"/>
                </a:cubicBezTo>
                <a:cubicBezTo>
                  <a:pt x="52133" y="37471"/>
                  <a:pt x="52117" y="37507"/>
                  <a:pt x="52106" y="37507"/>
                </a:cubicBezTo>
                <a:cubicBezTo>
                  <a:pt x="52104" y="37507"/>
                  <a:pt x="52103" y="37507"/>
                  <a:pt x="52102" y="37505"/>
                </a:cubicBezTo>
                <a:cubicBezTo>
                  <a:pt x="52095" y="37553"/>
                  <a:pt x="52088" y="37572"/>
                  <a:pt x="52082" y="37572"/>
                </a:cubicBezTo>
                <a:cubicBezTo>
                  <a:pt x="52072" y="37572"/>
                  <a:pt x="52065" y="37519"/>
                  <a:pt x="52065" y="37451"/>
                </a:cubicBezTo>
                <a:cubicBezTo>
                  <a:pt x="52054" y="37394"/>
                  <a:pt x="52043" y="37323"/>
                  <a:pt x="52036" y="37323"/>
                </a:cubicBezTo>
                <a:cubicBezTo>
                  <a:pt x="52032" y="37323"/>
                  <a:pt x="52029" y="37348"/>
                  <a:pt x="52029" y="37415"/>
                </a:cubicBezTo>
                <a:cubicBezTo>
                  <a:pt x="52029" y="37415"/>
                  <a:pt x="51993" y="37451"/>
                  <a:pt x="51993" y="37487"/>
                </a:cubicBezTo>
                <a:cubicBezTo>
                  <a:pt x="51985" y="37525"/>
                  <a:pt x="51978" y="37544"/>
                  <a:pt x="51972" y="37544"/>
                </a:cubicBezTo>
                <a:cubicBezTo>
                  <a:pt x="51963" y="37544"/>
                  <a:pt x="51957" y="37507"/>
                  <a:pt x="51957" y="37433"/>
                </a:cubicBezTo>
                <a:cubicBezTo>
                  <a:pt x="51942" y="37493"/>
                  <a:pt x="51930" y="37507"/>
                  <a:pt x="51919" y="37507"/>
                </a:cubicBezTo>
                <a:cubicBezTo>
                  <a:pt x="51912" y="37507"/>
                  <a:pt x="51905" y="37499"/>
                  <a:pt x="51899" y="37499"/>
                </a:cubicBezTo>
                <a:cubicBezTo>
                  <a:pt x="51894" y="37499"/>
                  <a:pt x="51889" y="37504"/>
                  <a:pt x="51884" y="37523"/>
                </a:cubicBezTo>
                <a:cubicBezTo>
                  <a:pt x="51884" y="37505"/>
                  <a:pt x="51866" y="37451"/>
                  <a:pt x="51848" y="37433"/>
                </a:cubicBezTo>
                <a:cubicBezTo>
                  <a:pt x="51848" y="37402"/>
                  <a:pt x="51842" y="37378"/>
                  <a:pt x="51837" y="37378"/>
                </a:cubicBezTo>
                <a:cubicBezTo>
                  <a:pt x="51834" y="37378"/>
                  <a:pt x="51830" y="37393"/>
                  <a:pt x="51830" y="37433"/>
                </a:cubicBezTo>
                <a:cubicBezTo>
                  <a:pt x="51830" y="37478"/>
                  <a:pt x="51818" y="37510"/>
                  <a:pt x="51803" y="37510"/>
                </a:cubicBezTo>
                <a:cubicBezTo>
                  <a:pt x="51800" y="37510"/>
                  <a:pt x="51797" y="37508"/>
                  <a:pt x="51794" y="37505"/>
                </a:cubicBezTo>
                <a:cubicBezTo>
                  <a:pt x="51794" y="37433"/>
                  <a:pt x="51776" y="37378"/>
                  <a:pt x="51776" y="37342"/>
                </a:cubicBezTo>
                <a:cubicBezTo>
                  <a:pt x="51770" y="37290"/>
                  <a:pt x="51765" y="37272"/>
                  <a:pt x="51760" y="37272"/>
                </a:cubicBezTo>
                <a:cubicBezTo>
                  <a:pt x="51750" y="37272"/>
                  <a:pt x="51739" y="37338"/>
                  <a:pt x="51729" y="37338"/>
                </a:cubicBezTo>
                <a:cubicBezTo>
                  <a:pt x="51726" y="37338"/>
                  <a:pt x="51724" y="37334"/>
                  <a:pt x="51721" y="37324"/>
                </a:cubicBezTo>
                <a:cubicBezTo>
                  <a:pt x="51685" y="37324"/>
                  <a:pt x="51649" y="37270"/>
                  <a:pt x="51649" y="37270"/>
                </a:cubicBezTo>
                <a:lnTo>
                  <a:pt x="51649" y="37216"/>
                </a:lnTo>
                <a:lnTo>
                  <a:pt x="51649" y="37143"/>
                </a:lnTo>
                <a:cubicBezTo>
                  <a:pt x="51649" y="37071"/>
                  <a:pt x="51649" y="36998"/>
                  <a:pt x="51649" y="36926"/>
                </a:cubicBezTo>
                <a:cubicBezTo>
                  <a:pt x="51649" y="36901"/>
                  <a:pt x="51649" y="36891"/>
                  <a:pt x="51649" y="36891"/>
                </a:cubicBezTo>
                <a:cubicBezTo>
                  <a:pt x="51648" y="36891"/>
                  <a:pt x="51645" y="36998"/>
                  <a:pt x="51631" y="36998"/>
                </a:cubicBezTo>
                <a:cubicBezTo>
                  <a:pt x="51625" y="37036"/>
                  <a:pt x="51618" y="37047"/>
                  <a:pt x="51612" y="37047"/>
                </a:cubicBezTo>
                <a:cubicBezTo>
                  <a:pt x="51602" y="37047"/>
                  <a:pt x="51591" y="37014"/>
                  <a:pt x="51581" y="37014"/>
                </a:cubicBezTo>
                <a:cubicBezTo>
                  <a:pt x="51579" y="37014"/>
                  <a:pt x="51578" y="37015"/>
                  <a:pt x="51576" y="37016"/>
                </a:cubicBezTo>
                <a:cubicBezTo>
                  <a:pt x="51572" y="36993"/>
                  <a:pt x="51567" y="36983"/>
                  <a:pt x="51562" y="36983"/>
                </a:cubicBezTo>
                <a:cubicBezTo>
                  <a:pt x="51549" y="36983"/>
                  <a:pt x="51536" y="37063"/>
                  <a:pt x="51522" y="37143"/>
                </a:cubicBezTo>
                <a:cubicBezTo>
                  <a:pt x="51520" y="37140"/>
                  <a:pt x="51519" y="37138"/>
                  <a:pt x="51517" y="37138"/>
                </a:cubicBezTo>
                <a:cubicBezTo>
                  <a:pt x="51505" y="37138"/>
                  <a:pt x="51494" y="37214"/>
                  <a:pt x="51489" y="37214"/>
                </a:cubicBezTo>
                <a:cubicBezTo>
                  <a:pt x="51487" y="37214"/>
                  <a:pt x="51486" y="37205"/>
                  <a:pt x="51486" y="37179"/>
                </a:cubicBezTo>
                <a:cubicBezTo>
                  <a:pt x="51468" y="37071"/>
                  <a:pt x="51468" y="37071"/>
                  <a:pt x="51450" y="37034"/>
                </a:cubicBezTo>
                <a:cubicBezTo>
                  <a:pt x="51450" y="37016"/>
                  <a:pt x="51432" y="37034"/>
                  <a:pt x="51432" y="36853"/>
                </a:cubicBezTo>
                <a:cubicBezTo>
                  <a:pt x="51395" y="36853"/>
                  <a:pt x="51377" y="36853"/>
                  <a:pt x="51359" y="36871"/>
                </a:cubicBezTo>
                <a:cubicBezTo>
                  <a:pt x="51351" y="36817"/>
                  <a:pt x="51344" y="36803"/>
                  <a:pt x="51337" y="36803"/>
                </a:cubicBezTo>
                <a:cubicBezTo>
                  <a:pt x="51330" y="36803"/>
                  <a:pt x="51325" y="36820"/>
                  <a:pt x="51323" y="36820"/>
                </a:cubicBezTo>
                <a:cubicBezTo>
                  <a:pt x="51323" y="36820"/>
                  <a:pt x="51323" y="36819"/>
                  <a:pt x="51323" y="36817"/>
                </a:cubicBezTo>
                <a:cubicBezTo>
                  <a:pt x="51305" y="36799"/>
                  <a:pt x="51305" y="36763"/>
                  <a:pt x="51287" y="36708"/>
                </a:cubicBezTo>
                <a:cubicBezTo>
                  <a:pt x="51287" y="36690"/>
                  <a:pt x="51269" y="36618"/>
                  <a:pt x="51250" y="36618"/>
                </a:cubicBezTo>
                <a:cubicBezTo>
                  <a:pt x="51241" y="36618"/>
                  <a:pt x="51232" y="36613"/>
                  <a:pt x="51223" y="36613"/>
                </a:cubicBezTo>
                <a:cubicBezTo>
                  <a:pt x="51214" y="36613"/>
                  <a:pt x="51205" y="36618"/>
                  <a:pt x="51196" y="36636"/>
                </a:cubicBezTo>
                <a:cubicBezTo>
                  <a:pt x="51168" y="36636"/>
                  <a:pt x="51139" y="36513"/>
                  <a:pt x="51111" y="36513"/>
                </a:cubicBezTo>
                <a:cubicBezTo>
                  <a:pt x="51103" y="36513"/>
                  <a:pt x="51095" y="36522"/>
                  <a:pt x="51088" y="36545"/>
                </a:cubicBezTo>
                <a:cubicBezTo>
                  <a:pt x="51069" y="36527"/>
                  <a:pt x="51069" y="36473"/>
                  <a:pt x="51051" y="36473"/>
                </a:cubicBezTo>
                <a:cubicBezTo>
                  <a:pt x="51033" y="36455"/>
                  <a:pt x="51015" y="36491"/>
                  <a:pt x="51015" y="36401"/>
                </a:cubicBezTo>
                <a:cubicBezTo>
                  <a:pt x="51001" y="36387"/>
                  <a:pt x="50998" y="36352"/>
                  <a:pt x="51005" y="36352"/>
                </a:cubicBezTo>
                <a:cubicBezTo>
                  <a:pt x="51007" y="36352"/>
                  <a:pt x="51011" y="36356"/>
                  <a:pt x="51015" y="36364"/>
                </a:cubicBezTo>
                <a:cubicBezTo>
                  <a:pt x="51033" y="36328"/>
                  <a:pt x="51033" y="36292"/>
                  <a:pt x="51033" y="36256"/>
                </a:cubicBezTo>
                <a:cubicBezTo>
                  <a:pt x="51033" y="36226"/>
                  <a:pt x="51033" y="36197"/>
                  <a:pt x="51023" y="36197"/>
                </a:cubicBezTo>
                <a:cubicBezTo>
                  <a:pt x="51021" y="36197"/>
                  <a:pt x="51018" y="36198"/>
                  <a:pt x="51015" y="36201"/>
                </a:cubicBezTo>
                <a:cubicBezTo>
                  <a:pt x="50997" y="36165"/>
                  <a:pt x="50961" y="36057"/>
                  <a:pt x="50943" y="36057"/>
                </a:cubicBezTo>
                <a:cubicBezTo>
                  <a:pt x="50943" y="36150"/>
                  <a:pt x="50939" y="36185"/>
                  <a:pt x="50933" y="36185"/>
                </a:cubicBezTo>
                <a:cubicBezTo>
                  <a:pt x="50919" y="36185"/>
                  <a:pt x="50895" y="36028"/>
                  <a:pt x="50870" y="35930"/>
                </a:cubicBezTo>
                <a:cubicBezTo>
                  <a:pt x="50836" y="35861"/>
                  <a:pt x="50801" y="35693"/>
                  <a:pt x="50751" y="35693"/>
                </a:cubicBezTo>
                <a:cubicBezTo>
                  <a:pt x="50749" y="35693"/>
                  <a:pt x="50746" y="35693"/>
                  <a:pt x="50743" y="35694"/>
                </a:cubicBezTo>
                <a:cubicBezTo>
                  <a:pt x="50741" y="35723"/>
                  <a:pt x="50738" y="35735"/>
                  <a:pt x="50735" y="35735"/>
                </a:cubicBezTo>
                <a:cubicBezTo>
                  <a:pt x="50722" y="35735"/>
                  <a:pt x="50708" y="35527"/>
                  <a:pt x="50687" y="35527"/>
                </a:cubicBezTo>
                <a:cubicBezTo>
                  <a:pt x="50682" y="35527"/>
                  <a:pt x="50677" y="35538"/>
                  <a:pt x="50671" y="35568"/>
                </a:cubicBezTo>
                <a:cubicBezTo>
                  <a:pt x="50653" y="35568"/>
                  <a:pt x="50635" y="35513"/>
                  <a:pt x="50599" y="35423"/>
                </a:cubicBezTo>
                <a:cubicBezTo>
                  <a:pt x="50591" y="35268"/>
                  <a:pt x="50581" y="35227"/>
                  <a:pt x="50570" y="35227"/>
                </a:cubicBezTo>
                <a:cubicBezTo>
                  <a:pt x="50558" y="35227"/>
                  <a:pt x="50545" y="35277"/>
                  <a:pt x="50535" y="35277"/>
                </a:cubicBezTo>
                <a:cubicBezTo>
                  <a:pt x="50532" y="35277"/>
                  <a:pt x="50529" y="35272"/>
                  <a:pt x="50526" y="35260"/>
                </a:cubicBezTo>
                <a:cubicBezTo>
                  <a:pt x="50516" y="35070"/>
                  <a:pt x="50499" y="34966"/>
                  <a:pt x="50483" y="34966"/>
                </a:cubicBezTo>
                <a:cubicBezTo>
                  <a:pt x="50472" y="34966"/>
                  <a:pt x="50461" y="35019"/>
                  <a:pt x="50454" y="35133"/>
                </a:cubicBezTo>
                <a:cubicBezTo>
                  <a:pt x="50444" y="34930"/>
                  <a:pt x="50435" y="34863"/>
                  <a:pt x="50424" y="34863"/>
                </a:cubicBezTo>
                <a:cubicBezTo>
                  <a:pt x="50412" y="34863"/>
                  <a:pt x="50399" y="34926"/>
                  <a:pt x="50381" y="34988"/>
                </a:cubicBezTo>
                <a:cubicBezTo>
                  <a:pt x="50377" y="34954"/>
                  <a:pt x="50373" y="34943"/>
                  <a:pt x="50369" y="34943"/>
                </a:cubicBezTo>
                <a:cubicBezTo>
                  <a:pt x="50360" y="34943"/>
                  <a:pt x="50352" y="34986"/>
                  <a:pt x="50344" y="34986"/>
                </a:cubicBezTo>
                <a:cubicBezTo>
                  <a:pt x="50338" y="34986"/>
                  <a:pt x="50333" y="34965"/>
                  <a:pt x="50327" y="34897"/>
                </a:cubicBezTo>
                <a:cubicBezTo>
                  <a:pt x="50321" y="34807"/>
                  <a:pt x="50314" y="34780"/>
                  <a:pt x="50306" y="34780"/>
                </a:cubicBezTo>
                <a:cubicBezTo>
                  <a:pt x="50295" y="34780"/>
                  <a:pt x="50284" y="34834"/>
                  <a:pt x="50278" y="34834"/>
                </a:cubicBezTo>
                <a:cubicBezTo>
                  <a:pt x="50275" y="34834"/>
                  <a:pt x="50273" y="34818"/>
                  <a:pt x="50273" y="34771"/>
                </a:cubicBezTo>
                <a:cubicBezTo>
                  <a:pt x="50273" y="34687"/>
                  <a:pt x="50257" y="34643"/>
                  <a:pt x="50241" y="34643"/>
                </a:cubicBezTo>
                <a:cubicBezTo>
                  <a:pt x="50233" y="34643"/>
                  <a:pt x="50224" y="34655"/>
                  <a:pt x="50218" y="34680"/>
                </a:cubicBezTo>
                <a:cubicBezTo>
                  <a:pt x="50218" y="34725"/>
                  <a:pt x="50212" y="34739"/>
                  <a:pt x="50205" y="34739"/>
                </a:cubicBezTo>
                <a:cubicBezTo>
                  <a:pt x="50195" y="34739"/>
                  <a:pt x="50182" y="34709"/>
                  <a:pt x="50182" y="34698"/>
                </a:cubicBezTo>
                <a:cubicBezTo>
                  <a:pt x="50180" y="34703"/>
                  <a:pt x="50179" y="34705"/>
                  <a:pt x="50177" y="34705"/>
                </a:cubicBezTo>
                <a:cubicBezTo>
                  <a:pt x="50164" y="34705"/>
                  <a:pt x="50152" y="34567"/>
                  <a:pt x="50139" y="34567"/>
                </a:cubicBezTo>
                <a:cubicBezTo>
                  <a:pt x="50135" y="34567"/>
                  <a:pt x="50131" y="34578"/>
                  <a:pt x="50128" y="34608"/>
                </a:cubicBezTo>
                <a:cubicBezTo>
                  <a:pt x="50113" y="34507"/>
                  <a:pt x="50099" y="34475"/>
                  <a:pt x="50085" y="34475"/>
                </a:cubicBezTo>
                <a:cubicBezTo>
                  <a:pt x="50081" y="34475"/>
                  <a:pt x="50077" y="34477"/>
                  <a:pt x="50073" y="34481"/>
                </a:cubicBezTo>
                <a:cubicBezTo>
                  <a:pt x="50063" y="34565"/>
                  <a:pt x="50052" y="34613"/>
                  <a:pt x="50042" y="34613"/>
                </a:cubicBezTo>
                <a:cubicBezTo>
                  <a:pt x="50034" y="34613"/>
                  <a:pt x="50027" y="34588"/>
                  <a:pt x="50019" y="34535"/>
                </a:cubicBezTo>
                <a:cubicBezTo>
                  <a:pt x="50017" y="34529"/>
                  <a:pt x="50015" y="34526"/>
                  <a:pt x="50013" y="34526"/>
                </a:cubicBezTo>
                <a:cubicBezTo>
                  <a:pt x="50001" y="34526"/>
                  <a:pt x="49989" y="34612"/>
                  <a:pt x="49977" y="34612"/>
                </a:cubicBezTo>
                <a:cubicBezTo>
                  <a:pt x="49973" y="34612"/>
                  <a:pt x="49969" y="34601"/>
                  <a:pt x="49965" y="34572"/>
                </a:cubicBezTo>
                <a:cubicBezTo>
                  <a:pt x="49961" y="34578"/>
                  <a:pt x="49958" y="34581"/>
                  <a:pt x="49955" y="34581"/>
                </a:cubicBezTo>
                <a:cubicBezTo>
                  <a:pt x="49940" y="34581"/>
                  <a:pt x="49925" y="34525"/>
                  <a:pt x="49910" y="34481"/>
                </a:cubicBezTo>
                <a:cubicBezTo>
                  <a:pt x="49906" y="34504"/>
                  <a:pt x="49900" y="34513"/>
                  <a:pt x="49893" y="34513"/>
                </a:cubicBezTo>
                <a:cubicBezTo>
                  <a:pt x="49875" y="34513"/>
                  <a:pt x="49851" y="34440"/>
                  <a:pt x="49838" y="34427"/>
                </a:cubicBezTo>
                <a:cubicBezTo>
                  <a:pt x="49828" y="34407"/>
                  <a:pt x="49818" y="34392"/>
                  <a:pt x="49811" y="34392"/>
                </a:cubicBezTo>
                <a:cubicBezTo>
                  <a:pt x="49805" y="34392"/>
                  <a:pt x="49802" y="34402"/>
                  <a:pt x="49802" y="34427"/>
                </a:cubicBezTo>
                <a:cubicBezTo>
                  <a:pt x="49820" y="34463"/>
                  <a:pt x="49820" y="34499"/>
                  <a:pt x="49802" y="34553"/>
                </a:cubicBezTo>
                <a:cubicBezTo>
                  <a:pt x="49802" y="34499"/>
                  <a:pt x="49802" y="34463"/>
                  <a:pt x="49784" y="34427"/>
                </a:cubicBezTo>
                <a:cubicBezTo>
                  <a:pt x="49773" y="34386"/>
                  <a:pt x="49763" y="34351"/>
                  <a:pt x="49750" y="34351"/>
                </a:cubicBezTo>
                <a:cubicBezTo>
                  <a:pt x="49739" y="34351"/>
                  <a:pt x="49727" y="34371"/>
                  <a:pt x="49711" y="34427"/>
                </a:cubicBezTo>
                <a:cubicBezTo>
                  <a:pt x="49675" y="34427"/>
                  <a:pt x="49639" y="34372"/>
                  <a:pt x="49584" y="34354"/>
                </a:cubicBezTo>
                <a:cubicBezTo>
                  <a:pt x="49574" y="34349"/>
                  <a:pt x="49562" y="34345"/>
                  <a:pt x="49549" y="34345"/>
                </a:cubicBezTo>
                <a:cubicBezTo>
                  <a:pt x="49517" y="34345"/>
                  <a:pt x="49478" y="34368"/>
                  <a:pt x="49440" y="34445"/>
                </a:cubicBezTo>
                <a:cubicBezTo>
                  <a:pt x="49430" y="34436"/>
                  <a:pt x="49421" y="34436"/>
                  <a:pt x="49410" y="34436"/>
                </a:cubicBezTo>
                <a:cubicBezTo>
                  <a:pt x="49399" y="34436"/>
                  <a:pt x="49385" y="34436"/>
                  <a:pt x="49367" y="34427"/>
                </a:cubicBezTo>
                <a:cubicBezTo>
                  <a:pt x="49365" y="34428"/>
                  <a:pt x="49363" y="34429"/>
                  <a:pt x="49361" y="34429"/>
                </a:cubicBezTo>
                <a:cubicBezTo>
                  <a:pt x="49350" y="34429"/>
                  <a:pt x="49336" y="34408"/>
                  <a:pt x="49322" y="34408"/>
                </a:cubicBezTo>
                <a:cubicBezTo>
                  <a:pt x="49312" y="34408"/>
                  <a:pt x="49302" y="34420"/>
                  <a:pt x="49295" y="34463"/>
                </a:cubicBezTo>
                <a:cubicBezTo>
                  <a:pt x="49285" y="34432"/>
                  <a:pt x="49269" y="34408"/>
                  <a:pt x="49254" y="34408"/>
                </a:cubicBezTo>
                <a:cubicBezTo>
                  <a:pt x="49242" y="34408"/>
                  <a:pt x="49230" y="34423"/>
                  <a:pt x="49222" y="34463"/>
                </a:cubicBezTo>
                <a:cubicBezTo>
                  <a:pt x="49214" y="34568"/>
                  <a:pt x="49202" y="34605"/>
                  <a:pt x="49190" y="34605"/>
                </a:cubicBezTo>
                <a:cubicBezTo>
                  <a:pt x="49175" y="34605"/>
                  <a:pt x="49160" y="34549"/>
                  <a:pt x="49150" y="34499"/>
                </a:cubicBezTo>
                <a:cubicBezTo>
                  <a:pt x="49137" y="34293"/>
                  <a:pt x="49124" y="34252"/>
                  <a:pt x="49118" y="34252"/>
                </a:cubicBezTo>
                <a:cubicBezTo>
                  <a:pt x="49115" y="34252"/>
                  <a:pt x="49114" y="34258"/>
                  <a:pt x="49114" y="34264"/>
                </a:cubicBezTo>
                <a:cubicBezTo>
                  <a:pt x="49112" y="34261"/>
                  <a:pt x="49111" y="34260"/>
                  <a:pt x="49110" y="34260"/>
                </a:cubicBezTo>
                <a:cubicBezTo>
                  <a:pt x="49094" y="34260"/>
                  <a:pt x="49077" y="34446"/>
                  <a:pt x="49061" y="34446"/>
                </a:cubicBezTo>
                <a:cubicBezTo>
                  <a:pt x="49061" y="34446"/>
                  <a:pt x="49060" y="34445"/>
                  <a:pt x="49059" y="34445"/>
                </a:cubicBezTo>
                <a:cubicBezTo>
                  <a:pt x="49059" y="34445"/>
                  <a:pt x="49046" y="34565"/>
                  <a:pt x="49031" y="34565"/>
                </a:cubicBezTo>
                <a:cubicBezTo>
                  <a:pt x="49028" y="34565"/>
                  <a:pt x="49026" y="34561"/>
                  <a:pt x="49023" y="34553"/>
                </a:cubicBezTo>
                <a:cubicBezTo>
                  <a:pt x="49011" y="34637"/>
                  <a:pt x="48999" y="34663"/>
                  <a:pt x="48988" y="34663"/>
                </a:cubicBezTo>
                <a:cubicBezTo>
                  <a:pt x="48968" y="34663"/>
                  <a:pt x="48950" y="34582"/>
                  <a:pt x="48938" y="34582"/>
                </a:cubicBezTo>
                <a:cubicBezTo>
                  <a:pt x="48936" y="34582"/>
                  <a:pt x="48934" y="34584"/>
                  <a:pt x="48932" y="34590"/>
                </a:cubicBezTo>
                <a:cubicBezTo>
                  <a:pt x="48901" y="34590"/>
                  <a:pt x="48870" y="34669"/>
                  <a:pt x="48839" y="34669"/>
                </a:cubicBezTo>
                <a:cubicBezTo>
                  <a:pt x="48834" y="34669"/>
                  <a:pt x="48829" y="34667"/>
                  <a:pt x="48824" y="34662"/>
                </a:cubicBezTo>
                <a:cubicBezTo>
                  <a:pt x="48811" y="34764"/>
                  <a:pt x="48798" y="34821"/>
                  <a:pt x="48786" y="34821"/>
                </a:cubicBezTo>
                <a:cubicBezTo>
                  <a:pt x="48780" y="34821"/>
                  <a:pt x="48775" y="34810"/>
                  <a:pt x="48769" y="34789"/>
                </a:cubicBezTo>
                <a:cubicBezTo>
                  <a:pt x="48767" y="34800"/>
                  <a:pt x="48764" y="34805"/>
                  <a:pt x="48761" y="34805"/>
                </a:cubicBezTo>
                <a:cubicBezTo>
                  <a:pt x="48748" y="34805"/>
                  <a:pt x="48735" y="34707"/>
                  <a:pt x="48722" y="34707"/>
                </a:cubicBezTo>
                <a:cubicBezTo>
                  <a:pt x="48720" y="34707"/>
                  <a:pt x="48717" y="34710"/>
                  <a:pt x="48715" y="34716"/>
                </a:cubicBezTo>
                <a:cubicBezTo>
                  <a:pt x="48706" y="34680"/>
                  <a:pt x="48697" y="34680"/>
                  <a:pt x="48688" y="34680"/>
                </a:cubicBezTo>
                <a:cubicBezTo>
                  <a:pt x="48679" y="34680"/>
                  <a:pt x="48670" y="34680"/>
                  <a:pt x="48661" y="34644"/>
                </a:cubicBezTo>
                <a:cubicBezTo>
                  <a:pt x="48645" y="34676"/>
                  <a:pt x="48629" y="34834"/>
                  <a:pt x="48613" y="34834"/>
                </a:cubicBezTo>
                <a:cubicBezTo>
                  <a:pt x="48611" y="34834"/>
                  <a:pt x="48609" y="34832"/>
                  <a:pt x="48606" y="34825"/>
                </a:cubicBezTo>
                <a:cubicBezTo>
                  <a:pt x="48594" y="34800"/>
                  <a:pt x="48573" y="34766"/>
                  <a:pt x="48548" y="34766"/>
                </a:cubicBezTo>
                <a:cubicBezTo>
                  <a:pt x="48538" y="34766"/>
                  <a:pt x="48527" y="34772"/>
                  <a:pt x="48516" y="34789"/>
                </a:cubicBezTo>
                <a:cubicBezTo>
                  <a:pt x="48514" y="34781"/>
                  <a:pt x="48512" y="34777"/>
                  <a:pt x="48510" y="34777"/>
                </a:cubicBezTo>
                <a:cubicBezTo>
                  <a:pt x="48500" y="34777"/>
                  <a:pt x="48497" y="34933"/>
                  <a:pt x="48486" y="34933"/>
                </a:cubicBezTo>
                <a:cubicBezTo>
                  <a:pt x="48484" y="34933"/>
                  <a:pt x="48482" y="34928"/>
                  <a:pt x="48480" y="34916"/>
                </a:cubicBezTo>
                <a:cubicBezTo>
                  <a:pt x="48480" y="34867"/>
                  <a:pt x="48476" y="34840"/>
                  <a:pt x="48470" y="34840"/>
                </a:cubicBezTo>
                <a:cubicBezTo>
                  <a:pt x="48463" y="34840"/>
                  <a:pt x="48453" y="34880"/>
                  <a:pt x="48444" y="34970"/>
                </a:cubicBezTo>
                <a:cubicBezTo>
                  <a:pt x="48444" y="34966"/>
                  <a:pt x="48444" y="34965"/>
                  <a:pt x="48443" y="34965"/>
                </a:cubicBezTo>
                <a:cubicBezTo>
                  <a:pt x="48443" y="34965"/>
                  <a:pt x="48441" y="34975"/>
                  <a:pt x="48435" y="34975"/>
                </a:cubicBezTo>
                <a:cubicBezTo>
                  <a:pt x="48432" y="34975"/>
                  <a:pt x="48429" y="34974"/>
                  <a:pt x="48425" y="34970"/>
                </a:cubicBezTo>
                <a:lnTo>
                  <a:pt x="48425" y="34879"/>
                </a:lnTo>
                <a:cubicBezTo>
                  <a:pt x="48425" y="34901"/>
                  <a:pt x="48423" y="34909"/>
                  <a:pt x="48420" y="34909"/>
                </a:cubicBezTo>
                <a:cubicBezTo>
                  <a:pt x="48409" y="34909"/>
                  <a:pt x="48385" y="34821"/>
                  <a:pt x="48371" y="34807"/>
                </a:cubicBezTo>
                <a:cubicBezTo>
                  <a:pt x="48371" y="34897"/>
                  <a:pt x="48353" y="34897"/>
                  <a:pt x="48353" y="34916"/>
                </a:cubicBezTo>
                <a:cubicBezTo>
                  <a:pt x="48345" y="34924"/>
                  <a:pt x="48340" y="34932"/>
                  <a:pt x="48336" y="34932"/>
                </a:cubicBezTo>
                <a:cubicBezTo>
                  <a:pt x="48331" y="34932"/>
                  <a:pt x="48327" y="34919"/>
                  <a:pt x="48317" y="34879"/>
                </a:cubicBezTo>
                <a:cubicBezTo>
                  <a:pt x="48299" y="34843"/>
                  <a:pt x="48281" y="34807"/>
                  <a:pt x="48244" y="34771"/>
                </a:cubicBezTo>
                <a:cubicBezTo>
                  <a:pt x="48226" y="34952"/>
                  <a:pt x="48208" y="34897"/>
                  <a:pt x="48190" y="34952"/>
                </a:cubicBezTo>
                <a:cubicBezTo>
                  <a:pt x="48186" y="34954"/>
                  <a:pt x="48181" y="34955"/>
                  <a:pt x="48177" y="34955"/>
                </a:cubicBezTo>
                <a:cubicBezTo>
                  <a:pt x="48149" y="34955"/>
                  <a:pt x="48133" y="34898"/>
                  <a:pt x="48118" y="34771"/>
                </a:cubicBezTo>
                <a:cubicBezTo>
                  <a:pt x="48100" y="34779"/>
                  <a:pt x="48087" y="34800"/>
                  <a:pt x="48078" y="34800"/>
                </a:cubicBezTo>
                <a:cubicBezTo>
                  <a:pt x="48068" y="34800"/>
                  <a:pt x="48063" y="34775"/>
                  <a:pt x="48063" y="34680"/>
                </a:cubicBezTo>
                <a:cubicBezTo>
                  <a:pt x="48063" y="34573"/>
                  <a:pt x="48063" y="34547"/>
                  <a:pt x="48062" y="34547"/>
                </a:cubicBezTo>
                <a:cubicBezTo>
                  <a:pt x="48061" y="34547"/>
                  <a:pt x="48058" y="34570"/>
                  <a:pt x="48053" y="34570"/>
                </a:cubicBezTo>
                <a:cubicBezTo>
                  <a:pt x="48051" y="34570"/>
                  <a:pt x="48048" y="34566"/>
                  <a:pt x="48045" y="34553"/>
                </a:cubicBezTo>
                <a:cubicBezTo>
                  <a:pt x="48037" y="34522"/>
                  <a:pt x="48033" y="34504"/>
                  <a:pt x="48029" y="34504"/>
                </a:cubicBezTo>
                <a:cubicBezTo>
                  <a:pt x="48024" y="34504"/>
                  <a:pt x="48019" y="34536"/>
                  <a:pt x="48009" y="34608"/>
                </a:cubicBezTo>
                <a:cubicBezTo>
                  <a:pt x="47997" y="34596"/>
                  <a:pt x="47977" y="34445"/>
                  <a:pt x="47959" y="34445"/>
                </a:cubicBezTo>
                <a:cubicBezTo>
                  <a:pt x="47950" y="34445"/>
                  <a:pt x="47942" y="34482"/>
                  <a:pt x="47936" y="34590"/>
                </a:cubicBezTo>
                <a:cubicBezTo>
                  <a:pt x="47933" y="34586"/>
                  <a:pt x="47930" y="34585"/>
                  <a:pt x="47927" y="34585"/>
                </a:cubicBezTo>
                <a:cubicBezTo>
                  <a:pt x="47908" y="34585"/>
                  <a:pt x="47889" y="34634"/>
                  <a:pt x="47870" y="34634"/>
                </a:cubicBezTo>
                <a:cubicBezTo>
                  <a:pt x="47856" y="34634"/>
                  <a:pt x="47842" y="34608"/>
                  <a:pt x="47828" y="34517"/>
                </a:cubicBezTo>
                <a:cubicBezTo>
                  <a:pt x="47812" y="34408"/>
                  <a:pt x="47797" y="34379"/>
                  <a:pt x="47782" y="34379"/>
                </a:cubicBezTo>
                <a:cubicBezTo>
                  <a:pt x="47767" y="34379"/>
                  <a:pt x="47753" y="34414"/>
                  <a:pt x="47743" y="34414"/>
                </a:cubicBezTo>
                <a:cubicBezTo>
                  <a:pt x="47741" y="34414"/>
                  <a:pt x="47739" y="34412"/>
                  <a:pt x="47737" y="34409"/>
                </a:cubicBezTo>
                <a:cubicBezTo>
                  <a:pt x="47729" y="34448"/>
                  <a:pt x="47721" y="34464"/>
                  <a:pt x="47715" y="34464"/>
                </a:cubicBezTo>
                <a:cubicBezTo>
                  <a:pt x="47707" y="34464"/>
                  <a:pt x="47701" y="34439"/>
                  <a:pt x="47701" y="34409"/>
                </a:cubicBezTo>
                <a:cubicBezTo>
                  <a:pt x="47701" y="34354"/>
                  <a:pt x="47683" y="34282"/>
                  <a:pt x="47683" y="34227"/>
                </a:cubicBezTo>
                <a:cubicBezTo>
                  <a:pt x="47683" y="34191"/>
                  <a:pt x="47683" y="34178"/>
                  <a:pt x="47682" y="34178"/>
                </a:cubicBezTo>
                <a:cubicBezTo>
                  <a:pt x="47680" y="34178"/>
                  <a:pt x="47676" y="34206"/>
                  <a:pt x="47665" y="34227"/>
                </a:cubicBezTo>
                <a:lnTo>
                  <a:pt x="47665" y="34173"/>
                </a:lnTo>
                <a:cubicBezTo>
                  <a:pt x="47665" y="34049"/>
                  <a:pt x="47665" y="34019"/>
                  <a:pt x="47666" y="34019"/>
                </a:cubicBezTo>
                <a:cubicBezTo>
                  <a:pt x="47667" y="34019"/>
                  <a:pt x="47669" y="34046"/>
                  <a:pt x="47674" y="34046"/>
                </a:cubicBezTo>
                <a:cubicBezTo>
                  <a:pt x="47676" y="34046"/>
                  <a:pt x="47679" y="34038"/>
                  <a:pt x="47683" y="34010"/>
                </a:cubicBezTo>
                <a:cubicBezTo>
                  <a:pt x="47683" y="34016"/>
                  <a:pt x="47683" y="34019"/>
                  <a:pt x="47684" y="34019"/>
                </a:cubicBezTo>
                <a:cubicBezTo>
                  <a:pt x="47688" y="34019"/>
                  <a:pt x="47701" y="33956"/>
                  <a:pt x="47701" y="33956"/>
                </a:cubicBezTo>
                <a:lnTo>
                  <a:pt x="47701" y="33829"/>
                </a:lnTo>
                <a:lnTo>
                  <a:pt x="47701" y="33793"/>
                </a:lnTo>
                <a:lnTo>
                  <a:pt x="47701" y="33666"/>
                </a:lnTo>
                <a:lnTo>
                  <a:pt x="47701" y="33521"/>
                </a:lnTo>
                <a:lnTo>
                  <a:pt x="47701" y="33413"/>
                </a:lnTo>
                <a:cubicBezTo>
                  <a:pt x="47701" y="33358"/>
                  <a:pt x="47701" y="33304"/>
                  <a:pt x="47701" y="33268"/>
                </a:cubicBezTo>
                <a:cubicBezTo>
                  <a:pt x="47701" y="33213"/>
                  <a:pt x="47701" y="33250"/>
                  <a:pt x="47683" y="33105"/>
                </a:cubicBezTo>
                <a:cubicBezTo>
                  <a:pt x="47683" y="33088"/>
                  <a:pt x="47682" y="33082"/>
                  <a:pt x="47681" y="33082"/>
                </a:cubicBezTo>
                <a:cubicBezTo>
                  <a:pt x="47676" y="33082"/>
                  <a:pt x="47667" y="33143"/>
                  <a:pt x="47665" y="33143"/>
                </a:cubicBezTo>
                <a:cubicBezTo>
                  <a:pt x="47665" y="33143"/>
                  <a:pt x="47665" y="33142"/>
                  <a:pt x="47665" y="33141"/>
                </a:cubicBezTo>
                <a:cubicBezTo>
                  <a:pt x="47651" y="33113"/>
                  <a:pt x="47626" y="33075"/>
                  <a:pt x="47599" y="33075"/>
                </a:cubicBezTo>
                <a:cubicBezTo>
                  <a:pt x="47591" y="33075"/>
                  <a:pt x="47583" y="33078"/>
                  <a:pt x="47574" y="33087"/>
                </a:cubicBezTo>
                <a:cubicBezTo>
                  <a:pt x="47574" y="33032"/>
                  <a:pt x="47556" y="32996"/>
                  <a:pt x="47538" y="32960"/>
                </a:cubicBezTo>
                <a:cubicBezTo>
                  <a:pt x="47520" y="32924"/>
                  <a:pt x="47502" y="32905"/>
                  <a:pt x="47484" y="32905"/>
                </a:cubicBezTo>
                <a:cubicBezTo>
                  <a:pt x="47466" y="32905"/>
                  <a:pt x="47447" y="32942"/>
                  <a:pt x="47447" y="33068"/>
                </a:cubicBezTo>
                <a:cubicBezTo>
                  <a:pt x="47447" y="32909"/>
                  <a:pt x="47435" y="32818"/>
                  <a:pt x="47414" y="32818"/>
                </a:cubicBezTo>
                <a:cubicBezTo>
                  <a:pt x="47399" y="32818"/>
                  <a:pt x="47379" y="32863"/>
                  <a:pt x="47357" y="32960"/>
                </a:cubicBezTo>
                <a:cubicBezTo>
                  <a:pt x="47339" y="32851"/>
                  <a:pt x="47266" y="32779"/>
                  <a:pt x="47158" y="32742"/>
                </a:cubicBezTo>
                <a:cubicBezTo>
                  <a:pt x="47112" y="32742"/>
                  <a:pt x="47066" y="32497"/>
                  <a:pt x="47042" y="32497"/>
                </a:cubicBezTo>
                <a:cubicBezTo>
                  <a:pt x="47037" y="32497"/>
                  <a:pt x="47034" y="32505"/>
                  <a:pt x="47031" y="32525"/>
                </a:cubicBezTo>
                <a:cubicBezTo>
                  <a:pt x="47031" y="32441"/>
                  <a:pt x="47023" y="32325"/>
                  <a:pt x="47012" y="32325"/>
                </a:cubicBezTo>
                <a:cubicBezTo>
                  <a:pt x="47007" y="32325"/>
                  <a:pt x="47001" y="32355"/>
                  <a:pt x="46995" y="32435"/>
                </a:cubicBezTo>
                <a:cubicBezTo>
                  <a:pt x="46995" y="32380"/>
                  <a:pt x="46977" y="32416"/>
                  <a:pt x="46959" y="32326"/>
                </a:cubicBezTo>
                <a:cubicBezTo>
                  <a:pt x="46959" y="32331"/>
                  <a:pt x="46958" y="32333"/>
                  <a:pt x="46958" y="32333"/>
                </a:cubicBezTo>
                <a:cubicBezTo>
                  <a:pt x="46956" y="32333"/>
                  <a:pt x="46944" y="32175"/>
                  <a:pt x="46931" y="32175"/>
                </a:cubicBezTo>
                <a:cubicBezTo>
                  <a:pt x="46928" y="32175"/>
                  <a:pt x="46925" y="32182"/>
                  <a:pt x="46922" y="32199"/>
                </a:cubicBezTo>
                <a:cubicBezTo>
                  <a:pt x="46922" y="32080"/>
                  <a:pt x="46913" y="32039"/>
                  <a:pt x="46900" y="32039"/>
                </a:cubicBezTo>
                <a:cubicBezTo>
                  <a:pt x="46896" y="32039"/>
                  <a:pt x="46891" y="32044"/>
                  <a:pt x="46886" y="32054"/>
                </a:cubicBezTo>
                <a:cubicBezTo>
                  <a:pt x="46868" y="32000"/>
                  <a:pt x="46868" y="31946"/>
                  <a:pt x="46850" y="31891"/>
                </a:cubicBezTo>
                <a:cubicBezTo>
                  <a:pt x="46839" y="31848"/>
                  <a:pt x="46835" y="31812"/>
                  <a:pt x="46829" y="31812"/>
                </a:cubicBezTo>
                <a:cubicBezTo>
                  <a:pt x="46825" y="31812"/>
                  <a:pt x="46821" y="31829"/>
                  <a:pt x="46814" y="31873"/>
                </a:cubicBezTo>
                <a:cubicBezTo>
                  <a:pt x="46774" y="31873"/>
                  <a:pt x="46734" y="31651"/>
                  <a:pt x="46695" y="31651"/>
                </a:cubicBezTo>
                <a:cubicBezTo>
                  <a:pt x="46680" y="31651"/>
                  <a:pt x="46665" y="31681"/>
                  <a:pt x="46651" y="31765"/>
                </a:cubicBezTo>
                <a:cubicBezTo>
                  <a:pt x="46608" y="31712"/>
                  <a:pt x="46572" y="31684"/>
                  <a:pt x="46543" y="31684"/>
                </a:cubicBezTo>
                <a:cubicBezTo>
                  <a:pt x="46521" y="31684"/>
                  <a:pt x="46503" y="31698"/>
                  <a:pt x="46488" y="31728"/>
                </a:cubicBezTo>
                <a:cubicBezTo>
                  <a:pt x="46451" y="31728"/>
                  <a:pt x="46415" y="31728"/>
                  <a:pt x="46379" y="31765"/>
                </a:cubicBezTo>
                <a:cubicBezTo>
                  <a:pt x="46343" y="31801"/>
                  <a:pt x="46288" y="31891"/>
                  <a:pt x="46234" y="31891"/>
                </a:cubicBezTo>
                <a:cubicBezTo>
                  <a:pt x="46210" y="32046"/>
                  <a:pt x="46194" y="32161"/>
                  <a:pt x="46181" y="32161"/>
                </a:cubicBezTo>
                <a:cubicBezTo>
                  <a:pt x="46174" y="32161"/>
                  <a:pt x="46168" y="32129"/>
                  <a:pt x="46162" y="32054"/>
                </a:cubicBezTo>
                <a:cubicBezTo>
                  <a:pt x="46157" y="32109"/>
                  <a:pt x="46153" y="32127"/>
                  <a:pt x="46148" y="32127"/>
                </a:cubicBezTo>
                <a:cubicBezTo>
                  <a:pt x="46139" y="32127"/>
                  <a:pt x="46130" y="32054"/>
                  <a:pt x="46121" y="32054"/>
                </a:cubicBezTo>
                <a:cubicBezTo>
                  <a:pt x="46116" y="32054"/>
                  <a:pt x="46112" y="32072"/>
                  <a:pt x="46107" y="32127"/>
                </a:cubicBezTo>
                <a:cubicBezTo>
                  <a:pt x="46095" y="32215"/>
                  <a:pt x="46091" y="32260"/>
                  <a:pt x="46084" y="32260"/>
                </a:cubicBezTo>
                <a:cubicBezTo>
                  <a:pt x="46080" y="32260"/>
                  <a:pt x="46077" y="32252"/>
                  <a:pt x="46071" y="32235"/>
                </a:cubicBezTo>
                <a:cubicBezTo>
                  <a:pt x="46058" y="32235"/>
                  <a:pt x="46046" y="32390"/>
                  <a:pt x="46033" y="32390"/>
                </a:cubicBezTo>
                <a:cubicBezTo>
                  <a:pt x="46027" y="32390"/>
                  <a:pt x="46022" y="32364"/>
                  <a:pt x="46017" y="32290"/>
                </a:cubicBezTo>
                <a:cubicBezTo>
                  <a:pt x="46017" y="32308"/>
                  <a:pt x="46015" y="32316"/>
                  <a:pt x="46013" y="32316"/>
                </a:cubicBezTo>
                <a:cubicBezTo>
                  <a:pt x="46004" y="32316"/>
                  <a:pt x="45985" y="32243"/>
                  <a:pt x="45971" y="32243"/>
                </a:cubicBezTo>
                <a:cubicBezTo>
                  <a:pt x="45968" y="32243"/>
                  <a:pt x="45965" y="32246"/>
                  <a:pt x="45963" y="32254"/>
                </a:cubicBezTo>
                <a:cubicBezTo>
                  <a:pt x="45944" y="32235"/>
                  <a:pt x="45926" y="32213"/>
                  <a:pt x="45910" y="32213"/>
                </a:cubicBezTo>
                <a:cubicBezTo>
                  <a:pt x="45895" y="32213"/>
                  <a:pt x="45881" y="32235"/>
                  <a:pt x="45872" y="32308"/>
                </a:cubicBezTo>
                <a:cubicBezTo>
                  <a:pt x="45862" y="32303"/>
                  <a:pt x="45853" y="32301"/>
                  <a:pt x="45843" y="32301"/>
                </a:cubicBezTo>
                <a:cubicBezTo>
                  <a:pt x="45818" y="32301"/>
                  <a:pt x="45795" y="32318"/>
                  <a:pt x="45781" y="32344"/>
                </a:cubicBezTo>
                <a:cubicBezTo>
                  <a:pt x="45773" y="32361"/>
                  <a:pt x="45761" y="32374"/>
                  <a:pt x="45750" y="32374"/>
                </a:cubicBezTo>
                <a:cubicBezTo>
                  <a:pt x="45738" y="32374"/>
                  <a:pt x="45727" y="32356"/>
                  <a:pt x="45727" y="32308"/>
                </a:cubicBezTo>
                <a:cubicBezTo>
                  <a:pt x="45715" y="32308"/>
                  <a:pt x="45687" y="32340"/>
                  <a:pt x="45653" y="32340"/>
                </a:cubicBezTo>
                <a:cubicBezTo>
                  <a:pt x="45637" y="32340"/>
                  <a:pt x="45618" y="32332"/>
                  <a:pt x="45600" y="32308"/>
                </a:cubicBezTo>
                <a:cubicBezTo>
                  <a:pt x="45593" y="32298"/>
                  <a:pt x="45585" y="32294"/>
                  <a:pt x="45579" y="32294"/>
                </a:cubicBezTo>
                <a:cubicBezTo>
                  <a:pt x="45550" y="32294"/>
                  <a:pt x="45528" y="32367"/>
                  <a:pt x="45517" y="32367"/>
                </a:cubicBezTo>
                <a:cubicBezTo>
                  <a:pt x="45512" y="32367"/>
                  <a:pt x="45510" y="32352"/>
                  <a:pt x="45510" y="32308"/>
                </a:cubicBezTo>
                <a:cubicBezTo>
                  <a:pt x="45474" y="32380"/>
                  <a:pt x="45437" y="32435"/>
                  <a:pt x="45383" y="32489"/>
                </a:cubicBezTo>
                <a:cubicBezTo>
                  <a:pt x="45374" y="32483"/>
                  <a:pt x="45366" y="32480"/>
                  <a:pt x="45357" y="32480"/>
                </a:cubicBezTo>
                <a:cubicBezTo>
                  <a:pt x="45294" y="32480"/>
                  <a:pt x="45238" y="32640"/>
                  <a:pt x="45238" y="32688"/>
                </a:cubicBezTo>
                <a:lnTo>
                  <a:pt x="45238" y="32543"/>
                </a:lnTo>
                <a:lnTo>
                  <a:pt x="45238" y="32235"/>
                </a:lnTo>
                <a:lnTo>
                  <a:pt x="45238" y="31783"/>
                </a:lnTo>
                <a:lnTo>
                  <a:pt x="45347" y="31728"/>
                </a:lnTo>
                <a:lnTo>
                  <a:pt x="45383" y="31276"/>
                </a:lnTo>
                <a:lnTo>
                  <a:pt x="44152" y="31276"/>
                </a:lnTo>
                <a:lnTo>
                  <a:pt x="44170" y="31674"/>
                </a:lnTo>
                <a:lnTo>
                  <a:pt x="44278" y="31765"/>
                </a:lnTo>
                <a:lnTo>
                  <a:pt x="44278" y="32724"/>
                </a:lnTo>
                <a:lnTo>
                  <a:pt x="43916" y="32724"/>
                </a:lnTo>
                <a:lnTo>
                  <a:pt x="43916" y="32579"/>
                </a:lnTo>
                <a:lnTo>
                  <a:pt x="44007" y="32416"/>
                </a:lnTo>
                <a:lnTo>
                  <a:pt x="44007" y="31982"/>
                </a:lnTo>
                <a:lnTo>
                  <a:pt x="42811" y="31982"/>
                </a:lnTo>
                <a:lnTo>
                  <a:pt x="42811" y="32416"/>
                </a:lnTo>
                <a:lnTo>
                  <a:pt x="42956" y="32543"/>
                </a:lnTo>
                <a:lnTo>
                  <a:pt x="42956" y="33394"/>
                </a:lnTo>
                <a:lnTo>
                  <a:pt x="40131" y="33340"/>
                </a:lnTo>
                <a:lnTo>
                  <a:pt x="40131" y="31855"/>
                </a:lnTo>
                <a:lnTo>
                  <a:pt x="39715" y="31113"/>
                </a:lnTo>
                <a:lnTo>
                  <a:pt x="39606" y="29972"/>
                </a:lnTo>
                <a:lnTo>
                  <a:pt x="39497" y="31095"/>
                </a:lnTo>
                <a:lnTo>
                  <a:pt x="38954" y="31946"/>
                </a:lnTo>
                <a:lnTo>
                  <a:pt x="38900" y="28125"/>
                </a:lnTo>
                <a:lnTo>
                  <a:pt x="39117" y="27780"/>
                </a:lnTo>
                <a:lnTo>
                  <a:pt x="39117" y="25825"/>
                </a:lnTo>
                <a:lnTo>
                  <a:pt x="38954" y="25625"/>
                </a:lnTo>
                <a:lnTo>
                  <a:pt x="38701" y="24195"/>
                </a:lnTo>
                <a:lnTo>
                  <a:pt x="38447" y="25644"/>
                </a:lnTo>
                <a:lnTo>
                  <a:pt x="38320" y="25807"/>
                </a:lnTo>
                <a:lnTo>
                  <a:pt x="38320" y="26006"/>
                </a:lnTo>
                <a:lnTo>
                  <a:pt x="37958" y="25372"/>
                </a:lnTo>
                <a:lnTo>
                  <a:pt x="37849" y="24213"/>
                </a:lnTo>
                <a:lnTo>
                  <a:pt x="37777" y="24122"/>
                </a:lnTo>
                <a:lnTo>
                  <a:pt x="37777" y="24774"/>
                </a:lnTo>
                <a:lnTo>
                  <a:pt x="37614" y="24050"/>
                </a:lnTo>
                <a:lnTo>
                  <a:pt x="37578" y="22945"/>
                </a:lnTo>
                <a:lnTo>
                  <a:pt x="37523" y="22945"/>
                </a:lnTo>
                <a:lnTo>
                  <a:pt x="37451" y="23742"/>
                </a:lnTo>
                <a:lnTo>
                  <a:pt x="36998" y="23724"/>
                </a:lnTo>
                <a:lnTo>
                  <a:pt x="36890" y="22981"/>
                </a:lnTo>
                <a:lnTo>
                  <a:pt x="36835" y="22981"/>
                </a:lnTo>
                <a:lnTo>
                  <a:pt x="36690" y="24829"/>
                </a:lnTo>
                <a:lnTo>
                  <a:pt x="36527" y="24014"/>
                </a:lnTo>
                <a:lnTo>
                  <a:pt x="36256" y="25770"/>
                </a:lnTo>
                <a:lnTo>
                  <a:pt x="36256" y="25951"/>
                </a:lnTo>
                <a:lnTo>
                  <a:pt x="35930" y="25970"/>
                </a:lnTo>
                <a:lnTo>
                  <a:pt x="35912" y="25843"/>
                </a:lnTo>
                <a:lnTo>
                  <a:pt x="36038" y="25843"/>
                </a:lnTo>
                <a:lnTo>
                  <a:pt x="35930" y="25680"/>
                </a:lnTo>
                <a:lnTo>
                  <a:pt x="35640" y="24086"/>
                </a:lnTo>
                <a:lnTo>
                  <a:pt x="35314" y="25644"/>
                </a:lnTo>
                <a:lnTo>
                  <a:pt x="35133" y="25843"/>
                </a:lnTo>
                <a:lnTo>
                  <a:pt x="35260" y="25843"/>
                </a:lnTo>
                <a:lnTo>
                  <a:pt x="35260" y="26748"/>
                </a:lnTo>
                <a:lnTo>
                  <a:pt x="33648" y="24648"/>
                </a:lnTo>
                <a:lnTo>
                  <a:pt x="32833" y="24648"/>
                </a:lnTo>
                <a:lnTo>
                  <a:pt x="32833" y="24086"/>
                </a:lnTo>
                <a:lnTo>
                  <a:pt x="32525" y="24068"/>
                </a:lnTo>
                <a:lnTo>
                  <a:pt x="32380" y="23905"/>
                </a:lnTo>
                <a:lnTo>
                  <a:pt x="32380" y="23344"/>
                </a:lnTo>
                <a:lnTo>
                  <a:pt x="32163" y="23144"/>
                </a:lnTo>
                <a:lnTo>
                  <a:pt x="32163" y="22022"/>
                </a:lnTo>
                <a:lnTo>
                  <a:pt x="32036" y="21804"/>
                </a:lnTo>
                <a:lnTo>
                  <a:pt x="31765" y="19396"/>
                </a:lnTo>
                <a:lnTo>
                  <a:pt x="31493" y="21804"/>
                </a:lnTo>
                <a:lnTo>
                  <a:pt x="31384" y="22004"/>
                </a:lnTo>
                <a:lnTo>
                  <a:pt x="31384" y="23163"/>
                </a:lnTo>
                <a:lnTo>
                  <a:pt x="31113" y="23344"/>
                </a:lnTo>
                <a:lnTo>
                  <a:pt x="31113" y="23905"/>
                </a:lnTo>
                <a:lnTo>
                  <a:pt x="30823" y="23905"/>
                </a:lnTo>
                <a:lnTo>
                  <a:pt x="30823" y="23307"/>
                </a:lnTo>
                <a:lnTo>
                  <a:pt x="30678" y="22981"/>
                </a:lnTo>
                <a:lnTo>
                  <a:pt x="30153" y="22981"/>
                </a:lnTo>
                <a:lnTo>
                  <a:pt x="29917" y="23199"/>
                </a:lnTo>
                <a:lnTo>
                  <a:pt x="29917" y="23905"/>
                </a:lnTo>
                <a:lnTo>
                  <a:pt x="29410" y="23887"/>
                </a:lnTo>
                <a:lnTo>
                  <a:pt x="29410" y="22384"/>
                </a:lnTo>
                <a:lnTo>
                  <a:pt x="29610" y="22384"/>
                </a:lnTo>
                <a:lnTo>
                  <a:pt x="29447" y="22167"/>
                </a:lnTo>
                <a:lnTo>
                  <a:pt x="28994" y="19975"/>
                </a:lnTo>
                <a:lnTo>
                  <a:pt x="28595" y="22148"/>
                </a:lnTo>
                <a:lnTo>
                  <a:pt x="28360" y="22438"/>
                </a:lnTo>
                <a:lnTo>
                  <a:pt x="28595" y="22438"/>
                </a:lnTo>
                <a:lnTo>
                  <a:pt x="28595" y="23760"/>
                </a:lnTo>
                <a:lnTo>
                  <a:pt x="27980" y="23760"/>
                </a:lnTo>
                <a:lnTo>
                  <a:pt x="27654" y="20881"/>
                </a:lnTo>
                <a:lnTo>
                  <a:pt x="27364" y="23851"/>
                </a:lnTo>
                <a:lnTo>
                  <a:pt x="25988" y="23851"/>
                </a:lnTo>
                <a:lnTo>
                  <a:pt x="25915" y="5814"/>
                </a:lnTo>
                <a:lnTo>
                  <a:pt x="25897" y="5126"/>
                </a:lnTo>
                <a:lnTo>
                  <a:pt x="26060" y="5126"/>
                </a:lnTo>
                <a:lnTo>
                  <a:pt x="25571" y="4673"/>
                </a:lnTo>
                <a:lnTo>
                  <a:pt x="24485" y="1467"/>
                </a:lnTo>
                <a:lnTo>
                  <a:pt x="24376" y="1"/>
                </a:lnTo>
                <a:close/>
              </a:path>
            </a:pathLst>
          </a:custGeom>
          <a:solidFill>
            <a:schemeClr val="dk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0" name="Google Shape;50;p3"/>
          <p:cNvSpPr/>
          <p:nvPr/>
        </p:nvSpPr>
        <p:spPr>
          <a:xfrm rot="345029">
            <a:off x="11040125" y="5558128"/>
            <a:ext cx="3301951" cy="1999267"/>
          </a:xfrm>
          <a:custGeom>
            <a:avLst/>
            <a:gdLst/>
            <a:ahLst/>
            <a:cxnLst/>
            <a:rect l="l" t="t" r="r" b="b"/>
            <a:pathLst>
              <a:path w="72184" h="43706" extrusionOk="0">
                <a:moveTo>
                  <a:pt x="58165" y="1"/>
                </a:moveTo>
                <a:lnTo>
                  <a:pt x="56506" y="3771"/>
                </a:lnTo>
                <a:lnTo>
                  <a:pt x="54700" y="9347"/>
                </a:lnTo>
                <a:lnTo>
                  <a:pt x="53944" y="9494"/>
                </a:lnTo>
                <a:lnTo>
                  <a:pt x="53650" y="11310"/>
                </a:lnTo>
                <a:lnTo>
                  <a:pt x="51991" y="10554"/>
                </a:lnTo>
                <a:lnTo>
                  <a:pt x="48819" y="6333"/>
                </a:lnTo>
                <a:lnTo>
                  <a:pt x="48368" y="10554"/>
                </a:lnTo>
                <a:lnTo>
                  <a:pt x="46562" y="8895"/>
                </a:lnTo>
                <a:lnTo>
                  <a:pt x="46257" y="11006"/>
                </a:lnTo>
                <a:lnTo>
                  <a:pt x="44608" y="8297"/>
                </a:lnTo>
                <a:lnTo>
                  <a:pt x="43852" y="11006"/>
                </a:lnTo>
                <a:lnTo>
                  <a:pt x="40230" y="4380"/>
                </a:lnTo>
                <a:lnTo>
                  <a:pt x="39778" y="12360"/>
                </a:lnTo>
                <a:lnTo>
                  <a:pt x="37216" y="11006"/>
                </a:lnTo>
                <a:lnTo>
                  <a:pt x="36922" y="13568"/>
                </a:lnTo>
                <a:lnTo>
                  <a:pt x="36764" y="18692"/>
                </a:lnTo>
                <a:lnTo>
                  <a:pt x="35116" y="18986"/>
                </a:lnTo>
                <a:lnTo>
                  <a:pt x="29382" y="9042"/>
                </a:lnTo>
                <a:lnTo>
                  <a:pt x="28637" y="19596"/>
                </a:lnTo>
                <a:lnTo>
                  <a:pt x="26368" y="16130"/>
                </a:lnTo>
                <a:lnTo>
                  <a:pt x="18535" y="25171"/>
                </a:lnTo>
                <a:lnTo>
                  <a:pt x="11300" y="6186"/>
                </a:lnTo>
                <a:lnTo>
                  <a:pt x="6480" y="23964"/>
                </a:lnTo>
                <a:lnTo>
                  <a:pt x="3771" y="24562"/>
                </a:lnTo>
                <a:lnTo>
                  <a:pt x="1" y="6480"/>
                </a:lnTo>
                <a:lnTo>
                  <a:pt x="1" y="43705"/>
                </a:lnTo>
                <a:lnTo>
                  <a:pt x="72184" y="35872"/>
                </a:lnTo>
                <a:lnTo>
                  <a:pt x="72184" y="12959"/>
                </a:lnTo>
                <a:lnTo>
                  <a:pt x="70220" y="13117"/>
                </a:lnTo>
                <a:lnTo>
                  <a:pt x="65999" y="5283"/>
                </a:lnTo>
                <a:lnTo>
                  <a:pt x="65547" y="10554"/>
                </a:lnTo>
                <a:lnTo>
                  <a:pt x="61630" y="1965"/>
                </a:lnTo>
                <a:lnTo>
                  <a:pt x="60727" y="8748"/>
                </a:lnTo>
                <a:lnTo>
                  <a:pt x="59677" y="8297"/>
                </a:lnTo>
                <a:lnTo>
                  <a:pt x="58165" y="1"/>
                </a:ln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1" name="Google Shape;51;p3"/>
          <p:cNvSpPr/>
          <p:nvPr/>
        </p:nvSpPr>
        <p:spPr>
          <a:xfrm>
            <a:off x="10930812" y="5106121"/>
            <a:ext cx="120" cy="120"/>
          </a:xfrm>
          <a:custGeom>
            <a:avLst/>
            <a:gdLst/>
            <a:ahLst/>
            <a:cxnLst/>
            <a:rect l="l" t="t" r="r" b="b"/>
            <a:pathLst>
              <a:path w="1" h="1" extrusionOk="0">
                <a:moveTo>
                  <a:pt x="1" y="0"/>
                </a:moveTo>
                <a:close/>
              </a:path>
            </a:pathLst>
          </a:custGeom>
          <a:solidFill>
            <a:srgbClr val="000000"/>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2" name="Google Shape;52;p3"/>
          <p:cNvSpPr/>
          <p:nvPr/>
        </p:nvSpPr>
        <p:spPr>
          <a:xfrm>
            <a:off x="10930812" y="5106121"/>
            <a:ext cx="120" cy="120"/>
          </a:xfrm>
          <a:custGeom>
            <a:avLst/>
            <a:gdLst/>
            <a:ahLst/>
            <a:cxnLst/>
            <a:rect l="l" t="t" r="r" b="b"/>
            <a:pathLst>
              <a:path w="1" h="1" extrusionOk="0">
                <a:moveTo>
                  <a:pt x="1" y="0"/>
                </a:moveTo>
                <a:close/>
              </a:path>
            </a:pathLst>
          </a:custGeom>
          <a:solidFill>
            <a:srgbClr val="000000"/>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3" name="Google Shape;53;p3"/>
          <p:cNvSpPr/>
          <p:nvPr/>
        </p:nvSpPr>
        <p:spPr>
          <a:xfrm>
            <a:off x="10930812" y="5106121"/>
            <a:ext cx="17459" cy="120"/>
          </a:xfrm>
          <a:custGeom>
            <a:avLst/>
            <a:gdLst/>
            <a:ahLst/>
            <a:cxnLst/>
            <a:rect l="l" t="t" r="r" b="b"/>
            <a:pathLst>
              <a:path w="146" h="1" extrusionOk="0">
                <a:moveTo>
                  <a:pt x="1" y="0"/>
                </a:moveTo>
                <a:lnTo>
                  <a:pt x="146" y="0"/>
                </a:lnTo>
                <a:lnTo>
                  <a:pt x="146" y="0"/>
                </a:lnTo>
                <a:lnTo>
                  <a:pt x="1" y="0"/>
                </a:lnTo>
                <a:close/>
              </a:path>
            </a:pathLst>
          </a:custGeom>
          <a:solidFill>
            <a:srgbClr val="000000"/>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4" name="Google Shape;54;p3"/>
          <p:cNvSpPr/>
          <p:nvPr/>
        </p:nvSpPr>
        <p:spPr>
          <a:xfrm flipH="1">
            <a:off x="8414631" y="1008126"/>
            <a:ext cx="2201167" cy="2101740"/>
          </a:xfrm>
          <a:custGeom>
            <a:avLst/>
            <a:gdLst/>
            <a:ahLst/>
            <a:cxnLst/>
            <a:rect l="l" t="t" r="r" b="b"/>
            <a:pathLst>
              <a:path w="18408" h="17577" extrusionOk="0">
                <a:moveTo>
                  <a:pt x="2" y="6490"/>
                </a:moveTo>
                <a:lnTo>
                  <a:pt x="2" y="6490"/>
                </a:lnTo>
                <a:cubicBezTo>
                  <a:pt x="1" y="6491"/>
                  <a:pt x="0" y="6493"/>
                  <a:pt x="0" y="6494"/>
                </a:cubicBezTo>
                <a:cubicBezTo>
                  <a:pt x="1" y="6493"/>
                  <a:pt x="2" y="6491"/>
                  <a:pt x="2" y="6490"/>
                </a:cubicBezTo>
                <a:close/>
                <a:moveTo>
                  <a:pt x="1712" y="8035"/>
                </a:moveTo>
                <a:cubicBezTo>
                  <a:pt x="1709" y="8040"/>
                  <a:pt x="1706" y="8046"/>
                  <a:pt x="1703" y="8051"/>
                </a:cubicBezTo>
                <a:cubicBezTo>
                  <a:pt x="1703" y="8065"/>
                  <a:pt x="1703" y="8071"/>
                  <a:pt x="1704" y="8071"/>
                </a:cubicBezTo>
                <a:cubicBezTo>
                  <a:pt x="1705" y="8071"/>
                  <a:pt x="1708" y="8056"/>
                  <a:pt x="1712" y="8035"/>
                </a:cubicBezTo>
                <a:close/>
                <a:moveTo>
                  <a:pt x="3071" y="13147"/>
                </a:moveTo>
                <a:cubicBezTo>
                  <a:pt x="3065" y="13157"/>
                  <a:pt x="3061" y="13167"/>
                  <a:pt x="3061" y="13176"/>
                </a:cubicBezTo>
                <a:cubicBezTo>
                  <a:pt x="3061" y="13176"/>
                  <a:pt x="3064" y="13165"/>
                  <a:pt x="3071" y="13147"/>
                </a:cubicBezTo>
                <a:close/>
                <a:moveTo>
                  <a:pt x="11618" y="0"/>
                </a:moveTo>
                <a:cubicBezTo>
                  <a:pt x="11603" y="0"/>
                  <a:pt x="11558" y="94"/>
                  <a:pt x="11446" y="373"/>
                </a:cubicBezTo>
                <a:cubicBezTo>
                  <a:pt x="11120" y="1133"/>
                  <a:pt x="10359" y="2419"/>
                  <a:pt x="10305" y="2800"/>
                </a:cubicBezTo>
                <a:cubicBezTo>
                  <a:pt x="10250" y="3162"/>
                  <a:pt x="10160" y="4140"/>
                  <a:pt x="10033" y="4176"/>
                </a:cubicBezTo>
                <a:cubicBezTo>
                  <a:pt x="9914" y="4210"/>
                  <a:pt x="9650" y="4469"/>
                  <a:pt x="9771" y="4469"/>
                </a:cubicBezTo>
                <a:cubicBezTo>
                  <a:pt x="9778" y="4469"/>
                  <a:pt x="9787" y="4468"/>
                  <a:pt x="9798" y="4466"/>
                </a:cubicBezTo>
                <a:cubicBezTo>
                  <a:pt x="9825" y="4458"/>
                  <a:pt x="9852" y="4454"/>
                  <a:pt x="9878" y="4454"/>
                </a:cubicBezTo>
                <a:cubicBezTo>
                  <a:pt x="10039" y="4454"/>
                  <a:pt x="10162" y="4596"/>
                  <a:pt x="10178" y="4846"/>
                </a:cubicBezTo>
                <a:cubicBezTo>
                  <a:pt x="10178" y="5132"/>
                  <a:pt x="9773" y="6422"/>
                  <a:pt x="9518" y="6422"/>
                </a:cubicBezTo>
                <a:cubicBezTo>
                  <a:pt x="9515" y="6422"/>
                  <a:pt x="9511" y="6422"/>
                  <a:pt x="9508" y="6421"/>
                </a:cubicBezTo>
                <a:cubicBezTo>
                  <a:pt x="9503" y="6421"/>
                  <a:pt x="9498" y="6421"/>
                  <a:pt x="9492" y="6421"/>
                </a:cubicBezTo>
                <a:cubicBezTo>
                  <a:pt x="9216" y="6421"/>
                  <a:pt x="7877" y="6839"/>
                  <a:pt x="7842" y="6874"/>
                </a:cubicBezTo>
                <a:cubicBezTo>
                  <a:pt x="7828" y="6902"/>
                  <a:pt x="7637" y="6971"/>
                  <a:pt x="7514" y="6971"/>
                </a:cubicBezTo>
                <a:cubicBezTo>
                  <a:pt x="7475" y="6971"/>
                  <a:pt x="7443" y="6964"/>
                  <a:pt x="7425" y="6947"/>
                </a:cubicBezTo>
                <a:cubicBezTo>
                  <a:pt x="7262" y="6874"/>
                  <a:pt x="7081" y="6838"/>
                  <a:pt x="6900" y="6838"/>
                </a:cubicBezTo>
                <a:cubicBezTo>
                  <a:pt x="5633" y="5425"/>
                  <a:pt x="4799" y="5407"/>
                  <a:pt x="4799" y="5407"/>
                </a:cubicBezTo>
                <a:cubicBezTo>
                  <a:pt x="4637" y="4955"/>
                  <a:pt x="4419" y="4955"/>
                  <a:pt x="4419" y="4955"/>
                </a:cubicBezTo>
                <a:lnTo>
                  <a:pt x="4419" y="4955"/>
                </a:lnTo>
                <a:cubicBezTo>
                  <a:pt x="4546" y="5009"/>
                  <a:pt x="4637" y="5371"/>
                  <a:pt x="4564" y="5371"/>
                </a:cubicBezTo>
                <a:cubicBezTo>
                  <a:pt x="4401" y="5407"/>
                  <a:pt x="4238" y="5480"/>
                  <a:pt x="4093" y="5588"/>
                </a:cubicBezTo>
                <a:cubicBezTo>
                  <a:pt x="4051" y="5625"/>
                  <a:pt x="4019" y="5637"/>
                  <a:pt x="3995" y="5637"/>
                </a:cubicBezTo>
                <a:cubicBezTo>
                  <a:pt x="3946" y="5637"/>
                  <a:pt x="3930" y="5588"/>
                  <a:pt x="3930" y="5588"/>
                </a:cubicBezTo>
                <a:cubicBezTo>
                  <a:pt x="3966" y="5299"/>
                  <a:pt x="3840" y="4991"/>
                  <a:pt x="3586" y="4828"/>
                </a:cubicBezTo>
                <a:lnTo>
                  <a:pt x="3586" y="4828"/>
                </a:lnTo>
                <a:cubicBezTo>
                  <a:pt x="3767" y="5063"/>
                  <a:pt x="3677" y="5588"/>
                  <a:pt x="3677" y="5588"/>
                </a:cubicBezTo>
                <a:lnTo>
                  <a:pt x="3586" y="5679"/>
                </a:lnTo>
                <a:cubicBezTo>
                  <a:pt x="3296" y="5643"/>
                  <a:pt x="2970" y="5226"/>
                  <a:pt x="2753" y="5172"/>
                </a:cubicBezTo>
                <a:cubicBezTo>
                  <a:pt x="2543" y="5137"/>
                  <a:pt x="1165" y="4645"/>
                  <a:pt x="1074" y="4645"/>
                </a:cubicBezTo>
                <a:cubicBezTo>
                  <a:pt x="1071" y="4645"/>
                  <a:pt x="1069" y="4646"/>
                  <a:pt x="1069" y="4647"/>
                </a:cubicBezTo>
                <a:cubicBezTo>
                  <a:pt x="1069" y="4665"/>
                  <a:pt x="1178" y="4665"/>
                  <a:pt x="1196" y="4683"/>
                </a:cubicBezTo>
                <a:cubicBezTo>
                  <a:pt x="1232" y="4719"/>
                  <a:pt x="1196" y="4755"/>
                  <a:pt x="1286" y="4773"/>
                </a:cubicBezTo>
                <a:cubicBezTo>
                  <a:pt x="1341" y="4792"/>
                  <a:pt x="1395" y="4810"/>
                  <a:pt x="1431" y="4864"/>
                </a:cubicBezTo>
                <a:cubicBezTo>
                  <a:pt x="1811" y="5679"/>
                  <a:pt x="671" y="5969"/>
                  <a:pt x="598" y="6095"/>
                </a:cubicBezTo>
                <a:cubicBezTo>
                  <a:pt x="544" y="6240"/>
                  <a:pt x="399" y="6331"/>
                  <a:pt x="236" y="6331"/>
                </a:cubicBezTo>
                <a:cubicBezTo>
                  <a:pt x="129" y="6331"/>
                  <a:pt x="39" y="6401"/>
                  <a:pt x="2" y="6490"/>
                </a:cubicBezTo>
                <a:lnTo>
                  <a:pt x="2" y="6490"/>
                </a:lnTo>
                <a:cubicBezTo>
                  <a:pt x="16" y="6470"/>
                  <a:pt x="119" y="6419"/>
                  <a:pt x="166" y="6419"/>
                </a:cubicBezTo>
                <a:cubicBezTo>
                  <a:pt x="172" y="6419"/>
                  <a:pt x="178" y="6419"/>
                  <a:pt x="182" y="6421"/>
                </a:cubicBezTo>
                <a:cubicBezTo>
                  <a:pt x="213" y="6427"/>
                  <a:pt x="247" y="6429"/>
                  <a:pt x="281" y="6429"/>
                </a:cubicBezTo>
                <a:cubicBezTo>
                  <a:pt x="363" y="6429"/>
                  <a:pt x="449" y="6416"/>
                  <a:pt x="526" y="6403"/>
                </a:cubicBezTo>
                <a:lnTo>
                  <a:pt x="526" y="6403"/>
                </a:lnTo>
                <a:cubicBezTo>
                  <a:pt x="471" y="6584"/>
                  <a:pt x="1377" y="6548"/>
                  <a:pt x="1757" y="6820"/>
                </a:cubicBezTo>
                <a:cubicBezTo>
                  <a:pt x="2137" y="7110"/>
                  <a:pt x="1956" y="7653"/>
                  <a:pt x="1920" y="7707"/>
                </a:cubicBezTo>
                <a:cubicBezTo>
                  <a:pt x="1902" y="7743"/>
                  <a:pt x="1830" y="7852"/>
                  <a:pt x="1775" y="7870"/>
                </a:cubicBezTo>
                <a:cubicBezTo>
                  <a:pt x="1742" y="7881"/>
                  <a:pt x="1722" y="7980"/>
                  <a:pt x="1712" y="8035"/>
                </a:cubicBezTo>
                <a:lnTo>
                  <a:pt x="1712" y="8035"/>
                </a:lnTo>
                <a:cubicBezTo>
                  <a:pt x="1752" y="7971"/>
                  <a:pt x="1830" y="7925"/>
                  <a:pt x="1830" y="7925"/>
                </a:cubicBezTo>
                <a:cubicBezTo>
                  <a:pt x="1834" y="7926"/>
                  <a:pt x="1839" y="7927"/>
                  <a:pt x="1844" y="7927"/>
                </a:cubicBezTo>
                <a:cubicBezTo>
                  <a:pt x="1893" y="7927"/>
                  <a:pt x="1938" y="7852"/>
                  <a:pt x="1938" y="7852"/>
                </a:cubicBezTo>
                <a:cubicBezTo>
                  <a:pt x="1938" y="7852"/>
                  <a:pt x="2430" y="7714"/>
                  <a:pt x="2928" y="7714"/>
                </a:cubicBezTo>
                <a:cubicBezTo>
                  <a:pt x="3105" y="7714"/>
                  <a:pt x="3284" y="7732"/>
                  <a:pt x="3441" y="7780"/>
                </a:cubicBezTo>
                <a:cubicBezTo>
                  <a:pt x="4039" y="7979"/>
                  <a:pt x="4437" y="8613"/>
                  <a:pt x="4492" y="8667"/>
                </a:cubicBezTo>
                <a:cubicBezTo>
                  <a:pt x="4528" y="8758"/>
                  <a:pt x="4564" y="8848"/>
                  <a:pt x="4582" y="8939"/>
                </a:cubicBezTo>
                <a:cubicBezTo>
                  <a:pt x="4528" y="8993"/>
                  <a:pt x="4582" y="9174"/>
                  <a:pt x="4582" y="9174"/>
                </a:cubicBezTo>
                <a:cubicBezTo>
                  <a:pt x="4582" y="9156"/>
                  <a:pt x="4582" y="9120"/>
                  <a:pt x="4582" y="9120"/>
                </a:cubicBezTo>
                <a:cubicBezTo>
                  <a:pt x="4600" y="9047"/>
                  <a:pt x="4618" y="9011"/>
                  <a:pt x="4655" y="8957"/>
                </a:cubicBezTo>
                <a:cubicBezTo>
                  <a:pt x="4727" y="8739"/>
                  <a:pt x="4999" y="8703"/>
                  <a:pt x="5325" y="8649"/>
                </a:cubicBezTo>
                <a:cubicBezTo>
                  <a:pt x="5339" y="8647"/>
                  <a:pt x="5353" y="8646"/>
                  <a:pt x="5365" y="8646"/>
                </a:cubicBezTo>
                <a:cubicBezTo>
                  <a:pt x="5620" y="8646"/>
                  <a:pt x="5497" y="8979"/>
                  <a:pt x="5687" y="9065"/>
                </a:cubicBezTo>
                <a:cubicBezTo>
                  <a:pt x="5814" y="9120"/>
                  <a:pt x="5886" y="9247"/>
                  <a:pt x="5868" y="9391"/>
                </a:cubicBezTo>
                <a:cubicBezTo>
                  <a:pt x="5788" y="9341"/>
                  <a:pt x="5707" y="9322"/>
                  <a:pt x="5627" y="9322"/>
                </a:cubicBezTo>
                <a:cubicBezTo>
                  <a:pt x="5415" y="9322"/>
                  <a:pt x="5210" y="9458"/>
                  <a:pt x="5053" y="9536"/>
                </a:cubicBezTo>
                <a:cubicBezTo>
                  <a:pt x="4836" y="9663"/>
                  <a:pt x="4962" y="10550"/>
                  <a:pt x="4854" y="10677"/>
                </a:cubicBezTo>
                <a:cubicBezTo>
                  <a:pt x="4745" y="10804"/>
                  <a:pt x="4727" y="10876"/>
                  <a:pt x="4709" y="11130"/>
                </a:cubicBezTo>
                <a:cubicBezTo>
                  <a:pt x="4692" y="11365"/>
                  <a:pt x="4240" y="11569"/>
                  <a:pt x="3857" y="11569"/>
                </a:cubicBezTo>
                <a:cubicBezTo>
                  <a:pt x="3827" y="11569"/>
                  <a:pt x="3797" y="11567"/>
                  <a:pt x="3767" y="11565"/>
                </a:cubicBezTo>
                <a:cubicBezTo>
                  <a:pt x="3742" y="11562"/>
                  <a:pt x="3719" y="11561"/>
                  <a:pt x="3697" y="11561"/>
                </a:cubicBezTo>
                <a:cubicBezTo>
                  <a:pt x="3362" y="11561"/>
                  <a:pt x="3315" y="11800"/>
                  <a:pt x="3315" y="11800"/>
                </a:cubicBezTo>
                <a:cubicBezTo>
                  <a:pt x="3206" y="11836"/>
                  <a:pt x="3170" y="11963"/>
                  <a:pt x="3206" y="12054"/>
                </a:cubicBezTo>
                <a:cubicBezTo>
                  <a:pt x="3266" y="11903"/>
                  <a:pt x="3364" y="11890"/>
                  <a:pt x="3406" y="11890"/>
                </a:cubicBezTo>
                <a:cubicBezTo>
                  <a:pt x="3414" y="11890"/>
                  <a:pt x="3420" y="11891"/>
                  <a:pt x="3423" y="11891"/>
                </a:cubicBezTo>
                <a:cubicBezTo>
                  <a:pt x="3459" y="11891"/>
                  <a:pt x="3477" y="11963"/>
                  <a:pt x="3477" y="11963"/>
                </a:cubicBezTo>
                <a:cubicBezTo>
                  <a:pt x="3423" y="11981"/>
                  <a:pt x="3405" y="12072"/>
                  <a:pt x="3405" y="12072"/>
                </a:cubicBezTo>
                <a:cubicBezTo>
                  <a:pt x="3296" y="12144"/>
                  <a:pt x="3369" y="12398"/>
                  <a:pt x="3369" y="12398"/>
                </a:cubicBezTo>
                <a:cubicBezTo>
                  <a:pt x="3369" y="12289"/>
                  <a:pt x="3405" y="12216"/>
                  <a:pt x="3496" y="12162"/>
                </a:cubicBezTo>
                <a:cubicBezTo>
                  <a:pt x="3496" y="12168"/>
                  <a:pt x="3508" y="12170"/>
                  <a:pt x="3524" y="12170"/>
                </a:cubicBezTo>
                <a:cubicBezTo>
                  <a:pt x="3556" y="12170"/>
                  <a:pt x="3604" y="12162"/>
                  <a:pt x="3604" y="12162"/>
                </a:cubicBezTo>
                <a:lnTo>
                  <a:pt x="3604" y="12162"/>
                </a:lnTo>
                <a:cubicBezTo>
                  <a:pt x="3550" y="12289"/>
                  <a:pt x="3568" y="12452"/>
                  <a:pt x="3640" y="12579"/>
                </a:cubicBezTo>
                <a:cubicBezTo>
                  <a:pt x="3604" y="12488"/>
                  <a:pt x="3622" y="12416"/>
                  <a:pt x="3677" y="12343"/>
                </a:cubicBezTo>
                <a:lnTo>
                  <a:pt x="3677" y="12398"/>
                </a:lnTo>
                <a:cubicBezTo>
                  <a:pt x="3659" y="12506"/>
                  <a:pt x="3695" y="12633"/>
                  <a:pt x="3785" y="12705"/>
                </a:cubicBezTo>
                <a:cubicBezTo>
                  <a:pt x="3767" y="12615"/>
                  <a:pt x="3767" y="12542"/>
                  <a:pt x="3785" y="12470"/>
                </a:cubicBezTo>
                <a:cubicBezTo>
                  <a:pt x="3785" y="12475"/>
                  <a:pt x="3789" y="12478"/>
                  <a:pt x="3796" y="12478"/>
                </a:cubicBezTo>
                <a:cubicBezTo>
                  <a:pt x="3836" y="12478"/>
                  <a:pt x="3972" y="12392"/>
                  <a:pt x="4003" y="12253"/>
                </a:cubicBezTo>
                <a:cubicBezTo>
                  <a:pt x="4019" y="12125"/>
                  <a:pt x="4276" y="11954"/>
                  <a:pt x="4372" y="11954"/>
                </a:cubicBezTo>
                <a:cubicBezTo>
                  <a:pt x="4385" y="11954"/>
                  <a:pt x="4395" y="11957"/>
                  <a:pt x="4401" y="11963"/>
                </a:cubicBezTo>
                <a:cubicBezTo>
                  <a:pt x="4437" y="12017"/>
                  <a:pt x="4365" y="12198"/>
                  <a:pt x="4329" y="12379"/>
                </a:cubicBezTo>
                <a:cubicBezTo>
                  <a:pt x="4202" y="12633"/>
                  <a:pt x="3948" y="12778"/>
                  <a:pt x="3677" y="12796"/>
                </a:cubicBezTo>
                <a:cubicBezTo>
                  <a:pt x="3532" y="12796"/>
                  <a:pt x="3405" y="12832"/>
                  <a:pt x="3278" y="12923"/>
                </a:cubicBezTo>
                <a:cubicBezTo>
                  <a:pt x="3271" y="12921"/>
                  <a:pt x="3263" y="12920"/>
                  <a:pt x="3256" y="12920"/>
                </a:cubicBezTo>
                <a:cubicBezTo>
                  <a:pt x="3165" y="12920"/>
                  <a:pt x="3096" y="13080"/>
                  <a:pt x="3071" y="13147"/>
                </a:cubicBezTo>
                <a:lnTo>
                  <a:pt x="3071" y="13147"/>
                </a:lnTo>
                <a:cubicBezTo>
                  <a:pt x="3114" y="13082"/>
                  <a:pt x="3278" y="13013"/>
                  <a:pt x="3278" y="13013"/>
                </a:cubicBezTo>
                <a:cubicBezTo>
                  <a:pt x="3278" y="13050"/>
                  <a:pt x="3405" y="13068"/>
                  <a:pt x="3405" y="13068"/>
                </a:cubicBezTo>
                <a:cubicBezTo>
                  <a:pt x="3387" y="13122"/>
                  <a:pt x="3387" y="13194"/>
                  <a:pt x="3405" y="13249"/>
                </a:cubicBezTo>
                <a:cubicBezTo>
                  <a:pt x="3387" y="13538"/>
                  <a:pt x="3550" y="13575"/>
                  <a:pt x="3550" y="13575"/>
                </a:cubicBezTo>
                <a:cubicBezTo>
                  <a:pt x="3514" y="13484"/>
                  <a:pt x="3514" y="13375"/>
                  <a:pt x="3550" y="13303"/>
                </a:cubicBezTo>
                <a:lnTo>
                  <a:pt x="3532" y="13303"/>
                </a:lnTo>
                <a:cubicBezTo>
                  <a:pt x="3550" y="13303"/>
                  <a:pt x="3622" y="13285"/>
                  <a:pt x="3622" y="13285"/>
                </a:cubicBezTo>
                <a:cubicBezTo>
                  <a:pt x="3622" y="13357"/>
                  <a:pt x="3695" y="13357"/>
                  <a:pt x="3695" y="13357"/>
                </a:cubicBezTo>
                <a:cubicBezTo>
                  <a:pt x="3677" y="13466"/>
                  <a:pt x="3767" y="13557"/>
                  <a:pt x="3894" y="13575"/>
                </a:cubicBezTo>
                <a:cubicBezTo>
                  <a:pt x="3822" y="13502"/>
                  <a:pt x="3785" y="13357"/>
                  <a:pt x="3822" y="13321"/>
                </a:cubicBezTo>
                <a:cubicBezTo>
                  <a:pt x="3826" y="13319"/>
                  <a:pt x="3829" y="13318"/>
                  <a:pt x="3833" y="13318"/>
                </a:cubicBezTo>
                <a:cubicBezTo>
                  <a:pt x="3862" y="13318"/>
                  <a:pt x="3876" y="13375"/>
                  <a:pt x="3876" y="13375"/>
                </a:cubicBezTo>
                <a:cubicBezTo>
                  <a:pt x="3894" y="13502"/>
                  <a:pt x="4057" y="13557"/>
                  <a:pt x="4057" y="13557"/>
                </a:cubicBezTo>
                <a:cubicBezTo>
                  <a:pt x="4003" y="13520"/>
                  <a:pt x="3966" y="13357"/>
                  <a:pt x="4057" y="13339"/>
                </a:cubicBezTo>
                <a:cubicBezTo>
                  <a:pt x="4148" y="13321"/>
                  <a:pt x="4093" y="13231"/>
                  <a:pt x="4093" y="13231"/>
                </a:cubicBezTo>
                <a:cubicBezTo>
                  <a:pt x="4292" y="12506"/>
                  <a:pt x="5198" y="12615"/>
                  <a:pt x="4944" y="12452"/>
                </a:cubicBezTo>
                <a:cubicBezTo>
                  <a:pt x="4691" y="12271"/>
                  <a:pt x="4999" y="11999"/>
                  <a:pt x="4999" y="11999"/>
                </a:cubicBezTo>
                <a:cubicBezTo>
                  <a:pt x="5596" y="11420"/>
                  <a:pt x="5361" y="11112"/>
                  <a:pt x="5361" y="11112"/>
                </a:cubicBezTo>
                <a:lnTo>
                  <a:pt x="5361" y="11094"/>
                </a:lnTo>
                <a:cubicBezTo>
                  <a:pt x="5363" y="11096"/>
                  <a:pt x="5369" y="11097"/>
                  <a:pt x="5376" y="11097"/>
                </a:cubicBezTo>
                <a:cubicBezTo>
                  <a:pt x="5417" y="11097"/>
                  <a:pt x="5524" y="11057"/>
                  <a:pt x="5524" y="11057"/>
                </a:cubicBezTo>
                <a:cubicBezTo>
                  <a:pt x="5524" y="11239"/>
                  <a:pt x="5596" y="11420"/>
                  <a:pt x="5741" y="11546"/>
                </a:cubicBezTo>
                <a:cubicBezTo>
                  <a:pt x="5433" y="12216"/>
                  <a:pt x="5705" y="13231"/>
                  <a:pt x="5796" y="14046"/>
                </a:cubicBezTo>
                <a:cubicBezTo>
                  <a:pt x="5868" y="14842"/>
                  <a:pt x="5198" y="15277"/>
                  <a:pt x="5144" y="16563"/>
                </a:cubicBezTo>
                <a:cubicBezTo>
                  <a:pt x="5095" y="17432"/>
                  <a:pt x="5192" y="17577"/>
                  <a:pt x="5262" y="17577"/>
                </a:cubicBezTo>
                <a:cubicBezTo>
                  <a:pt x="5296" y="17577"/>
                  <a:pt x="5325" y="17541"/>
                  <a:pt x="5325" y="17541"/>
                </a:cubicBezTo>
                <a:cubicBezTo>
                  <a:pt x="4908" y="15947"/>
                  <a:pt x="6429" y="14897"/>
                  <a:pt x="6393" y="13357"/>
                </a:cubicBezTo>
                <a:cubicBezTo>
                  <a:pt x="6357" y="11818"/>
                  <a:pt x="6773" y="11438"/>
                  <a:pt x="6773" y="11438"/>
                </a:cubicBezTo>
                <a:cubicBezTo>
                  <a:pt x="7643" y="10406"/>
                  <a:pt x="7516" y="10043"/>
                  <a:pt x="7516" y="10043"/>
                </a:cubicBezTo>
                <a:lnTo>
                  <a:pt x="7516" y="10043"/>
                </a:lnTo>
                <a:cubicBezTo>
                  <a:pt x="7603" y="10065"/>
                  <a:pt x="7690" y="10074"/>
                  <a:pt x="7775" y="10074"/>
                </a:cubicBezTo>
                <a:cubicBezTo>
                  <a:pt x="8488" y="10074"/>
                  <a:pt x="9110" y="9410"/>
                  <a:pt x="9110" y="9410"/>
                </a:cubicBezTo>
                <a:cubicBezTo>
                  <a:pt x="9915" y="7629"/>
                  <a:pt x="11466" y="7290"/>
                  <a:pt x="12535" y="7290"/>
                </a:cubicBezTo>
                <a:cubicBezTo>
                  <a:pt x="13173" y="7290"/>
                  <a:pt x="13639" y="7411"/>
                  <a:pt x="13673" y="7417"/>
                </a:cubicBezTo>
                <a:cubicBezTo>
                  <a:pt x="13773" y="7434"/>
                  <a:pt x="14070" y="7603"/>
                  <a:pt x="14161" y="7603"/>
                </a:cubicBezTo>
                <a:cubicBezTo>
                  <a:pt x="14169" y="7603"/>
                  <a:pt x="14176" y="7602"/>
                  <a:pt x="14180" y="7599"/>
                </a:cubicBezTo>
                <a:cubicBezTo>
                  <a:pt x="14183" y="7596"/>
                  <a:pt x="14187" y="7594"/>
                  <a:pt x="14191" y="7594"/>
                </a:cubicBezTo>
                <a:cubicBezTo>
                  <a:pt x="14241" y="7594"/>
                  <a:pt x="14379" y="7780"/>
                  <a:pt x="14379" y="7780"/>
                </a:cubicBezTo>
                <a:cubicBezTo>
                  <a:pt x="14416" y="7707"/>
                  <a:pt x="14235" y="7508"/>
                  <a:pt x="14235" y="7472"/>
                </a:cubicBezTo>
                <a:cubicBezTo>
                  <a:pt x="14216" y="7454"/>
                  <a:pt x="14035" y="7327"/>
                  <a:pt x="14035" y="7327"/>
                </a:cubicBezTo>
                <a:cubicBezTo>
                  <a:pt x="13800" y="5190"/>
                  <a:pt x="16643" y="4810"/>
                  <a:pt x="16679" y="4737"/>
                </a:cubicBezTo>
                <a:cubicBezTo>
                  <a:pt x="16686" y="4724"/>
                  <a:pt x="16709" y="4719"/>
                  <a:pt x="16742" y="4719"/>
                </a:cubicBezTo>
                <a:cubicBezTo>
                  <a:pt x="16838" y="4719"/>
                  <a:pt x="17020" y="4759"/>
                  <a:pt x="17149" y="4759"/>
                </a:cubicBezTo>
                <a:cubicBezTo>
                  <a:pt x="17226" y="4759"/>
                  <a:pt x="17284" y="4745"/>
                  <a:pt x="17295" y="4701"/>
                </a:cubicBezTo>
                <a:cubicBezTo>
                  <a:pt x="17306" y="4656"/>
                  <a:pt x="17348" y="4641"/>
                  <a:pt x="17401" y="4641"/>
                </a:cubicBezTo>
                <a:cubicBezTo>
                  <a:pt x="17520" y="4641"/>
                  <a:pt x="17693" y="4719"/>
                  <a:pt x="17693" y="4719"/>
                </a:cubicBezTo>
                <a:cubicBezTo>
                  <a:pt x="17585" y="4520"/>
                  <a:pt x="17259" y="4574"/>
                  <a:pt x="17205" y="4556"/>
                </a:cubicBezTo>
                <a:cubicBezTo>
                  <a:pt x="17042" y="4538"/>
                  <a:pt x="16879" y="4520"/>
                  <a:pt x="16716" y="4520"/>
                </a:cubicBezTo>
                <a:cubicBezTo>
                  <a:pt x="15031" y="3470"/>
                  <a:pt x="16897" y="2311"/>
                  <a:pt x="16879" y="2202"/>
                </a:cubicBezTo>
                <a:cubicBezTo>
                  <a:pt x="16879" y="2093"/>
                  <a:pt x="16842" y="2093"/>
                  <a:pt x="17096" y="2093"/>
                </a:cubicBezTo>
                <a:cubicBezTo>
                  <a:pt x="17331" y="2093"/>
                  <a:pt x="17422" y="1948"/>
                  <a:pt x="17603" y="1876"/>
                </a:cubicBezTo>
                <a:cubicBezTo>
                  <a:pt x="17802" y="1785"/>
                  <a:pt x="18092" y="1695"/>
                  <a:pt x="18345" y="1622"/>
                </a:cubicBezTo>
                <a:cubicBezTo>
                  <a:pt x="18408" y="1600"/>
                  <a:pt x="18396" y="1592"/>
                  <a:pt x="18341" y="1592"/>
                </a:cubicBezTo>
                <a:cubicBezTo>
                  <a:pt x="18198" y="1592"/>
                  <a:pt x="17765" y="1646"/>
                  <a:pt x="17594" y="1646"/>
                </a:cubicBezTo>
                <a:cubicBezTo>
                  <a:pt x="17563" y="1646"/>
                  <a:pt x="17541" y="1645"/>
                  <a:pt x="17530" y="1641"/>
                </a:cubicBezTo>
                <a:cubicBezTo>
                  <a:pt x="17523" y="1636"/>
                  <a:pt x="17512" y="1634"/>
                  <a:pt x="17497" y="1634"/>
                </a:cubicBezTo>
                <a:cubicBezTo>
                  <a:pt x="17327" y="1634"/>
                  <a:pt x="16716" y="1894"/>
                  <a:pt x="16716" y="1894"/>
                </a:cubicBezTo>
                <a:cubicBezTo>
                  <a:pt x="16204" y="1984"/>
                  <a:pt x="15738" y="2023"/>
                  <a:pt x="15315" y="2023"/>
                </a:cubicBezTo>
                <a:cubicBezTo>
                  <a:pt x="12667" y="2023"/>
                  <a:pt x="11689" y="498"/>
                  <a:pt x="11627" y="373"/>
                </a:cubicBezTo>
                <a:cubicBezTo>
                  <a:pt x="11581" y="281"/>
                  <a:pt x="11644" y="0"/>
                  <a:pt x="11618" y="0"/>
                </a:cubicBezTo>
                <a:close/>
              </a:path>
            </a:pathLst>
          </a:custGeom>
          <a:solidFill>
            <a:schemeClr val="dk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5" name="Google Shape;55;p3"/>
          <p:cNvSpPr/>
          <p:nvPr/>
        </p:nvSpPr>
        <p:spPr>
          <a:xfrm>
            <a:off x="544601" y="999166"/>
            <a:ext cx="2349681" cy="2119676"/>
          </a:xfrm>
          <a:custGeom>
            <a:avLst/>
            <a:gdLst/>
            <a:ahLst/>
            <a:cxnLst/>
            <a:rect l="l" t="t" r="r" b="b"/>
            <a:pathLst>
              <a:path w="19650" h="17727" extrusionOk="0">
                <a:moveTo>
                  <a:pt x="41" y="3646"/>
                </a:moveTo>
                <a:cubicBezTo>
                  <a:pt x="23" y="3648"/>
                  <a:pt x="9" y="3653"/>
                  <a:pt x="1" y="3661"/>
                </a:cubicBezTo>
                <a:cubicBezTo>
                  <a:pt x="14" y="3656"/>
                  <a:pt x="27" y="3651"/>
                  <a:pt x="41" y="3646"/>
                </a:cubicBezTo>
                <a:close/>
                <a:moveTo>
                  <a:pt x="19552" y="1"/>
                </a:moveTo>
                <a:cubicBezTo>
                  <a:pt x="18009" y="1"/>
                  <a:pt x="14887" y="1597"/>
                  <a:pt x="14887" y="1597"/>
                </a:cubicBezTo>
                <a:cubicBezTo>
                  <a:pt x="14815" y="1542"/>
                  <a:pt x="14887" y="1343"/>
                  <a:pt x="14887" y="1343"/>
                </a:cubicBezTo>
                <a:cubicBezTo>
                  <a:pt x="14884" y="1343"/>
                  <a:pt x="14881" y="1342"/>
                  <a:pt x="14878" y="1342"/>
                </a:cubicBezTo>
                <a:cubicBezTo>
                  <a:pt x="14754" y="1342"/>
                  <a:pt x="14633" y="1687"/>
                  <a:pt x="14633" y="1687"/>
                </a:cubicBezTo>
                <a:cubicBezTo>
                  <a:pt x="14597" y="1524"/>
                  <a:pt x="14887" y="1053"/>
                  <a:pt x="14887" y="1053"/>
                </a:cubicBezTo>
                <a:cubicBezTo>
                  <a:pt x="14882" y="1051"/>
                  <a:pt x="14876" y="1050"/>
                  <a:pt x="14868" y="1050"/>
                </a:cubicBezTo>
                <a:cubicBezTo>
                  <a:pt x="14754" y="1050"/>
                  <a:pt x="14335" y="1293"/>
                  <a:pt x="14217" y="1868"/>
                </a:cubicBezTo>
                <a:cubicBezTo>
                  <a:pt x="14108" y="2502"/>
                  <a:pt x="13348" y="3607"/>
                  <a:pt x="13293" y="3860"/>
                </a:cubicBezTo>
                <a:cubicBezTo>
                  <a:pt x="13239" y="4096"/>
                  <a:pt x="12895" y="4150"/>
                  <a:pt x="12804" y="4313"/>
                </a:cubicBezTo>
                <a:cubicBezTo>
                  <a:pt x="12718" y="4486"/>
                  <a:pt x="11251" y="5059"/>
                  <a:pt x="10953" y="5059"/>
                </a:cubicBezTo>
                <a:cubicBezTo>
                  <a:pt x="10940" y="5059"/>
                  <a:pt x="10929" y="5058"/>
                  <a:pt x="10921" y="5055"/>
                </a:cubicBezTo>
                <a:cubicBezTo>
                  <a:pt x="10722" y="5001"/>
                  <a:pt x="10505" y="5110"/>
                  <a:pt x="10468" y="4784"/>
                </a:cubicBezTo>
                <a:cubicBezTo>
                  <a:pt x="10432" y="4458"/>
                  <a:pt x="10215" y="4150"/>
                  <a:pt x="10088" y="4132"/>
                </a:cubicBezTo>
                <a:cubicBezTo>
                  <a:pt x="9889" y="4023"/>
                  <a:pt x="9726" y="3896"/>
                  <a:pt x="9563" y="3752"/>
                </a:cubicBezTo>
                <a:lnTo>
                  <a:pt x="9563" y="3752"/>
                </a:lnTo>
                <a:cubicBezTo>
                  <a:pt x="9635" y="3788"/>
                  <a:pt x="9708" y="3806"/>
                  <a:pt x="9780" y="3806"/>
                </a:cubicBezTo>
                <a:cubicBezTo>
                  <a:pt x="9871" y="3806"/>
                  <a:pt x="9997" y="3643"/>
                  <a:pt x="10088" y="3552"/>
                </a:cubicBezTo>
                <a:cubicBezTo>
                  <a:pt x="10179" y="3462"/>
                  <a:pt x="10124" y="3226"/>
                  <a:pt x="10016" y="3226"/>
                </a:cubicBezTo>
                <a:cubicBezTo>
                  <a:pt x="9961" y="3226"/>
                  <a:pt x="9907" y="3263"/>
                  <a:pt x="9871" y="3335"/>
                </a:cubicBezTo>
                <a:cubicBezTo>
                  <a:pt x="9898" y="3308"/>
                  <a:pt x="9922" y="3295"/>
                  <a:pt x="9943" y="3295"/>
                </a:cubicBezTo>
                <a:cubicBezTo>
                  <a:pt x="9989" y="3295"/>
                  <a:pt x="10016" y="3361"/>
                  <a:pt x="10016" y="3462"/>
                </a:cubicBezTo>
                <a:cubicBezTo>
                  <a:pt x="10003" y="3558"/>
                  <a:pt x="9887" y="3583"/>
                  <a:pt x="9783" y="3583"/>
                </a:cubicBezTo>
                <a:cubicBezTo>
                  <a:pt x="9732" y="3583"/>
                  <a:pt x="9684" y="3576"/>
                  <a:pt x="9653" y="3570"/>
                </a:cubicBezTo>
                <a:cubicBezTo>
                  <a:pt x="9563" y="3570"/>
                  <a:pt x="9508" y="3426"/>
                  <a:pt x="9418" y="3407"/>
                </a:cubicBezTo>
                <a:cubicBezTo>
                  <a:pt x="9411" y="3404"/>
                  <a:pt x="9403" y="3402"/>
                  <a:pt x="9394" y="3402"/>
                </a:cubicBezTo>
                <a:cubicBezTo>
                  <a:pt x="9333" y="3402"/>
                  <a:pt x="9250" y="3491"/>
                  <a:pt x="9215" y="3491"/>
                </a:cubicBezTo>
                <a:cubicBezTo>
                  <a:pt x="9208" y="3491"/>
                  <a:pt x="9203" y="3488"/>
                  <a:pt x="9201" y="3480"/>
                </a:cubicBezTo>
                <a:cubicBezTo>
                  <a:pt x="9195" y="3468"/>
                  <a:pt x="9170" y="3464"/>
                  <a:pt x="9138" y="3464"/>
                </a:cubicBezTo>
                <a:cubicBezTo>
                  <a:pt x="9074" y="3464"/>
                  <a:pt x="8977" y="3480"/>
                  <a:pt x="8929" y="3480"/>
                </a:cubicBezTo>
                <a:cubicBezTo>
                  <a:pt x="8875" y="3480"/>
                  <a:pt x="8857" y="3480"/>
                  <a:pt x="8875" y="3407"/>
                </a:cubicBezTo>
                <a:cubicBezTo>
                  <a:pt x="8875" y="3335"/>
                  <a:pt x="8947" y="3335"/>
                  <a:pt x="8965" y="3281"/>
                </a:cubicBezTo>
                <a:cubicBezTo>
                  <a:pt x="8965" y="3263"/>
                  <a:pt x="8979" y="3257"/>
                  <a:pt x="8998" y="3257"/>
                </a:cubicBezTo>
                <a:cubicBezTo>
                  <a:pt x="9036" y="3257"/>
                  <a:pt x="9092" y="3281"/>
                  <a:pt x="9092" y="3281"/>
                </a:cubicBezTo>
                <a:cubicBezTo>
                  <a:pt x="9036" y="3234"/>
                  <a:pt x="8991" y="3216"/>
                  <a:pt x="8954" y="3216"/>
                </a:cubicBezTo>
                <a:cubicBezTo>
                  <a:pt x="8846" y="3216"/>
                  <a:pt x="8802" y="3367"/>
                  <a:pt x="8748" y="3407"/>
                </a:cubicBezTo>
                <a:cubicBezTo>
                  <a:pt x="8675" y="3462"/>
                  <a:pt x="8748" y="3607"/>
                  <a:pt x="8657" y="3643"/>
                </a:cubicBezTo>
                <a:cubicBezTo>
                  <a:pt x="8585" y="3661"/>
                  <a:pt x="8494" y="3679"/>
                  <a:pt x="8422" y="3679"/>
                </a:cubicBezTo>
                <a:cubicBezTo>
                  <a:pt x="8396" y="3679"/>
                  <a:pt x="8370" y="3633"/>
                  <a:pt x="8331" y="3633"/>
                </a:cubicBezTo>
                <a:cubicBezTo>
                  <a:pt x="8315" y="3633"/>
                  <a:pt x="8298" y="3640"/>
                  <a:pt x="8277" y="3661"/>
                </a:cubicBezTo>
                <a:cubicBezTo>
                  <a:pt x="8205" y="3715"/>
                  <a:pt x="8295" y="3951"/>
                  <a:pt x="8295" y="3951"/>
                </a:cubicBezTo>
                <a:cubicBezTo>
                  <a:pt x="8295" y="3937"/>
                  <a:pt x="8337" y="3902"/>
                  <a:pt x="8357" y="3902"/>
                </a:cubicBezTo>
                <a:cubicBezTo>
                  <a:pt x="8363" y="3902"/>
                  <a:pt x="8368" y="3906"/>
                  <a:pt x="8368" y="3915"/>
                </a:cubicBezTo>
                <a:cubicBezTo>
                  <a:pt x="8374" y="3927"/>
                  <a:pt x="8382" y="3931"/>
                  <a:pt x="8392" y="3931"/>
                </a:cubicBezTo>
                <a:cubicBezTo>
                  <a:pt x="8412" y="3931"/>
                  <a:pt x="8440" y="3915"/>
                  <a:pt x="8476" y="3915"/>
                </a:cubicBezTo>
                <a:cubicBezTo>
                  <a:pt x="8531" y="3915"/>
                  <a:pt x="8549" y="3969"/>
                  <a:pt x="8567" y="3987"/>
                </a:cubicBezTo>
                <a:cubicBezTo>
                  <a:pt x="8567" y="4005"/>
                  <a:pt x="8712" y="4023"/>
                  <a:pt x="8712" y="4041"/>
                </a:cubicBezTo>
                <a:cubicBezTo>
                  <a:pt x="8730" y="4059"/>
                  <a:pt x="8694" y="4168"/>
                  <a:pt x="8657" y="4186"/>
                </a:cubicBezTo>
                <a:cubicBezTo>
                  <a:pt x="8639" y="4204"/>
                  <a:pt x="8639" y="4222"/>
                  <a:pt x="8639" y="4259"/>
                </a:cubicBezTo>
                <a:cubicBezTo>
                  <a:pt x="8657" y="4259"/>
                  <a:pt x="8694" y="4440"/>
                  <a:pt x="8639" y="4476"/>
                </a:cubicBezTo>
                <a:cubicBezTo>
                  <a:pt x="8603" y="4530"/>
                  <a:pt x="8675" y="4585"/>
                  <a:pt x="8712" y="4657"/>
                </a:cubicBezTo>
                <a:cubicBezTo>
                  <a:pt x="8748" y="4748"/>
                  <a:pt x="8784" y="4838"/>
                  <a:pt x="8802" y="4947"/>
                </a:cubicBezTo>
                <a:cubicBezTo>
                  <a:pt x="8838" y="4820"/>
                  <a:pt x="8893" y="4711"/>
                  <a:pt x="8947" y="4585"/>
                </a:cubicBezTo>
                <a:cubicBezTo>
                  <a:pt x="8947" y="4585"/>
                  <a:pt x="9037" y="4659"/>
                  <a:pt x="9067" y="4659"/>
                </a:cubicBezTo>
                <a:cubicBezTo>
                  <a:pt x="9070" y="4659"/>
                  <a:pt x="9072" y="4659"/>
                  <a:pt x="9074" y="4657"/>
                </a:cubicBezTo>
                <a:cubicBezTo>
                  <a:pt x="9110" y="4639"/>
                  <a:pt x="9056" y="4585"/>
                  <a:pt x="9056" y="4476"/>
                </a:cubicBezTo>
                <a:cubicBezTo>
                  <a:pt x="9056" y="4446"/>
                  <a:pt x="9067" y="4434"/>
                  <a:pt x="9085" y="4434"/>
                </a:cubicBezTo>
                <a:cubicBezTo>
                  <a:pt x="9132" y="4434"/>
                  <a:pt x="9226" y="4514"/>
                  <a:pt x="9291" y="4566"/>
                </a:cubicBezTo>
                <a:cubicBezTo>
                  <a:pt x="9364" y="4657"/>
                  <a:pt x="9671" y="4657"/>
                  <a:pt x="9816" y="4729"/>
                </a:cubicBezTo>
                <a:cubicBezTo>
                  <a:pt x="9979" y="4874"/>
                  <a:pt x="10088" y="5092"/>
                  <a:pt x="10070" y="5309"/>
                </a:cubicBezTo>
                <a:cubicBezTo>
                  <a:pt x="10061" y="5396"/>
                  <a:pt x="10002" y="5425"/>
                  <a:pt x="9927" y="5425"/>
                </a:cubicBezTo>
                <a:cubicBezTo>
                  <a:pt x="9846" y="5425"/>
                  <a:pt x="9747" y="5391"/>
                  <a:pt x="9671" y="5363"/>
                </a:cubicBezTo>
                <a:cubicBezTo>
                  <a:pt x="9634" y="5351"/>
                  <a:pt x="9582" y="5345"/>
                  <a:pt x="9518" y="5345"/>
                </a:cubicBezTo>
                <a:cubicBezTo>
                  <a:pt x="9302" y="5345"/>
                  <a:pt x="8945" y="5410"/>
                  <a:pt x="8512" y="5508"/>
                </a:cubicBezTo>
                <a:cubicBezTo>
                  <a:pt x="8389" y="5540"/>
                  <a:pt x="8274" y="5553"/>
                  <a:pt x="8167" y="5553"/>
                </a:cubicBezTo>
                <a:cubicBezTo>
                  <a:pt x="7789" y="5553"/>
                  <a:pt x="7511" y="5396"/>
                  <a:pt x="7299" y="5381"/>
                </a:cubicBezTo>
                <a:cubicBezTo>
                  <a:pt x="7009" y="5363"/>
                  <a:pt x="7009" y="5309"/>
                  <a:pt x="6955" y="5237"/>
                </a:cubicBezTo>
                <a:cubicBezTo>
                  <a:pt x="6883" y="5164"/>
                  <a:pt x="6846" y="5055"/>
                  <a:pt x="6846" y="4947"/>
                </a:cubicBezTo>
                <a:cubicBezTo>
                  <a:pt x="6857" y="4864"/>
                  <a:pt x="6820" y="4846"/>
                  <a:pt x="6786" y="4846"/>
                </a:cubicBezTo>
                <a:cubicBezTo>
                  <a:pt x="6761" y="4846"/>
                  <a:pt x="6738" y="4856"/>
                  <a:pt x="6738" y="4856"/>
                </a:cubicBezTo>
                <a:cubicBezTo>
                  <a:pt x="6702" y="4566"/>
                  <a:pt x="6539" y="4295"/>
                  <a:pt x="6285" y="4132"/>
                </a:cubicBezTo>
                <a:lnTo>
                  <a:pt x="6285" y="4132"/>
                </a:lnTo>
                <a:cubicBezTo>
                  <a:pt x="6339" y="4277"/>
                  <a:pt x="6339" y="4440"/>
                  <a:pt x="6285" y="4585"/>
                </a:cubicBezTo>
                <a:cubicBezTo>
                  <a:pt x="6031" y="4132"/>
                  <a:pt x="5470" y="4005"/>
                  <a:pt x="3496" y="3480"/>
                </a:cubicBezTo>
                <a:cubicBezTo>
                  <a:pt x="3018" y="3353"/>
                  <a:pt x="2527" y="3291"/>
                  <a:pt x="2038" y="3291"/>
                </a:cubicBezTo>
                <a:cubicBezTo>
                  <a:pt x="1356" y="3291"/>
                  <a:pt x="678" y="3411"/>
                  <a:pt x="41" y="3646"/>
                </a:cubicBezTo>
                <a:lnTo>
                  <a:pt x="41" y="3646"/>
                </a:lnTo>
                <a:cubicBezTo>
                  <a:pt x="49" y="3645"/>
                  <a:pt x="57" y="3645"/>
                  <a:pt x="67" y="3645"/>
                </a:cubicBezTo>
                <a:cubicBezTo>
                  <a:pt x="126" y="3645"/>
                  <a:pt x="206" y="3661"/>
                  <a:pt x="255" y="3661"/>
                </a:cubicBezTo>
                <a:cubicBezTo>
                  <a:pt x="327" y="3679"/>
                  <a:pt x="381" y="3715"/>
                  <a:pt x="436" y="3752"/>
                </a:cubicBezTo>
                <a:cubicBezTo>
                  <a:pt x="454" y="3770"/>
                  <a:pt x="635" y="3788"/>
                  <a:pt x="689" y="3806"/>
                </a:cubicBezTo>
                <a:cubicBezTo>
                  <a:pt x="762" y="3824"/>
                  <a:pt x="816" y="3842"/>
                  <a:pt x="888" y="3842"/>
                </a:cubicBezTo>
                <a:cubicBezTo>
                  <a:pt x="943" y="3860"/>
                  <a:pt x="979" y="3896"/>
                  <a:pt x="1015" y="3951"/>
                </a:cubicBezTo>
                <a:cubicBezTo>
                  <a:pt x="1015" y="3969"/>
                  <a:pt x="1033" y="4041"/>
                  <a:pt x="1033" y="4078"/>
                </a:cubicBezTo>
                <a:cubicBezTo>
                  <a:pt x="1033" y="4096"/>
                  <a:pt x="1178" y="4168"/>
                  <a:pt x="1178" y="4168"/>
                </a:cubicBezTo>
                <a:lnTo>
                  <a:pt x="1287" y="4168"/>
                </a:lnTo>
                <a:cubicBezTo>
                  <a:pt x="1341" y="4132"/>
                  <a:pt x="1414" y="4114"/>
                  <a:pt x="1468" y="4059"/>
                </a:cubicBezTo>
                <a:cubicBezTo>
                  <a:pt x="1484" y="4050"/>
                  <a:pt x="1494" y="4046"/>
                  <a:pt x="1500" y="4046"/>
                </a:cubicBezTo>
                <a:cubicBezTo>
                  <a:pt x="1529" y="4046"/>
                  <a:pt x="1468" y="4132"/>
                  <a:pt x="1468" y="4132"/>
                </a:cubicBezTo>
                <a:cubicBezTo>
                  <a:pt x="1468" y="4132"/>
                  <a:pt x="1432" y="4222"/>
                  <a:pt x="1414" y="4259"/>
                </a:cubicBezTo>
                <a:cubicBezTo>
                  <a:pt x="1395" y="4295"/>
                  <a:pt x="1522" y="4422"/>
                  <a:pt x="1558" y="4440"/>
                </a:cubicBezTo>
                <a:cubicBezTo>
                  <a:pt x="1577" y="4440"/>
                  <a:pt x="1794" y="4548"/>
                  <a:pt x="1830" y="4566"/>
                </a:cubicBezTo>
                <a:cubicBezTo>
                  <a:pt x="1866" y="4585"/>
                  <a:pt x="1921" y="4603"/>
                  <a:pt x="1957" y="4603"/>
                </a:cubicBezTo>
                <a:lnTo>
                  <a:pt x="2047" y="4603"/>
                </a:lnTo>
                <a:lnTo>
                  <a:pt x="2283" y="4566"/>
                </a:lnTo>
                <a:lnTo>
                  <a:pt x="2283" y="4566"/>
                </a:lnTo>
                <a:cubicBezTo>
                  <a:pt x="2265" y="4639"/>
                  <a:pt x="2228" y="4729"/>
                  <a:pt x="2192" y="4802"/>
                </a:cubicBezTo>
                <a:cubicBezTo>
                  <a:pt x="2156" y="4838"/>
                  <a:pt x="2192" y="4929"/>
                  <a:pt x="2228" y="4929"/>
                </a:cubicBezTo>
                <a:cubicBezTo>
                  <a:pt x="2319" y="4911"/>
                  <a:pt x="2410" y="4856"/>
                  <a:pt x="2464" y="4766"/>
                </a:cubicBezTo>
                <a:cubicBezTo>
                  <a:pt x="2518" y="4693"/>
                  <a:pt x="2573" y="4621"/>
                  <a:pt x="2627" y="4548"/>
                </a:cubicBezTo>
                <a:cubicBezTo>
                  <a:pt x="2681" y="4483"/>
                  <a:pt x="2722" y="4470"/>
                  <a:pt x="2747" y="4470"/>
                </a:cubicBezTo>
                <a:cubicBezTo>
                  <a:pt x="2763" y="4470"/>
                  <a:pt x="2772" y="4476"/>
                  <a:pt x="2772" y="4476"/>
                </a:cubicBezTo>
                <a:cubicBezTo>
                  <a:pt x="2754" y="4603"/>
                  <a:pt x="2736" y="4711"/>
                  <a:pt x="2699" y="4820"/>
                </a:cubicBezTo>
                <a:cubicBezTo>
                  <a:pt x="2645" y="4929"/>
                  <a:pt x="2609" y="5019"/>
                  <a:pt x="2554" y="5110"/>
                </a:cubicBezTo>
                <a:cubicBezTo>
                  <a:pt x="2536" y="5237"/>
                  <a:pt x="2536" y="5363"/>
                  <a:pt x="2554" y="5472"/>
                </a:cubicBezTo>
                <a:cubicBezTo>
                  <a:pt x="2554" y="5526"/>
                  <a:pt x="2573" y="5653"/>
                  <a:pt x="2554" y="5707"/>
                </a:cubicBezTo>
                <a:cubicBezTo>
                  <a:pt x="2518" y="5744"/>
                  <a:pt x="2591" y="5834"/>
                  <a:pt x="2591" y="5834"/>
                </a:cubicBezTo>
                <a:lnTo>
                  <a:pt x="2627" y="5816"/>
                </a:lnTo>
                <a:cubicBezTo>
                  <a:pt x="2663" y="5798"/>
                  <a:pt x="2717" y="5780"/>
                  <a:pt x="2754" y="5762"/>
                </a:cubicBezTo>
                <a:cubicBezTo>
                  <a:pt x="2790" y="5762"/>
                  <a:pt x="2862" y="5834"/>
                  <a:pt x="2880" y="5925"/>
                </a:cubicBezTo>
                <a:cubicBezTo>
                  <a:pt x="2897" y="6023"/>
                  <a:pt x="2884" y="6447"/>
                  <a:pt x="2894" y="6447"/>
                </a:cubicBezTo>
                <a:cubicBezTo>
                  <a:pt x="2895" y="6447"/>
                  <a:pt x="2897" y="6442"/>
                  <a:pt x="2899" y="6432"/>
                </a:cubicBezTo>
                <a:cubicBezTo>
                  <a:pt x="2908" y="6368"/>
                  <a:pt x="2939" y="6359"/>
                  <a:pt x="2982" y="6359"/>
                </a:cubicBezTo>
                <a:cubicBezTo>
                  <a:pt x="2999" y="6359"/>
                  <a:pt x="3018" y="6361"/>
                  <a:pt x="3039" y="6361"/>
                </a:cubicBezTo>
                <a:cubicBezTo>
                  <a:pt x="3069" y="6361"/>
                  <a:pt x="3101" y="6357"/>
                  <a:pt x="3134" y="6341"/>
                </a:cubicBezTo>
                <a:cubicBezTo>
                  <a:pt x="3165" y="6320"/>
                  <a:pt x="3187" y="6313"/>
                  <a:pt x="3204" y="6313"/>
                </a:cubicBezTo>
                <a:cubicBezTo>
                  <a:pt x="3247" y="6313"/>
                  <a:pt x="3258" y="6359"/>
                  <a:pt x="3297" y="6359"/>
                </a:cubicBezTo>
                <a:cubicBezTo>
                  <a:pt x="3333" y="6359"/>
                  <a:pt x="3369" y="6359"/>
                  <a:pt x="3406" y="6341"/>
                </a:cubicBezTo>
                <a:cubicBezTo>
                  <a:pt x="3460" y="6341"/>
                  <a:pt x="3478" y="6414"/>
                  <a:pt x="3478" y="6468"/>
                </a:cubicBezTo>
                <a:cubicBezTo>
                  <a:pt x="3478" y="6540"/>
                  <a:pt x="3496" y="6522"/>
                  <a:pt x="3478" y="6577"/>
                </a:cubicBezTo>
                <a:cubicBezTo>
                  <a:pt x="3478" y="6611"/>
                  <a:pt x="3500" y="6624"/>
                  <a:pt x="3516" y="6624"/>
                </a:cubicBezTo>
                <a:cubicBezTo>
                  <a:pt x="3525" y="6624"/>
                  <a:pt x="3532" y="6619"/>
                  <a:pt x="3532" y="6613"/>
                </a:cubicBezTo>
                <a:cubicBezTo>
                  <a:pt x="3532" y="6595"/>
                  <a:pt x="3550" y="6577"/>
                  <a:pt x="3569" y="6486"/>
                </a:cubicBezTo>
                <a:cubicBezTo>
                  <a:pt x="3605" y="6396"/>
                  <a:pt x="3732" y="6305"/>
                  <a:pt x="3732" y="6305"/>
                </a:cubicBezTo>
                <a:lnTo>
                  <a:pt x="3732" y="6305"/>
                </a:lnTo>
                <a:cubicBezTo>
                  <a:pt x="3732" y="6396"/>
                  <a:pt x="3732" y="6468"/>
                  <a:pt x="3695" y="6540"/>
                </a:cubicBezTo>
                <a:cubicBezTo>
                  <a:pt x="3659" y="6649"/>
                  <a:pt x="3659" y="6776"/>
                  <a:pt x="3677" y="6884"/>
                </a:cubicBezTo>
                <a:cubicBezTo>
                  <a:pt x="3695" y="6993"/>
                  <a:pt x="3804" y="7138"/>
                  <a:pt x="3840" y="7229"/>
                </a:cubicBezTo>
                <a:cubicBezTo>
                  <a:pt x="3858" y="7301"/>
                  <a:pt x="3876" y="7392"/>
                  <a:pt x="3913" y="7482"/>
                </a:cubicBezTo>
                <a:cubicBezTo>
                  <a:pt x="3922" y="7496"/>
                  <a:pt x="3928" y="7503"/>
                  <a:pt x="3931" y="7503"/>
                </a:cubicBezTo>
                <a:cubicBezTo>
                  <a:pt x="3939" y="7503"/>
                  <a:pt x="3926" y="7449"/>
                  <a:pt x="3913" y="7355"/>
                </a:cubicBezTo>
                <a:cubicBezTo>
                  <a:pt x="3913" y="7229"/>
                  <a:pt x="3931" y="7319"/>
                  <a:pt x="4039" y="7156"/>
                </a:cubicBezTo>
                <a:cubicBezTo>
                  <a:pt x="4148" y="7011"/>
                  <a:pt x="4202" y="7029"/>
                  <a:pt x="4221" y="6993"/>
                </a:cubicBezTo>
                <a:cubicBezTo>
                  <a:pt x="4239" y="6939"/>
                  <a:pt x="4275" y="6975"/>
                  <a:pt x="4275" y="6939"/>
                </a:cubicBezTo>
                <a:cubicBezTo>
                  <a:pt x="4293" y="6921"/>
                  <a:pt x="4347" y="6884"/>
                  <a:pt x="4383" y="6812"/>
                </a:cubicBezTo>
                <a:cubicBezTo>
                  <a:pt x="4438" y="6721"/>
                  <a:pt x="4438" y="6758"/>
                  <a:pt x="4438" y="6667"/>
                </a:cubicBezTo>
                <a:cubicBezTo>
                  <a:pt x="4438" y="6642"/>
                  <a:pt x="4445" y="6632"/>
                  <a:pt x="4455" y="6632"/>
                </a:cubicBezTo>
                <a:cubicBezTo>
                  <a:pt x="4490" y="6632"/>
                  <a:pt x="4565" y="6740"/>
                  <a:pt x="4565" y="6740"/>
                </a:cubicBezTo>
                <a:lnTo>
                  <a:pt x="4691" y="6740"/>
                </a:lnTo>
                <a:cubicBezTo>
                  <a:pt x="4691" y="6740"/>
                  <a:pt x="4746" y="6812"/>
                  <a:pt x="4746" y="6830"/>
                </a:cubicBezTo>
                <a:cubicBezTo>
                  <a:pt x="4764" y="6866"/>
                  <a:pt x="4782" y="6903"/>
                  <a:pt x="4800" y="6921"/>
                </a:cubicBezTo>
                <a:cubicBezTo>
                  <a:pt x="4806" y="6927"/>
                  <a:pt x="4814" y="6929"/>
                  <a:pt x="4823" y="6929"/>
                </a:cubicBezTo>
                <a:cubicBezTo>
                  <a:pt x="4840" y="6929"/>
                  <a:pt x="4860" y="6921"/>
                  <a:pt x="4872" y="6921"/>
                </a:cubicBezTo>
                <a:cubicBezTo>
                  <a:pt x="4891" y="6903"/>
                  <a:pt x="4927" y="6884"/>
                  <a:pt x="4999" y="6794"/>
                </a:cubicBezTo>
                <a:cubicBezTo>
                  <a:pt x="5026" y="6753"/>
                  <a:pt x="5041" y="6740"/>
                  <a:pt x="5048" y="6740"/>
                </a:cubicBezTo>
                <a:cubicBezTo>
                  <a:pt x="5061" y="6740"/>
                  <a:pt x="5054" y="6776"/>
                  <a:pt x="5054" y="6776"/>
                </a:cubicBezTo>
                <a:lnTo>
                  <a:pt x="5054" y="7011"/>
                </a:lnTo>
                <a:cubicBezTo>
                  <a:pt x="5108" y="6993"/>
                  <a:pt x="5180" y="6957"/>
                  <a:pt x="5217" y="6903"/>
                </a:cubicBezTo>
                <a:cubicBezTo>
                  <a:pt x="5289" y="6830"/>
                  <a:pt x="5325" y="6740"/>
                  <a:pt x="5361" y="6631"/>
                </a:cubicBezTo>
                <a:cubicBezTo>
                  <a:pt x="5361" y="6577"/>
                  <a:pt x="5380" y="6522"/>
                  <a:pt x="5398" y="6468"/>
                </a:cubicBezTo>
                <a:cubicBezTo>
                  <a:pt x="5416" y="6396"/>
                  <a:pt x="5434" y="6341"/>
                  <a:pt x="5434" y="6269"/>
                </a:cubicBezTo>
                <a:cubicBezTo>
                  <a:pt x="5434" y="6233"/>
                  <a:pt x="5452" y="6196"/>
                  <a:pt x="5488" y="6160"/>
                </a:cubicBezTo>
                <a:lnTo>
                  <a:pt x="5488" y="6450"/>
                </a:lnTo>
                <a:cubicBezTo>
                  <a:pt x="5488" y="6540"/>
                  <a:pt x="5506" y="6649"/>
                  <a:pt x="5524" y="6740"/>
                </a:cubicBezTo>
                <a:lnTo>
                  <a:pt x="5579" y="6721"/>
                </a:lnTo>
                <a:cubicBezTo>
                  <a:pt x="5615" y="6794"/>
                  <a:pt x="5633" y="6848"/>
                  <a:pt x="5633" y="6921"/>
                </a:cubicBezTo>
                <a:cubicBezTo>
                  <a:pt x="5633" y="6975"/>
                  <a:pt x="5651" y="7047"/>
                  <a:pt x="5669" y="7102"/>
                </a:cubicBezTo>
                <a:cubicBezTo>
                  <a:pt x="5705" y="7174"/>
                  <a:pt x="5760" y="7265"/>
                  <a:pt x="5832" y="7337"/>
                </a:cubicBezTo>
                <a:cubicBezTo>
                  <a:pt x="5887" y="7428"/>
                  <a:pt x="5923" y="7518"/>
                  <a:pt x="5941" y="7627"/>
                </a:cubicBezTo>
                <a:cubicBezTo>
                  <a:pt x="5959" y="7718"/>
                  <a:pt x="5995" y="7790"/>
                  <a:pt x="6031" y="7880"/>
                </a:cubicBezTo>
                <a:cubicBezTo>
                  <a:pt x="6031" y="7880"/>
                  <a:pt x="6122" y="7844"/>
                  <a:pt x="6140" y="7790"/>
                </a:cubicBezTo>
                <a:cubicBezTo>
                  <a:pt x="6158" y="7754"/>
                  <a:pt x="6176" y="7699"/>
                  <a:pt x="6176" y="7663"/>
                </a:cubicBezTo>
                <a:cubicBezTo>
                  <a:pt x="6181" y="7645"/>
                  <a:pt x="6187" y="7639"/>
                  <a:pt x="6195" y="7639"/>
                </a:cubicBezTo>
                <a:cubicBezTo>
                  <a:pt x="6218" y="7639"/>
                  <a:pt x="6249" y="7704"/>
                  <a:pt x="6249" y="7718"/>
                </a:cubicBezTo>
                <a:cubicBezTo>
                  <a:pt x="6249" y="7754"/>
                  <a:pt x="6303" y="7917"/>
                  <a:pt x="6303" y="7989"/>
                </a:cubicBezTo>
                <a:cubicBezTo>
                  <a:pt x="6307" y="8001"/>
                  <a:pt x="6311" y="8006"/>
                  <a:pt x="6316" y="8006"/>
                </a:cubicBezTo>
                <a:cubicBezTo>
                  <a:pt x="6335" y="8006"/>
                  <a:pt x="6357" y="7934"/>
                  <a:pt x="6357" y="7862"/>
                </a:cubicBezTo>
                <a:cubicBezTo>
                  <a:pt x="6376" y="7772"/>
                  <a:pt x="6285" y="7754"/>
                  <a:pt x="6285" y="7681"/>
                </a:cubicBezTo>
                <a:cubicBezTo>
                  <a:pt x="6285" y="7591"/>
                  <a:pt x="6339" y="7591"/>
                  <a:pt x="6376" y="7482"/>
                </a:cubicBezTo>
                <a:cubicBezTo>
                  <a:pt x="6391" y="7422"/>
                  <a:pt x="6443" y="7387"/>
                  <a:pt x="6502" y="7387"/>
                </a:cubicBezTo>
                <a:cubicBezTo>
                  <a:pt x="6514" y="7387"/>
                  <a:pt x="6526" y="7388"/>
                  <a:pt x="6539" y="7392"/>
                </a:cubicBezTo>
                <a:cubicBezTo>
                  <a:pt x="6539" y="7518"/>
                  <a:pt x="6502" y="7645"/>
                  <a:pt x="6466" y="7754"/>
                </a:cubicBezTo>
                <a:cubicBezTo>
                  <a:pt x="6412" y="7808"/>
                  <a:pt x="6412" y="7880"/>
                  <a:pt x="6412" y="7953"/>
                </a:cubicBezTo>
                <a:cubicBezTo>
                  <a:pt x="6412" y="8007"/>
                  <a:pt x="6502" y="8152"/>
                  <a:pt x="6520" y="8243"/>
                </a:cubicBezTo>
                <a:cubicBezTo>
                  <a:pt x="6520" y="8315"/>
                  <a:pt x="6593" y="8478"/>
                  <a:pt x="6611" y="8569"/>
                </a:cubicBezTo>
                <a:cubicBezTo>
                  <a:pt x="6611" y="8659"/>
                  <a:pt x="6647" y="8768"/>
                  <a:pt x="6665" y="8858"/>
                </a:cubicBezTo>
                <a:cubicBezTo>
                  <a:pt x="6665" y="8909"/>
                  <a:pt x="6669" y="8924"/>
                  <a:pt x="6673" y="8924"/>
                </a:cubicBezTo>
                <a:cubicBezTo>
                  <a:pt x="6678" y="8924"/>
                  <a:pt x="6683" y="8904"/>
                  <a:pt x="6683" y="8895"/>
                </a:cubicBezTo>
                <a:cubicBezTo>
                  <a:pt x="6683" y="8895"/>
                  <a:pt x="6720" y="8786"/>
                  <a:pt x="6756" y="8695"/>
                </a:cubicBezTo>
                <a:cubicBezTo>
                  <a:pt x="6774" y="8587"/>
                  <a:pt x="6883" y="8424"/>
                  <a:pt x="6919" y="8315"/>
                </a:cubicBezTo>
                <a:cubicBezTo>
                  <a:pt x="6955" y="8206"/>
                  <a:pt x="7027" y="8243"/>
                  <a:pt x="7064" y="8225"/>
                </a:cubicBezTo>
                <a:cubicBezTo>
                  <a:pt x="7100" y="8225"/>
                  <a:pt x="7136" y="8152"/>
                  <a:pt x="7154" y="8116"/>
                </a:cubicBezTo>
                <a:cubicBezTo>
                  <a:pt x="7154" y="8062"/>
                  <a:pt x="7190" y="7844"/>
                  <a:pt x="7209" y="7790"/>
                </a:cubicBezTo>
                <a:cubicBezTo>
                  <a:pt x="7211" y="7782"/>
                  <a:pt x="7214" y="7779"/>
                  <a:pt x="7216" y="7779"/>
                </a:cubicBezTo>
                <a:cubicBezTo>
                  <a:pt x="7231" y="7779"/>
                  <a:pt x="7245" y="7906"/>
                  <a:pt x="7245" y="7953"/>
                </a:cubicBezTo>
                <a:cubicBezTo>
                  <a:pt x="7263" y="8007"/>
                  <a:pt x="7299" y="8080"/>
                  <a:pt x="7335" y="8134"/>
                </a:cubicBezTo>
                <a:cubicBezTo>
                  <a:pt x="7480" y="8206"/>
                  <a:pt x="7643" y="8279"/>
                  <a:pt x="7806" y="8315"/>
                </a:cubicBezTo>
                <a:cubicBezTo>
                  <a:pt x="7879" y="8315"/>
                  <a:pt x="7933" y="8351"/>
                  <a:pt x="7987" y="8388"/>
                </a:cubicBezTo>
                <a:cubicBezTo>
                  <a:pt x="7987" y="8388"/>
                  <a:pt x="8206" y="8524"/>
                  <a:pt x="8264" y="8524"/>
                </a:cubicBezTo>
                <a:cubicBezTo>
                  <a:pt x="8272" y="8524"/>
                  <a:pt x="8277" y="8521"/>
                  <a:pt x="8277" y="8514"/>
                </a:cubicBezTo>
                <a:cubicBezTo>
                  <a:pt x="8277" y="8442"/>
                  <a:pt x="8277" y="8406"/>
                  <a:pt x="8277" y="8297"/>
                </a:cubicBezTo>
                <a:cubicBezTo>
                  <a:pt x="8268" y="8243"/>
                  <a:pt x="8277" y="8229"/>
                  <a:pt x="8288" y="8229"/>
                </a:cubicBezTo>
                <a:cubicBezTo>
                  <a:pt x="8300" y="8229"/>
                  <a:pt x="8313" y="8243"/>
                  <a:pt x="8313" y="8243"/>
                </a:cubicBezTo>
                <a:cubicBezTo>
                  <a:pt x="8313" y="8243"/>
                  <a:pt x="8368" y="8351"/>
                  <a:pt x="8386" y="8369"/>
                </a:cubicBezTo>
                <a:cubicBezTo>
                  <a:pt x="8386" y="8369"/>
                  <a:pt x="8585" y="8478"/>
                  <a:pt x="8585" y="8496"/>
                </a:cubicBezTo>
                <a:cubicBezTo>
                  <a:pt x="8639" y="8551"/>
                  <a:pt x="8675" y="8605"/>
                  <a:pt x="8712" y="8677"/>
                </a:cubicBezTo>
                <a:cubicBezTo>
                  <a:pt x="8712" y="8689"/>
                  <a:pt x="8720" y="8693"/>
                  <a:pt x="8730" y="8693"/>
                </a:cubicBezTo>
                <a:cubicBezTo>
                  <a:pt x="8752" y="8693"/>
                  <a:pt x="8784" y="8677"/>
                  <a:pt x="8784" y="8677"/>
                </a:cubicBezTo>
                <a:cubicBezTo>
                  <a:pt x="8784" y="8677"/>
                  <a:pt x="8802" y="8551"/>
                  <a:pt x="8820" y="8406"/>
                </a:cubicBezTo>
                <a:cubicBezTo>
                  <a:pt x="8825" y="8375"/>
                  <a:pt x="8831" y="8363"/>
                  <a:pt x="8838" y="8363"/>
                </a:cubicBezTo>
                <a:cubicBezTo>
                  <a:pt x="8861" y="8363"/>
                  <a:pt x="8893" y="8478"/>
                  <a:pt x="8893" y="8478"/>
                </a:cubicBezTo>
                <a:cubicBezTo>
                  <a:pt x="8893" y="8478"/>
                  <a:pt x="8929" y="8804"/>
                  <a:pt x="8929" y="8858"/>
                </a:cubicBezTo>
                <a:cubicBezTo>
                  <a:pt x="8929" y="8913"/>
                  <a:pt x="8965" y="9040"/>
                  <a:pt x="8965" y="9094"/>
                </a:cubicBezTo>
                <a:cubicBezTo>
                  <a:pt x="8965" y="9148"/>
                  <a:pt x="9038" y="9184"/>
                  <a:pt x="9056" y="9184"/>
                </a:cubicBezTo>
                <a:cubicBezTo>
                  <a:pt x="9074" y="9166"/>
                  <a:pt x="9092" y="9148"/>
                  <a:pt x="9092" y="9112"/>
                </a:cubicBezTo>
                <a:cubicBezTo>
                  <a:pt x="9128" y="9076"/>
                  <a:pt x="9056" y="9040"/>
                  <a:pt x="9056" y="8985"/>
                </a:cubicBezTo>
                <a:cubicBezTo>
                  <a:pt x="9056" y="8913"/>
                  <a:pt x="9110" y="8877"/>
                  <a:pt x="9110" y="8858"/>
                </a:cubicBezTo>
                <a:cubicBezTo>
                  <a:pt x="9164" y="8804"/>
                  <a:pt x="9219" y="8732"/>
                  <a:pt x="9255" y="8659"/>
                </a:cubicBezTo>
                <a:cubicBezTo>
                  <a:pt x="9255" y="8605"/>
                  <a:pt x="9255" y="8551"/>
                  <a:pt x="9255" y="8496"/>
                </a:cubicBezTo>
                <a:cubicBezTo>
                  <a:pt x="9237" y="8442"/>
                  <a:pt x="9237" y="8388"/>
                  <a:pt x="9255" y="8333"/>
                </a:cubicBezTo>
                <a:cubicBezTo>
                  <a:pt x="9256" y="8332"/>
                  <a:pt x="9258" y="8331"/>
                  <a:pt x="9260" y="8331"/>
                </a:cubicBezTo>
                <a:cubicBezTo>
                  <a:pt x="9284" y="8331"/>
                  <a:pt x="9345" y="8427"/>
                  <a:pt x="9345" y="8460"/>
                </a:cubicBezTo>
                <a:cubicBezTo>
                  <a:pt x="9364" y="8587"/>
                  <a:pt x="9382" y="8714"/>
                  <a:pt x="9400" y="8858"/>
                </a:cubicBezTo>
                <a:cubicBezTo>
                  <a:pt x="9400" y="8891"/>
                  <a:pt x="9370" y="8895"/>
                  <a:pt x="9342" y="8895"/>
                </a:cubicBezTo>
                <a:cubicBezTo>
                  <a:pt x="9331" y="8895"/>
                  <a:pt x="9320" y="8895"/>
                  <a:pt x="9312" y="8895"/>
                </a:cubicBezTo>
                <a:cubicBezTo>
                  <a:pt x="9282" y="8895"/>
                  <a:pt x="9282" y="8904"/>
                  <a:pt x="9400" y="8985"/>
                </a:cubicBezTo>
                <a:cubicBezTo>
                  <a:pt x="9545" y="9130"/>
                  <a:pt x="9617" y="9347"/>
                  <a:pt x="9617" y="9547"/>
                </a:cubicBezTo>
                <a:cubicBezTo>
                  <a:pt x="9581" y="10017"/>
                  <a:pt x="10179" y="10651"/>
                  <a:pt x="8078" y="13259"/>
                </a:cubicBezTo>
                <a:cubicBezTo>
                  <a:pt x="5959" y="15867"/>
                  <a:pt x="7734" y="17587"/>
                  <a:pt x="8042" y="17696"/>
                </a:cubicBezTo>
                <a:cubicBezTo>
                  <a:pt x="8103" y="17718"/>
                  <a:pt x="8144" y="17726"/>
                  <a:pt x="8169" y="17726"/>
                </a:cubicBezTo>
                <a:cubicBezTo>
                  <a:pt x="8271" y="17726"/>
                  <a:pt x="8132" y="17587"/>
                  <a:pt x="8132" y="17587"/>
                </a:cubicBezTo>
                <a:cubicBezTo>
                  <a:pt x="8132" y="17587"/>
                  <a:pt x="6955" y="16736"/>
                  <a:pt x="8005" y="14617"/>
                </a:cubicBezTo>
                <a:cubicBezTo>
                  <a:pt x="9005" y="12602"/>
                  <a:pt x="9922" y="12553"/>
                  <a:pt x="10009" y="12553"/>
                </a:cubicBezTo>
                <a:cubicBezTo>
                  <a:pt x="10013" y="12553"/>
                  <a:pt x="10016" y="12553"/>
                  <a:pt x="10016" y="12553"/>
                </a:cubicBezTo>
                <a:cubicBezTo>
                  <a:pt x="9997" y="12643"/>
                  <a:pt x="10106" y="12680"/>
                  <a:pt x="10106" y="12680"/>
                </a:cubicBezTo>
                <a:cubicBezTo>
                  <a:pt x="10106" y="12571"/>
                  <a:pt x="10124" y="12480"/>
                  <a:pt x="10160" y="12408"/>
                </a:cubicBezTo>
                <a:lnTo>
                  <a:pt x="10160" y="12408"/>
                </a:lnTo>
                <a:cubicBezTo>
                  <a:pt x="10160" y="12480"/>
                  <a:pt x="10142" y="12553"/>
                  <a:pt x="10142" y="12625"/>
                </a:cubicBezTo>
                <a:cubicBezTo>
                  <a:pt x="10142" y="12698"/>
                  <a:pt x="10197" y="12842"/>
                  <a:pt x="10197" y="12933"/>
                </a:cubicBezTo>
                <a:cubicBezTo>
                  <a:pt x="10197" y="13024"/>
                  <a:pt x="10215" y="13024"/>
                  <a:pt x="10233" y="13024"/>
                </a:cubicBezTo>
                <a:cubicBezTo>
                  <a:pt x="10269" y="12879"/>
                  <a:pt x="10287" y="12716"/>
                  <a:pt x="10305" y="12571"/>
                </a:cubicBezTo>
                <a:cubicBezTo>
                  <a:pt x="10342" y="12734"/>
                  <a:pt x="10342" y="12897"/>
                  <a:pt x="10342" y="13060"/>
                </a:cubicBezTo>
                <a:cubicBezTo>
                  <a:pt x="10426" y="13026"/>
                  <a:pt x="10479" y="12489"/>
                  <a:pt x="10500" y="12489"/>
                </a:cubicBezTo>
                <a:cubicBezTo>
                  <a:pt x="10502" y="12489"/>
                  <a:pt x="10503" y="12492"/>
                  <a:pt x="10505" y="12498"/>
                </a:cubicBezTo>
                <a:cubicBezTo>
                  <a:pt x="10523" y="12589"/>
                  <a:pt x="10541" y="12698"/>
                  <a:pt x="10541" y="12806"/>
                </a:cubicBezTo>
                <a:cubicBezTo>
                  <a:pt x="10613" y="12752"/>
                  <a:pt x="10649" y="12245"/>
                  <a:pt x="10649" y="12136"/>
                </a:cubicBezTo>
                <a:cubicBezTo>
                  <a:pt x="10649" y="12028"/>
                  <a:pt x="10559" y="11955"/>
                  <a:pt x="10649" y="11810"/>
                </a:cubicBezTo>
                <a:cubicBezTo>
                  <a:pt x="10686" y="11756"/>
                  <a:pt x="10712" y="11736"/>
                  <a:pt x="10729" y="11736"/>
                </a:cubicBezTo>
                <a:cubicBezTo>
                  <a:pt x="10764" y="11736"/>
                  <a:pt x="10764" y="11816"/>
                  <a:pt x="10740" y="11865"/>
                </a:cubicBezTo>
                <a:cubicBezTo>
                  <a:pt x="10704" y="11991"/>
                  <a:pt x="10686" y="12118"/>
                  <a:pt x="10704" y="12245"/>
                </a:cubicBezTo>
                <a:cubicBezTo>
                  <a:pt x="10722" y="12245"/>
                  <a:pt x="10776" y="12009"/>
                  <a:pt x="10794" y="12009"/>
                </a:cubicBezTo>
                <a:cubicBezTo>
                  <a:pt x="10796" y="12008"/>
                  <a:pt x="10797" y="12007"/>
                  <a:pt x="10798" y="12007"/>
                </a:cubicBezTo>
                <a:cubicBezTo>
                  <a:pt x="10815" y="12007"/>
                  <a:pt x="10832" y="12105"/>
                  <a:pt x="10849" y="12172"/>
                </a:cubicBezTo>
                <a:cubicBezTo>
                  <a:pt x="10867" y="12245"/>
                  <a:pt x="10849" y="12317"/>
                  <a:pt x="10812" y="12372"/>
                </a:cubicBezTo>
                <a:cubicBezTo>
                  <a:pt x="10807" y="12383"/>
                  <a:pt x="10808" y="12387"/>
                  <a:pt x="10813" y="12387"/>
                </a:cubicBezTo>
                <a:cubicBezTo>
                  <a:pt x="10824" y="12387"/>
                  <a:pt x="10854" y="12366"/>
                  <a:pt x="10867" y="12354"/>
                </a:cubicBezTo>
                <a:cubicBezTo>
                  <a:pt x="10899" y="12321"/>
                  <a:pt x="10931" y="12260"/>
                  <a:pt x="10938" y="12260"/>
                </a:cubicBezTo>
                <a:cubicBezTo>
                  <a:pt x="10939" y="12260"/>
                  <a:pt x="10939" y="12261"/>
                  <a:pt x="10939" y="12263"/>
                </a:cubicBezTo>
                <a:cubicBezTo>
                  <a:pt x="10957" y="12299"/>
                  <a:pt x="10957" y="12317"/>
                  <a:pt x="10939" y="12354"/>
                </a:cubicBezTo>
                <a:cubicBezTo>
                  <a:pt x="10921" y="12372"/>
                  <a:pt x="10939" y="12390"/>
                  <a:pt x="10939" y="12408"/>
                </a:cubicBezTo>
                <a:cubicBezTo>
                  <a:pt x="10943" y="12412"/>
                  <a:pt x="10949" y="12414"/>
                  <a:pt x="10955" y="12414"/>
                </a:cubicBezTo>
                <a:cubicBezTo>
                  <a:pt x="10973" y="12414"/>
                  <a:pt x="10998" y="12391"/>
                  <a:pt x="11012" y="12335"/>
                </a:cubicBezTo>
                <a:cubicBezTo>
                  <a:pt x="11036" y="12287"/>
                  <a:pt x="11044" y="12279"/>
                  <a:pt x="11046" y="12279"/>
                </a:cubicBezTo>
                <a:cubicBezTo>
                  <a:pt x="11048" y="12279"/>
                  <a:pt x="11048" y="12281"/>
                  <a:pt x="11048" y="12281"/>
                </a:cubicBezTo>
                <a:lnTo>
                  <a:pt x="11048" y="12317"/>
                </a:lnTo>
                <a:cubicBezTo>
                  <a:pt x="11048" y="12332"/>
                  <a:pt x="11048" y="12382"/>
                  <a:pt x="11057" y="12382"/>
                </a:cubicBezTo>
                <a:cubicBezTo>
                  <a:pt x="11060" y="12382"/>
                  <a:pt x="11062" y="12379"/>
                  <a:pt x="11066" y="12372"/>
                </a:cubicBezTo>
                <a:cubicBezTo>
                  <a:pt x="11066" y="12335"/>
                  <a:pt x="11120" y="12281"/>
                  <a:pt x="11120" y="12281"/>
                </a:cubicBezTo>
                <a:cubicBezTo>
                  <a:pt x="11374" y="12028"/>
                  <a:pt x="11338" y="11502"/>
                  <a:pt x="11338" y="11068"/>
                </a:cubicBezTo>
                <a:cubicBezTo>
                  <a:pt x="11338" y="10633"/>
                  <a:pt x="11283" y="10832"/>
                  <a:pt x="11682" y="10126"/>
                </a:cubicBezTo>
                <a:cubicBezTo>
                  <a:pt x="12098" y="9438"/>
                  <a:pt x="11718" y="8659"/>
                  <a:pt x="11555" y="8442"/>
                </a:cubicBezTo>
                <a:cubicBezTo>
                  <a:pt x="11428" y="8279"/>
                  <a:pt x="11374" y="8080"/>
                  <a:pt x="11392" y="7880"/>
                </a:cubicBezTo>
                <a:cubicBezTo>
                  <a:pt x="11392" y="7844"/>
                  <a:pt x="11410" y="7844"/>
                  <a:pt x="11446" y="7790"/>
                </a:cubicBezTo>
                <a:cubicBezTo>
                  <a:pt x="11482" y="7718"/>
                  <a:pt x="11501" y="7645"/>
                  <a:pt x="11501" y="7573"/>
                </a:cubicBezTo>
                <a:cubicBezTo>
                  <a:pt x="11501" y="7464"/>
                  <a:pt x="11482" y="7446"/>
                  <a:pt x="11482" y="7355"/>
                </a:cubicBezTo>
                <a:cubicBezTo>
                  <a:pt x="11482" y="7265"/>
                  <a:pt x="11519" y="7265"/>
                  <a:pt x="11519" y="7210"/>
                </a:cubicBezTo>
                <a:cubicBezTo>
                  <a:pt x="11524" y="7188"/>
                  <a:pt x="11535" y="7179"/>
                  <a:pt x="11547" y="7179"/>
                </a:cubicBezTo>
                <a:cubicBezTo>
                  <a:pt x="11575" y="7179"/>
                  <a:pt x="11609" y="7222"/>
                  <a:pt x="11609" y="7247"/>
                </a:cubicBezTo>
                <a:cubicBezTo>
                  <a:pt x="11609" y="7265"/>
                  <a:pt x="11645" y="7410"/>
                  <a:pt x="11627" y="7446"/>
                </a:cubicBezTo>
                <a:cubicBezTo>
                  <a:pt x="11627" y="7482"/>
                  <a:pt x="11682" y="7536"/>
                  <a:pt x="11682" y="7536"/>
                </a:cubicBezTo>
                <a:cubicBezTo>
                  <a:pt x="11736" y="7518"/>
                  <a:pt x="11790" y="7500"/>
                  <a:pt x="11808" y="7446"/>
                </a:cubicBezTo>
                <a:cubicBezTo>
                  <a:pt x="11845" y="7373"/>
                  <a:pt x="11863" y="7283"/>
                  <a:pt x="11899" y="7210"/>
                </a:cubicBezTo>
                <a:cubicBezTo>
                  <a:pt x="11902" y="7198"/>
                  <a:pt x="11906" y="7192"/>
                  <a:pt x="11910" y="7192"/>
                </a:cubicBezTo>
                <a:cubicBezTo>
                  <a:pt x="11929" y="7192"/>
                  <a:pt x="11953" y="7314"/>
                  <a:pt x="11953" y="7373"/>
                </a:cubicBezTo>
                <a:cubicBezTo>
                  <a:pt x="11971" y="7464"/>
                  <a:pt x="11971" y="7555"/>
                  <a:pt x="12008" y="7645"/>
                </a:cubicBezTo>
                <a:cubicBezTo>
                  <a:pt x="12026" y="7681"/>
                  <a:pt x="12062" y="7808"/>
                  <a:pt x="12062" y="7826"/>
                </a:cubicBezTo>
                <a:cubicBezTo>
                  <a:pt x="12079" y="7843"/>
                  <a:pt x="12204" y="7937"/>
                  <a:pt x="12237" y="7937"/>
                </a:cubicBezTo>
                <a:cubicBezTo>
                  <a:pt x="12240" y="7937"/>
                  <a:pt x="12242" y="7936"/>
                  <a:pt x="12243" y="7935"/>
                </a:cubicBezTo>
                <a:cubicBezTo>
                  <a:pt x="12261" y="7917"/>
                  <a:pt x="12931" y="7536"/>
                  <a:pt x="12931" y="7536"/>
                </a:cubicBezTo>
                <a:cubicBezTo>
                  <a:pt x="12949" y="7482"/>
                  <a:pt x="12967" y="7446"/>
                  <a:pt x="12967" y="7410"/>
                </a:cubicBezTo>
                <a:cubicBezTo>
                  <a:pt x="12986" y="7373"/>
                  <a:pt x="13040" y="7355"/>
                  <a:pt x="13058" y="7319"/>
                </a:cubicBezTo>
                <a:cubicBezTo>
                  <a:pt x="13076" y="7301"/>
                  <a:pt x="13112" y="7265"/>
                  <a:pt x="13130" y="7247"/>
                </a:cubicBezTo>
                <a:lnTo>
                  <a:pt x="13130" y="7174"/>
                </a:lnTo>
                <a:cubicBezTo>
                  <a:pt x="13130" y="7138"/>
                  <a:pt x="13148" y="7120"/>
                  <a:pt x="13148" y="7047"/>
                </a:cubicBezTo>
                <a:cubicBezTo>
                  <a:pt x="13148" y="6975"/>
                  <a:pt x="13185" y="6921"/>
                  <a:pt x="13221" y="6884"/>
                </a:cubicBezTo>
                <a:cubicBezTo>
                  <a:pt x="13221" y="6884"/>
                  <a:pt x="13239" y="7102"/>
                  <a:pt x="13239" y="7156"/>
                </a:cubicBezTo>
                <a:cubicBezTo>
                  <a:pt x="13239" y="7229"/>
                  <a:pt x="13257" y="7319"/>
                  <a:pt x="13257" y="7392"/>
                </a:cubicBezTo>
                <a:cubicBezTo>
                  <a:pt x="13257" y="7403"/>
                  <a:pt x="13263" y="7408"/>
                  <a:pt x="13272" y="7408"/>
                </a:cubicBezTo>
                <a:cubicBezTo>
                  <a:pt x="13308" y="7408"/>
                  <a:pt x="13395" y="7340"/>
                  <a:pt x="13438" y="7283"/>
                </a:cubicBezTo>
                <a:cubicBezTo>
                  <a:pt x="13493" y="7210"/>
                  <a:pt x="13511" y="7229"/>
                  <a:pt x="13547" y="7138"/>
                </a:cubicBezTo>
                <a:cubicBezTo>
                  <a:pt x="13583" y="7066"/>
                  <a:pt x="13619" y="6993"/>
                  <a:pt x="13674" y="6939"/>
                </a:cubicBezTo>
                <a:cubicBezTo>
                  <a:pt x="13710" y="6866"/>
                  <a:pt x="13782" y="6903"/>
                  <a:pt x="13800" y="6866"/>
                </a:cubicBezTo>
                <a:cubicBezTo>
                  <a:pt x="13837" y="6794"/>
                  <a:pt x="13855" y="6721"/>
                  <a:pt x="13855" y="6649"/>
                </a:cubicBezTo>
                <a:cubicBezTo>
                  <a:pt x="13868" y="6584"/>
                  <a:pt x="13908" y="6575"/>
                  <a:pt x="13931" y="6575"/>
                </a:cubicBezTo>
                <a:cubicBezTo>
                  <a:pt x="13939" y="6575"/>
                  <a:pt x="13945" y="6577"/>
                  <a:pt x="13945" y="6577"/>
                </a:cubicBezTo>
                <a:cubicBezTo>
                  <a:pt x="13982" y="6577"/>
                  <a:pt x="14036" y="6577"/>
                  <a:pt x="14090" y="6559"/>
                </a:cubicBezTo>
                <a:cubicBezTo>
                  <a:pt x="14108" y="6540"/>
                  <a:pt x="14126" y="6522"/>
                  <a:pt x="14108" y="6504"/>
                </a:cubicBezTo>
                <a:cubicBezTo>
                  <a:pt x="14108" y="6468"/>
                  <a:pt x="14145" y="6414"/>
                  <a:pt x="14108" y="6396"/>
                </a:cubicBezTo>
                <a:cubicBezTo>
                  <a:pt x="14097" y="6384"/>
                  <a:pt x="14096" y="6380"/>
                  <a:pt x="14101" y="6380"/>
                </a:cubicBezTo>
                <a:cubicBezTo>
                  <a:pt x="14110" y="6380"/>
                  <a:pt x="14145" y="6401"/>
                  <a:pt x="14145" y="6414"/>
                </a:cubicBezTo>
                <a:cubicBezTo>
                  <a:pt x="14199" y="6450"/>
                  <a:pt x="14235" y="6486"/>
                  <a:pt x="14289" y="6522"/>
                </a:cubicBezTo>
                <a:cubicBezTo>
                  <a:pt x="14289" y="6522"/>
                  <a:pt x="14308" y="6504"/>
                  <a:pt x="14308" y="6486"/>
                </a:cubicBezTo>
                <a:cubicBezTo>
                  <a:pt x="14308" y="6486"/>
                  <a:pt x="14271" y="6305"/>
                  <a:pt x="14271" y="6269"/>
                </a:cubicBezTo>
                <a:cubicBezTo>
                  <a:pt x="14271" y="6196"/>
                  <a:pt x="14271" y="6142"/>
                  <a:pt x="14289" y="6088"/>
                </a:cubicBezTo>
                <a:cubicBezTo>
                  <a:pt x="14326" y="6160"/>
                  <a:pt x="14344" y="6233"/>
                  <a:pt x="14344" y="6323"/>
                </a:cubicBezTo>
                <a:cubicBezTo>
                  <a:pt x="14344" y="6355"/>
                  <a:pt x="14344" y="6474"/>
                  <a:pt x="14433" y="6474"/>
                </a:cubicBezTo>
                <a:cubicBezTo>
                  <a:pt x="14444" y="6474"/>
                  <a:pt x="14457" y="6472"/>
                  <a:pt x="14470" y="6468"/>
                </a:cubicBezTo>
                <a:cubicBezTo>
                  <a:pt x="14504" y="6458"/>
                  <a:pt x="14545" y="6455"/>
                  <a:pt x="14589" y="6455"/>
                </a:cubicBezTo>
                <a:cubicBezTo>
                  <a:pt x="14687" y="6455"/>
                  <a:pt x="14795" y="6472"/>
                  <a:pt x="14835" y="6472"/>
                </a:cubicBezTo>
                <a:cubicBezTo>
                  <a:pt x="14845" y="6472"/>
                  <a:pt x="14851" y="6471"/>
                  <a:pt x="14851" y="6468"/>
                </a:cubicBezTo>
                <a:cubicBezTo>
                  <a:pt x="14851" y="6450"/>
                  <a:pt x="14869" y="6196"/>
                  <a:pt x="14869" y="6196"/>
                </a:cubicBezTo>
                <a:cubicBezTo>
                  <a:pt x="14869" y="6196"/>
                  <a:pt x="14971" y="6373"/>
                  <a:pt x="15029" y="6373"/>
                </a:cubicBezTo>
                <a:cubicBezTo>
                  <a:pt x="15052" y="6373"/>
                  <a:pt x="15068" y="6346"/>
                  <a:pt x="15068" y="6269"/>
                </a:cubicBezTo>
                <a:cubicBezTo>
                  <a:pt x="15068" y="6015"/>
                  <a:pt x="15412" y="5689"/>
                  <a:pt x="15485" y="5635"/>
                </a:cubicBezTo>
                <a:cubicBezTo>
                  <a:pt x="15666" y="5526"/>
                  <a:pt x="15847" y="5381"/>
                  <a:pt x="16010" y="5237"/>
                </a:cubicBezTo>
                <a:cubicBezTo>
                  <a:pt x="16064" y="5164"/>
                  <a:pt x="16100" y="5074"/>
                  <a:pt x="16100" y="5074"/>
                </a:cubicBezTo>
                <a:cubicBezTo>
                  <a:pt x="16100" y="5074"/>
                  <a:pt x="16318" y="5255"/>
                  <a:pt x="16426" y="5309"/>
                </a:cubicBezTo>
                <a:cubicBezTo>
                  <a:pt x="16447" y="5319"/>
                  <a:pt x="16462" y="5324"/>
                  <a:pt x="16473" y="5324"/>
                </a:cubicBezTo>
                <a:cubicBezTo>
                  <a:pt x="16515" y="5324"/>
                  <a:pt x="16477" y="5248"/>
                  <a:pt x="16463" y="5218"/>
                </a:cubicBezTo>
                <a:cubicBezTo>
                  <a:pt x="16408" y="5110"/>
                  <a:pt x="16372" y="4983"/>
                  <a:pt x="16372" y="4856"/>
                </a:cubicBezTo>
                <a:cubicBezTo>
                  <a:pt x="16365" y="4810"/>
                  <a:pt x="16378" y="4795"/>
                  <a:pt x="16397" y="4795"/>
                </a:cubicBezTo>
                <a:cubicBezTo>
                  <a:pt x="16430" y="4795"/>
                  <a:pt x="16481" y="4838"/>
                  <a:pt x="16481" y="4838"/>
                </a:cubicBezTo>
                <a:cubicBezTo>
                  <a:pt x="16481" y="4838"/>
                  <a:pt x="16626" y="4929"/>
                  <a:pt x="16752" y="5019"/>
                </a:cubicBezTo>
                <a:cubicBezTo>
                  <a:pt x="16849" y="5067"/>
                  <a:pt x="16865" y="5076"/>
                  <a:pt x="16881" y="5076"/>
                </a:cubicBezTo>
                <a:cubicBezTo>
                  <a:pt x="16889" y="5076"/>
                  <a:pt x="16897" y="5074"/>
                  <a:pt x="16915" y="5074"/>
                </a:cubicBezTo>
                <a:cubicBezTo>
                  <a:pt x="16970" y="5074"/>
                  <a:pt x="16825" y="4965"/>
                  <a:pt x="16734" y="4820"/>
                </a:cubicBezTo>
                <a:cubicBezTo>
                  <a:pt x="16698" y="4729"/>
                  <a:pt x="16644" y="4621"/>
                  <a:pt x="16626" y="4512"/>
                </a:cubicBezTo>
                <a:cubicBezTo>
                  <a:pt x="16571" y="4367"/>
                  <a:pt x="16535" y="4150"/>
                  <a:pt x="16499" y="4078"/>
                </a:cubicBezTo>
                <a:cubicBezTo>
                  <a:pt x="16408" y="3951"/>
                  <a:pt x="16318" y="3824"/>
                  <a:pt x="16227" y="3715"/>
                </a:cubicBezTo>
                <a:cubicBezTo>
                  <a:pt x="16155" y="3625"/>
                  <a:pt x="16082" y="3534"/>
                  <a:pt x="16028" y="3444"/>
                </a:cubicBezTo>
                <a:lnTo>
                  <a:pt x="16028" y="3444"/>
                </a:lnTo>
                <a:cubicBezTo>
                  <a:pt x="16028" y="3444"/>
                  <a:pt x="16372" y="3516"/>
                  <a:pt x="16444" y="3661"/>
                </a:cubicBezTo>
                <a:cubicBezTo>
                  <a:pt x="16517" y="3824"/>
                  <a:pt x="16607" y="4059"/>
                  <a:pt x="16662" y="4150"/>
                </a:cubicBezTo>
                <a:cubicBezTo>
                  <a:pt x="16734" y="4222"/>
                  <a:pt x="16861" y="4440"/>
                  <a:pt x="16897" y="4476"/>
                </a:cubicBezTo>
                <a:cubicBezTo>
                  <a:pt x="16900" y="4479"/>
                  <a:pt x="16904" y="4480"/>
                  <a:pt x="16909" y="4480"/>
                </a:cubicBezTo>
                <a:cubicBezTo>
                  <a:pt x="16964" y="4480"/>
                  <a:pt x="17133" y="4300"/>
                  <a:pt x="17133" y="4150"/>
                </a:cubicBezTo>
                <a:cubicBezTo>
                  <a:pt x="17133" y="4017"/>
                  <a:pt x="17375" y="4004"/>
                  <a:pt x="17503" y="4004"/>
                </a:cubicBezTo>
                <a:cubicBezTo>
                  <a:pt x="17531" y="4004"/>
                  <a:pt x="17554" y="4005"/>
                  <a:pt x="17567" y="4005"/>
                </a:cubicBezTo>
                <a:cubicBezTo>
                  <a:pt x="17593" y="4005"/>
                  <a:pt x="17625" y="4007"/>
                  <a:pt x="17655" y="4007"/>
                </a:cubicBezTo>
                <a:cubicBezTo>
                  <a:pt x="17729" y="4007"/>
                  <a:pt x="17790" y="3997"/>
                  <a:pt x="17712" y="3933"/>
                </a:cubicBezTo>
                <a:cubicBezTo>
                  <a:pt x="17622" y="3860"/>
                  <a:pt x="17658" y="3643"/>
                  <a:pt x="17658" y="3643"/>
                </a:cubicBezTo>
                <a:cubicBezTo>
                  <a:pt x="17658" y="3552"/>
                  <a:pt x="17676" y="3462"/>
                  <a:pt x="17694" y="3371"/>
                </a:cubicBezTo>
                <a:cubicBezTo>
                  <a:pt x="17700" y="3305"/>
                  <a:pt x="17716" y="3283"/>
                  <a:pt x="17735" y="3283"/>
                </a:cubicBezTo>
                <a:cubicBezTo>
                  <a:pt x="17772" y="3283"/>
                  <a:pt x="17821" y="3371"/>
                  <a:pt x="17821" y="3371"/>
                </a:cubicBezTo>
                <a:cubicBezTo>
                  <a:pt x="17748" y="1995"/>
                  <a:pt x="18455" y="691"/>
                  <a:pt x="19650" y="3"/>
                </a:cubicBezTo>
                <a:cubicBezTo>
                  <a:pt x="19618" y="1"/>
                  <a:pt x="19585" y="1"/>
                  <a:pt x="19552" y="1"/>
                </a:cubicBezTo>
                <a:close/>
              </a:path>
            </a:pathLst>
          </a:custGeom>
          <a:solidFill>
            <a:schemeClr val="dk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6" name="Google Shape;56;p3"/>
          <p:cNvSpPr/>
          <p:nvPr/>
        </p:nvSpPr>
        <p:spPr>
          <a:xfrm>
            <a:off x="-533084" y="5127434"/>
            <a:ext cx="4505032" cy="2590353"/>
          </a:xfrm>
          <a:custGeom>
            <a:avLst/>
            <a:gdLst/>
            <a:ahLst/>
            <a:cxnLst/>
            <a:rect l="l" t="t" r="r" b="b"/>
            <a:pathLst>
              <a:path w="93092" h="56628" extrusionOk="0">
                <a:moveTo>
                  <a:pt x="12434" y="0"/>
                </a:moveTo>
                <a:lnTo>
                  <a:pt x="2290" y="7372"/>
                </a:lnTo>
                <a:cubicBezTo>
                  <a:pt x="1838" y="7834"/>
                  <a:pt x="1376" y="54374"/>
                  <a:pt x="1" y="54374"/>
                </a:cubicBezTo>
                <a:cubicBezTo>
                  <a:pt x="1" y="54374"/>
                  <a:pt x="40758" y="56628"/>
                  <a:pt x="68067" y="56628"/>
                </a:cubicBezTo>
                <a:cubicBezTo>
                  <a:pt x="81721" y="56628"/>
                  <a:pt x="92013" y="56064"/>
                  <a:pt x="92167" y="54374"/>
                </a:cubicBezTo>
                <a:cubicBezTo>
                  <a:pt x="92167" y="54374"/>
                  <a:pt x="93091" y="50688"/>
                  <a:pt x="90781" y="45154"/>
                </a:cubicBezTo>
                <a:lnTo>
                  <a:pt x="78253" y="35966"/>
                </a:lnTo>
                <a:lnTo>
                  <a:pt x="67742" y="35934"/>
                </a:lnTo>
                <a:lnTo>
                  <a:pt x="60832" y="34096"/>
                </a:lnTo>
                <a:lnTo>
                  <a:pt x="53450" y="31807"/>
                </a:lnTo>
                <a:lnTo>
                  <a:pt x="45155" y="33183"/>
                </a:lnTo>
                <a:lnTo>
                  <a:pt x="38245" y="25811"/>
                </a:lnTo>
                <a:lnTo>
                  <a:pt x="30863" y="27649"/>
                </a:lnTo>
                <a:lnTo>
                  <a:pt x="25339" y="18902"/>
                </a:lnTo>
                <a:lnTo>
                  <a:pt x="28563" y="8296"/>
                </a:lnTo>
                <a:lnTo>
                  <a:pt x="12434" y="0"/>
                </a:ln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7" name="Google Shape;57;p3"/>
          <p:cNvSpPr/>
          <p:nvPr/>
        </p:nvSpPr>
        <p:spPr>
          <a:xfrm>
            <a:off x="-4865" y="5782225"/>
            <a:ext cx="3301480" cy="2120295"/>
          </a:xfrm>
          <a:custGeom>
            <a:avLst/>
            <a:gdLst/>
            <a:ahLst/>
            <a:cxnLst/>
            <a:rect l="l" t="t" r="r" b="b"/>
            <a:pathLst>
              <a:path w="72174" h="46352" extrusionOk="0">
                <a:moveTo>
                  <a:pt x="14009" y="0"/>
                </a:moveTo>
                <a:lnTo>
                  <a:pt x="12507" y="8286"/>
                </a:lnTo>
                <a:lnTo>
                  <a:pt x="11447" y="8737"/>
                </a:lnTo>
                <a:lnTo>
                  <a:pt x="10544" y="1954"/>
                </a:lnTo>
                <a:lnTo>
                  <a:pt x="6627" y="10543"/>
                </a:lnTo>
                <a:lnTo>
                  <a:pt x="6175" y="5272"/>
                </a:lnTo>
                <a:lnTo>
                  <a:pt x="1954" y="13106"/>
                </a:lnTo>
                <a:lnTo>
                  <a:pt x="1" y="12959"/>
                </a:lnTo>
                <a:lnTo>
                  <a:pt x="1" y="35861"/>
                </a:lnTo>
                <a:lnTo>
                  <a:pt x="44692" y="46351"/>
                </a:lnTo>
                <a:lnTo>
                  <a:pt x="72173" y="43694"/>
                </a:lnTo>
                <a:lnTo>
                  <a:pt x="72173" y="6479"/>
                </a:lnTo>
                <a:lnTo>
                  <a:pt x="68403" y="24562"/>
                </a:lnTo>
                <a:lnTo>
                  <a:pt x="65694" y="23963"/>
                </a:lnTo>
                <a:lnTo>
                  <a:pt x="60874" y="6175"/>
                </a:lnTo>
                <a:lnTo>
                  <a:pt x="53639" y="25160"/>
                </a:lnTo>
                <a:lnTo>
                  <a:pt x="45806" y="16119"/>
                </a:lnTo>
                <a:lnTo>
                  <a:pt x="43548" y="19585"/>
                </a:lnTo>
                <a:lnTo>
                  <a:pt x="42792" y="9042"/>
                </a:lnTo>
                <a:lnTo>
                  <a:pt x="37069" y="18986"/>
                </a:lnTo>
                <a:lnTo>
                  <a:pt x="35410" y="18681"/>
                </a:lnTo>
                <a:lnTo>
                  <a:pt x="35263" y="13557"/>
                </a:lnTo>
                <a:lnTo>
                  <a:pt x="34958" y="10995"/>
                </a:lnTo>
                <a:lnTo>
                  <a:pt x="32396" y="12360"/>
                </a:lnTo>
                <a:lnTo>
                  <a:pt x="31944" y="4369"/>
                </a:lnTo>
                <a:lnTo>
                  <a:pt x="28322" y="10995"/>
                </a:lnTo>
                <a:lnTo>
                  <a:pt x="27576" y="8286"/>
                </a:lnTo>
                <a:lnTo>
                  <a:pt x="25917" y="10995"/>
                </a:lnTo>
                <a:lnTo>
                  <a:pt x="25612" y="8895"/>
                </a:lnTo>
                <a:lnTo>
                  <a:pt x="23806" y="10543"/>
                </a:lnTo>
                <a:lnTo>
                  <a:pt x="23355" y="6332"/>
                </a:lnTo>
                <a:lnTo>
                  <a:pt x="20194" y="10543"/>
                </a:lnTo>
                <a:lnTo>
                  <a:pt x="18535" y="11299"/>
                </a:lnTo>
                <a:lnTo>
                  <a:pt x="18230" y="9493"/>
                </a:lnTo>
                <a:lnTo>
                  <a:pt x="17474" y="9346"/>
                </a:lnTo>
                <a:lnTo>
                  <a:pt x="15668" y="3770"/>
                </a:lnTo>
                <a:lnTo>
                  <a:pt x="14009" y="0"/>
                </a:ln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8" name="Google Shape;58;p3"/>
          <p:cNvSpPr/>
          <p:nvPr/>
        </p:nvSpPr>
        <p:spPr>
          <a:xfrm flipH="1">
            <a:off x="-231735" y="5905401"/>
            <a:ext cx="3755245" cy="2209585"/>
          </a:xfrm>
          <a:custGeom>
            <a:avLst/>
            <a:gdLst/>
            <a:ahLst/>
            <a:cxnLst/>
            <a:rect l="l" t="t" r="r" b="b"/>
            <a:pathLst>
              <a:path w="73927" h="48304" extrusionOk="0">
                <a:moveTo>
                  <a:pt x="72372" y="0"/>
                </a:moveTo>
                <a:lnTo>
                  <a:pt x="66313" y="18345"/>
                </a:lnTo>
                <a:lnTo>
                  <a:pt x="60947" y="347"/>
                </a:lnTo>
                <a:lnTo>
                  <a:pt x="53155" y="28562"/>
                </a:lnTo>
                <a:lnTo>
                  <a:pt x="49165" y="29602"/>
                </a:lnTo>
                <a:lnTo>
                  <a:pt x="42760" y="25097"/>
                </a:lnTo>
                <a:lnTo>
                  <a:pt x="40166" y="25097"/>
                </a:lnTo>
                <a:lnTo>
                  <a:pt x="39126" y="22682"/>
                </a:lnTo>
                <a:lnTo>
                  <a:pt x="40680" y="18345"/>
                </a:lnTo>
                <a:lnTo>
                  <a:pt x="39126" y="16444"/>
                </a:lnTo>
                <a:lnTo>
                  <a:pt x="31335" y="17831"/>
                </a:lnTo>
                <a:lnTo>
                  <a:pt x="28909" y="10207"/>
                </a:lnTo>
                <a:lnTo>
                  <a:pt x="27187" y="18345"/>
                </a:lnTo>
                <a:lnTo>
                  <a:pt x="24236" y="19731"/>
                </a:lnTo>
                <a:lnTo>
                  <a:pt x="20603" y="8306"/>
                </a:lnTo>
                <a:lnTo>
                  <a:pt x="17830" y="19563"/>
                </a:lnTo>
                <a:lnTo>
                  <a:pt x="16098" y="16959"/>
                </a:lnTo>
                <a:lnTo>
                  <a:pt x="15058" y="21642"/>
                </a:lnTo>
                <a:lnTo>
                  <a:pt x="12811" y="18692"/>
                </a:lnTo>
                <a:lnTo>
                  <a:pt x="12118" y="14019"/>
                </a:lnTo>
                <a:lnTo>
                  <a:pt x="9692" y="17831"/>
                </a:lnTo>
                <a:lnTo>
                  <a:pt x="8485" y="6227"/>
                </a:lnTo>
                <a:lnTo>
                  <a:pt x="4326" y="18177"/>
                </a:lnTo>
                <a:lnTo>
                  <a:pt x="1386" y="7960"/>
                </a:lnTo>
                <a:lnTo>
                  <a:pt x="0" y="11425"/>
                </a:lnTo>
                <a:lnTo>
                  <a:pt x="0" y="40680"/>
                </a:lnTo>
                <a:lnTo>
                  <a:pt x="20781" y="48304"/>
                </a:lnTo>
                <a:lnTo>
                  <a:pt x="73926" y="40512"/>
                </a:lnTo>
                <a:lnTo>
                  <a:pt x="72372" y="0"/>
                </a:lnTo>
                <a:close/>
              </a:path>
            </a:pathLst>
          </a:custGeom>
          <a:solidFill>
            <a:schemeClr val="dk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9" name="Google Shape;59;p3"/>
          <p:cNvSpPr/>
          <p:nvPr/>
        </p:nvSpPr>
        <p:spPr>
          <a:xfrm>
            <a:off x="8948650" y="5782240"/>
            <a:ext cx="3243340" cy="1551065"/>
          </a:xfrm>
          <a:custGeom>
            <a:avLst/>
            <a:gdLst/>
            <a:ahLst/>
            <a:cxnLst/>
            <a:rect l="l" t="t" r="r" b="b"/>
            <a:pathLst>
              <a:path w="70903" h="33908" extrusionOk="0">
                <a:moveTo>
                  <a:pt x="65001" y="1"/>
                </a:moveTo>
                <a:lnTo>
                  <a:pt x="61399" y="17212"/>
                </a:lnTo>
                <a:lnTo>
                  <a:pt x="50100" y="21569"/>
                </a:lnTo>
                <a:lnTo>
                  <a:pt x="45732" y="19774"/>
                </a:lnTo>
                <a:lnTo>
                  <a:pt x="47527" y="13872"/>
                </a:lnTo>
                <a:lnTo>
                  <a:pt x="38791" y="9241"/>
                </a:lnTo>
                <a:lnTo>
                  <a:pt x="30568" y="11552"/>
                </a:lnTo>
                <a:lnTo>
                  <a:pt x="19522" y="17464"/>
                </a:lnTo>
                <a:lnTo>
                  <a:pt x="15416" y="2563"/>
                </a:lnTo>
                <a:lnTo>
                  <a:pt x="7456" y="26715"/>
                </a:lnTo>
                <a:lnTo>
                  <a:pt x="5146" y="18230"/>
                </a:lnTo>
                <a:lnTo>
                  <a:pt x="0" y="31850"/>
                </a:lnTo>
                <a:lnTo>
                  <a:pt x="70902" y="33908"/>
                </a:lnTo>
                <a:lnTo>
                  <a:pt x="70902" y="33908"/>
                </a:lnTo>
                <a:lnTo>
                  <a:pt x="65001" y="1"/>
                </a:ln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0" name="Google Shape;60;p3"/>
          <p:cNvSpPr/>
          <p:nvPr/>
        </p:nvSpPr>
        <p:spPr>
          <a:xfrm rot="168658">
            <a:off x="8002138" y="6064678"/>
            <a:ext cx="1689460" cy="1059652"/>
          </a:xfrm>
          <a:custGeom>
            <a:avLst/>
            <a:gdLst/>
            <a:ahLst/>
            <a:cxnLst/>
            <a:rect l="l" t="t" r="r" b="b"/>
            <a:pathLst>
              <a:path w="30275" h="23166" extrusionOk="0">
                <a:moveTo>
                  <a:pt x="17926" y="1"/>
                </a:moveTo>
                <a:lnTo>
                  <a:pt x="12350" y="21307"/>
                </a:lnTo>
                <a:lnTo>
                  <a:pt x="9473" y="13526"/>
                </a:lnTo>
                <a:lnTo>
                  <a:pt x="5923" y="18429"/>
                </a:lnTo>
                <a:lnTo>
                  <a:pt x="1" y="16907"/>
                </a:lnTo>
                <a:lnTo>
                  <a:pt x="505" y="23165"/>
                </a:lnTo>
                <a:lnTo>
                  <a:pt x="30275" y="21811"/>
                </a:lnTo>
                <a:lnTo>
                  <a:pt x="21139" y="4568"/>
                </a:lnTo>
                <a:lnTo>
                  <a:pt x="17926" y="1"/>
                </a:ln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61" name="Google Shape;61;p3"/>
          <p:cNvGrpSpPr/>
          <p:nvPr/>
        </p:nvGrpSpPr>
        <p:grpSpPr>
          <a:xfrm>
            <a:off x="-200785" y="160476"/>
            <a:ext cx="13250045" cy="4016896"/>
            <a:chOff x="-150589" y="120357"/>
            <a:chExt cx="9937534" cy="3012672"/>
          </a:xfrm>
        </p:grpSpPr>
        <p:sp>
          <p:nvSpPr>
            <p:cNvPr id="62" name="Google Shape;62;p3"/>
            <p:cNvSpPr/>
            <p:nvPr/>
          </p:nvSpPr>
          <p:spPr>
            <a:xfrm>
              <a:off x="7961855" y="166151"/>
              <a:ext cx="1825090" cy="501884"/>
            </a:xfrm>
            <a:custGeom>
              <a:avLst/>
              <a:gdLst/>
              <a:ahLst/>
              <a:cxnLst/>
              <a:rect l="l" t="t" r="r" b="b"/>
              <a:pathLst>
                <a:path w="53198" h="14629" extrusionOk="0">
                  <a:moveTo>
                    <a:pt x="20677" y="0"/>
                  </a:moveTo>
                  <a:cubicBezTo>
                    <a:pt x="18587" y="1166"/>
                    <a:pt x="17421" y="2552"/>
                    <a:pt x="17421" y="2552"/>
                  </a:cubicBezTo>
                  <a:lnTo>
                    <a:pt x="16728" y="8590"/>
                  </a:lnTo>
                  <a:cubicBezTo>
                    <a:pt x="15630" y="9191"/>
                    <a:pt x="14530" y="9362"/>
                    <a:pt x="13633" y="9362"/>
                  </a:cubicBezTo>
                  <a:cubicBezTo>
                    <a:pt x="12446" y="9362"/>
                    <a:pt x="11614" y="9063"/>
                    <a:pt x="11614" y="9063"/>
                  </a:cubicBezTo>
                  <a:lnTo>
                    <a:pt x="7897" y="10449"/>
                  </a:lnTo>
                  <a:lnTo>
                    <a:pt x="4883" y="12780"/>
                  </a:lnTo>
                  <a:lnTo>
                    <a:pt x="0" y="14397"/>
                  </a:lnTo>
                  <a:lnTo>
                    <a:pt x="10459" y="14628"/>
                  </a:lnTo>
                  <a:lnTo>
                    <a:pt x="53198" y="14628"/>
                  </a:lnTo>
                  <a:lnTo>
                    <a:pt x="36470" y="13001"/>
                  </a:lnTo>
                  <a:lnTo>
                    <a:pt x="35084" y="9756"/>
                  </a:lnTo>
                  <a:lnTo>
                    <a:pt x="32522" y="7425"/>
                  </a:lnTo>
                  <a:lnTo>
                    <a:pt x="29035" y="7194"/>
                  </a:lnTo>
                  <a:lnTo>
                    <a:pt x="24856" y="2783"/>
                  </a:lnTo>
                  <a:lnTo>
                    <a:pt x="20677"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3" name="Google Shape;63;p3"/>
            <p:cNvSpPr/>
            <p:nvPr/>
          </p:nvSpPr>
          <p:spPr>
            <a:xfrm>
              <a:off x="700075" y="2728611"/>
              <a:ext cx="1470659" cy="404419"/>
            </a:xfrm>
            <a:custGeom>
              <a:avLst/>
              <a:gdLst/>
              <a:ahLst/>
              <a:cxnLst/>
              <a:rect l="l" t="t" r="r" b="b"/>
              <a:pathLst>
                <a:path w="53198" h="14629" extrusionOk="0">
                  <a:moveTo>
                    <a:pt x="20676" y="0"/>
                  </a:moveTo>
                  <a:cubicBezTo>
                    <a:pt x="18587" y="1166"/>
                    <a:pt x="17421" y="2552"/>
                    <a:pt x="17421" y="2552"/>
                  </a:cubicBezTo>
                  <a:lnTo>
                    <a:pt x="16728" y="8590"/>
                  </a:lnTo>
                  <a:cubicBezTo>
                    <a:pt x="15625" y="9191"/>
                    <a:pt x="14524" y="9362"/>
                    <a:pt x="13628" y="9362"/>
                  </a:cubicBezTo>
                  <a:cubicBezTo>
                    <a:pt x="12442" y="9362"/>
                    <a:pt x="11614" y="9063"/>
                    <a:pt x="11614" y="9063"/>
                  </a:cubicBezTo>
                  <a:lnTo>
                    <a:pt x="7897" y="10449"/>
                  </a:lnTo>
                  <a:lnTo>
                    <a:pt x="4883" y="12780"/>
                  </a:lnTo>
                  <a:lnTo>
                    <a:pt x="0" y="14397"/>
                  </a:lnTo>
                  <a:lnTo>
                    <a:pt x="10448" y="14628"/>
                  </a:lnTo>
                  <a:lnTo>
                    <a:pt x="53198" y="14628"/>
                  </a:lnTo>
                  <a:lnTo>
                    <a:pt x="36470" y="13000"/>
                  </a:lnTo>
                  <a:lnTo>
                    <a:pt x="35073" y="9756"/>
                  </a:lnTo>
                  <a:lnTo>
                    <a:pt x="32521" y="7424"/>
                  </a:lnTo>
                  <a:lnTo>
                    <a:pt x="29035" y="7193"/>
                  </a:lnTo>
                  <a:lnTo>
                    <a:pt x="24866" y="2783"/>
                  </a:lnTo>
                  <a:lnTo>
                    <a:pt x="20676"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4" name="Google Shape;64;p3"/>
            <p:cNvSpPr/>
            <p:nvPr/>
          </p:nvSpPr>
          <p:spPr>
            <a:xfrm>
              <a:off x="8772754" y="1735823"/>
              <a:ext cx="562025" cy="45801"/>
            </a:xfrm>
            <a:custGeom>
              <a:avLst/>
              <a:gdLst/>
              <a:ahLst/>
              <a:cxnLst/>
              <a:rect l="l" t="t" r="r" b="b"/>
              <a:pathLst>
                <a:path w="16382" h="1335" extrusionOk="0">
                  <a:moveTo>
                    <a:pt x="8191" y="1"/>
                  </a:moveTo>
                  <a:cubicBezTo>
                    <a:pt x="3665" y="1"/>
                    <a:pt x="0" y="295"/>
                    <a:pt x="0" y="673"/>
                  </a:cubicBezTo>
                  <a:cubicBezTo>
                    <a:pt x="0" y="1040"/>
                    <a:pt x="3665" y="1334"/>
                    <a:pt x="8191" y="1334"/>
                  </a:cubicBezTo>
                  <a:cubicBezTo>
                    <a:pt x="12706" y="1334"/>
                    <a:pt x="16382" y="1040"/>
                    <a:pt x="16382" y="673"/>
                  </a:cubicBezTo>
                  <a:cubicBezTo>
                    <a:pt x="16382" y="305"/>
                    <a:pt x="12706" y="1"/>
                    <a:pt x="819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5" name="Google Shape;65;p3"/>
            <p:cNvSpPr/>
            <p:nvPr/>
          </p:nvSpPr>
          <p:spPr>
            <a:xfrm>
              <a:off x="-150589" y="285743"/>
              <a:ext cx="562060" cy="46144"/>
            </a:xfrm>
            <a:custGeom>
              <a:avLst/>
              <a:gdLst/>
              <a:ahLst/>
              <a:cxnLst/>
              <a:rect l="l" t="t" r="r" b="b"/>
              <a:pathLst>
                <a:path w="16383" h="1345" extrusionOk="0">
                  <a:moveTo>
                    <a:pt x="8191" y="0"/>
                  </a:moveTo>
                  <a:cubicBezTo>
                    <a:pt x="3666" y="0"/>
                    <a:pt x="1" y="305"/>
                    <a:pt x="1" y="673"/>
                  </a:cubicBezTo>
                  <a:cubicBezTo>
                    <a:pt x="1" y="1040"/>
                    <a:pt x="3666" y="1345"/>
                    <a:pt x="8191" y="1345"/>
                  </a:cubicBezTo>
                  <a:cubicBezTo>
                    <a:pt x="12707" y="1345"/>
                    <a:pt x="16382" y="1040"/>
                    <a:pt x="16382" y="673"/>
                  </a:cubicBezTo>
                  <a:cubicBezTo>
                    <a:pt x="16382" y="305"/>
                    <a:pt x="12717" y="0"/>
                    <a:pt x="819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6" name="Google Shape;66;p3"/>
            <p:cNvSpPr/>
            <p:nvPr/>
          </p:nvSpPr>
          <p:spPr>
            <a:xfrm>
              <a:off x="9003400" y="1399993"/>
              <a:ext cx="562025" cy="45766"/>
            </a:xfrm>
            <a:custGeom>
              <a:avLst/>
              <a:gdLst/>
              <a:ahLst/>
              <a:cxnLst/>
              <a:rect l="l" t="t" r="r" b="b"/>
              <a:pathLst>
                <a:path w="16382" h="1334" extrusionOk="0">
                  <a:moveTo>
                    <a:pt x="8191" y="0"/>
                  </a:moveTo>
                  <a:cubicBezTo>
                    <a:pt x="3665" y="0"/>
                    <a:pt x="0" y="294"/>
                    <a:pt x="0" y="662"/>
                  </a:cubicBezTo>
                  <a:cubicBezTo>
                    <a:pt x="0" y="1040"/>
                    <a:pt x="3676" y="1334"/>
                    <a:pt x="8191" y="1334"/>
                  </a:cubicBezTo>
                  <a:cubicBezTo>
                    <a:pt x="12707" y="1334"/>
                    <a:pt x="16382" y="1040"/>
                    <a:pt x="16382" y="662"/>
                  </a:cubicBezTo>
                  <a:cubicBezTo>
                    <a:pt x="16382" y="294"/>
                    <a:pt x="12717" y="0"/>
                    <a:pt x="819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7" name="Google Shape;67;p3"/>
            <p:cNvSpPr/>
            <p:nvPr/>
          </p:nvSpPr>
          <p:spPr>
            <a:xfrm>
              <a:off x="860710" y="120357"/>
              <a:ext cx="561682" cy="45801"/>
            </a:xfrm>
            <a:custGeom>
              <a:avLst/>
              <a:gdLst/>
              <a:ahLst/>
              <a:cxnLst/>
              <a:rect l="l" t="t" r="r" b="b"/>
              <a:pathLst>
                <a:path w="16372" h="1335" extrusionOk="0">
                  <a:moveTo>
                    <a:pt x="8191" y="1"/>
                  </a:moveTo>
                  <a:cubicBezTo>
                    <a:pt x="3666" y="1"/>
                    <a:pt x="1" y="295"/>
                    <a:pt x="1" y="662"/>
                  </a:cubicBezTo>
                  <a:cubicBezTo>
                    <a:pt x="1" y="1030"/>
                    <a:pt x="3666" y="1334"/>
                    <a:pt x="8191" y="1334"/>
                  </a:cubicBezTo>
                  <a:cubicBezTo>
                    <a:pt x="12707" y="1334"/>
                    <a:pt x="16372" y="1030"/>
                    <a:pt x="16372" y="662"/>
                  </a:cubicBezTo>
                  <a:cubicBezTo>
                    <a:pt x="16372" y="295"/>
                    <a:pt x="12707" y="1"/>
                    <a:pt x="819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8" name="Google Shape;68;p3"/>
            <p:cNvSpPr/>
            <p:nvPr/>
          </p:nvSpPr>
          <p:spPr>
            <a:xfrm>
              <a:off x="-150403" y="2758791"/>
              <a:ext cx="561682" cy="46144"/>
            </a:xfrm>
            <a:custGeom>
              <a:avLst/>
              <a:gdLst/>
              <a:ahLst/>
              <a:cxnLst/>
              <a:rect l="l" t="t" r="r" b="b"/>
              <a:pathLst>
                <a:path w="16372" h="1345" extrusionOk="0">
                  <a:moveTo>
                    <a:pt x="8180" y="0"/>
                  </a:moveTo>
                  <a:cubicBezTo>
                    <a:pt x="3665" y="0"/>
                    <a:pt x="0" y="305"/>
                    <a:pt x="0" y="672"/>
                  </a:cubicBezTo>
                  <a:cubicBezTo>
                    <a:pt x="0" y="1040"/>
                    <a:pt x="3665" y="1344"/>
                    <a:pt x="8180" y="1344"/>
                  </a:cubicBezTo>
                  <a:cubicBezTo>
                    <a:pt x="12706" y="1344"/>
                    <a:pt x="16371" y="1040"/>
                    <a:pt x="16371" y="672"/>
                  </a:cubicBezTo>
                  <a:cubicBezTo>
                    <a:pt x="16371" y="305"/>
                    <a:pt x="12706" y="0"/>
                    <a:pt x="818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69" name="Google Shape;69;p3"/>
          <p:cNvSpPr txBox="1">
            <a:spLocks noGrp="1"/>
          </p:cNvSpPr>
          <p:nvPr>
            <p:ph type="title"/>
          </p:nvPr>
        </p:nvSpPr>
        <p:spPr>
          <a:xfrm>
            <a:off x="2675800" y="2867800"/>
            <a:ext cx="6840800" cy="1122400"/>
          </a:xfrm>
          <a:prstGeom prst="rect">
            <a:avLst/>
          </a:prstGeom>
        </p:spPr>
        <p:txBody>
          <a:bodyPr spcFirstLastPara="1" wrap="square" lIns="91425" tIns="91425" rIns="91425" bIns="91425" anchor="ctr" anchorCtr="0">
            <a:noAutofit/>
          </a:bodyPr>
          <a:lstStyle>
            <a:lvl1pPr lvl="0" algn="ctr">
              <a:spcBef>
                <a:spcPts val="0"/>
              </a:spcBef>
              <a:spcAft>
                <a:spcPts val="0"/>
              </a:spcAft>
              <a:buSzPts val="3600"/>
              <a:buNone/>
              <a:defRPr sz="6400"/>
            </a:lvl1pPr>
            <a:lvl2pPr lvl="1" algn="ctr">
              <a:spcBef>
                <a:spcPts val="0"/>
              </a:spcBef>
              <a:spcAft>
                <a:spcPts val="0"/>
              </a:spcAft>
              <a:buSzPts val="3600"/>
              <a:buNone/>
              <a:defRPr sz="4800"/>
            </a:lvl2pPr>
            <a:lvl3pPr lvl="2" algn="ctr">
              <a:spcBef>
                <a:spcPts val="0"/>
              </a:spcBef>
              <a:spcAft>
                <a:spcPts val="0"/>
              </a:spcAft>
              <a:buSzPts val="3600"/>
              <a:buNone/>
              <a:defRPr sz="4800"/>
            </a:lvl3pPr>
            <a:lvl4pPr lvl="3" algn="ctr">
              <a:spcBef>
                <a:spcPts val="0"/>
              </a:spcBef>
              <a:spcAft>
                <a:spcPts val="0"/>
              </a:spcAft>
              <a:buSzPts val="3600"/>
              <a:buNone/>
              <a:defRPr sz="4800"/>
            </a:lvl4pPr>
            <a:lvl5pPr lvl="4" algn="ctr">
              <a:spcBef>
                <a:spcPts val="0"/>
              </a:spcBef>
              <a:spcAft>
                <a:spcPts val="0"/>
              </a:spcAft>
              <a:buSzPts val="3600"/>
              <a:buNone/>
              <a:defRPr sz="4800"/>
            </a:lvl5pPr>
            <a:lvl6pPr lvl="5" algn="ctr">
              <a:spcBef>
                <a:spcPts val="0"/>
              </a:spcBef>
              <a:spcAft>
                <a:spcPts val="0"/>
              </a:spcAft>
              <a:buSzPts val="3600"/>
              <a:buNone/>
              <a:defRPr sz="4800"/>
            </a:lvl6pPr>
            <a:lvl7pPr lvl="6" algn="ctr">
              <a:spcBef>
                <a:spcPts val="0"/>
              </a:spcBef>
              <a:spcAft>
                <a:spcPts val="0"/>
              </a:spcAft>
              <a:buSzPts val="3600"/>
              <a:buNone/>
              <a:defRPr sz="4800"/>
            </a:lvl7pPr>
            <a:lvl8pPr lvl="7" algn="ctr">
              <a:spcBef>
                <a:spcPts val="0"/>
              </a:spcBef>
              <a:spcAft>
                <a:spcPts val="0"/>
              </a:spcAft>
              <a:buSzPts val="3600"/>
              <a:buNone/>
              <a:defRPr sz="4800"/>
            </a:lvl8pPr>
            <a:lvl9pPr lvl="8" algn="ctr">
              <a:spcBef>
                <a:spcPts val="0"/>
              </a:spcBef>
              <a:spcAft>
                <a:spcPts val="0"/>
              </a:spcAft>
              <a:buSzPts val="3600"/>
              <a:buNone/>
              <a:defRPr sz="4800"/>
            </a:lvl9pPr>
          </a:lstStyle>
          <a:p>
            <a:endParaRPr/>
          </a:p>
        </p:txBody>
      </p:sp>
      <p:sp>
        <p:nvSpPr>
          <p:cNvPr id="70" name="Google Shape;70;p3"/>
          <p:cNvSpPr txBox="1">
            <a:spLocks noGrp="1"/>
          </p:cNvSpPr>
          <p:nvPr>
            <p:ph type="title" idx="2" hasCustomPrompt="1"/>
          </p:nvPr>
        </p:nvSpPr>
        <p:spPr>
          <a:xfrm>
            <a:off x="3995400" y="1598849"/>
            <a:ext cx="4201200" cy="1122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000"/>
              <a:buNone/>
              <a:defRPr sz="9600"/>
            </a:lvl1pPr>
            <a:lvl2pPr lvl="1" algn="ctr" rtl="0">
              <a:spcBef>
                <a:spcPts val="0"/>
              </a:spcBef>
              <a:spcAft>
                <a:spcPts val="0"/>
              </a:spcAft>
              <a:buSzPts val="6000"/>
              <a:buNone/>
              <a:defRPr sz="8000"/>
            </a:lvl2pPr>
            <a:lvl3pPr lvl="2" algn="ctr" rtl="0">
              <a:spcBef>
                <a:spcPts val="0"/>
              </a:spcBef>
              <a:spcAft>
                <a:spcPts val="0"/>
              </a:spcAft>
              <a:buSzPts val="6000"/>
              <a:buNone/>
              <a:defRPr sz="8000"/>
            </a:lvl3pPr>
            <a:lvl4pPr lvl="3" algn="ctr" rtl="0">
              <a:spcBef>
                <a:spcPts val="0"/>
              </a:spcBef>
              <a:spcAft>
                <a:spcPts val="0"/>
              </a:spcAft>
              <a:buSzPts val="6000"/>
              <a:buNone/>
              <a:defRPr sz="8000"/>
            </a:lvl4pPr>
            <a:lvl5pPr lvl="4" algn="ctr" rtl="0">
              <a:spcBef>
                <a:spcPts val="0"/>
              </a:spcBef>
              <a:spcAft>
                <a:spcPts val="0"/>
              </a:spcAft>
              <a:buSzPts val="6000"/>
              <a:buNone/>
              <a:defRPr sz="8000"/>
            </a:lvl5pPr>
            <a:lvl6pPr lvl="5" algn="ctr" rtl="0">
              <a:spcBef>
                <a:spcPts val="0"/>
              </a:spcBef>
              <a:spcAft>
                <a:spcPts val="0"/>
              </a:spcAft>
              <a:buSzPts val="6000"/>
              <a:buNone/>
              <a:defRPr sz="8000"/>
            </a:lvl6pPr>
            <a:lvl7pPr lvl="6" algn="ctr" rtl="0">
              <a:spcBef>
                <a:spcPts val="0"/>
              </a:spcBef>
              <a:spcAft>
                <a:spcPts val="0"/>
              </a:spcAft>
              <a:buSzPts val="6000"/>
              <a:buNone/>
              <a:defRPr sz="8000"/>
            </a:lvl7pPr>
            <a:lvl8pPr lvl="7" algn="ctr" rtl="0">
              <a:spcBef>
                <a:spcPts val="0"/>
              </a:spcBef>
              <a:spcAft>
                <a:spcPts val="0"/>
              </a:spcAft>
              <a:buSzPts val="6000"/>
              <a:buNone/>
              <a:defRPr sz="8000"/>
            </a:lvl8pPr>
            <a:lvl9pPr lvl="8" algn="ctr" rtl="0">
              <a:spcBef>
                <a:spcPts val="0"/>
              </a:spcBef>
              <a:spcAft>
                <a:spcPts val="0"/>
              </a:spcAft>
              <a:buSzPts val="6000"/>
              <a:buNone/>
              <a:defRPr sz="8000"/>
            </a:lvl9pPr>
          </a:lstStyle>
          <a:p>
            <a:r>
              <a:t>xx%</a:t>
            </a:r>
          </a:p>
        </p:txBody>
      </p:sp>
      <p:sp>
        <p:nvSpPr>
          <p:cNvPr id="71" name="Google Shape;71;p3"/>
          <p:cNvSpPr txBox="1">
            <a:spLocks noGrp="1"/>
          </p:cNvSpPr>
          <p:nvPr>
            <p:ph type="subTitle" idx="1"/>
          </p:nvPr>
        </p:nvSpPr>
        <p:spPr>
          <a:xfrm>
            <a:off x="3867467" y="4176233"/>
            <a:ext cx="4457200" cy="951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800"/>
              <a:buNone/>
              <a:defRPr sz="2133"/>
            </a:lvl1pPr>
            <a:lvl2pPr lvl="1" algn="ctr" rtl="0">
              <a:lnSpc>
                <a:spcPct val="100000"/>
              </a:lnSpc>
              <a:spcBef>
                <a:spcPts val="2133"/>
              </a:spcBef>
              <a:spcAft>
                <a:spcPts val="0"/>
              </a:spcAft>
              <a:buSzPts val="1400"/>
              <a:buNone/>
              <a:defRPr/>
            </a:lvl2pPr>
            <a:lvl3pPr lvl="2" algn="ctr" rtl="0">
              <a:lnSpc>
                <a:spcPct val="100000"/>
              </a:lnSpc>
              <a:spcBef>
                <a:spcPts val="2133"/>
              </a:spcBef>
              <a:spcAft>
                <a:spcPts val="0"/>
              </a:spcAft>
              <a:buSzPts val="1400"/>
              <a:buNone/>
              <a:defRPr/>
            </a:lvl3pPr>
            <a:lvl4pPr lvl="3" algn="ctr" rtl="0">
              <a:lnSpc>
                <a:spcPct val="100000"/>
              </a:lnSpc>
              <a:spcBef>
                <a:spcPts val="2133"/>
              </a:spcBef>
              <a:spcAft>
                <a:spcPts val="0"/>
              </a:spcAft>
              <a:buSzPts val="1400"/>
              <a:buNone/>
              <a:defRPr/>
            </a:lvl4pPr>
            <a:lvl5pPr lvl="4" algn="ctr" rtl="0">
              <a:lnSpc>
                <a:spcPct val="100000"/>
              </a:lnSpc>
              <a:spcBef>
                <a:spcPts val="2133"/>
              </a:spcBef>
              <a:spcAft>
                <a:spcPts val="0"/>
              </a:spcAft>
              <a:buSzPts val="1400"/>
              <a:buNone/>
              <a:defRPr/>
            </a:lvl5pPr>
            <a:lvl6pPr lvl="5" algn="ctr" rtl="0">
              <a:lnSpc>
                <a:spcPct val="100000"/>
              </a:lnSpc>
              <a:spcBef>
                <a:spcPts val="2133"/>
              </a:spcBef>
              <a:spcAft>
                <a:spcPts val="0"/>
              </a:spcAft>
              <a:buSzPts val="1400"/>
              <a:buNone/>
              <a:defRPr/>
            </a:lvl6pPr>
            <a:lvl7pPr lvl="6" algn="ctr" rtl="0">
              <a:lnSpc>
                <a:spcPct val="100000"/>
              </a:lnSpc>
              <a:spcBef>
                <a:spcPts val="2133"/>
              </a:spcBef>
              <a:spcAft>
                <a:spcPts val="0"/>
              </a:spcAft>
              <a:buSzPts val="1400"/>
              <a:buNone/>
              <a:defRPr/>
            </a:lvl7pPr>
            <a:lvl8pPr lvl="7" algn="ctr" rtl="0">
              <a:lnSpc>
                <a:spcPct val="100000"/>
              </a:lnSpc>
              <a:spcBef>
                <a:spcPts val="2133"/>
              </a:spcBef>
              <a:spcAft>
                <a:spcPts val="0"/>
              </a:spcAft>
              <a:buSzPts val="1400"/>
              <a:buNone/>
              <a:defRPr/>
            </a:lvl8pPr>
            <a:lvl9pPr lvl="8" algn="ctr" rtl="0">
              <a:lnSpc>
                <a:spcPct val="100000"/>
              </a:lnSpc>
              <a:spcBef>
                <a:spcPts val="2133"/>
              </a:spcBef>
              <a:spcAft>
                <a:spcPts val="2133"/>
              </a:spcAft>
              <a:buSzPts val="1400"/>
              <a:buNone/>
              <a:defRPr/>
            </a:lvl9pPr>
          </a:lstStyle>
          <a:p>
            <a:endParaRPr/>
          </a:p>
        </p:txBody>
      </p:sp>
      <p:grpSp>
        <p:nvGrpSpPr>
          <p:cNvPr id="72" name="Google Shape;72;p3"/>
          <p:cNvGrpSpPr/>
          <p:nvPr/>
        </p:nvGrpSpPr>
        <p:grpSpPr>
          <a:xfrm>
            <a:off x="3663858" y="718424"/>
            <a:ext cx="7981653" cy="1297139"/>
            <a:chOff x="2747893" y="538818"/>
            <a:chExt cx="5986240" cy="972854"/>
          </a:xfrm>
        </p:grpSpPr>
        <p:sp>
          <p:nvSpPr>
            <p:cNvPr id="73" name="Google Shape;73;p3"/>
            <p:cNvSpPr/>
            <p:nvPr/>
          </p:nvSpPr>
          <p:spPr>
            <a:xfrm>
              <a:off x="2747893" y="1333306"/>
              <a:ext cx="311315" cy="178365"/>
            </a:xfrm>
            <a:custGeom>
              <a:avLst/>
              <a:gdLst/>
              <a:ahLst/>
              <a:cxnLst/>
              <a:rect l="l" t="t" r="r" b="b"/>
              <a:pathLst>
                <a:path w="1323" h="758" extrusionOk="0">
                  <a:moveTo>
                    <a:pt x="1159" y="0"/>
                  </a:moveTo>
                  <a:cubicBezTo>
                    <a:pt x="1141" y="0"/>
                    <a:pt x="1123" y="3"/>
                    <a:pt x="1105" y="7"/>
                  </a:cubicBezTo>
                  <a:cubicBezTo>
                    <a:pt x="1014" y="25"/>
                    <a:pt x="924" y="80"/>
                    <a:pt x="869" y="152"/>
                  </a:cubicBezTo>
                  <a:cubicBezTo>
                    <a:pt x="797" y="236"/>
                    <a:pt x="749" y="336"/>
                    <a:pt x="725" y="447"/>
                  </a:cubicBezTo>
                  <a:lnTo>
                    <a:pt x="725" y="447"/>
                  </a:lnTo>
                  <a:cubicBezTo>
                    <a:pt x="670" y="434"/>
                    <a:pt x="615" y="428"/>
                    <a:pt x="560" y="428"/>
                  </a:cubicBezTo>
                  <a:cubicBezTo>
                    <a:pt x="348" y="428"/>
                    <a:pt x="140" y="520"/>
                    <a:pt x="0" y="695"/>
                  </a:cubicBezTo>
                  <a:cubicBezTo>
                    <a:pt x="101" y="611"/>
                    <a:pt x="225" y="570"/>
                    <a:pt x="351" y="570"/>
                  </a:cubicBezTo>
                  <a:cubicBezTo>
                    <a:pt x="497" y="570"/>
                    <a:pt x="644" y="625"/>
                    <a:pt x="761" y="731"/>
                  </a:cubicBezTo>
                  <a:cubicBezTo>
                    <a:pt x="786" y="744"/>
                    <a:pt x="812" y="757"/>
                    <a:pt x="838" y="757"/>
                  </a:cubicBezTo>
                  <a:cubicBezTo>
                    <a:pt x="848" y="757"/>
                    <a:pt x="859" y="755"/>
                    <a:pt x="869" y="750"/>
                  </a:cubicBezTo>
                  <a:cubicBezTo>
                    <a:pt x="924" y="731"/>
                    <a:pt x="978" y="677"/>
                    <a:pt x="960" y="605"/>
                  </a:cubicBezTo>
                  <a:cubicBezTo>
                    <a:pt x="924" y="478"/>
                    <a:pt x="942" y="351"/>
                    <a:pt x="978" y="224"/>
                  </a:cubicBezTo>
                  <a:cubicBezTo>
                    <a:pt x="1021" y="109"/>
                    <a:pt x="1134" y="51"/>
                    <a:pt x="1243" y="51"/>
                  </a:cubicBezTo>
                  <a:cubicBezTo>
                    <a:pt x="1270" y="51"/>
                    <a:pt x="1297" y="54"/>
                    <a:pt x="1322" y="61"/>
                  </a:cubicBezTo>
                  <a:cubicBezTo>
                    <a:pt x="1268" y="21"/>
                    <a:pt x="1213" y="0"/>
                    <a:pt x="115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4" name="Google Shape;74;p3"/>
            <p:cNvSpPr/>
            <p:nvPr/>
          </p:nvSpPr>
          <p:spPr>
            <a:xfrm>
              <a:off x="3059198" y="538818"/>
              <a:ext cx="213191" cy="155305"/>
            </a:xfrm>
            <a:custGeom>
              <a:avLst/>
              <a:gdLst/>
              <a:ahLst/>
              <a:cxnLst/>
              <a:rect l="l" t="t" r="r" b="b"/>
              <a:pathLst>
                <a:path w="906" h="660" extrusionOk="0">
                  <a:moveTo>
                    <a:pt x="0" y="0"/>
                  </a:moveTo>
                  <a:cubicBezTo>
                    <a:pt x="145" y="163"/>
                    <a:pt x="254" y="363"/>
                    <a:pt x="254" y="580"/>
                  </a:cubicBezTo>
                  <a:cubicBezTo>
                    <a:pt x="254" y="580"/>
                    <a:pt x="254" y="598"/>
                    <a:pt x="254" y="616"/>
                  </a:cubicBezTo>
                  <a:cubicBezTo>
                    <a:pt x="280" y="643"/>
                    <a:pt x="317" y="659"/>
                    <a:pt x="348" y="659"/>
                  </a:cubicBezTo>
                  <a:cubicBezTo>
                    <a:pt x="360" y="659"/>
                    <a:pt x="371" y="657"/>
                    <a:pt x="381" y="652"/>
                  </a:cubicBezTo>
                  <a:cubicBezTo>
                    <a:pt x="471" y="616"/>
                    <a:pt x="544" y="580"/>
                    <a:pt x="634" y="544"/>
                  </a:cubicBezTo>
                  <a:cubicBezTo>
                    <a:pt x="679" y="526"/>
                    <a:pt x="725" y="516"/>
                    <a:pt x="770" y="516"/>
                  </a:cubicBezTo>
                  <a:cubicBezTo>
                    <a:pt x="815" y="516"/>
                    <a:pt x="860" y="526"/>
                    <a:pt x="906" y="544"/>
                  </a:cubicBezTo>
                  <a:cubicBezTo>
                    <a:pt x="851" y="453"/>
                    <a:pt x="725" y="399"/>
                    <a:pt x="616" y="399"/>
                  </a:cubicBezTo>
                  <a:cubicBezTo>
                    <a:pt x="555" y="409"/>
                    <a:pt x="494" y="419"/>
                    <a:pt x="436" y="436"/>
                  </a:cubicBezTo>
                  <a:lnTo>
                    <a:pt x="436" y="436"/>
                  </a:lnTo>
                  <a:cubicBezTo>
                    <a:pt x="383" y="214"/>
                    <a:pt x="210" y="45"/>
                    <a:pt x="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5" name="Google Shape;75;p3"/>
            <p:cNvSpPr/>
            <p:nvPr/>
          </p:nvSpPr>
          <p:spPr>
            <a:xfrm>
              <a:off x="8529414" y="1151874"/>
              <a:ext cx="204720" cy="98124"/>
            </a:xfrm>
            <a:custGeom>
              <a:avLst/>
              <a:gdLst/>
              <a:ahLst/>
              <a:cxnLst/>
              <a:rect l="l" t="t" r="r" b="b"/>
              <a:pathLst>
                <a:path w="870" h="417" extrusionOk="0">
                  <a:moveTo>
                    <a:pt x="710" y="0"/>
                  </a:moveTo>
                  <a:cubicBezTo>
                    <a:pt x="672" y="0"/>
                    <a:pt x="634" y="10"/>
                    <a:pt x="598" y="32"/>
                  </a:cubicBezTo>
                  <a:cubicBezTo>
                    <a:pt x="542" y="65"/>
                    <a:pt x="494" y="112"/>
                    <a:pt x="456" y="164"/>
                  </a:cubicBezTo>
                  <a:lnTo>
                    <a:pt x="456" y="164"/>
                  </a:lnTo>
                  <a:cubicBezTo>
                    <a:pt x="392" y="129"/>
                    <a:pt x="321" y="111"/>
                    <a:pt x="249" y="111"/>
                  </a:cubicBezTo>
                  <a:cubicBezTo>
                    <a:pt x="160" y="111"/>
                    <a:pt x="72" y="139"/>
                    <a:pt x="0" y="195"/>
                  </a:cubicBezTo>
                  <a:cubicBezTo>
                    <a:pt x="32" y="183"/>
                    <a:pt x="66" y="177"/>
                    <a:pt x="100" y="177"/>
                  </a:cubicBezTo>
                  <a:cubicBezTo>
                    <a:pt x="220" y="177"/>
                    <a:pt x="342" y="249"/>
                    <a:pt x="399" y="376"/>
                  </a:cubicBezTo>
                  <a:cubicBezTo>
                    <a:pt x="417" y="394"/>
                    <a:pt x="435" y="412"/>
                    <a:pt x="471" y="412"/>
                  </a:cubicBezTo>
                  <a:cubicBezTo>
                    <a:pt x="481" y="415"/>
                    <a:pt x="490" y="417"/>
                    <a:pt x="498" y="417"/>
                  </a:cubicBezTo>
                  <a:cubicBezTo>
                    <a:pt x="538" y="417"/>
                    <a:pt x="565" y="384"/>
                    <a:pt x="580" y="339"/>
                  </a:cubicBezTo>
                  <a:cubicBezTo>
                    <a:pt x="580" y="267"/>
                    <a:pt x="598" y="177"/>
                    <a:pt x="634" y="104"/>
                  </a:cubicBezTo>
                  <a:cubicBezTo>
                    <a:pt x="669" y="69"/>
                    <a:pt x="727" y="49"/>
                    <a:pt x="783" y="49"/>
                  </a:cubicBezTo>
                  <a:cubicBezTo>
                    <a:pt x="814" y="49"/>
                    <a:pt x="844" y="55"/>
                    <a:pt x="870" y="68"/>
                  </a:cubicBezTo>
                  <a:cubicBezTo>
                    <a:pt x="826" y="24"/>
                    <a:pt x="769" y="0"/>
                    <a:pt x="71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302180944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bg>
      <p:bgPr>
        <a:solidFill>
          <a:schemeClr val="dk1"/>
        </a:solidFill>
        <a:effectLst/>
      </p:bgPr>
    </p:bg>
    <p:spTree>
      <p:nvGrpSpPr>
        <p:cNvPr id="1" name="Shape 199"/>
        <p:cNvGrpSpPr/>
        <p:nvPr/>
      </p:nvGrpSpPr>
      <p:grpSpPr>
        <a:xfrm>
          <a:off x="0" y="0"/>
          <a:ext cx="0" cy="0"/>
          <a:chOff x="0" y="0"/>
          <a:chExt cx="0" cy="0"/>
        </a:xfrm>
      </p:grpSpPr>
      <p:sp>
        <p:nvSpPr>
          <p:cNvPr id="200" name="Google Shape;200;p10"/>
          <p:cNvSpPr/>
          <p:nvPr/>
        </p:nvSpPr>
        <p:spPr>
          <a:xfrm rot="5400000">
            <a:off x="3389570" y="-1744363"/>
            <a:ext cx="5430567" cy="10306761"/>
          </a:xfrm>
          <a:custGeom>
            <a:avLst/>
            <a:gdLst/>
            <a:ahLst/>
            <a:cxnLst/>
            <a:rect l="l" t="t" r="r" b="b"/>
            <a:pathLst>
              <a:path w="285119" h="158063" extrusionOk="0">
                <a:moveTo>
                  <a:pt x="182306" y="0"/>
                </a:moveTo>
                <a:cubicBezTo>
                  <a:pt x="181869" y="182"/>
                  <a:pt x="181638" y="547"/>
                  <a:pt x="181480" y="972"/>
                </a:cubicBezTo>
                <a:cubicBezTo>
                  <a:pt x="181189" y="1737"/>
                  <a:pt x="180946" y="2526"/>
                  <a:pt x="180618" y="3291"/>
                </a:cubicBezTo>
                <a:cubicBezTo>
                  <a:pt x="180439" y="3684"/>
                  <a:pt x="180331" y="4252"/>
                  <a:pt x="179789" y="4252"/>
                </a:cubicBezTo>
                <a:cubicBezTo>
                  <a:pt x="179778" y="4252"/>
                  <a:pt x="179767" y="4251"/>
                  <a:pt x="179755" y="4251"/>
                </a:cubicBezTo>
                <a:cubicBezTo>
                  <a:pt x="179172" y="4227"/>
                  <a:pt x="178929" y="3692"/>
                  <a:pt x="178723" y="3231"/>
                </a:cubicBezTo>
                <a:cubicBezTo>
                  <a:pt x="178614" y="2927"/>
                  <a:pt x="178541" y="2623"/>
                  <a:pt x="178480" y="2320"/>
                </a:cubicBezTo>
                <a:cubicBezTo>
                  <a:pt x="178383" y="1858"/>
                  <a:pt x="178310" y="1409"/>
                  <a:pt x="178237" y="947"/>
                </a:cubicBezTo>
                <a:cubicBezTo>
                  <a:pt x="178116" y="328"/>
                  <a:pt x="177836" y="61"/>
                  <a:pt x="177156" y="61"/>
                </a:cubicBezTo>
                <a:cubicBezTo>
                  <a:pt x="176957" y="60"/>
                  <a:pt x="176758" y="59"/>
                  <a:pt x="176559" y="59"/>
                </a:cubicBezTo>
                <a:cubicBezTo>
                  <a:pt x="174475" y="59"/>
                  <a:pt x="172392" y="115"/>
                  <a:pt x="170318" y="170"/>
                </a:cubicBezTo>
                <a:cubicBezTo>
                  <a:pt x="169225" y="194"/>
                  <a:pt x="168132" y="182"/>
                  <a:pt x="167039" y="255"/>
                </a:cubicBezTo>
                <a:cubicBezTo>
                  <a:pt x="165278" y="377"/>
                  <a:pt x="163529" y="680"/>
                  <a:pt x="161768" y="850"/>
                </a:cubicBezTo>
                <a:cubicBezTo>
                  <a:pt x="157857" y="1239"/>
                  <a:pt x="153922" y="1287"/>
                  <a:pt x="149999" y="1300"/>
                </a:cubicBezTo>
                <a:cubicBezTo>
                  <a:pt x="143146" y="1317"/>
                  <a:pt x="136296" y="1347"/>
                  <a:pt x="129447" y="1347"/>
                </a:cubicBezTo>
                <a:cubicBezTo>
                  <a:pt x="121681" y="1347"/>
                  <a:pt x="113917" y="1308"/>
                  <a:pt x="106153" y="1166"/>
                </a:cubicBezTo>
                <a:cubicBezTo>
                  <a:pt x="104550" y="1130"/>
                  <a:pt x="102959" y="1081"/>
                  <a:pt x="101355" y="984"/>
                </a:cubicBezTo>
                <a:cubicBezTo>
                  <a:pt x="99319" y="855"/>
                  <a:pt x="97306" y="514"/>
                  <a:pt x="95265" y="514"/>
                </a:cubicBezTo>
                <a:cubicBezTo>
                  <a:pt x="94811" y="514"/>
                  <a:pt x="94356" y="531"/>
                  <a:pt x="93898" y="571"/>
                </a:cubicBezTo>
                <a:cubicBezTo>
                  <a:pt x="92938" y="644"/>
                  <a:pt x="92355" y="996"/>
                  <a:pt x="92015" y="1858"/>
                </a:cubicBezTo>
                <a:cubicBezTo>
                  <a:pt x="91627" y="2806"/>
                  <a:pt x="91335" y="3789"/>
                  <a:pt x="90995" y="4749"/>
                </a:cubicBezTo>
                <a:cubicBezTo>
                  <a:pt x="90771" y="5382"/>
                  <a:pt x="90493" y="5687"/>
                  <a:pt x="90086" y="5687"/>
                </a:cubicBezTo>
                <a:cubicBezTo>
                  <a:pt x="89853" y="5687"/>
                  <a:pt x="89578" y="5587"/>
                  <a:pt x="89246" y="5393"/>
                </a:cubicBezTo>
                <a:cubicBezTo>
                  <a:pt x="88360" y="4870"/>
                  <a:pt x="87971" y="4032"/>
                  <a:pt x="87728" y="3097"/>
                </a:cubicBezTo>
                <a:cubicBezTo>
                  <a:pt x="87280" y="1374"/>
                  <a:pt x="87199" y="884"/>
                  <a:pt x="85712" y="884"/>
                </a:cubicBezTo>
                <a:cubicBezTo>
                  <a:pt x="85385" y="884"/>
                  <a:pt x="84990" y="908"/>
                  <a:pt x="84509" y="947"/>
                </a:cubicBezTo>
                <a:cubicBezTo>
                  <a:pt x="84437" y="947"/>
                  <a:pt x="84364" y="972"/>
                  <a:pt x="84291" y="972"/>
                </a:cubicBezTo>
                <a:cubicBezTo>
                  <a:pt x="83701" y="1019"/>
                  <a:pt x="83112" y="1043"/>
                  <a:pt x="82523" y="1043"/>
                </a:cubicBezTo>
                <a:cubicBezTo>
                  <a:pt x="81897" y="1043"/>
                  <a:pt x="81272" y="1016"/>
                  <a:pt x="80647" y="960"/>
                </a:cubicBezTo>
                <a:cubicBezTo>
                  <a:pt x="78929" y="804"/>
                  <a:pt x="77282" y="157"/>
                  <a:pt x="75509" y="157"/>
                </a:cubicBezTo>
                <a:cubicBezTo>
                  <a:pt x="75477" y="157"/>
                  <a:pt x="75445" y="157"/>
                  <a:pt x="75412" y="158"/>
                </a:cubicBezTo>
                <a:cubicBezTo>
                  <a:pt x="75210" y="162"/>
                  <a:pt x="75007" y="164"/>
                  <a:pt x="74804" y="164"/>
                </a:cubicBezTo>
                <a:cubicBezTo>
                  <a:pt x="74376" y="164"/>
                  <a:pt x="73948" y="157"/>
                  <a:pt x="73519" y="157"/>
                </a:cubicBezTo>
                <a:cubicBezTo>
                  <a:pt x="72408" y="157"/>
                  <a:pt x="71298" y="200"/>
                  <a:pt x="70214" y="510"/>
                </a:cubicBezTo>
                <a:cubicBezTo>
                  <a:pt x="68993" y="851"/>
                  <a:pt x="67727" y="1021"/>
                  <a:pt x="66459" y="1021"/>
                </a:cubicBezTo>
                <a:cubicBezTo>
                  <a:pt x="66415" y="1021"/>
                  <a:pt x="66371" y="1021"/>
                  <a:pt x="66327" y="1020"/>
                </a:cubicBezTo>
                <a:cubicBezTo>
                  <a:pt x="66251" y="1020"/>
                  <a:pt x="66174" y="1020"/>
                  <a:pt x="66098" y="1020"/>
                </a:cubicBezTo>
                <a:cubicBezTo>
                  <a:pt x="64256" y="1020"/>
                  <a:pt x="62425" y="1155"/>
                  <a:pt x="60583" y="1178"/>
                </a:cubicBezTo>
                <a:cubicBezTo>
                  <a:pt x="59805" y="1190"/>
                  <a:pt x="59307" y="1542"/>
                  <a:pt x="59052" y="2283"/>
                </a:cubicBezTo>
                <a:cubicBezTo>
                  <a:pt x="58931" y="2648"/>
                  <a:pt x="58834" y="3024"/>
                  <a:pt x="58773" y="3401"/>
                </a:cubicBezTo>
                <a:cubicBezTo>
                  <a:pt x="58578" y="4482"/>
                  <a:pt x="58506" y="5575"/>
                  <a:pt x="58336" y="6729"/>
                </a:cubicBezTo>
                <a:cubicBezTo>
                  <a:pt x="58117" y="6291"/>
                  <a:pt x="57971" y="5915"/>
                  <a:pt x="57813" y="5526"/>
                </a:cubicBezTo>
                <a:cubicBezTo>
                  <a:pt x="57352" y="4457"/>
                  <a:pt x="56951" y="3364"/>
                  <a:pt x="56332" y="2368"/>
                </a:cubicBezTo>
                <a:cubicBezTo>
                  <a:pt x="55965" y="1765"/>
                  <a:pt x="55495" y="1335"/>
                  <a:pt x="54753" y="1335"/>
                </a:cubicBezTo>
                <a:cubicBezTo>
                  <a:pt x="54733" y="1335"/>
                  <a:pt x="54713" y="1335"/>
                  <a:pt x="54692" y="1336"/>
                </a:cubicBezTo>
                <a:cubicBezTo>
                  <a:pt x="54493" y="1344"/>
                  <a:pt x="54293" y="1347"/>
                  <a:pt x="54095" y="1347"/>
                </a:cubicBezTo>
                <a:cubicBezTo>
                  <a:pt x="52742" y="1347"/>
                  <a:pt x="51395" y="1190"/>
                  <a:pt x="50040" y="1190"/>
                </a:cubicBezTo>
                <a:cubicBezTo>
                  <a:pt x="48534" y="1190"/>
                  <a:pt x="47028" y="1093"/>
                  <a:pt x="45546" y="911"/>
                </a:cubicBezTo>
                <a:cubicBezTo>
                  <a:pt x="45431" y="898"/>
                  <a:pt x="45320" y="891"/>
                  <a:pt x="45213" y="891"/>
                </a:cubicBezTo>
                <a:cubicBezTo>
                  <a:pt x="44551" y="891"/>
                  <a:pt x="44072" y="1161"/>
                  <a:pt x="43737" y="1810"/>
                </a:cubicBezTo>
                <a:cubicBezTo>
                  <a:pt x="43530" y="2271"/>
                  <a:pt x="43251" y="2696"/>
                  <a:pt x="42923" y="3097"/>
                </a:cubicBezTo>
                <a:cubicBezTo>
                  <a:pt x="42609" y="3427"/>
                  <a:pt x="42306" y="3593"/>
                  <a:pt x="42020" y="3593"/>
                </a:cubicBezTo>
                <a:cubicBezTo>
                  <a:pt x="41686" y="3593"/>
                  <a:pt x="41376" y="3367"/>
                  <a:pt x="41101" y="2915"/>
                </a:cubicBezTo>
                <a:cubicBezTo>
                  <a:pt x="40834" y="2478"/>
                  <a:pt x="40639" y="1992"/>
                  <a:pt x="40372" y="1567"/>
                </a:cubicBezTo>
                <a:cubicBezTo>
                  <a:pt x="39947" y="874"/>
                  <a:pt x="39388" y="352"/>
                  <a:pt x="38526" y="328"/>
                </a:cubicBezTo>
                <a:cubicBezTo>
                  <a:pt x="38155" y="317"/>
                  <a:pt x="37784" y="311"/>
                  <a:pt x="37412" y="311"/>
                </a:cubicBezTo>
                <a:cubicBezTo>
                  <a:pt x="36958" y="311"/>
                  <a:pt x="36503" y="320"/>
                  <a:pt x="36048" y="340"/>
                </a:cubicBezTo>
                <a:cubicBezTo>
                  <a:pt x="33303" y="486"/>
                  <a:pt x="30571" y="547"/>
                  <a:pt x="27838" y="741"/>
                </a:cubicBezTo>
                <a:cubicBezTo>
                  <a:pt x="27660" y="754"/>
                  <a:pt x="27482" y="759"/>
                  <a:pt x="27304" y="759"/>
                </a:cubicBezTo>
                <a:cubicBezTo>
                  <a:pt x="26462" y="759"/>
                  <a:pt x="25622" y="639"/>
                  <a:pt x="24789" y="619"/>
                </a:cubicBezTo>
                <a:cubicBezTo>
                  <a:pt x="24604" y="614"/>
                  <a:pt x="24418" y="611"/>
                  <a:pt x="24233" y="611"/>
                </a:cubicBezTo>
                <a:cubicBezTo>
                  <a:pt x="22891" y="611"/>
                  <a:pt x="21557" y="751"/>
                  <a:pt x="20223" y="826"/>
                </a:cubicBezTo>
                <a:cubicBezTo>
                  <a:pt x="18524" y="920"/>
                  <a:pt x="16826" y="966"/>
                  <a:pt x="15129" y="966"/>
                </a:cubicBezTo>
                <a:cubicBezTo>
                  <a:pt x="13550" y="966"/>
                  <a:pt x="11972" y="926"/>
                  <a:pt x="10397" y="850"/>
                </a:cubicBezTo>
                <a:cubicBezTo>
                  <a:pt x="8910" y="781"/>
                  <a:pt x="7423" y="767"/>
                  <a:pt x="5936" y="767"/>
                </a:cubicBezTo>
                <a:cubicBezTo>
                  <a:pt x="4867" y="767"/>
                  <a:pt x="3797" y="774"/>
                  <a:pt x="2727" y="774"/>
                </a:cubicBezTo>
                <a:cubicBezTo>
                  <a:pt x="2150" y="774"/>
                  <a:pt x="1573" y="772"/>
                  <a:pt x="996" y="765"/>
                </a:cubicBezTo>
                <a:cubicBezTo>
                  <a:pt x="936" y="763"/>
                  <a:pt x="875" y="761"/>
                  <a:pt x="814" y="761"/>
                </a:cubicBezTo>
                <a:cubicBezTo>
                  <a:pt x="540" y="761"/>
                  <a:pt x="266" y="805"/>
                  <a:pt x="97" y="1093"/>
                </a:cubicBezTo>
                <a:cubicBezTo>
                  <a:pt x="49" y="1433"/>
                  <a:pt x="24" y="1773"/>
                  <a:pt x="61" y="2113"/>
                </a:cubicBezTo>
                <a:cubicBezTo>
                  <a:pt x="61" y="53501"/>
                  <a:pt x="49" y="104901"/>
                  <a:pt x="49" y="156314"/>
                </a:cubicBezTo>
                <a:cubicBezTo>
                  <a:pt x="49" y="156654"/>
                  <a:pt x="0" y="156994"/>
                  <a:pt x="109" y="157334"/>
                </a:cubicBezTo>
                <a:cubicBezTo>
                  <a:pt x="527" y="157751"/>
                  <a:pt x="1064" y="157771"/>
                  <a:pt x="1585" y="157771"/>
                </a:cubicBezTo>
                <a:cubicBezTo>
                  <a:pt x="1640" y="157771"/>
                  <a:pt x="1695" y="157771"/>
                  <a:pt x="1749" y="157771"/>
                </a:cubicBezTo>
                <a:cubicBezTo>
                  <a:pt x="3061" y="157781"/>
                  <a:pt x="4371" y="157788"/>
                  <a:pt x="5681" y="157788"/>
                </a:cubicBezTo>
                <a:cubicBezTo>
                  <a:pt x="8982" y="157788"/>
                  <a:pt x="12279" y="157747"/>
                  <a:pt x="15583" y="157625"/>
                </a:cubicBezTo>
                <a:cubicBezTo>
                  <a:pt x="15777" y="157613"/>
                  <a:pt x="15972" y="157577"/>
                  <a:pt x="16166" y="157565"/>
                </a:cubicBezTo>
                <a:cubicBezTo>
                  <a:pt x="17436" y="157494"/>
                  <a:pt x="18709" y="157444"/>
                  <a:pt x="19983" y="157444"/>
                </a:cubicBezTo>
                <a:cubicBezTo>
                  <a:pt x="21133" y="157444"/>
                  <a:pt x="22282" y="157485"/>
                  <a:pt x="23429" y="157589"/>
                </a:cubicBezTo>
                <a:cubicBezTo>
                  <a:pt x="24832" y="157712"/>
                  <a:pt x="26227" y="157787"/>
                  <a:pt x="27623" y="157787"/>
                </a:cubicBezTo>
                <a:cubicBezTo>
                  <a:pt x="28571" y="157787"/>
                  <a:pt x="29520" y="157752"/>
                  <a:pt x="30474" y="157674"/>
                </a:cubicBezTo>
                <a:cubicBezTo>
                  <a:pt x="31520" y="157579"/>
                  <a:pt x="32578" y="157428"/>
                  <a:pt x="33631" y="157428"/>
                </a:cubicBezTo>
                <a:cubicBezTo>
                  <a:pt x="34058" y="157428"/>
                  <a:pt x="34483" y="157453"/>
                  <a:pt x="34907" y="157516"/>
                </a:cubicBezTo>
                <a:cubicBezTo>
                  <a:pt x="37797" y="157965"/>
                  <a:pt x="40712" y="157880"/>
                  <a:pt x="43615" y="157941"/>
                </a:cubicBezTo>
                <a:cubicBezTo>
                  <a:pt x="43646" y="157942"/>
                  <a:pt x="43677" y="157942"/>
                  <a:pt x="43707" y="157942"/>
                </a:cubicBezTo>
                <a:cubicBezTo>
                  <a:pt x="44529" y="157942"/>
                  <a:pt x="45063" y="157624"/>
                  <a:pt x="45449" y="156921"/>
                </a:cubicBezTo>
                <a:cubicBezTo>
                  <a:pt x="45789" y="156338"/>
                  <a:pt x="46093" y="155731"/>
                  <a:pt x="46518" y="155184"/>
                </a:cubicBezTo>
                <a:cubicBezTo>
                  <a:pt x="46614" y="155055"/>
                  <a:pt x="46701" y="154870"/>
                  <a:pt x="46879" y="154870"/>
                </a:cubicBezTo>
                <a:cubicBezTo>
                  <a:pt x="46903" y="154870"/>
                  <a:pt x="46928" y="154873"/>
                  <a:pt x="46955" y="154880"/>
                </a:cubicBezTo>
                <a:cubicBezTo>
                  <a:pt x="47149" y="154941"/>
                  <a:pt x="47162" y="155148"/>
                  <a:pt x="47198" y="155305"/>
                </a:cubicBezTo>
                <a:cubicBezTo>
                  <a:pt x="47356" y="155913"/>
                  <a:pt x="47441" y="156544"/>
                  <a:pt x="47623" y="157152"/>
                </a:cubicBezTo>
                <a:cubicBezTo>
                  <a:pt x="47793" y="157674"/>
                  <a:pt x="48097" y="157941"/>
                  <a:pt x="48692" y="157941"/>
                </a:cubicBezTo>
                <a:cubicBezTo>
                  <a:pt x="52251" y="157929"/>
                  <a:pt x="55809" y="157820"/>
                  <a:pt x="59368" y="157455"/>
                </a:cubicBezTo>
                <a:cubicBezTo>
                  <a:pt x="60795" y="157309"/>
                  <a:pt x="62225" y="157237"/>
                  <a:pt x="63655" y="157237"/>
                </a:cubicBezTo>
                <a:cubicBezTo>
                  <a:pt x="65086" y="157237"/>
                  <a:pt x="66516" y="157309"/>
                  <a:pt x="67943" y="157455"/>
                </a:cubicBezTo>
                <a:cubicBezTo>
                  <a:pt x="70006" y="157678"/>
                  <a:pt x="72060" y="157860"/>
                  <a:pt x="74131" y="157860"/>
                </a:cubicBezTo>
                <a:cubicBezTo>
                  <a:pt x="74315" y="157860"/>
                  <a:pt x="74499" y="157859"/>
                  <a:pt x="74684" y="157856"/>
                </a:cubicBezTo>
                <a:cubicBezTo>
                  <a:pt x="75586" y="157845"/>
                  <a:pt x="76488" y="157664"/>
                  <a:pt x="77381" y="157664"/>
                </a:cubicBezTo>
                <a:cubicBezTo>
                  <a:pt x="77498" y="157664"/>
                  <a:pt x="77615" y="157667"/>
                  <a:pt x="77732" y="157674"/>
                </a:cubicBezTo>
                <a:cubicBezTo>
                  <a:pt x="78853" y="157743"/>
                  <a:pt x="79971" y="157760"/>
                  <a:pt x="81089" y="157760"/>
                </a:cubicBezTo>
                <a:cubicBezTo>
                  <a:pt x="82195" y="157760"/>
                  <a:pt x="83300" y="157743"/>
                  <a:pt x="84406" y="157743"/>
                </a:cubicBezTo>
                <a:cubicBezTo>
                  <a:pt x="84946" y="157743"/>
                  <a:pt x="85487" y="157747"/>
                  <a:pt x="86028" y="157759"/>
                </a:cubicBezTo>
                <a:cubicBezTo>
                  <a:pt x="86538" y="157759"/>
                  <a:pt x="87048" y="157722"/>
                  <a:pt x="87546" y="157662"/>
                </a:cubicBezTo>
                <a:cubicBezTo>
                  <a:pt x="88129" y="157601"/>
                  <a:pt x="88675" y="157309"/>
                  <a:pt x="89028" y="156836"/>
                </a:cubicBezTo>
                <a:cubicBezTo>
                  <a:pt x="89295" y="156514"/>
                  <a:pt x="89486" y="156356"/>
                  <a:pt x="89682" y="156356"/>
                </a:cubicBezTo>
                <a:cubicBezTo>
                  <a:pt x="89878" y="156356"/>
                  <a:pt x="90078" y="156514"/>
                  <a:pt x="90364" y="156824"/>
                </a:cubicBezTo>
                <a:cubicBezTo>
                  <a:pt x="90716" y="157212"/>
                  <a:pt x="91092" y="157565"/>
                  <a:pt x="91639" y="157577"/>
                </a:cubicBezTo>
                <a:cubicBezTo>
                  <a:pt x="92878" y="157625"/>
                  <a:pt x="94117" y="157650"/>
                  <a:pt x="95355" y="157674"/>
                </a:cubicBezTo>
                <a:cubicBezTo>
                  <a:pt x="95383" y="157674"/>
                  <a:pt x="95410" y="157674"/>
                  <a:pt x="95438" y="157674"/>
                </a:cubicBezTo>
                <a:cubicBezTo>
                  <a:pt x="96438" y="157674"/>
                  <a:pt x="97437" y="157525"/>
                  <a:pt x="98441" y="157525"/>
                </a:cubicBezTo>
                <a:cubicBezTo>
                  <a:pt x="98861" y="157525"/>
                  <a:pt x="99282" y="157551"/>
                  <a:pt x="99704" y="157625"/>
                </a:cubicBezTo>
                <a:cubicBezTo>
                  <a:pt x="101768" y="157990"/>
                  <a:pt x="103857" y="157868"/>
                  <a:pt x="105934" y="158002"/>
                </a:cubicBezTo>
                <a:cubicBezTo>
                  <a:pt x="105979" y="158005"/>
                  <a:pt x="106021" y="158007"/>
                  <a:pt x="106062" y="158007"/>
                </a:cubicBezTo>
                <a:cubicBezTo>
                  <a:pt x="106647" y="158007"/>
                  <a:pt x="106874" y="157684"/>
                  <a:pt x="106942" y="157139"/>
                </a:cubicBezTo>
                <a:cubicBezTo>
                  <a:pt x="107003" y="156569"/>
                  <a:pt x="107088" y="155986"/>
                  <a:pt x="107137" y="155415"/>
                </a:cubicBezTo>
                <a:cubicBezTo>
                  <a:pt x="107197" y="154880"/>
                  <a:pt x="107161" y="154322"/>
                  <a:pt x="107465" y="153787"/>
                </a:cubicBezTo>
                <a:cubicBezTo>
                  <a:pt x="107732" y="154030"/>
                  <a:pt x="107793" y="154322"/>
                  <a:pt x="107878" y="154601"/>
                </a:cubicBezTo>
                <a:cubicBezTo>
                  <a:pt x="108096" y="155318"/>
                  <a:pt x="108291" y="156046"/>
                  <a:pt x="108485" y="156775"/>
                </a:cubicBezTo>
                <a:cubicBezTo>
                  <a:pt x="108788" y="157856"/>
                  <a:pt x="108874" y="157917"/>
                  <a:pt x="109991" y="157917"/>
                </a:cubicBezTo>
                <a:cubicBezTo>
                  <a:pt x="110859" y="157916"/>
                  <a:pt x="111728" y="157916"/>
                  <a:pt x="112597" y="157916"/>
                </a:cubicBezTo>
                <a:cubicBezTo>
                  <a:pt x="118108" y="157916"/>
                  <a:pt x="123622" y="157931"/>
                  <a:pt x="129135" y="157931"/>
                </a:cubicBezTo>
                <a:cubicBezTo>
                  <a:pt x="134990" y="157931"/>
                  <a:pt x="140844" y="157914"/>
                  <a:pt x="146695" y="157844"/>
                </a:cubicBezTo>
                <a:cubicBezTo>
                  <a:pt x="148550" y="157825"/>
                  <a:pt x="150413" y="157799"/>
                  <a:pt x="152277" y="157799"/>
                </a:cubicBezTo>
                <a:cubicBezTo>
                  <a:pt x="152841" y="157799"/>
                  <a:pt x="153406" y="157802"/>
                  <a:pt x="153970" y="157807"/>
                </a:cubicBezTo>
                <a:cubicBezTo>
                  <a:pt x="154030" y="157808"/>
                  <a:pt x="154091" y="157808"/>
                  <a:pt x="154151" y="157808"/>
                </a:cubicBezTo>
                <a:cubicBezTo>
                  <a:pt x="157404" y="157808"/>
                  <a:pt x="160601" y="157175"/>
                  <a:pt x="163845" y="157115"/>
                </a:cubicBezTo>
                <a:cubicBezTo>
                  <a:pt x="166572" y="157070"/>
                  <a:pt x="169309" y="156942"/>
                  <a:pt x="172038" y="156942"/>
                </a:cubicBezTo>
                <a:cubicBezTo>
                  <a:pt x="172262" y="156942"/>
                  <a:pt x="172487" y="156943"/>
                  <a:pt x="172711" y="156945"/>
                </a:cubicBezTo>
                <a:cubicBezTo>
                  <a:pt x="174290" y="156957"/>
                  <a:pt x="175869" y="156994"/>
                  <a:pt x="177436" y="157042"/>
                </a:cubicBezTo>
                <a:cubicBezTo>
                  <a:pt x="178626" y="157079"/>
                  <a:pt x="179816" y="157188"/>
                  <a:pt x="180994" y="157273"/>
                </a:cubicBezTo>
                <a:cubicBezTo>
                  <a:pt x="182251" y="157368"/>
                  <a:pt x="183450" y="157845"/>
                  <a:pt x="184715" y="157845"/>
                </a:cubicBezTo>
                <a:cubicBezTo>
                  <a:pt x="184746" y="157845"/>
                  <a:pt x="184777" y="157844"/>
                  <a:pt x="184808" y="157844"/>
                </a:cubicBezTo>
                <a:cubicBezTo>
                  <a:pt x="185350" y="157837"/>
                  <a:pt x="185892" y="157834"/>
                  <a:pt x="186434" y="157834"/>
                </a:cubicBezTo>
                <a:cubicBezTo>
                  <a:pt x="187520" y="157834"/>
                  <a:pt x="188606" y="157844"/>
                  <a:pt x="189694" y="157844"/>
                </a:cubicBezTo>
                <a:cubicBezTo>
                  <a:pt x="190781" y="157844"/>
                  <a:pt x="191869" y="157834"/>
                  <a:pt x="192958" y="157795"/>
                </a:cubicBezTo>
                <a:cubicBezTo>
                  <a:pt x="194014" y="157759"/>
                  <a:pt x="194694" y="157370"/>
                  <a:pt x="195168" y="156459"/>
                </a:cubicBezTo>
                <a:cubicBezTo>
                  <a:pt x="195484" y="155828"/>
                  <a:pt x="195812" y="155196"/>
                  <a:pt x="196273" y="154662"/>
                </a:cubicBezTo>
                <a:cubicBezTo>
                  <a:pt x="196566" y="154331"/>
                  <a:pt x="196845" y="154170"/>
                  <a:pt x="197135" y="154170"/>
                </a:cubicBezTo>
                <a:cubicBezTo>
                  <a:pt x="197399" y="154170"/>
                  <a:pt x="197673" y="154304"/>
                  <a:pt x="197974" y="154565"/>
                </a:cubicBezTo>
                <a:cubicBezTo>
                  <a:pt x="198362" y="154893"/>
                  <a:pt x="198690" y="155281"/>
                  <a:pt x="198945" y="155731"/>
                </a:cubicBezTo>
                <a:cubicBezTo>
                  <a:pt x="199646" y="157020"/>
                  <a:pt x="200559" y="157566"/>
                  <a:pt x="202021" y="157566"/>
                </a:cubicBezTo>
                <a:cubicBezTo>
                  <a:pt x="202157" y="157566"/>
                  <a:pt x="202298" y="157562"/>
                  <a:pt x="202443" y="157552"/>
                </a:cubicBezTo>
                <a:cubicBezTo>
                  <a:pt x="204581" y="157410"/>
                  <a:pt x="206736" y="157310"/>
                  <a:pt x="208900" y="157310"/>
                </a:cubicBezTo>
                <a:cubicBezTo>
                  <a:pt x="209318" y="157310"/>
                  <a:pt x="209737" y="157314"/>
                  <a:pt x="210156" y="157322"/>
                </a:cubicBezTo>
                <a:cubicBezTo>
                  <a:pt x="210783" y="157334"/>
                  <a:pt x="211414" y="157338"/>
                  <a:pt x="212045" y="157338"/>
                </a:cubicBezTo>
                <a:cubicBezTo>
                  <a:pt x="213307" y="157338"/>
                  <a:pt x="214573" y="157322"/>
                  <a:pt x="215828" y="157322"/>
                </a:cubicBezTo>
                <a:cubicBezTo>
                  <a:pt x="215903" y="157320"/>
                  <a:pt x="215978" y="157319"/>
                  <a:pt x="216053" y="157319"/>
                </a:cubicBezTo>
                <a:cubicBezTo>
                  <a:pt x="216439" y="157319"/>
                  <a:pt x="216826" y="157346"/>
                  <a:pt x="217212" y="157407"/>
                </a:cubicBezTo>
                <a:cubicBezTo>
                  <a:pt x="219131" y="157795"/>
                  <a:pt x="221099" y="157990"/>
                  <a:pt x="223054" y="157990"/>
                </a:cubicBezTo>
                <a:cubicBezTo>
                  <a:pt x="223147" y="157995"/>
                  <a:pt x="223240" y="157997"/>
                  <a:pt x="223334" y="157997"/>
                </a:cubicBezTo>
                <a:cubicBezTo>
                  <a:pt x="223614" y="157997"/>
                  <a:pt x="223896" y="157979"/>
                  <a:pt x="224178" y="157979"/>
                </a:cubicBezTo>
                <a:cubicBezTo>
                  <a:pt x="224452" y="157979"/>
                  <a:pt x="224726" y="157996"/>
                  <a:pt x="224998" y="158063"/>
                </a:cubicBezTo>
                <a:lnTo>
                  <a:pt x="232285" y="158063"/>
                </a:lnTo>
                <a:cubicBezTo>
                  <a:pt x="233658" y="157941"/>
                  <a:pt x="235030" y="157953"/>
                  <a:pt x="236390" y="157905"/>
                </a:cubicBezTo>
                <a:cubicBezTo>
                  <a:pt x="237386" y="157880"/>
                  <a:pt x="238382" y="157880"/>
                  <a:pt x="239366" y="157783"/>
                </a:cubicBezTo>
                <a:cubicBezTo>
                  <a:pt x="241342" y="157600"/>
                  <a:pt x="243309" y="157320"/>
                  <a:pt x="245291" y="157320"/>
                </a:cubicBezTo>
                <a:cubicBezTo>
                  <a:pt x="245539" y="157320"/>
                  <a:pt x="245786" y="157324"/>
                  <a:pt x="246034" y="157334"/>
                </a:cubicBezTo>
                <a:cubicBezTo>
                  <a:pt x="246085" y="157335"/>
                  <a:pt x="246136" y="157336"/>
                  <a:pt x="246186" y="157336"/>
                </a:cubicBezTo>
                <a:cubicBezTo>
                  <a:pt x="247393" y="157336"/>
                  <a:pt x="248252" y="156907"/>
                  <a:pt x="248718" y="155694"/>
                </a:cubicBezTo>
                <a:cubicBezTo>
                  <a:pt x="248874" y="155298"/>
                  <a:pt x="249042" y="154747"/>
                  <a:pt x="249587" y="154747"/>
                </a:cubicBezTo>
                <a:cubicBezTo>
                  <a:pt x="249593" y="154747"/>
                  <a:pt x="249599" y="154747"/>
                  <a:pt x="249605" y="154747"/>
                </a:cubicBezTo>
                <a:cubicBezTo>
                  <a:pt x="250151" y="154747"/>
                  <a:pt x="250164" y="155342"/>
                  <a:pt x="250297" y="155731"/>
                </a:cubicBezTo>
                <a:cubicBezTo>
                  <a:pt x="250613" y="156550"/>
                  <a:pt x="251121" y="157020"/>
                  <a:pt x="251996" y="157020"/>
                </a:cubicBezTo>
                <a:cubicBezTo>
                  <a:pt x="252028" y="157020"/>
                  <a:pt x="252061" y="157019"/>
                  <a:pt x="252095" y="157018"/>
                </a:cubicBezTo>
                <a:cubicBezTo>
                  <a:pt x="252418" y="157007"/>
                  <a:pt x="252741" y="157003"/>
                  <a:pt x="253064" y="157003"/>
                </a:cubicBezTo>
                <a:cubicBezTo>
                  <a:pt x="255098" y="157003"/>
                  <a:pt x="257127" y="157184"/>
                  <a:pt x="259162" y="157184"/>
                </a:cubicBezTo>
                <a:cubicBezTo>
                  <a:pt x="259401" y="157184"/>
                  <a:pt x="259641" y="157181"/>
                  <a:pt x="259880" y="157176"/>
                </a:cubicBezTo>
                <a:cubicBezTo>
                  <a:pt x="260093" y="157171"/>
                  <a:pt x="260306" y="157168"/>
                  <a:pt x="260519" y="157168"/>
                </a:cubicBezTo>
                <a:cubicBezTo>
                  <a:pt x="262247" y="157168"/>
                  <a:pt x="263967" y="157327"/>
                  <a:pt x="265698" y="157370"/>
                </a:cubicBezTo>
                <a:cubicBezTo>
                  <a:pt x="266742" y="157370"/>
                  <a:pt x="267775" y="157443"/>
                  <a:pt x="268819" y="157552"/>
                </a:cubicBezTo>
                <a:cubicBezTo>
                  <a:pt x="270209" y="157728"/>
                  <a:pt x="271599" y="157834"/>
                  <a:pt x="272994" y="157834"/>
                </a:cubicBezTo>
                <a:cubicBezTo>
                  <a:pt x="274012" y="157834"/>
                  <a:pt x="275033" y="157778"/>
                  <a:pt x="276058" y="157650"/>
                </a:cubicBezTo>
                <a:cubicBezTo>
                  <a:pt x="278511" y="157346"/>
                  <a:pt x="280965" y="156969"/>
                  <a:pt x="283443" y="156860"/>
                </a:cubicBezTo>
                <a:cubicBezTo>
                  <a:pt x="284159" y="156836"/>
                  <a:pt x="284353" y="156605"/>
                  <a:pt x="284402" y="155852"/>
                </a:cubicBezTo>
                <a:cubicBezTo>
                  <a:pt x="284451" y="155026"/>
                  <a:pt x="284390" y="154212"/>
                  <a:pt x="284475" y="153386"/>
                </a:cubicBezTo>
                <a:cubicBezTo>
                  <a:pt x="284779" y="150520"/>
                  <a:pt x="285119" y="147642"/>
                  <a:pt x="285082" y="144763"/>
                </a:cubicBezTo>
                <a:lnTo>
                  <a:pt x="285082" y="142261"/>
                </a:lnTo>
                <a:lnTo>
                  <a:pt x="285082" y="1870"/>
                </a:lnTo>
                <a:cubicBezTo>
                  <a:pt x="285082" y="1603"/>
                  <a:pt x="285094" y="1336"/>
                  <a:pt x="285070" y="1069"/>
                </a:cubicBezTo>
                <a:cubicBezTo>
                  <a:pt x="284864" y="753"/>
                  <a:pt x="284536" y="753"/>
                  <a:pt x="284232" y="753"/>
                </a:cubicBezTo>
                <a:cubicBezTo>
                  <a:pt x="282580" y="741"/>
                  <a:pt x="280928" y="668"/>
                  <a:pt x="279277" y="607"/>
                </a:cubicBezTo>
                <a:cubicBezTo>
                  <a:pt x="278305" y="574"/>
                  <a:pt x="277334" y="560"/>
                  <a:pt x="276363" y="560"/>
                </a:cubicBezTo>
                <a:cubicBezTo>
                  <a:pt x="271589" y="560"/>
                  <a:pt x="266816" y="901"/>
                  <a:pt x="262042" y="1032"/>
                </a:cubicBezTo>
                <a:cubicBezTo>
                  <a:pt x="261362" y="1057"/>
                  <a:pt x="260912" y="1372"/>
                  <a:pt x="260633" y="1980"/>
                </a:cubicBezTo>
                <a:cubicBezTo>
                  <a:pt x="260293" y="2733"/>
                  <a:pt x="260050" y="3522"/>
                  <a:pt x="259722" y="4287"/>
                </a:cubicBezTo>
                <a:cubicBezTo>
                  <a:pt x="259613" y="4530"/>
                  <a:pt x="259540" y="4822"/>
                  <a:pt x="259261" y="4980"/>
                </a:cubicBezTo>
                <a:cubicBezTo>
                  <a:pt x="259006" y="4700"/>
                  <a:pt x="259103" y="4397"/>
                  <a:pt x="259078" y="4117"/>
                </a:cubicBezTo>
                <a:cubicBezTo>
                  <a:pt x="259030" y="3437"/>
                  <a:pt x="259248" y="2769"/>
                  <a:pt x="259212" y="2089"/>
                </a:cubicBezTo>
                <a:cubicBezTo>
                  <a:pt x="259176" y="1263"/>
                  <a:pt x="258957" y="996"/>
                  <a:pt x="258155" y="887"/>
                </a:cubicBezTo>
                <a:cubicBezTo>
                  <a:pt x="256273" y="619"/>
                  <a:pt x="254378" y="474"/>
                  <a:pt x="252483" y="449"/>
                </a:cubicBezTo>
                <a:cubicBezTo>
                  <a:pt x="252346" y="448"/>
                  <a:pt x="252208" y="447"/>
                  <a:pt x="252070" y="447"/>
                </a:cubicBezTo>
                <a:cubicBezTo>
                  <a:pt x="249941" y="447"/>
                  <a:pt x="247841" y="618"/>
                  <a:pt x="245730" y="789"/>
                </a:cubicBezTo>
                <a:cubicBezTo>
                  <a:pt x="244249" y="899"/>
                  <a:pt x="242779" y="1032"/>
                  <a:pt x="241297" y="1057"/>
                </a:cubicBezTo>
                <a:cubicBezTo>
                  <a:pt x="240180" y="1069"/>
                  <a:pt x="239900" y="1312"/>
                  <a:pt x="239597" y="2356"/>
                </a:cubicBezTo>
                <a:cubicBezTo>
                  <a:pt x="239512" y="2660"/>
                  <a:pt x="239415" y="2964"/>
                  <a:pt x="239305" y="3255"/>
                </a:cubicBezTo>
                <a:cubicBezTo>
                  <a:pt x="239208" y="3486"/>
                  <a:pt x="239123" y="3729"/>
                  <a:pt x="238807" y="3729"/>
                </a:cubicBezTo>
                <a:cubicBezTo>
                  <a:pt x="238492" y="3729"/>
                  <a:pt x="238322" y="3522"/>
                  <a:pt x="238200" y="3267"/>
                </a:cubicBezTo>
                <a:cubicBezTo>
                  <a:pt x="238006" y="2903"/>
                  <a:pt x="237969" y="2478"/>
                  <a:pt x="237848" y="2089"/>
                </a:cubicBezTo>
                <a:cubicBezTo>
                  <a:pt x="237697" y="1542"/>
                  <a:pt x="237367" y="1274"/>
                  <a:pt x="236805" y="1274"/>
                </a:cubicBezTo>
                <a:cubicBezTo>
                  <a:pt x="236781" y="1274"/>
                  <a:pt x="236756" y="1274"/>
                  <a:pt x="236730" y="1275"/>
                </a:cubicBezTo>
                <a:cubicBezTo>
                  <a:pt x="235485" y="1334"/>
                  <a:pt x="234240" y="1356"/>
                  <a:pt x="232997" y="1356"/>
                </a:cubicBezTo>
                <a:cubicBezTo>
                  <a:pt x="231668" y="1356"/>
                  <a:pt x="230342" y="1331"/>
                  <a:pt x="229018" y="1300"/>
                </a:cubicBezTo>
                <a:cubicBezTo>
                  <a:pt x="227500" y="1263"/>
                  <a:pt x="225957" y="1178"/>
                  <a:pt x="224524" y="547"/>
                </a:cubicBezTo>
                <a:cubicBezTo>
                  <a:pt x="224075" y="352"/>
                  <a:pt x="223577" y="328"/>
                  <a:pt x="223091" y="304"/>
                </a:cubicBezTo>
                <a:cubicBezTo>
                  <a:pt x="222941" y="300"/>
                  <a:pt x="222791" y="298"/>
                  <a:pt x="222642" y="298"/>
                </a:cubicBezTo>
                <a:cubicBezTo>
                  <a:pt x="221385" y="298"/>
                  <a:pt x="220135" y="426"/>
                  <a:pt x="218876" y="534"/>
                </a:cubicBezTo>
                <a:cubicBezTo>
                  <a:pt x="217761" y="623"/>
                  <a:pt x="216646" y="847"/>
                  <a:pt x="215524" y="847"/>
                </a:cubicBezTo>
                <a:cubicBezTo>
                  <a:pt x="214959" y="847"/>
                  <a:pt x="214393" y="790"/>
                  <a:pt x="213824" y="632"/>
                </a:cubicBezTo>
                <a:cubicBezTo>
                  <a:pt x="213646" y="599"/>
                  <a:pt x="213468" y="583"/>
                  <a:pt x="213289" y="583"/>
                </a:cubicBezTo>
                <a:cubicBezTo>
                  <a:pt x="213200" y="583"/>
                  <a:pt x="213111" y="587"/>
                  <a:pt x="213022" y="595"/>
                </a:cubicBezTo>
                <a:cubicBezTo>
                  <a:pt x="211152" y="644"/>
                  <a:pt x="209306" y="887"/>
                  <a:pt x="207435" y="947"/>
                </a:cubicBezTo>
                <a:cubicBezTo>
                  <a:pt x="206285" y="989"/>
                  <a:pt x="205131" y="1087"/>
                  <a:pt x="203983" y="1087"/>
                </a:cubicBezTo>
                <a:cubicBezTo>
                  <a:pt x="202768" y="1087"/>
                  <a:pt x="201559" y="977"/>
                  <a:pt x="200366" y="571"/>
                </a:cubicBezTo>
                <a:cubicBezTo>
                  <a:pt x="199856" y="413"/>
                  <a:pt x="199322" y="328"/>
                  <a:pt x="198788" y="304"/>
                </a:cubicBezTo>
                <a:cubicBezTo>
                  <a:pt x="196018" y="109"/>
                  <a:pt x="193225" y="73"/>
                  <a:pt x="190443" y="73"/>
                </a:cubicBezTo>
                <a:cubicBezTo>
                  <a:pt x="190284" y="68"/>
                  <a:pt x="190125" y="66"/>
                  <a:pt x="189967" y="66"/>
                </a:cubicBezTo>
                <a:cubicBezTo>
                  <a:pt x="189414" y="66"/>
                  <a:pt x="188864" y="89"/>
                  <a:pt x="188315" y="89"/>
                </a:cubicBezTo>
                <a:cubicBezTo>
                  <a:pt x="187818" y="89"/>
                  <a:pt x="187321" y="70"/>
                  <a:pt x="186824" y="0"/>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01" name="Google Shape;201;p10"/>
          <p:cNvSpPr txBox="1">
            <a:spLocks noGrp="1"/>
          </p:cNvSpPr>
          <p:nvPr>
            <p:ph type="title"/>
          </p:nvPr>
        </p:nvSpPr>
        <p:spPr>
          <a:xfrm>
            <a:off x="2835117" y="1268600"/>
            <a:ext cx="6521600" cy="1328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sz="8000"/>
            </a:lvl1pPr>
            <a:lvl2pPr lvl="1" algn="ctr" rtl="0">
              <a:spcBef>
                <a:spcPts val="0"/>
              </a:spcBef>
              <a:spcAft>
                <a:spcPts val="0"/>
              </a:spcAft>
              <a:buSzPts val="3600"/>
              <a:buNone/>
              <a:defRPr sz="4800"/>
            </a:lvl2pPr>
            <a:lvl3pPr lvl="2" algn="ctr" rtl="0">
              <a:spcBef>
                <a:spcPts val="0"/>
              </a:spcBef>
              <a:spcAft>
                <a:spcPts val="0"/>
              </a:spcAft>
              <a:buSzPts val="3600"/>
              <a:buNone/>
              <a:defRPr sz="4800"/>
            </a:lvl3pPr>
            <a:lvl4pPr lvl="3" algn="ctr" rtl="0">
              <a:spcBef>
                <a:spcPts val="0"/>
              </a:spcBef>
              <a:spcAft>
                <a:spcPts val="0"/>
              </a:spcAft>
              <a:buSzPts val="3600"/>
              <a:buNone/>
              <a:defRPr sz="4800"/>
            </a:lvl4pPr>
            <a:lvl5pPr lvl="4" algn="ctr" rtl="0">
              <a:spcBef>
                <a:spcPts val="0"/>
              </a:spcBef>
              <a:spcAft>
                <a:spcPts val="0"/>
              </a:spcAft>
              <a:buSzPts val="3600"/>
              <a:buNone/>
              <a:defRPr sz="4800"/>
            </a:lvl5pPr>
            <a:lvl6pPr lvl="5" algn="ctr" rtl="0">
              <a:spcBef>
                <a:spcPts val="0"/>
              </a:spcBef>
              <a:spcAft>
                <a:spcPts val="0"/>
              </a:spcAft>
              <a:buSzPts val="3600"/>
              <a:buNone/>
              <a:defRPr sz="4800"/>
            </a:lvl6pPr>
            <a:lvl7pPr lvl="6" algn="ctr" rtl="0">
              <a:spcBef>
                <a:spcPts val="0"/>
              </a:spcBef>
              <a:spcAft>
                <a:spcPts val="0"/>
              </a:spcAft>
              <a:buSzPts val="3600"/>
              <a:buNone/>
              <a:defRPr sz="4800"/>
            </a:lvl7pPr>
            <a:lvl8pPr lvl="7" algn="ctr" rtl="0">
              <a:spcBef>
                <a:spcPts val="0"/>
              </a:spcBef>
              <a:spcAft>
                <a:spcPts val="0"/>
              </a:spcAft>
              <a:buSzPts val="3600"/>
              <a:buNone/>
              <a:defRPr sz="4800"/>
            </a:lvl8pPr>
            <a:lvl9pPr lvl="8" algn="ctr" rtl="0">
              <a:spcBef>
                <a:spcPts val="0"/>
              </a:spcBef>
              <a:spcAft>
                <a:spcPts val="0"/>
              </a:spcAft>
              <a:buSzPts val="3600"/>
              <a:buNone/>
              <a:defRPr sz="4800"/>
            </a:lvl9pPr>
          </a:lstStyle>
          <a:p>
            <a:endParaRPr/>
          </a:p>
        </p:txBody>
      </p:sp>
      <p:sp>
        <p:nvSpPr>
          <p:cNvPr id="202" name="Google Shape;202;p10"/>
          <p:cNvSpPr txBox="1">
            <a:spLocks noGrp="1"/>
          </p:cNvSpPr>
          <p:nvPr>
            <p:ph type="subTitle" idx="1"/>
          </p:nvPr>
        </p:nvSpPr>
        <p:spPr>
          <a:xfrm>
            <a:off x="2835117" y="2596600"/>
            <a:ext cx="6521600" cy="2992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800"/>
              <a:buNone/>
              <a:defRPr sz="1867"/>
            </a:lvl1pPr>
            <a:lvl2pPr lvl="1" algn="ctr" rtl="0">
              <a:lnSpc>
                <a:spcPct val="100000"/>
              </a:lnSpc>
              <a:spcBef>
                <a:spcPts val="0"/>
              </a:spcBef>
              <a:spcAft>
                <a:spcPts val="0"/>
              </a:spcAft>
              <a:buSzPts val="1400"/>
              <a:buNone/>
              <a:defRPr/>
            </a:lvl2pPr>
            <a:lvl3pPr lvl="2" algn="ctr" rtl="0">
              <a:lnSpc>
                <a:spcPct val="100000"/>
              </a:lnSpc>
              <a:spcBef>
                <a:spcPts val="2133"/>
              </a:spcBef>
              <a:spcAft>
                <a:spcPts val="0"/>
              </a:spcAft>
              <a:buSzPts val="1400"/>
              <a:buNone/>
              <a:defRPr/>
            </a:lvl3pPr>
            <a:lvl4pPr lvl="3" algn="ctr" rtl="0">
              <a:lnSpc>
                <a:spcPct val="100000"/>
              </a:lnSpc>
              <a:spcBef>
                <a:spcPts val="2133"/>
              </a:spcBef>
              <a:spcAft>
                <a:spcPts val="0"/>
              </a:spcAft>
              <a:buSzPts val="1400"/>
              <a:buNone/>
              <a:defRPr/>
            </a:lvl4pPr>
            <a:lvl5pPr lvl="4" algn="ctr" rtl="0">
              <a:lnSpc>
                <a:spcPct val="100000"/>
              </a:lnSpc>
              <a:spcBef>
                <a:spcPts val="2133"/>
              </a:spcBef>
              <a:spcAft>
                <a:spcPts val="0"/>
              </a:spcAft>
              <a:buSzPts val="1400"/>
              <a:buNone/>
              <a:defRPr/>
            </a:lvl5pPr>
            <a:lvl6pPr lvl="5" algn="ctr" rtl="0">
              <a:lnSpc>
                <a:spcPct val="100000"/>
              </a:lnSpc>
              <a:spcBef>
                <a:spcPts val="2133"/>
              </a:spcBef>
              <a:spcAft>
                <a:spcPts val="0"/>
              </a:spcAft>
              <a:buSzPts val="1400"/>
              <a:buNone/>
              <a:defRPr/>
            </a:lvl6pPr>
            <a:lvl7pPr lvl="6" algn="ctr" rtl="0">
              <a:lnSpc>
                <a:spcPct val="100000"/>
              </a:lnSpc>
              <a:spcBef>
                <a:spcPts val="2133"/>
              </a:spcBef>
              <a:spcAft>
                <a:spcPts val="0"/>
              </a:spcAft>
              <a:buSzPts val="1400"/>
              <a:buNone/>
              <a:defRPr/>
            </a:lvl7pPr>
            <a:lvl8pPr lvl="7" algn="ctr" rtl="0">
              <a:lnSpc>
                <a:spcPct val="100000"/>
              </a:lnSpc>
              <a:spcBef>
                <a:spcPts val="2133"/>
              </a:spcBef>
              <a:spcAft>
                <a:spcPts val="0"/>
              </a:spcAft>
              <a:buSzPts val="1400"/>
              <a:buNone/>
              <a:defRPr/>
            </a:lvl8pPr>
            <a:lvl9pPr lvl="8" algn="ctr" rtl="0">
              <a:lnSpc>
                <a:spcPct val="100000"/>
              </a:lnSpc>
              <a:spcBef>
                <a:spcPts val="2133"/>
              </a:spcBef>
              <a:spcAft>
                <a:spcPts val="2133"/>
              </a:spcAft>
              <a:buSzPts val="1400"/>
              <a:buNone/>
              <a:defRPr/>
            </a:lvl9pPr>
          </a:lstStyle>
          <a:p>
            <a:endParaRPr/>
          </a:p>
        </p:txBody>
      </p:sp>
      <p:grpSp>
        <p:nvGrpSpPr>
          <p:cNvPr id="203" name="Google Shape;203;p10"/>
          <p:cNvGrpSpPr/>
          <p:nvPr/>
        </p:nvGrpSpPr>
        <p:grpSpPr>
          <a:xfrm>
            <a:off x="-341771" y="319943"/>
            <a:ext cx="12996571" cy="6366592"/>
            <a:chOff x="-256328" y="239957"/>
            <a:chExt cx="9747428" cy="4774944"/>
          </a:xfrm>
        </p:grpSpPr>
        <p:sp>
          <p:nvSpPr>
            <p:cNvPr id="204" name="Google Shape;204;p10"/>
            <p:cNvSpPr/>
            <p:nvPr/>
          </p:nvSpPr>
          <p:spPr>
            <a:xfrm>
              <a:off x="8757879" y="803823"/>
              <a:ext cx="562025" cy="45801"/>
            </a:xfrm>
            <a:custGeom>
              <a:avLst/>
              <a:gdLst/>
              <a:ahLst/>
              <a:cxnLst/>
              <a:rect l="l" t="t" r="r" b="b"/>
              <a:pathLst>
                <a:path w="16382" h="1335" extrusionOk="0">
                  <a:moveTo>
                    <a:pt x="8191" y="1"/>
                  </a:moveTo>
                  <a:cubicBezTo>
                    <a:pt x="3665" y="1"/>
                    <a:pt x="0" y="295"/>
                    <a:pt x="0" y="673"/>
                  </a:cubicBezTo>
                  <a:cubicBezTo>
                    <a:pt x="0" y="1040"/>
                    <a:pt x="3665" y="1334"/>
                    <a:pt x="8191" y="1334"/>
                  </a:cubicBezTo>
                  <a:cubicBezTo>
                    <a:pt x="12706" y="1334"/>
                    <a:pt x="16382" y="1040"/>
                    <a:pt x="16382" y="673"/>
                  </a:cubicBezTo>
                  <a:cubicBezTo>
                    <a:pt x="16382" y="305"/>
                    <a:pt x="12706" y="1"/>
                    <a:pt x="819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5" name="Google Shape;205;p10"/>
            <p:cNvSpPr/>
            <p:nvPr/>
          </p:nvSpPr>
          <p:spPr>
            <a:xfrm>
              <a:off x="-150589" y="285743"/>
              <a:ext cx="562060" cy="46144"/>
            </a:xfrm>
            <a:custGeom>
              <a:avLst/>
              <a:gdLst/>
              <a:ahLst/>
              <a:cxnLst/>
              <a:rect l="l" t="t" r="r" b="b"/>
              <a:pathLst>
                <a:path w="16383" h="1345" extrusionOk="0">
                  <a:moveTo>
                    <a:pt x="8191" y="0"/>
                  </a:moveTo>
                  <a:cubicBezTo>
                    <a:pt x="3666" y="0"/>
                    <a:pt x="1" y="305"/>
                    <a:pt x="1" y="673"/>
                  </a:cubicBezTo>
                  <a:cubicBezTo>
                    <a:pt x="1" y="1040"/>
                    <a:pt x="3666" y="1345"/>
                    <a:pt x="8191" y="1345"/>
                  </a:cubicBezTo>
                  <a:cubicBezTo>
                    <a:pt x="12707" y="1345"/>
                    <a:pt x="16382" y="1040"/>
                    <a:pt x="16382" y="673"/>
                  </a:cubicBezTo>
                  <a:cubicBezTo>
                    <a:pt x="16382" y="305"/>
                    <a:pt x="12717" y="0"/>
                    <a:pt x="819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6" name="Google Shape;206;p10"/>
            <p:cNvSpPr/>
            <p:nvPr/>
          </p:nvSpPr>
          <p:spPr>
            <a:xfrm>
              <a:off x="8929075" y="1355393"/>
              <a:ext cx="562025" cy="45766"/>
            </a:xfrm>
            <a:custGeom>
              <a:avLst/>
              <a:gdLst/>
              <a:ahLst/>
              <a:cxnLst/>
              <a:rect l="l" t="t" r="r" b="b"/>
              <a:pathLst>
                <a:path w="16382" h="1334" extrusionOk="0">
                  <a:moveTo>
                    <a:pt x="8191" y="0"/>
                  </a:moveTo>
                  <a:cubicBezTo>
                    <a:pt x="3665" y="0"/>
                    <a:pt x="0" y="294"/>
                    <a:pt x="0" y="662"/>
                  </a:cubicBezTo>
                  <a:cubicBezTo>
                    <a:pt x="0" y="1040"/>
                    <a:pt x="3676" y="1334"/>
                    <a:pt x="8191" y="1334"/>
                  </a:cubicBezTo>
                  <a:cubicBezTo>
                    <a:pt x="12707" y="1334"/>
                    <a:pt x="16382" y="1040"/>
                    <a:pt x="16382" y="662"/>
                  </a:cubicBezTo>
                  <a:cubicBezTo>
                    <a:pt x="16382" y="294"/>
                    <a:pt x="12717" y="0"/>
                    <a:pt x="819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7" name="Google Shape;207;p10"/>
            <p:cNvSpPr/>
            <p:nvPr/>
          </p:nvSpPr>
          <p:spPr>
            <a:xfrm>
              <a:off x="4291185" y="239957"/>
              <a:ext cx="561682" cy="45801"/>
            </a:xfrm>
            <a:custGeom>
              <a:avLst/>
              <a:gdLst/>
              <a:ahLst/>
              <a:cxnLst/>
              <a:rect l="l" t="t" r="r" b="b"/>
              <a:pathLst>
                <a:path w="16372" h="1335" extrusionOk="0">
                  <a:moveTo>
                    <a:pt x="8191" y="1"/>
                  </a:moveTo>
                  <a:cubicBezTo>
                    <a:pt x="3666" y="1"/>
                    <a:pt x="1" y="295"/>
                    <a:pt x="1" y="662"/>
                  </a:cubicBezTo>
                  <a:cubicBezTo>
                    <a:pt x="1" y="1030"/>
                    <a:pt x="3666" y="1334"/>
                    <a:pt x="8191" y="1334"/>
                  </a:cubicBezTo>
                  <a:cubicBezTo>
                    <a:pt x="12707" y="1334"/>
                    <a:pt x="16372" y="1030"/>
                    <a:pt x="16372" y="662"/>
                  </a:cubicBezTo>
                  <a:cubicBezTo>
                    <a:pt x="16372" y="295"/>
                    <a:pt x="12707" y="1"/>
                    <a:pt x="819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8" name="Google Shape;208;p10"/>
            <p:cNvSpPr/>
            <p:nvPr/>
          </p:nvSpPr>
          <p:spPr>
            <a:xfrm>
              <a:off x="-256328" y="2548678"/>
              <a:ext cx="561682" cy="46144"/>
            </a:xfrm>
            <a:custGeom>
              <a:avLst/>
              <a:gdLst/>
              <a:ahLst/>
              <a:cxnLst/>
              <a:rect l="l" t="t" r="r" b="b"/>
              <a:pathLst>
                <a:path w="16372" h="1345" extrusionOk="0">
                  <a:moveTo>
                    <a:pt x="8180" y="0"/>
                  </a:moveTo>
                  <a:cubicBezTo>
                    <a:pt x="3665" y="0"/>
                    <a:pt x="0" y="305"/>
                    <a:pt x="0" y="672"/>
                  </a:cubicBezTo>
                  <a:cubicBezTo>
                    <a:pt x="0" y="1040"/>
                    <a:pt x="3665" y="1344"/>
                    <a:pt x="8180" y="1344"/>
                  </a:cubicBezTo>
                  <a:cubicBezTo>
                    <a:pt x="12706" y="1344"/>
                    <a:pt x="16371" y="1040"/>
                    <a:pt x="16371" y="672"/>
                  </a:cubicBezTo>
                  <a:cubicBezTo>
                    <a:pt x="16371" y="305"/>
                    <a:pt x="12706" y="0"/>
                    <a:pt x="818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9" name="Google Shape;209;p10"/>
            <p:cNvSpPr/>
            <p:nvPr/>
          </p:nvSpPr>
          <p:spPr>
            <a:xfrm rot="10800000" flipH="1">
              <a:off x="8651948" y="4285468"/>
              <a:ext cx="562025" cy="45801"/>
            </a:xfrm>
            <a:custGeom>
              <a:avLst/>
              <a:gdLst/>
              <a:ahLst/>
              <a:cxnLst/>
              <a:rect l="l" t="t" r="r" b="b"/>
              <a:pathLst>
                <a:path w="16382" h="1335" extrusionOk="0">
                  <a:moveTo>
                    <a:pt x="8191" y="1"/>
                  </a:moveTo>
                  <a:cubicBezTo>
                    <a:pt x="3665" y="1"/>
                    <a:pt x="0" y="295"/>
                    <a:pt x="0" y="673"/>
                  </a:cubicBezTo>
                  <a:cubicBezTo>
                    <a:pt x="0" y="1040"/>
                    <a:pt x="3665" y="1334"/>
                    <a:pt x="8191" y="1334"/>
                  </a:cubicBezTo>
                  <a:cubicBezTo>
                    <a:pt x="12706" y="1334"/>
                    <a:pt x="16382" y="1040"/>
                    <a:pt x="16382" y="673"/>
                  </a:cubicBezTo>
                  <a:cubicBezTo>
                    <a:pt x="16382" y="305"/>
                    <a:pt x="12706" y="1"/>
                    <a:pt x="819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0" name="Google Shape;210;p10"/>
            <p:cNvSpPr/>
            <p:nvPr/>
          </p:nvSpPr>
          <p:spPr>
            <a:xfrm rot="10800000" flipH="1">
              <a:off x="-150595" y="2766605"/>
              <a:ext cx="562060" cy="46144"/>
            </a:xfrm>
            <a:custGeom>
              <a:avLst/>
              <a:gdLst/>
              <a:ahLst/>
              <a:cxnLst/>
              <a:rect l="l" t="t" r="r" b="b"/>
              <a:pathLst>
                <a:path w="16383" h="1345" extrusionOk="0">
                  <a:moveTo>
                    <a:pt x="8191" y="0"/>
                  </a:moveTo>
                  <a:cubicBezTo>
                    <a:pt x="3666" y="0"/>
                    <a:pt x="1" y="305"/>
                    <a:pt x="1" y="673"/>
                  </a:cubicBezTo>
                  <a:cubicBezTo>
                    <a:pt x="1" y="1040"/>
                    <a:pt x="3666" y="1345"/>
                    <a:pt x="8191" y="1345"/>
                  </a:cubicBezTo>
                  <a:cubicBezTo>
                    <a:pt x="12707" y="1345"/>
                    <a:pt x="16382" y="1040"/>
                    <a:pt x="16382" y="673"/>
                  </a:cubicBezTo>
                  <a:cubicBezTo>
                    <a:pt x="16382" y="305"/>
                    <a:pt x="12717" y="0"/>
                    <a:pt x="819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1" name="Google Shape;211;p10"/>
            <p:cNvSpPr/>
            <p:nvPr/>
          </p:nvSpPr>
          <p:spPr>
            <a:xfrm rot="10800000" flipH="1">
              <a:off x="8823143" y="3733933"/>
              <a:ext cx="562025" cy="45766"/>
            </a:xfrm>
            <a:custGeom>
              <a:avLst/>
              <a:gdLst/>
              <a:ahLst/>
              <a:cxnLst/>
              <a:rect l="l" t="t" r="r" b="b"/>
              <a:pathLst>
                <a:path w="16382" h="1334" extrusionOk="0">
                  <a:moveTo>
                    <a:pt x="8191" y="0"/>
                  </a:moveTo>
                  <a:cubicBezTo>
                    <a:pt x="3665" y="0"/>
                    <a:pt x="0" y="294"/>
                    <a:pt x="0" y="662"/>
                  </a:cubicBezTo>
                  <a:cubicBezTo>
                    <a:pt x="0" y="1040"/>
                    <a:pt x="3676" y="1334"/>
                    <a:pt x="8191" y="1334"/>
                  </a:cubicBezTo>
                  <a:cubicBezTo>
                    <a:pt x="12707" y="1334"/>
                    <a:pt x="16382" y="1040"/>
                    <a:pt x="16382" y="662"/>
                  </a:cubicBezTo>
                  <a:cubicBezTo>
                    <a:pt x="16382" y="294"/>
                    <a:pt x="12717" y="0"/>
                    <a:pt x="819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2" name="Google Shape;212;p10"/>
            <p:cNvSpPr/>
            <p:nvPr/>
          </p:nvSpPr>
          <p:spPr>
            <a:xfrm rot="10800000" flipH="1">
              <a:off x="754779" y="4968934"/>
              <a:ext cx="561682" cy="45801"/>
            </a:xfrm>
            <a:custGeom>
              <a:avLst/>
              <a:gdLst/>
              <a:ahLst/>
              <a:cxnLst/>
              <a:rect l="l" t="t" r="r" b="b"/>
              <a:pathLst>
                <a:path w="16372" h="1335" extrusionOk="0">
                  <a:moveTo>
                    <a:pt x="8191" y="1"/>
                  </a:moveTo>
                  <a:cubicBezTo>
                    <a:pt x="3666" y="1"/>
                    <a:pt x="1" y="295"/>
                    <a:pt x="1" y="662"/>
                  </a:cubicBezTo>
                  <a:cubicBezTo>
                    <a:pt x="1" y="1030"/>
                    <a:pt x="3666" y="1334"/>
                    <a:pt x="8191" y="1334"/>
                  </a:cubicBezTo>
                  <a:cubicBezTo>
                    <a:pt x="12707" y="1334"/>
                    <a:pt x="16372" y="1030"/>
                    <a:pt x="16372" y="662"/>
                  </a:cubicBezTo>
                  <a:cubicBezTo>
                    <a:pt x="16372" y="295"/>
                    <a:pt x="12707" y="1"/>
                    <a:pt x="819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3" name="Google Shape;213;p10"/>
            <p:cNvSpPr/>
            <p:nvPr/>
          </p:nvSpPr>
          <p:spPr>
            <a:xfrm rot="10800000" flipH="1">
              <a:off x="6767428" y="4968757"/>
              <a:ext cx="561682" cy="46144"/>
            </a:xfrm>
            <a:custGeom>
              <a:avLst/>
              <a:gdLst/>
              <a:ahLst/>
              <a:cxnLst/>
              <a:rect l="l" t="t" r="r" b="b"/>
              <a:pathLst>
                <a:path w="16372" h="1345" extrusionOk="0">
                  <a:moveTo>
                    <a:pt x="8180" y="0"/>
                  </a:moveTo>
                  <a:cubicBezTo>
                    <a:pt x="3665" y="0"/>
                    <a:pt x="0" y="305"/>
                    <a:pt x="0" y="672"/>
                  </a:cubicBezTo>
                  <a:cubicBezTo>
                    <a:pt x="0" y="1040"/>
                    <a:pt x="3665" y="1344"/>
                    <a:pt x="8180" y="1344"/>
                  </a:cubicBezTo>
                  <a:cubicBezTo>
                    <a:pt x="12706" y="1344"/>
                    <a:pt x="16371" y="1040"/>
                    <a:pt x="16371" y="672"/>
                  </a:cubicBezTo>
                  <a:cubicBezTo>
                    <a:pt x="16371" y="305"/>
                    <a:pt x="12706" y="0"/>
                    <a:pt x="818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214" name="Google Shape;214;p10"/>
          <p:cNvGrpSpPr/>
          <p:nvPr/>
        </p:nvGrpSpPr>
        <p:grpSpPr>
          <a:xfrm>
            <a:off x="950975" y="319949"/>
            <a:ext cx="2057237" cy="1506297"/>
            <a:chOff x="998250" y="971075"/>
            <a:chExt cx="163925" cy="120025"/>
          </a:xfrm>
        </p:grpSpPr>
        <p:sp>
          <p:nvSpPr>
            <p:cNvPr id="215" name="Google Shape;215;p10"/>
            <p:cNvSpPr/>
            <p:nvPr/>
          </p:nvSpPr>
          <p:spPr>
            <a:xfrm>
              <a:off x="998250" y="971075"/>
              <a:ext cx="38075" cy="13125"/>
            </a:xfrm>
            <a:custGeom>
              <a:avLst/>
              <a:gdLst/>
              <a:ahLst/>
              <a:cxnLst/>
              <a:rect l="l" t="t" r="r" b="b"/>
              <a:pathLst>
                <a:path w="1523" h="525" extrusionOk="0">
                  <a:moveTo>
                    <a:pt x="1226" y="1"/>
                  </a:moveTo>
                  <a:cubicBezTo>
                    <a:pt x="1179" y="1"/>
                    <a:pt x="1130" y="9"/>
                    <a:pt x="1087" y="31"/>
                  </a:cubicBezTo>
                  <a:cubicBezTo>
                    <a:pt x="971" y="82"/>
                    <a:pt x="873" y="153"/>
                    <a:pt x="794" y="248"/>
                  </a:cubicBezTo>
                  <a:lnTo>
                    <a:pt x="794" y="248"/>
                  </a:lnTo>
                  <a:cubicBezTo>
                    <a:pt x="655" y="100"/>
                    <a:pt x="460" y="18"/>
                    <a:pt x="261" y="18"/>
                  </a:cubicBezTo>
                  <a:cubicBezTo>
                    <a:pt x="174" y="18"/>
                    <a:pt x="86" y="34"/>
                    <a:pt x="1" y="67"/>
                  </a:cubicBezTo>
                  <a:cubicBezTo>
                    <a:pt x="40" y="60"/>
                    <a:pt x="80" y="56"/>
                    <a:pt x="118" y="56"/>
                  </a:cubicBezTo>
                  <a:cubicBezTo>
                    <a:pt x="380" y="56"/>
                    <a:pt x="615" y="213"/>
                    <a:pt x="725" y="465"/>
                  </a:cubicBezTo>
                  <a:cubicBezTo>
                    <a:pt x="725" y="483"/>
                    <a:pt x="743" y="501"/>
                    <a:pt x="780" y="519"/>
                  </a:cubicBezTo>
                  <a:cubicBezTo>
                    <a:pt x="786" y="523"/>
                    <a:pt x="793" y="524"/>
                    <a:pt x="801" y="524"/>
                  </a:cubicBezTo>
                  <a:cubicBezTo>
                    <a:pt x="835" y="524"/>
                    <a:pt x="873" y="495"/>
                    <a:pt x="888" y="465"/>
                  </a:cubicBezTo>
                  <a:cubicBezTo>
                    <a:pt x="943" y="320"/>
                    <a:pt x="1015" y="193"/>
                    <a:pt x="1124" y="103"/>
                  </a:cubicBezTo>
                  <a:cubicBezTo>
                    <a:pt x="1178" y="72"/>
                    <a:pt x="1240" y="54"/>
                    <a:pt x="1300" y="54"/>
                  </a:cubicBezTo>
                  <a:cubicBezTo>
                    <a:pt x="1381" y="54"/>
                    <a:pt x="1460" y="85"/>
                    <a:pt x="1522" y="157"/>
                  </a:cubicBezTo>
                  <a:cubicBezTo>
                    <a:pt x="1486" y="67"/>
                    <a:pt x="1413" y="31"/>
                    <a:pt x="1323" y="12"/>
                  </a:cubicBezTo>
                  <a:cubicBezTo>
                    <a:pt x="1293" y="5"/>
                    <a:pt x="1260" y="1"/>
                    <a:pt x="122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6" name="Google Shape;216;p10"/>
            <p:cNvSpPr/>
            <p:nvPr/>
          </p:nvSpPr>
          <p:spPr>
            <a:xfrm>
              <a:off x="1003250" y="1019650"/>
              <a:ext cx="33075" cy="18950"/>
            </a:xfrm>
            <a:custGeom>
              <a:avLst/>
              <a:gdLst/>
              <a:ahLst/>
              <a:cxnLst/>
              <a:rect l="l" t="t" r="r" b="b"/>
              <a:pathLst>
                <a:path w="1323" h="758" extrusionOk="0">
                  <a:moveTo>
                    <a:pt x="1159" y="0"/>
                  </a:moveTo>
                  <a:cubicBezTo>
                    <a:pt x="1141" y="0"/>
                    <a:pt x="1123" y="3"/>
                    <a:pt x="1105" y="7"/>
                  </a:cubicBezTo>
                  <a:cubicBezTo>
                    <a:pt x="1014" y="25"/>
                    <a:pt x="924" y="80"/>
                    <a:pt x="869" y="152"/>
                  </a:cubicBezTo>
                  <a:cubicBezTo>
                    <a:pt x="797" y="236"/>
                    <a:pt x="749" y="336"/>
                    <a:pt x="725" y="447"/>
                  </a:cubicBezTo>
                  <a:lnTo>
                    <a:pt x="725" y="447"/>
                  </a:lnTo>
                  <a:cubicBezTo>
                    <a:pt x="670" y="434"/>
                    <a:pt x="615" y="428"/>
                    <a:pt x="560" y="428"/>
                  </a:cubicBezTo>
                  <a:cubicBezTo>
                    <a:pt x="348" y="428"/>
                    <a:pt x="140" y="520"/>
                    <a:pt x="0" y="695"/>
                  </a:cubicBezTo>
                  <a:cubicBezTo>
                    <a:pt x="101" y="611"/>
                    <a:pt x="225" y="570"/>
                    <a:pt x="351" y="570"/>
                  </a:cubicBezTo>
                  <a:cubicBezTo>
                    <a:pt x="497" y="570"/>
                    <a:pt x="644" y="625"/>
                    <a:pt x="761" y="731"/>
                  </a:cubicBezTo>
                  <a:cubicBezTo>
                    <a:pt x="786" y="744"/>
                    <a:pt x="812" y="757"/>
                    <a:pt x="838" y="757"/>
                  </a:cubicBezTo>
                  <a:cubicBezTo>
                    <a:pt x="848" y="757"/>
                    <a:pt x="859" y="755"/>
                    <a:pt x="869" y="750"/>
                  </a:cubicBezTo>
                  <a:cubicBezTo>
                    <a:pt x="924" y="731"/>
                    <a:pt x="978" y="677"/>
                    <a:pt x="960" y="605"/>
                  </a:cubicBezTo>
                  <a:cubicBezTo>
                    <a:pt x="924" y="478"/>
                    <a:pt x="942" y="351"/>
                    <a:pt x="978" y="224"/>
                  </a:cubicBezTo>
                  <a:cubicBezTo>
                    <a:pt x="1021" y="109"/>
                    <a:pt x="1134" y="51"/>
                    <a:pt x="1243" y="51"/>
                  </a:cubicBezTo>
                  <a:cubicBezTo>
                    <a:pt x="1270" y="51"/>
                    <a:pt x="1297" y="54"/>
                    <a:pt x="1322" y="61"/>
                  </a:cubicBezTo>
                  <a:cubicBezTo>
                    <a:pt x="1268" y="21"/>
                    <a:pt x="1213" y="0"/>
                    <a:pt x="115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7" name="Google Shape;217;p10"/>
            <p:cNvSpPr/>
            <p:nvPr/>
          </p:nvSpPr>
          <p:spPr>
            <a:xfrm>
              <a:off x="1099225" y="1074600"/>
              <a:ext cx="22650" cy="16500"/>
            </a:xfrm>
            <a:custGeom>
              <a:avLst/>
              <a:gdLst/>
              <a:ahLst/>
              <a:cxnLst/>
              <a:rect l="l" t="t" r="r" b="b"/>
              <a:pathLst>
                <a:path w="906" h="660" extrusionOk="0">
                  <a:moveTo>
                    <a:pt x="0" y="0"/>
                  </a:moveTo>
                  <a:cubicBezTo>
                    <a:pt x="145" y="163"/>
                    <a:pt x="254" y="363"/>
                    <a:pt x="254" y="580"/>
                  </a:cubicBezTo>
                  <a:cubicBezTo>
                    <a:pt x="254" y="580"/>
                    <a:pt x="254" y="598"/>
                    <a:pt x="254" y="616"/>
                  </a:cubicBezTo>
                  <a:cubicBezTo>
                    <a:pt x="280" y="643"/>
                    <a:pt x="317" y="659"/>
                    <a:pt x="348" y="659"/>
                  </a:cubicBezTo>
                  <a:cubicBezTo>
                    <a:pt x="360" y="659"/>
                    <a:pt x="371" y="657"/>
                    <a:pt x="381" y="652"/>
                  </a:cubicBezTo>
                  <a:cubicBezTo>
                    <a:pt x="471" y="616"/>
                    <a:pt x="544" y="580"/>
                    <a:pt x="634" y="544"/>
                  </a:cubicBezTo>
                  <a:cubicBezTo>
                    <a:pt x="679" y="526"/>
                    <a:pt x="725" y="516"/>
                    <a:pt x="770" y="516"/>
                  </a:cubicBezTo>
                  <a:cubicBezTo>
                    <a:pt x="815" y="516"/>
                    <a:pt x="860" y="526"/>
                    <a:pt x="906" y="544"/>
                  </a:cubicBezTo>
                  <a:cubicBezTo>
                    <a:pt x="851" y="453"/>
                    <a:pt x="725" y="399"/>
                    <a:pt x="616" y="399"/>
                  </a:cubicBezTo>
                  <a:cubicBezTo>
                    <a:pt x="555" y="409"/>
                    <a:pt x="494" y="419"/>
                    <a:pt x="436" y="436"/>
                  </a:cubicBezTo>
                  <a:lnTo>
                    <a:pt x="436" y="436"/>
                  </a:lnTo>
                  <a:cubicBezTo>
                    <a:pt x="383" y="214"/>
                    <a:pt x="210" y="45"/>
                    <a:pt x="0"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8" name="Google Shape;218;p10"/>
            <p:cNvSpPr/>
            <p:nvPr/>
          </p:nvSpPr>
          <p:spPr>
            <a:xfrm>
              <a:off x="1140425" y="1000475"/>
              <a:ext cx="21750" cy="10425"/>
            </a:xfrm>
            <a:custGeom>
              <a:avLst/>
              <a:gdLst/>
              <a:ahLst/>
              <a:cxnLst/>
              <a:rect l="l" t="t" r="r" b="b"/>
              <a:pathLst>
                <a:path w="870" h="417" extrusionOk="0">
                  <a:moveTo>
                    <a:pt x="710" y="0"/>
                  </a:moveTo>
                  <a:cubicBezTo>
                    <a:pt x="672" y="0"/>
                    <a:pt x="634" y="10"/>
                    <a:pt x="598" y="32"/>
                  </a:cubicBezTo>
                  <a:cubicBezTo>
                    <a:pt x="542" y="65"/>
                    <a:pt x="494" y="112"/>
                    <a:pt x="456" y="164"/>
                  </a:cubicBezTo>
                  <a:lnTo>
                    <a:pt x="456" y="164"/>
                  </a:lnTo>
                  <a:cubicBezTo>
                    <a:pt x="392" y="129"/>
                    <a:pt x="321" y="111"/>
                    <a:pt x="249" y="111"/>
                  </a:cubicBezTo>
                  <a:cubicBezTo>
                    <a:pt x="160" y="111"/>
                    <a:pt x="72" y="139"/>
                    <a:pt x="0" y="195"/>
                  </a:cubicBezTo>
                  <a:cubicBezTo>
                    <a:pt x="32" y="183"/>
                    <a:pt x="66" y="177"/>
                    <a:pt x="100" y="177"/>
                  </a:cubicBezTo>
                  <a:cubicBezTo>
                    <a:pt x="220" y="177"/>
                    <a:pt x="342" y="249"/>
                    <a:pt x="399" y="376"/>
                  </a:cubicBezTo>
                  <a:cubicBezTo>
                    <a:pt x="417" y="394"/>
                    <a:pt x="435" y="412"/>
                    <a:pt x="471" y="412"/>
                  </a:cubicBezTo>
                  <a:cubicBezTo>
                    <a:pt x="481" y="415"/>
                    <a:pt x="490" y="417"/>
                    <a:pt x="498" y="417"/>
                  </a:cubicBezTo>
                  <a:cubicBezTo>
                    <a:pt x="538" y="417"/>
                    <a:pt x="565" y="384"/>
                    <a:pt x="580" y="339"/>
                  </a:cubicBezTo>
                  <a:cubicBezTo>
                    <a:pt x="580" y="267"/>
                    <a:pt x="598" y="177"/>
                    <a:pt x="634" y="104"/>
                  </a:cubicBezTo>
                  <a:cubicBezTo>
                    <a:pt x="669" y="69"/>
                    <a:pt x="727" y="49"/>
                    <a:pt x="783" y="49"/>
                  </a:cubicBezTo>
                  <a:cubicBezTo>
                    <a:pt x="814" y="49"/>
                    <a:pt x="844" y="55"/>
                    <a:pt x="870" y="68"/>
                  </a:cubicBezTo>
                  <a:cubicBezTo>
                    <a:pt x="826" y="24"/>
                    <a:pt x="769" y="0"/>
                    <a:pt x="710"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219" name="Google Shape;219;p10"/>
          <p:cNvSpPr/>
          <p:nvPr/>
        </p:nvSpPr>
        <p:spPr>
          <a:xfrm>
            <a:off x="10426365" y="1007674"/>
            <a:ext cx="284255" cy="207073"/>
          </a:xfrm>
          <a:custGeom>
            <a:avLst/>
            <a:gdLst/>
            <a:ahLst/>
            <a:cxnLst/>
            <a:rect l="l" t="t" r="r" b="b"/>
            <a:pathLst>
              <a:path w="906" h="660" extrusionOk="0">
                <a:moveTo>
                  <a:pt x="0" y="0"/>
                </a:moveTo>
                <a:cubicBezTo>
                  <a:pt x="145" y="163"/>
                  <a:pt x="254" y="363"/>
                  <a:pt x="254" y="580"/>
                </a:cubicBezTo>
                <a:cubicBezTo>
                  <a:pt x="254" y="580"/>
                  <a:pt x="254" y="598"/>
                  <a:pt x="254" y="616"/>
                </a:cubicBezTo>
                <a:cubicBezTo>
                  <a:pt x="280" y="643"/>
                  <a:pt x="317" y="659"/>
                  <a:pt x="348" y="659"/>
                </a:cubicBezTo>
                <a:cubicBezTo>
                  <a:pt x="360" y="659"/>
                  <a:pt x="371" y="657"/>
                  <a:pt x="381" y="652"/>
                </a:cubicBezTo>
                <a:cubicBezTo>
                  <a:pt x="471" y="616"/>
                  <a:pt x="544" y="580"/>
                  <a:pt x="634" y="544"/>
                </a:cubicBezTo>
                <a:cubicBezTo>
                  <a:pt x="679" y="526"/>
                  <a:pt x="725" y="516"/>
                  <a:pt x="770" y="516"/>
                </a:cubicBezTo>
                <a:cubicBezTo>
                  <a:pt x="815" y="516"/>
                  <a:pt x="860" y="526"/>
                  <a:pt x="906" y="544"/>
                </a:cubicBezTo>
                <a:cubicBezTo>
                  <a:pt x="851" y="453"/>
                  <a:pt x="725" y="399"/>
                  <a:pt x="616" y="399"/>
                </a:cubicBezTo>
                <a:cubicBezTo>
                  <a:pt x="555" y="409"/>
                  <a:pt x="494" y="419"/>
                  <a:pt x="436" y="436"/>
                </a:cubicBezTo>
                <a:lnTo>
                  <a:pt x="436" y="436"/>
                </a:lnTo>
                <a:cubicBezTo>
                  <a:pt x="383" y="214"/>
                  <a:pt x="210" y="45"/>
                  <a:pt x="0" y="0"/>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20" name="Google Shape;220;p10"/>
          <p:cNvSpPr/>
          <p:nvPr/>
        </p:nvSpPr>
        <p:spPr>
          <a:xfrm>
            <a:off x="9480219" y="1384281"/>
            <a:ext cx="272960" cy="130832"/>
          </a:xfrm>
          <a:custGeom>
            <a:avLst/>
            <a:gdLst/>
            <a:ahLst/>
            <a:cxnLst/>
            <a:rect l="l" t="t" r="r" b="b"/>
            <a:pathLst>
              <a:path w="870" h="417" extrusionOk="0">
                <a:moveTo>
                  <a:pt x="710" y="0"/>
                </a:moveTo>
                <a:cubicBezTo>
                  <a:pt x="672" y="0"/>
                  <a:pt x="634" y="10"/>
                  <a:pt x="598" y="32"/>
                </a:cubicBezTo>
                <a:cubicBezTo>
                  <a:pt x="542" y="65"/>
                  <a:pt x="494" y="112"/>
                  <a:pt x="456" y="164"/>
                </a:cubicBezTo>
                <a:lnTo>
                  <a:pt x="456" y="164"/>
                </a:lnTo>
                <a:cubicBezTo>
                  <a:pt x="392" y="129"/>
                  <a:pt x="321" y="111"/>
                  <a:pt x="249" y="111"/>
                </a:cubicBezTo>
                <a:cubicBezTo>
                  <a:pt x="160" y="111"/>
                  <a:pt x="72" y="139"/>
                  <a:pt x="0" y="195"/>
                </a:cubicBezTo>
                <a:cubicBezTo>
                  <a:pt x="32" y="183"/>
                  <a:pt x="66" y="177"/>
                  <a:pt x="100" y="177"/>
                </a:cubicBezTo>
                <a:cubicBezTo>
                  <a:pt x="220" y="177"/>
                  <a:pt x="342" y="249"/>
                  <a:pt x="399" y="376"/>
                </a:cubicBezTo>
                <a:cubicBezTo>
                  <a:pt x="417" y="394"/>
                  <a:pt x="435" y="412"/>
                  <a:pt x="471" y="412"/>
                </a:cubicBezTo>
                <a:cubicBezTo>
                  <a:pt x="481" y="415"/>
                  <a:pt x="490" y="417"/>
                  <a:pt x="498" y="417"/>
                </a:cubicBezTo>
                <a:cubicBezTo>
                  <a:pt x="538" y="417"/>
                  <a:pt x="565" y="384"/>
                  <a:pt x="580" y="339"/>
                </a:cubicBezTo>
                <a:cubicBezTo>
                  <a:pt x="580" y="267"/>
                  <a:pt x="598" y="177"/>
                  <a:pt x="634" y="104"/>
                </a:cubicBezTo>
                <a:cubicBezTo>
                  <a:pt x="669" y="69"/>
                  <a:pt x="727" y="49"/>
                  <a:pt x="783" y="49"/>
                </a:cubicBezTo>
                <a:cubicBezTo>
                  <a:pt x="814" y="49"/>
                  <a:pt x="844" y="55"/>
                  <a:pt x="870" y="68"/>
                </a:cubicBezTo>
                <a:cubicBezTo>
                  <a:pt x="826" y="24"/>
                  <a:pt x="769" y="0"/>
                  <a:pt x="710" y="0"/>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11875542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Blank" type="blank">
  <p:cSld name="Blank">
    <p:bg>
      <p:bgPr>
        <a:noFill/>
        <a:effectLst/>
      </p:bgPr>
    </p:bg>
    <p:spTree>
      <p:nvGrpSpPr>
        <p:cNvPr id="1" name="Shape 252"/>
        <p:cNvGrpSpPr/>
        <p:nvPr/>
      </p:nvGrpSpPr>
      <p:grpSpPr>
        <a:xfrm>
          <a:off x="0" y="0"/>
          <a:ext cx="0" cy="0"/>
          <a:chOff x="0" y="0"/>
          <a:chExt cx="0" cy="0"/>
        </a:xfrm>
      </p:grpSpPr>
    </p:spTree>
    <p:extLst>
      <p:ext uri="{BB962C8B-B14F-4D97-AF65-F5344CB8AC3E}">
        <p14:creationId xmlns:p14="http://schemas.microsoft.com/office/powerpoint/2010/main" val="236142267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able of contents">
  <p:cSld name="Table of contents">
    <p:bg>
      <p:bgPr>
        <a:solidFill>
          <a:schemeClr val="lt1"/>
        </a:solidFill>
        <a:effectLst/>
      </p:bgPr>
    </p:bg>
    <p:spTree>
      <p:nvGrpSpPr>
        <p:cNvPr id="1" name="Shape 253"/>
        <p:cNvGrpSpPr/>
        <p:nvPr/>
      </p:nvGrpSpPr>
      <p:grpSpPr>
        <a:xfrm>
          <a:off x="0" y="0"/>
          <a:ext cx="0" cy="0"/>
          <a:chOff x="0" y="0"/>
          <a:chExt cx="0" cy="0"/>
        </a:xfrm>
      </p:grpSpPr>
      <p:sp>
        <p:nvSpPr>
          <p:cNvPr id="254" name="Google Shape;254;p14"/>
          <p:cNvSpPr/>
          <p:nvPr/>
        </p:nvSpPr>
        <p:spPr>
          <a:xfrm>
            <a:off x="-158206" y="1043268"/>
            <a:ext cx="12807411" cy="4453101"/>
          </a:xfrm>
          <a:custGeom>
            <a:avLst/>
            <a:gdLst/>
            <a:ahLst/>
            <a:cxnLst/>
            <a:rect l="l" t="t" r="r" b="b"/>
            <a:pathLst>
              <a:path w="196674" h="68383" extrusionOk="0">
                <a:moveTo>
                  <a:pt x="185903" y="1"/>
                </a:moveTo>
                <a:cubicBezTo>
                  <a:pt x="166193" y="1"/>
                  <a:pt x="144130" y="127"/>
                  <a:pt x="125158" y="4837"/>
                </a:cubicBezTo>
                <a:cubicBezTo>
                  <a:pt x="123127" y="5341"/>
                  <a:pt x="121021" y="5923"/>
                  <a:pt x="119528" y="7238"/>
                </a:cubicBezTo>
                <a:cubicBezTo>
                  <a:pt x="118038" y="8554"/>
                  <a:pt x="117418" y="10833"/>
                  <a:pt x="118729" y="12291"/>
                </a:cubicBezTo>
                <a:cubicBezTo>
                  <a:pt x="119744" y="13416"/>
                  <a:pt x="121659" y="13820"/>
                  <a:pt x="121481" y="15864"/>
                </a:cubicBezTo>
                <a:cubicBezTo>
                  <a:pt x="121390" y="16941"/>
                  <a:pt x="120726" y="17922"/>
                  <a:pt x="119731" y="18552"/>
                </a:cubicBezTo>
                <a:cubicBezTo>
                  <a:pt x="118073" y="19603"/>
                  <a:pt x="115946" y="19733"/>
                  <a:pt x="113922" y="19841"/>
                </a:cubicBezTo>
                <a:cubicBezTo>
                  <a:pt x="94678" y="20891"/>
                  <a:pt x="75510" y="23049"/>
                  <a:pt x="56586" y="26297"/>
                </a:cubicBezTo>
                <a:cubicBezTo>
                  <a:pt x="54003" y="26744"/>
                  <a:pt x="51294" y="27261"/>
                  <a:pt x="49322" y="28806"/>
                </a:cubicBezTo>
                <a:cubicBezTo>
                  <a:pt x="48833" y="29193"/>
                  <a:pt x="48411" y="29661"/>
                  <a:pt x="48085" y="30182"/>
                </a:cubicBezTo>
                <a:cubicBezTo>
                  <a:pt x="45619" y="34068"/>
                  <a:pt x="41395" y="36851"/>
                  <a:pt x="36568" y="38149"/>
                </a:cubicBezTo>
                <a:lnTo>
                  <a:pt x="31940" y="39391"/>
                </a:lnTo>
                <a:cubicBezTo>
                  <a:pt x="30433" y="39794"/>
                  <a:pt x="28792" y="40281"/>
                  <a:pt x="28371" y="41896"/>
                </a:cubicBezTo>
                <a:cubicBezTo>
                  <a:pt x="28093" y="42954"/>
                  <a:pt x="28519" y="44048"/>
                  <a:pt x="29353" y="44843"/>
                </a:cubicBezTo>
                <a:cubicBezTo>
                  <a:pt x="31058" y="46471"/>
                  <a:pt x="33589" y="46705"/>
                  <a:pt x="35965" y="46893"/>
                </a:cubicBezTo>
                <a:cubicBezTo>
                  <a:pt x="45511" y="47643"/>
                  <a:pt x="55053" y="48390"/>
                  <a:pt x="64600" y="49141"/>
                </a:cubicBezTo>
                <a:cubicBezTo>
                  <a:pt x="67139" y="49342"/>
                  <a:pt x="70539" y="50436"/>
                  <a:pt x="69832" y="52754"/>
                </a:cubicBezTo>
                <a:cubicBezTo>
                  <a:pt x="69541" y="53708"/>
                  <a:pt x="68638" y="54433"/>
                  <a:pt x="67548" y="54681"/>
                </a:cubicBezTo>
                <a:cubicBezTo>
                  <a:pt x="45016" y="59769"/>
                  <a:pt x="19467" y="57090"/>
                  <a:pt x="0" y="68383"/>
                </a:cubicBezTo>
                <a:lnTo>
                  <a:pt x="22502" y="67592"/>
                </a:lnTo>
                <a:cubicBezTo>
                  <a:pt x="40453" y="57047"/>
                  <a:pt x="64388" y="60725"/>
                  <a:pt x="85165" y="55649"/>
                </a:cubicBezTo>
                <a:cubicBezTo>
                  <a:pt x="91448" y="54117"/>
                  <a:pt x="98497" y="50452"/>
                  <a:pt x="98363" y="44700"/>
                </a:cubicBezTo>
                <a:cubicBezTo>
                  <a:pt x="98333" y="43481"/>
                  <a:pt x="97968" y="42234"/>
                  <a:pt x="98355" y="41066"/>
                </a:cubicBezTo>
                <a:cubicBezTo>
                  <a:pt x="99070" y="38896"/>
                  <a:pt x="101949" y="37984"/>
                  <a:pt x="104476" y="37610"/>
                </a:cubicBezTo>
                <a:cubicBezTo>
                  <a:pt x="107416" y="37178"/>
                  <a:pt x="110396" y="37040"/>
                  <a:pt x="113392" y="37040"/>
                </a:cubicBezTo>
                <a:cubicBezTo>
                  <a:pt x="118635" y="37040"/>
                  <a:pt x="123927" y="37461"/>
                  <a:pt x="129137" y="37461"/>
                </a:cubicBezTo>
                <a:cubicBezTo>
                  <a:pt x="133790" y="37461"/>
                  <a:pt x="138377" y="37125"/>
                  <a:pt x="142806" y="35853"/>
                </a:cubicBezTo>
                <a:cubicBezTo>
                  <a:pt x="151940" y="33230"/>
                  <a:pt x="159533" y="26810"/>
                  <a:pt x="169050" y="25632"/>
                </a:cubicBezTo>
                <a:cubicBezTo>
                  <a:pt x="170528" y="25450"/>
                  <a:pt x="172029" y="25400"/>
                  <a:pt x="173536" y="25400"/>
                </a:cubicBezTo>
                <a:cubicBezTo>
                  <a:pt x="175431" y="25400"/>
                  <a:pt x="177336" y="25480"/>
                  <a:pt x="179219" y="25480"/>
                </a:cubicBezTo>
                <a:cubicBezTo>
                  <a:pt x="182057" y="25480"/>
                  <a:pt x="184847" y="25298"/>
                  <a:pt x="187479" y="24387"/>
                </a:cubicBezTo>
                <a:cubicBezTo>
                  <a:pt x="192897" y="22512"/>
                  <a:pt x="196674" y="17441"/>
                  <a:pt x="196479" y="12305"/>
                </a:cubicBezTo>
                <a:cubicBezTo>
                  <a:pt x="196283" y="7169"/>
                  <a:pt x="192454" y="1"/>
                  <a:pt x="186637" y="1"/>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55" name="Google Shape;255;p14"/>
          <p:cNvSpPr/>
          <p:nvPr/>
        </p:nvSpPr>
        <p:spPr>
          <a:xfrm>
            <a:off x="-287982" y="4412267"/>
            <a:ext cx="3620089" cy="3044448"/>
          </a:xfrm>
          <a:custGeom>
            <a:avLst/>
            <a:gdLst/>
            <a:ahLst/>
            <a:cxnLst/>
            <a:rect l="l" t="t" r="r" b="b"/>
            <a:pathLst>
              <a:path w="72751" h="66555" extrusionOk="0">
                <a:moveTo>
                  <a:pt x="23953" y="0"/>
                </a:moveTo>
                <a:lnTo>
                  <a:pt x="11090" y="4001"/>
                </a:lnTo>
                <a:lnTo>
                  <a:pt x="3098" y="15972"/>
                </a:lnTo>
                <a:lnTo>
                  <a:pt x="1324" y="25297"/>
                </a:lnTo>
                <a:lnTo>
                  <a:pt x="1" y="55907"/>
                </a:lnTo>
                <a:lnTo>
                  <a:pt x="34160" y="66554"/>
                </a:lnTo>
                <a:lnTo>
                  <a:pt x="72751" y="62113"/>
                </a:lnTo>
                <a:cubicBezTo>
                  <a:pt x="72751" y="62113"/>
                  <a:pt x="69642" y="58563"/>
                  <a:pt x="68309" y="56789"/>
                </a:cubicBezTo>
                <a:cubicBezTo>
                  <a:pt x="67962" y="54846"/>
                  <a:pt x="67521" y="52924"/>
                  <a:pt x="66975" y="51024"/>
                </a:cubicBezTo>
                <a:cubicBezTo>
                  <a:pt x="66975" y="51024"/>
                  <a:pt x="65201" y="48808"/>
                  <a:pt x="61210" y="47033"/>
                </a:cubicBezTo>
                <a:lnTo>
                  <a:pt x="54563" y="50583"/>
                </a:lnTo>
                <a:cubicBezTo>
                  <a:pt x="54563" y="50583"/>
                  <a:pt x="51455" y="46582"/>
                  <a:pt x="50132" y="39042"/>
                </a:cubicBezTo>
                <a:cubicBezTo>
                  <a:pt x="50132" y="39042"/>
                  <a:pt x="49239" y="37268"/>
                  <a:pt x="46131" y="36827"/>
                </a:cubicBezTo>
                <a:cubicBezTo>
                  <a:pt x="46131" y="36827"/>
                  <a:pt x="42141" y="36827"/>
                  <a:pt x="38150" y="35944"/>
                </a:cubicBezTo>
                <a:lnTo>
                  <a:pt x="36376" y="25738"/>
                </a:lnTo>
                <a:lnTo>
                  <a:pt x="33267" y="7991"/>
                </a:lnTo>
                <a:lnTo>
                  <a:pt x="23953" y="0"/>
                </a:ln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56" name="Google Shape;256;p14"/>
          <p:cNvSpPr/>
          <p:nvPr/>
        </p:nvSpPr>
        <p:spPr>
          <a:xfrm rot="335208">
            <a:off x="8520197" y="4193446"/>
            <a:ext cx="3822183" cy="3482076"/>
          </a:xfrm>
          <a:custGeom>
            <a:avLst/>
            <a:gdLst/>
            <a:ahLst/>
            <a:cxnLst/>
            <a:rect l="l" t="t" r="r" b="b"/>
            <a:pathLst>
              <a:path w="83556" h="76121" extrusionOk="0">
                <a:moveTo>
                  <a:pt x="66912" y="0"/>
                </a:moveTo>
                <a:lnTo>
                  <a:pt x="58774" y="1418"/>
                </a:lnTo>
                <a:lnTo>
                  <a:pt x="51686" y="14166"/>
                </a:lnTo>
                <a:lnTo>
                  <a:pt x="51329" y="25843"/>
                </a:lnTo>
                <a:lnTo>
                  <a:pt x="47443" y="29392"/>
                </a:lnTo>
                <a:lnTo>
                  <a:pt x="37877" y="34348"/>
                </a:lnTo>
                <a:lnTo>
                  <a:pt x="35756" y="43200"/>
                </a:lnTo>
                <a:lnTo>
                  <a:pt x="26546" y="47443"/>
                </a:lnTo>
                <a:lnTo>
                  <a:pt x="19826" y="40355"/>
                </a:lnTo>
                <a:lnTo>
                  <a:pt x="9556" y="45668"/>
                </a:lnTo>
                <a:lnTo>
                  <a:pt x="8852" y="52756"/>
                </a:lnTo>
                <a:lnTo>
                  <a:pt x="0" y="58773"/>
                </a:lnTo>
                <a:lnTo>
                  <a:pt x="5671" y="76121"/>
                </a:lnTo>
                <a:lnTo>
                  <a:pt x="83556" y="66911"/>
                </a:lnTo>
                <a:lnTo>
                  <a:pt x="78242" y="1775"/>
                </a:lnTo>
                <a:lnTo>
                  <a:pt x="72572" y="714"/>
                </a:lnTo>
                <a:lnTo>
                  <a:pt x="66912" y="0"/>
                </a:ln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57" name="Google Shape;257;p14"/>
          <p:cNvSpPr/>
          <p:nvPr/>
        </p:nvSpPr>
        <p:spPr>
          <a:xfrm>
            <a:off x="-4900" y="5571168"/>
            <a:ext cx="12192048" cy="2426523"/>
          </a:xfrm>
          <a:custGeom>
            <a:avLst/>
            <a:gdLst/>
            <a:ahLst/>
            <a:cxnLst/>
            <a:rect l="l" t="t" r="r" b="b"/>
            <a:pathLst>
              <a:path w="63855" h="27890" extrusionOk="0">
                <a:moveTo>
                  <a:pt x="0" y="26622"/>
                </a:moveTo>
                <a:cubicBezTo>
                  <a:pt x="489" y="26694"/>
                  <a:pt x="978" y="26749"/>
                  <a:pt x="1467" y="26821"/>
                </a:cubicBezTo>
                <a:cubicBezTo>
                  <a:pt x="2553" y="26984"/>
                  <a:pt x="3640" y="27075"/>
                  <a:pt x="4708" y="27256"/>
                </a:cubicBezTo>
                <a:cubicBezTo>
                  <a:pt x="5741" y="27419"/>
                  <a:pt x="6755" y="27618"/>
                  <a:pt x="7787" y="27817"/>
                </a:cubicBezTo>
                <a:lnTo>
                  <a:pt x="8186" y="27890"/>
                </a:lnTo>
                <a:lnTo>
                  <a:pt x="63619" y="22855"/>
                </a:lnTo>
                <a:lnTo>
                  <a:pt x="63854" y="14941"/>
                </a:lnTo>
                <a:lnTo>
                  <a:pt x="63854" y="3460"/>
                </a:lnTo>
                <a:lnTo>
                  <a:pt x="63782" y="3496"/>
                </a:lnTo>
                <a:cubicBezTo>
                  <a:pt x="63727" y="3532"/>
                  <a:pt x="63673" y="3550"/>
                  <a:pt x="63637" y="3569"/>
                </a:cubicBezTo>
                <a:cubicBezTo>
                  <a:pt x="63564" y="3605"/>
                  <a:pt x="63528" y="3641"/>
                  <a:pt x="63456" y="3677"/>
                </a:cubicBezTo>
                <a:cubicBezTo>
                  <a:pt x="63365" y="3732"/>
                  <a:pt x="63293" y="3822"/>
                  <a:pt x="63202" y="3858"/>
                </a:cubicBezTo>
                <a:cubicBezTo>
                  <a:pt x="63094" y="3895"/>
                  <a:pt x="62985" y="3949"/>
                  <a:pt x="62876" y="4003"/>
                </a:cubicBezTo>
                <a:cubicBezTo>
                  <a:pt x="62786" y="4058"/>
                  <a:pt x="62659" y="4094"/>
                  <a:pt x="62550" y="4094"/>
                </a:cubicBezTo>
                <a:cubicBezTo>
                  <a:pt x="62442" y="4112"/>
                  <a:pt x="62315" y="4094"/>
                  <a:pt x="62206" y="4076"/>
                </a:cubicBezTo>
                <a:cubicBezTo>
                  <a:pt x="62098" y="4039"/>
                  <a:pt x="62007" y="4003"/>
                  <a:pt x="61916" y="3931"/>
                </a:cubicBezTo>
                <a:cubicBezTo>
                  <a:pt x="61808" y="3876"/>
                  <a:pt x="61699" y="3822"/>
                  <a:pt x="61590" y="3786"/>
                </a:cubicBezTo>
                <a:cubicBezTo>
                  <a:pt x="61482" y="3750"/>
                  <a:pt x="61409" y="3677"/>
                  <a:pt x="61301" y="3641"/>
                </a:cubicBezTo>
                <a:cubicBezTo>
                  <a:pt x="61210" y="3605"/>
                  <a:pt x="61101" y="3587"/>
                  <a:pt x="60993" y="3587"/>
                </a:cubicBezTo>
                <a:cubicBezTo>
                  <a:pt x="60920" y="3605"/>
                  <a:pt x="60866" y="3605"/>
                  <a:pt x="60794" y="3587"/>
                </a:cubicBezTo>
                <a:cubicBezTo>
                  <a:pt x="60739" y="3569"/>
                  <a:pt x="60685" y="3550"/>
                  <a:pt x="60631" y="3532"/>
                </a:cubicBezTo>
                <a:cubicBezTo>
                  <a:pt x="60522" y="3478"/>
                  <a:pt x="60413" y="3442"/>
                  <a:pt x="60287" y="3406"/>
                </a:cubicBezTo>
                <a:cubicBezTo>
                  <a:pt x="60160" y="3387"/>
                  <a:pt x="60033" y="3333"/>
                  <a:pt x="59906" y="3315"/>
                </a:cubicBezTo>
                <a:lnTo>
                  <a:pt x="59761" y="3279"/>
                </a:lnTo>
                <a:cubicBezTo>
                  <a:pt x="59707" y="3279"/>
                  <a:pt x="59653" y="3243"/>
                  <a:pt x="59580" y="3224"/>
                </a:cubicBezTo>
                <a:lnTo>
                  <a:pt x="59417" y="3170"/>
                </a:lnTo>
                <a:cubicBezTo>
                  <a:pt x="59363" y="3152"/>
                  <a:pt x="59291" y="3152"/>
                  <a:pt x="59236" y="3152"/>
                </a:cubicBezTo>
                <a:lnTo>
                  <a:pt x="59218" y="3152"/>
                </a:lnTo>
                <a:cubicBezTo>
                  <a:pt x="59218" y="3134"/>
                  <a:pt x="59200" y="3134"/>
                  <a:pt x="59200" y="3134"/>
                </a:cubicBezTo>
                <a:lnTo>
                  <a:pt x="59037" y="3134"/>
                </a:lnTo>
                <a:cubicBezTo>
                  <a:pt x="58983" y="3134"/>
                  <a:pt x="58946" y="3152"/>
                  <a:pt x="58892" y="3170"/>
                </a:cubicBezTo>
                <a:cubicBezTo>
                  <a:pt x="58856" y="3170"/>
                  <a:pt x="58802" y="3188"/>
                  <a:pt x="58747" y="3188"/>
                </a:cubicBezTo>
                <a:lnTo>
                  <a:pt x="58584" y="3188"/>
                </a:lnTo>
                <a:cubicBezTo>
                  <a:pt x="58566" y="3188"/>
                  <a:pt x="58548" y="3188"/>
                  <a:pt x="58530" y="3188"/>
                </a:cubicBezTo>
                <a:cubicBezTo>
                  <a:pt x="58494" y="3188"/>
                  <a:pt x="58476" y="3188"/>
                  <a:pt x="58458" y="3206"/>
                </a:cubicBezTo>
                <a:cubicBezTo>
                  <a:pt x="58403" y="3224"/>
                  <a:pt x="58367" y="3224"/>
                  <a:pt x="58313" y="3206"/>
                </a:cubicBezTo>
                <a:lnTo>
                  <a:pt x="58186" y="3206"/>
                </a:lnTo>
                <a:cubicBezTo>
                  <a:pt x="58132" y="3206"/>
                  <a:pt x="58077" y="3206"/>
                  <a:pt x="58023" y="3243"/>
                </a:cubicBezTo>
                <a:cubicBezTo>
                  <a:pt x="57987" y="3261"/>
                  <a:pt x="57950" y="3279"/>
                  <a:pt x="57896" y="3297"/>
                </a:cubicBezTo>
                <a:cubicBezTo>
                  <a:pt x="57860" y="3315"/>
                  <a:pt x="57806" y="3351"/>
                  <a:pt x="57769" y="3351"/>
                </a:cubicBezTo>
                <a:cubicBezTo>
                  <a:pt x="57715" y="3369"/>
                  <a:pt x="57679" y="3406"/>
                  <a:pt x="57643" y="3424"/>
                </a:cubicBezTo>
                <a:cubicBezTo>
                  <a:pt x="57624" y="3442"/>
                  <a:pt x="57606" y="3442"/>
                  <a:pt x="57588" y="3460"/>
                </a:cubicBezTo>
                <a:cubicBezTo>
                  <a:pt x="57570" y="3460"/>
                  <a:pt x="57534" y="3460"/>
                  <a:pt x="57516" y="3460"/>
                </a:cubicBezTo>
                <a:lnTo>
                  <a:pt x="57371" y="3478"/>
                </a:lnTo>
                <a:cubicBezTo>
                  <a:pt x="57317" y="3478"/>
                  <a:pt x="57280" y="3478"/>
                  <a:pt x="57226" y="3460"/>
                </a:cubicBezTo>
                <a:cubicBezTo>
                  <a:pt x="57154" y="3424"/>
                  <a:pt x="57045" y="3387"/>
                  <a:pt x="56954" y="3387"/>
                </a:cubicBezTo>
                <a:cubicBezTo>
                  <a:pt x="56918" y="3387"/>
                  <a:pt x="56864" y="3387"/>
                  <a:pt x="56828" y="3406"/>
                </a:cubicBezTo>
                <a:cubicBezTo>
                  <a:pt x="56773" y="3424"/>
                  <a:pt x="56737" y="3424"/>
                  <a:pt x="56683" y="3406"/>
                </a:cubicBezTo>
                <a:cubicBezTo>
                  <a:pt x="56610" y="3387"/>
                  <a:pt x="56538" y="3333"/>
                  <a:pt x="56465" y="3297"/>
                </a:cubicBezTo>
                <a:lnTo>
                  <a:pt x="56411" y="3279"/>
                </a:lnTo>
                <a:lnTo>
                  <a:pt x="56357" y="3261"/>
                </a:lnTo>
                <a:cubicBezTo>
                  <a:pt x="56321" y="3224"/>
                  <a:pt x="56284" y="3224"/>
                  <a:pt x="56248" y="3206"/>
                </a:cubicBezTo>
                <a:cubicBezTo>
                  <a:pt x="56158" y="3188"/>
                  <a:pt x="56067" y="3206"/>
                  <a:pt x="55995" y="3261"/>
                </a:cubicBezTo>
                <a:cubicBezTo>
                  <a:pt x="55904" y="3315"/>
                  <a:pt x="55832" y="3369"/>
                  <a:pt x="55759" y="3424"/>
                </a:cubicBezTo>
                <a:cubicBezTo>
                  <a:pt x="55723" y="3442"/>
                  <a:pt x="55687" y="3478"/>
                  <a:pt x="55669" y="3514"/>
                </a:cubicBezTo>
                <a:cubicBezTo>
                  <a:pt x="55632" y="3532"/>
                  <a:pt x="55596" y="3569"/>
                  <a:pt x="55578" y="3587"/>
                </a:cubicBezTo>
                <a:lnTo>
                  <a:pt x="55433" y="3659"/>
                </a:lnTo>
                <a:cubicBezTo>
                  <a:pt x="55397" y="3677"/>
                  <a:pt x="55343" y="3695"/>
                  <a:pt x="55306" y="3713"/>
                </a:cubicBezTo>
                <a:cubicBezTo>
                  <a:pt x="55252" y="3732"/>
                  <a:pt x="55198" y="3713"/>
                  <a:pt x="55162" y="3732"/>
                </a:cubicBezTo>
                <a:cubicBezTo>
                  <a:pt x="55107" y="3750"/>
                  <a:pt x="55071" y="3768"/>
                  <a:pt x="55035" y="3804"/>
                </a:cubicBezTo>
                <a:cubicBezTo>
                  <a:pt x="54962" y="3840"/>
                  <a:pt x="54908" y="3913"/>
                  <a:pt x="54836" y="3967"/>
                </a:cubicBezTo>
                <a:cubicBezTo>
                  <a:pt x="54745" y="4003"/>
                  <a:pt x="54673" y="4058"/>
                  <a:pt x="54582" y="4112"/>
                </a:cubicBezTo>
                <a:cubicBezTo>
                  <a:pt x="54510" y="4166"/>
                  <a:pt x="54455" y="4239"/>
                  <a:pt x="54383" y="4293"/>
                </a:cubicBezTo>
                <a:cubicBezTo>
                  <a:pt x="54347" y="4329"/>
                  <a:pt x="54310" y="4347"/>
                  <a:pt x="54274" y="4365"/>
                </a:cubicBezTo>
                <a:cubicBezTo>
                  <a:pt x="54238" y="4383"/>
                  <a:pt x="54184" y="4402"/>
                  <a:pt x="54147" y="4420"/>
                </a:cubicBezTo>
                <a:cubicBezTo>
                  <a:pt x="54093" y="4420"/>
                  <a:pt x="54057" y="4438"/>
                  <a:pt x="54003" y="4438"/>
                </a:cubicBezTo>
                <a:cubicBezTo>
                  <a:pt x="54003" y="4438"/>
                  <a:pt x="53984" y="4438"/>
                  <a:pt x="53984" y="4438"/>
                </a:cubicBezTo>
                <a:lnTo>
                  <a:pt x="53894" y="4438"/>
                </a:lnTo>
                <a:cubicBezTo>
                  <a:pt x="53840" y="4420"/>
                  <a:pt x="53785" y="4420"/>
                  <a:pt x="53731" y="4438"/>
                </a:cubicBezTo>
                <a:lnTo>
                  <a:pt x="53568" y="4438"/>
                </a:lnTo>
                <a:cubicBezTo>
                  <a:pt x="53514" y="4420"/>
                  <a:pt x="53459" y="4420"/>
                  <a:pt x="53405" y="4438"/>
                </a:cubicBezTo>
                <a:lnTo>
                  <a:pt x="53333" y="4438"/>
                </a:lnTo>
                <a:lnTo>
                  <a:pt x="53242" y="4438"/>
                </a:lnTo>
                <a:lnTo>
                  <a:pt x="53170" y="4438"/>
                </a:lnTo>
                <a:lnTo>
                  <a:pt x="53079" y="4438"/>
                </a:lnTo>
                <a:lnTo>
                  <a:pt x="52916" y="4438"/>
                </a:lnTo>
                <a:cubicBezTo>
                  <a:pt x="52862" y="4420"/>
                  <a:pt x="52789" y="4420"/>
                  <a:pt x="52735" y="4438"/>
                </a:cubicBezTo>
                <a:lnTo>
                  <a:pt x="52662" y="4438"/>
                </a:lnTo>
                <a:cubicBezTo>
                  <a:pt x="52644" y="4438"/>
                  <a:pt x="52626" y="4438"/>
                  <a:pt x="52608" y="4420"/>
                </a:cubicBezTo>
                <a:cubicBezTo>
                  <a:pt x="52572" y="4402"/>
                  <a:pt x="52554" y="4402"/>
                  <a:pt x="52536" y="4402"/>
                </a:cubicBezTo>
                <a:lnTo>
                  <a:pt x="52463" y="4347"/>
                </a:lnTo>
                <a:cubicBezTo>
                  <a:pt x="52409" y="4329"/>
                  <a:pt x="52355" y="4311"/>
                  <a:pt x="52300" y="4275"/>
                </a:cubicBezTo>
                <a:cubicBezTo>
                  <a:pt x="52264" y="4257"/>
                  <a:pt x="52210" y="4239"/>
                  <a:pt x="52155" y="4220"/>
                </a:cubicBezTo>
                <a:cubicBezTo>
                  <a:pt x="52047" y="4184"/>
                  <a:pt x="51938" y="4148"/>
                  <a:pt x="51829" y="4130"/>
                </a:cubicBezTo>
                <a:cubicBezTo>
                  <a:pt x="51775" y="4112"/>
                  <a:pt x="51721" y="4112"/>
                  <a:pt x="51666" y="4130"/>
                </a:cubicBezTo>
                <a:cubicBezTo>
                  <a:pt x="51612" y="4130"/>
                  <a:pt x="51558" y="4130"/>
                  <a:pt x="51522" y="4148"/>
                </a:cubicBezTo>
                <a:lnTo>
                  <a:pt x="51377" y="4202"/>
                </a:lnTo>
                <a:cubicBezTo>
                  <a:pt x="51322" y="4220"/>
                  <a:pt x="51268" y="4202"/>
                  <a:pt x="51214" y="4239"/>
                </a:cubicBezTo>
                <a:cubicBezTo>
                  <a:pt x="51196" y="4239"/>
                  <a:pt x="51177" y="4239"/>
                  <a:pt x="51177" y="4239"/>
                </a:cubicBezTo>
                <a:lnTo>
                  <a:pt x="51141" y="4239"/>
                </a:lnTo>
                <a:cubicBezTo>
                  <a:pt x="51105" y="4257"/>
                  <a:pt x="51087" y="4257"/>
                  <a:pt x="51069" y="4275"/>
                </a:cubicBezTo>
                <a:cubicBezTo>
                  <a:pt x="51033" y="4311"/>
                  <a:pt x="50978" y="4329"/>
                  <a:pt x="50924" y="4365"/>
                </a:cubicBezTo>
                <a:cubicBezTo>
                  <a:pt x="50888" y="4383"/>
                  <a:pt x="50833" y="4420"/>
                  <a:pt x="50779" y="4438"/>
                </a:cubicBezTo>
                <a:cubicBezTo>
                  <a:pt x="50743" y="4456"/>
                  <a:pt x="50689" y="4474"/>
                  <a:pt x="50634" y="4492"/>
                </a:cubicBezTo>
                <a:cubicBezTo>
                  <a:pt x="50598" y="4492"/>
                  <a:pt x="50544" y="4474"/>
                  <a:pt x="50489" y="4474"/>
                </a:cubicBezTo>
                <a:cubicBezTo>
                  <a:pt x="50435" y="4474"/>
                  <a:pt x="50399" y="4438"/>
                  <a:pt x="50344" y="4438"/>
                </a:cubicBezTo>
                <a:cubicBezTo>
                  <a:pt x="50308" y="4420"/>
                  <a:pt x="50290" y="4420"/>
                  <a:pt x="50272" y="4420"/>
                </a:cubicBezTo>
                <a:lnTo>
                  <a:pt x="50200" y="4383"/>
                </a:lnTo>
                <a:lnTo>
                  <a:pt x="50037" y="4347"/>
                </a:lnTo>
                <a:cubicBezTo>
                  <a:pt x="49928" y="4311"/>
                  <a:pt x="49819" y="4275"/>
                  <a:pt x="49711" y="4220"/>
                </a:cubicBezTo>
                <a:cubicBezTo>
                  <a:pt x="49674" y="4184"/>
                  <a:pt x="49638" y="4148"/>
                  <a:pt x="49602" y="4112"/>
                </a:cubicBezTo>
                <a:cubicBezTo>
                  <a:pt x="49566" y="4076"/>
                  <a:pt x="49530" y="4039"/>
                  <a:pt x="49493" y="4021"/>
                </a:cubicBezTo>
                <a:cubicBezTo>
                  <a:pt x="49403" y="4003"/>
                  <a:pt x="49312" y="4021"/>
                  <a:pt x="49222" y="4039"/>
                </a:cubicBezTo>
                <a:cubicBezTo>
                  <a:pt x="49185" y="4058"/>
                  <a:pt x="49131" y="4076"/>
                  <a:pt x="49077" y="4094"/>
                </a:cubicBezTo>
                <a:cubicBezTo>
                  <a:pt x="49022" y="4112"/>
                  <a:pt x="48986" y="4148"/>
                  <a:pt x="48932" y="4166"/>
                </a:cubicBezTo>
                <a:cubicBezTo>
                  <a:pt x="48896" y="4166"/>
                  <a:pt x="48878" y="4184"/>
                  <a:pt x="48859" y="4184"/>
                </a:cubicBezTo>
                <a:cubicBezTo>
                  <a:pt x="48823" y="4202"/>
                  <a:pt x="48805" y="4220"/>
                  <a:pt x="48805" y="4239"/>
                </a:cubicBezTo>
                <a:cubicBezTo>
                  <a:pt x="48751" y="4275"/>
                  <a:pt x="48715" y="4311"/>
                  <a:pt x="48660" y="4347"/>
                </a:cubicBezTo>
                <a:cubicBezTo>
                  <a:pt x="48624" y="4383"/>
                  <a:pt x="48606" y="4420"/>
                  <a:pt x="48552" y="4456"/>
                </a:cubicBezTo>
                <a:cubicBezTo>
                  <a:pt x="48515" y="4474"/>
                  <a:pt x="48461" y="4474"/>
                  <a:pt x="48407" y="4492"/>
                </a:cubicBezTo>
                <a:cubicBezTo>
                  <a:pt x="48371" y="4510"/>
                  <a:pt x="48389" y="4510"/>
                  <a:pt x="48371" y="4510"/>
                </a:cubicBezTo>
                <a:cubicBezTo>
                  <a:pt x="48352" y="4510"/>
                  <a:pt x="48316" y="4510"/>
                  <a:pt x="48298" y="4528"/>
                </a:cubicBezTo>
                <a:cubicBezTo>
                  <a:pt x="48262" y="4528"/>
                  <a:pt x="48244" y="4528"/>
                  <a:pt x="48226" y="4546"/>
                </a:cubicBezTo>
                <a:cubicBezTo>
                  <a:pt x="48208" y="4546"/>
                  <a:pt x="48171" y="4546"/>
                  <a:pt x="48153" y="4565"/>
                </a:cubicBezTo>
                <a:lnTo>
                  <a:pt x="48008" y="4492"/>
                </a:lnTo>
                <a:cubicBezTo>
                  <a:pt x="47918" y="4456"/>
                  <a:pt x="47827" y="4438"/>
                  <a:pt x="47719" y="4402"/>
                </a:cubicBezTo>
                <a:cubicBezTo>
                  <a:pt x="47682" y="4383"/>
                  <a:pt x="47646" y="4383"/>
                  <a:pt x="47610" y="4365"/>
                </a:cubicBezTo>
                <a:cubicBezTo>
                  <a:pt x="47556" y="4347"/>
                  <a:pt x="47519" y="4329"/>
                  <a:pt x="47483" y="4293"/>
                </a:cubicBezTo>
                <a:cubicBezTo>
                  <a:pt x="47411" y="4239"/>
                  <a:pt x="47320" y="4184"/>
                  <a:pt x="47230" y="4148"/>
                </a:cubicBezTo>
                <a:cubicBezTo>
                  <a:pt x="47049" y="4039"/>
                  <a:pt x="46867" y="3931"/>
                  <a:pt x="46668" y="3840"/>
                </a:cubicBezTo>
                <a:cubicBezTo>
                  <a:pt x="46632" y="3822"/>
                  <a:pt x="46578" y="3804"/>
                  <a:pt x="46541" y="3768"/>
                </a:cubicBezTo>
                <a:cubicBezTo>
                  <a:pt x="46487" y="3768"/>
                  <a:pt x="46451" y="3750"/>
                  <a:pt x="46397" y="3732"/>
                </a:cubicBezTo>
                <a:cubicBezTo>
                  <a:pt x="46360" y="3732"/>
                  <a:pt x="46324" y="3695"/>
                  <a:pt x="46288" y="3677"/>
                </a:cubicBezTo>
                <a:cubicBezTo>
                  <a:pt x="46234" y="3659"/>
                  <a:pt x="46197" y="3641"/>
                  <a:pt x="46143" y="3623"/>
                </a:cubicBezTo>
                <a:cubicBezTo>
                  <a:pt x="46052" y="3569"/>
                  <a:pt x="45962" y="3514"/>
                  <a:pt x="45871" y="3478"/>
                </a:cubicBezTo>
                <a:cubicBezTo>
                  <a:pt x="45781" y="3442"/>
                  <a:pt x="45672" y="3406"/>
                  <a:pt x="45582" y="3369"/>
                </a:cubicBezTo>
                <a:cubicBezTo>
                  <a:pt x="45545" y="3351"/>
                  <a:pt x="45491" y="3333"/>
                  <a:pt x="45455" y="3315"/>
                </a:cubicBezTo>
                <a:cubicBezTo>
                  <a:pt x="45401" y="3297"/>
                  <a:pt x="45346" y="3279"/>
                  <a:pt x="45310" y="3261"/>
                </a:cubicBezTo>
                <a:cubicBezTo>
                  <a:pt x="45219" y="3206"/>
                  <a:pt x="45111" y="3188"/>
                  <a:pt x="45020" y="3152"/>
                </a:cubicBezTo>
                <a:cubicBezTo>
                  <a:pt x="44912" y="3098"/>
                  <a:pt x="44821" y="3061"/>
                  <a:pt x="44730" y="3025"/>
                </a:cubicBezTo>
                <a:cubicBezTo>
                  <a:pt x="44640" y="3007"/>
                  <a:pt x="44549" y="2971"/>
                  <a:pt x="44459" y="2935"/>
                </a:cubicBezTo>
                <a:cubicBezTo>
                  <a:pt x="44368" y="2880"/>
                  <a:pt x="44296" y="2826"/>
                  <a:pt x="44223" y="2772"/>
                </a:cubicBezTo>
                <a:cubicBezTo>
                  <a:pt x="44187" y="2736"/>
                  <a:pt x="44169" y="2699"/>
                  <a:pt x="44133" y="2663"/>
                </a:cubicBezTo>
                <a:cubicBezTo>
                  <a:pt x="44115" y="2645"/>
                  <a:pt x="44079" y="2609"/>
                  <a:pt x="44042" y="2573"/>
                </a:cubicBezTo>
                <a:cubicBezTo>
                  <a:pt x="44006" y="2536"/>
                  <a:pt x="43970" y="2518"/>
                  <a:pt x="43934" y="2482"/>
                </a:cubicBezTo>
                <a:cubicBezTo>
                  <a:pt x="43897" y="2464"/>
                  <a:pt x="43861" y="2446"/>
                  <a:pt x="43825" y="2410"/>
                </a:cubicBezTo>
                <a:cubicBezTo>
                  <a:pt x="43734" y="2355"/>
                  <a:pt x="43662" y="2283"/>
                  <a:pt x="43571" y="2210"/>
                </a:cubicBezTo>
                <a:cubicBezTo>
                  <a:pt x="43499" y="2138"/>
                  <a:pt x="43427" y="2065"/>
                  <a:pt x="43372" y="1975"/>
                </a:cubicBezTo>
                <a:cubicBezTo>
                  <a:pt x="43336" y="1902"/>
                  <a:pt x="43264" y="1848"/>
                  <a:pt x="43191" y="1794"/>
                </a:cubicBezTo>
                <a:cubicBezTo>
                  <a:pt x="43155" y="1776"/>
                  <a:pt x="43119" y="1758"/>
                  <a:pt x="43083" y="1739"/>
                </a:cubicBezTo>
                <a:cubicBezTo>
                  <a:pt x="43046" y="1739"/>
                  <a:pt x="42992" y="1721"/>
                  <a:pt x="42956" y="1721"/>
                </a:cubicBezTo>
                <a:cubicBezTo>
                  <a:pt x="42865" y="1721"/>
                  <a:pt x="42757" y="1739"/>
                  <a:pt x="42666" y="1776"/>
                </a:cubicBezTo>
                <a:cubicBezTo>
                  <a:pt x="42612" y="1794"/>
                  <a:pt x="42575" y="1812"/>
                  <a:pt x="42521" y="1812"/>
                </a:cubicBezTo>
                <a:cubicBezTo>
                  <a:pt x="42467" y="1830"/>
                  <a:pt x="42431" y="1848"/>
                  <a:pt x="42376" y="1866"/>
                </a:cubicBezTo>
                <a:cubicBezTo>
                  <a:pt x="42286" y="1884"/>
                  <a:pt x="42195" y="1902"/>
                  <a:pt x="42087" y="1921"/>
                </a:cubicBezTo>
                <a:cubicBezTo>
                  <a:pt x="41996" y="1957"/>
                  <a:pt x="41905" y="1993"/>
                  <a:pt x="41833" y="2047"/>
                </a:cubicBezTo>
                <a:cubicBezTo>
                  <a:pt x="41742" y="2102"/>
                  <a:pt x="41670" y="2156"/>
                  <a:pt x="41616" y="2228"/>
                </a:cubicBezTo>
                <a:cubicBezTo>
                  <a:pt x="41598" y="2228"/>
                  <a:pt x="41579" y="2247"/>
                  <a:pt x="41561" y="2265"/>
                </a:cubicBezTo>
                <a:cubicBezTo>
                  <a:pt x="41561" y="2283"/>
                  <a:pt x="41525" y="2301"/>
                  <a:pt x="41507" y="2301"/>
                </a:cubicBezTo>
                <a:cubicBezTo>
                  <a:pt x="41471" y="2337"/>
                  <a:pt x="41416" y="2373"/>
                  <a:pt x="41380" y="2410"/>
                </a:cubicBezTo>
                <a:cubicBezTo>
                  <a:pt x="41308" y="2464"/>
                  <a:pt x="41217" y="2536"/>
                  <a:pt x="41127" y="2591"/>
                </a:cubicBezTo>
                <a:cubicBezTo>
                  <a:pt x="41054" y="2645"/>
                  <a:pt x="40982" y="2717"/>
                  <a:pt x="40909" y="2772"/>
                </a:cubicBezTo>
                <a:cubicBezTo>
                  <a:pt x="40873" y="2790"/>
                  <a:pt x="40819" y="2808"/>
                  <a:pt x="40783" y="2844"/>
                </a:cubicBezTo>
                <a:cubicBezTo>
                  <a:pt x="40746" y="2880"/>
                  <a:pt x="40710" y="2898"/>
                  <a:pt x="40656" y="2917"/>
                </a:cubicBezTo>
                <a:cubicBezTo>
                  <a:pt x="40620" y="2935"/>
                  <a:pt x="40583" y="2953"/>
                  <a:pt x="40547" y="2971"/>
                </a:cubicBezTo>
                <a:cubicBezTo>
                  <a:pt x="40493" y="2989"/>
                  <a:pt x="40457" y="3007"/>
                  <a:pt x="40402" y="3025"/>
                </a:cubicBezTo>
                <a:cubicBezTo>
                  <a:pt x="40312" y="3061"/>
                  <a:pt x="40239" y="3098"/>
                  <a:pt x="40149" y="3116"/>
                </a:cubicBezTo>
                <a:cubicBezTo>
                  <a:pt x="40040" y="3134"/>
                  <a:pt x="39931" y="3134"/>
                  <a:pt x="39841" y="3152"/>
                </a:cubicBezTo>
                <a:cubicBezTo>
                  <a:pt x="39732" y="3170"/>
                  <a:pt x="39642" y="3188"/>
                  <a:pt x="39533" y="3170"/>
                </a:cubicBezTo>
                <a:cubicBezTo>
                  <a:pt x="39424" y="3170"/>
                  <a:pt x="39316" y="3170"/>
                  <a:pt x="39207" y="3152"/>
                </a:cubicBezTo>
                <a:cubicBezTo>
                  <a:pt x="39098" y="3134"/>
                  <a:pt x="39008" y="3134"/>
                  <a:pt x="38899" y="3116"/>
                </a:cubicBezTo>
                <a:cubicBezTo>
                  <a:pt x="38791" y="3116"/>
                  <a:pt x="38682" y="3134"/>
                  <a:pt x="38573" y="3116"/>
                </a:cubicBezTo>
                <a:cubicBezTo>
                  <a:pt x="38465" y="3098"/>
                  <a:pt x="38356" y="3098"/>
                  <a:pt x="38247" y="3080"/>
                </a:cubicBezTo>
                <a:cubicBezTo>
                  <a:pt x="38157" y="3098"/>
                  <a:pt x="38066" y="3080"/>
                  <a:pt x="37994" y="3025"/>
                </a:cubicBezTo>
                <a:cubicBezTo>
                  <a:pt x="37994" y="3025"/>
                  <a:pt x="37976" y="3025"/>
                  <a:pt x="37976" y="3025"/>
                </a:cubicBezTo>
                <a:cubicBezTo>
                  <a:pt x="37885" y="2971"/>
                  <a:pt x="37795" y="2917"/>
                  <a:pt x="37686" y="2880"/>
                </a:cubicBezTo>
                <a:cubicBezTo>
                  <a:pt x="37613" y="2844"/>
                  <a:pt x="37541" y="2826"/>
                  <a:pt x="37487" y="2808"/>
                </a:cubicBezTo>
                <a:cubicBezTo>
                  <a:pt x="37414" y="2808"/>
                  <a:pt x="37342" y="2790"/>
                  <a:pt x="37269" y="2790"/>
                </a:cubicBezTo>
                <a:cubicBezTo>
                  <a:pt x="37215" y="2790"/>
                  <a:pt x="37143" y="2808"/>
                  <a:pt x="37088" y="2844"/>
                </a:cubicBezTo>
                <a:cubicBezTo>
                  <a:pt x="37034" y="2880"/>
                  <a:pt x="36962" y="2917"/>
                  <a:pt x="36889" y="2935"/>
                </a:cubicBezTo>
                <a:cubicBezTo>
                  <a:pt x="36853" y="2953"/>
                  <a:pt x="36762" y="2989"/>
                  <a:pt x="36726" y="2971"/>
                </a:cubicBezTo>
                <a:cubicBezTo>
                  <a:pt x="36672" y="2935"/>
                  <a:pt x="36654" y="2898"/>
                  <a:pt x="36636" y="2862"/>
                </a:cubicBezTo>
                <a:cubicBezTo>
                  <a:pt x="36599" y="2826"/>
                  <a:pt x="36581" y="2808"/>
                  <a:pt x="36563" y="2772"/>
                </a:cubicBezTo>
                <a:cubicBezTo>
                  <a:pt x="36545" y="2754"/>
                  <a:pt x="36527" y="2717"/>
                  <a:pt x="36509" y="2699"/>
                </a:cubicBezTo>
                <a:cubicBezTo>
                  <a:pt x="36491" y="2663"/>
                  <a:pt x="36454" y="2573"/>
                  <a:pt x="36418" y="2500"/>
                </a:cubicBezTo>
                <a:cubicBezTo>
                  <a:pt x="36364" y="2373"/>
                  <a:pt x="36291" y="2247"/>
                  <a:pt x="36183" y="2138"/>
                </a:cubicBezTo>
                <a:cubicBezTo>
                  <a:pt x="36147" y="2102"/>
                  <a:pt x="36092" y="2065"/>
                  <a:pt x="36038" y="2029"/>
                </a:cubicBezTo>
                <a:cubicBezTo>
                  <a:pt x="36020" y="2029"/>
                  <a:pt x="35984" y="1993"/>
                  <a:pt x="35965" y="1993"/>
                </a:cubicBezTo>
                <a:cubicBezTo>
                  <a:pt x="35929" y="1975"/>
                  <a:pt x="35893" y="1957"/>
                  <a:pt x="35875" y="1957"/>
                </a:cubicBezTo>
                <a:cubicBezTo>
                  <a:pt x="35803" y="1939"/>
                  <a:pt x="35730" y="1921"/>
                  <a:pt x="35676" y="1921"/>
                </a:cubicBezTo>
                <a:cubicBezTo>
                  <a:pt x="35603" y="1902"/>
                  <a:pt x="35531" y="1884"/>
                  <a:pt x="35458" y="1866"/>
                </a:cubicBezTo>
                <a:cubicBezTo>
                  <a:pt x="35422" y="1848"/>
                  <a:pt x="35404" y="1848"/>
                  <a:pt x="35368" y="1830"/>
                </a:cubicBezTo>
                <a:cubicBezTo>
                  <a:pt x="35350" y="1812"/>
                  <a:pt x="35332" y="1794"/>
                  <a:pt x="35295" y="1758"/>
                </a:cubicBezTo>
                <a:cubicBezTo>
                  <a:pt x="35241" y="1721"/>
                  <a:pt x="35205" y="1667"/>
                  <a:pt x="35151" y="1613"/>
                </a:cubicBezTo>
                <a:cubicBezTo>
                  <a:pt x="35114" y="1577"/>
                  <a:pt x="35060" y="1522"/>
                  <a:pt x="35006" y="1468"/>
                </a:cubicBezTo>
                <a:cubicBezTo>
                  <a:pt x="34951" y="1432"/>
                  <a:pt x="34897" y="1377"/>
                  <a:pt x="34843" y="1359"/>
                </a:cubicBezTo>
                <a:cubicBezTo>
                  <a:pt x="34788" y="1323"/>
                  <a:pt x="34716" y="1287"/>
                  <a:pt x="34662" y="1269"/>
                </a:cubicBezTo>
                <a:cubicBezTo>
                  <a:pt x="34607" y="1251"/>
                  <a:pt x="34535" y="1251"/>
                  <a:pt x="34481" y="1251"/>
                </a:cubicBezTo>
                <a:cubicBezTo>
                  <a:pt x="34408" y="1251"/>
                  <a:pt x="34354" y="1269"/>
                  <a:pt x="34299" y="1287"/>
                </a:cubicBezTo>
                <a:cubicBezTo>
                  <a:pt x="34227" y="1305"/>
                  <a:pt x="34173" y="1341"/>
                  <a:pt x="34118" y="1359"/>
                </a:cubicBezTo>
                <a:cubicBezTo>
                  <a:pt x="34082" y="1377"/>
                  <a:pt x="34046" y="1377"/>
                  <a:pt x="34010" y="1395"/>
                </a:cubicBezTo>
                <a:cubicBezTo>
                  <a:pt x="33973" y="1414"/>
                  <a:pt x="33955" y="1414"/>
                  <a:pt x="33919" y="1432"/>
                </a:cubicBezTo>
                <a:cubicBezTo>
                  <a:pt x="33847" y="1450"/>
                  <a:pt x="33792" y="1468"/>
                  <a:pt x="33720" y="1486"/>
                </a:cubicBezTo>
                <a:cubicBezTo>
                  <a:pt x="33647" y="1486"/>
                  <a:pt x="33575" y="1504"/>
                  <a:pt x="33521" y="1522"/>
                </a:cubicBezTo>
                <a:cubicBezTo>
                  <a:pt x="33466" y="1558"/>
                  <a:pt x="33412" y="1595"/>
                  <a:pt x="33376" y="1631"/>
                </a:cubicBezTo>
                <a:cubicBezTo>
                  <a:pt x="33322" y="1739"/>
                  <a:pt x="33285" y="1866"/>
                  <a:pt x="33267" y="1993"/>
                </a:cubicBezTo>
                <a:cubicBezTo>
                  <a:pt x="33249" y="2065"/>
                  <a:pt x="33231" y="2138"/>
                  <a:pt x="33213" y="2210"/>
                </a:cubicBezTo>
                <a:cubicBezTo>
                  <a:pt x="33213" y="2228"/>
                  <a:pt x="33195" y="2247"/>
                  <a:pt x="33195" y="2265"/>
                </a:cubicBezTo>
                <a:lnTo>
                  <a:pt x="33177" y="2265"/>
                </a:lnTo>
                <a:cubicBezTo>
                  <a:pt x="33159" y="2265"/>
                  <a:pt x="33140" y="2247"/>
                  <a:pt x="33140" y="2228"/>
                </a:cubicBezTo>
                <a:cubicBezTo>
                  <a:pt x="33122" y="2228"/>
                  <a:pt x="33086" y="2210"/>
                  <a:pt x="33068" y="2192"/>
                </a:cubicBezTo>
                <a:cubicBezTo>
                  <a:pt x="33032" y="2192"/>
                  <a:pt x="33014" y="2174"/>
                  <a:pt x="32996" y="2138"/>
                </a:cubicBezTo>
                <a:cubicBezTo>
                  <a:pt x="32941" y="2084"/>
                  <a:pt x="32905" y="2047"/>
                  <a:pt x="32869" y="1975"/>
                </a:cubicBezTo>
                <a:cubicBezTo>
                  <a:pt x="32814" y="1866"/>
                  <a:pt x="32706" y="1794"/>
                  <a:pt x="32579" y="1794"/>
                </a:cubicBezTo>
                <a:cubicBezTo>
                  <a:pt x="32507" y="1812"/>
                  <a:pt x="32488" y="1866"/>
                  <a:pt x="32434" y="1884"/>
                </a:cubicBezTo>
                <a:cubicBezTo>
                  <a:pt x="32398" y="1921"/>
                  <a:pt x="32325" y="1957"/>
                  <a:pt x="32271" y="1993"/>
                </a:cubicBezTo>
                <a:cubicBezTo>
                  <a:pt x="32162" y="2084"/>
                  <a:pt x="32072" y="2192"/>
                  <a:pt x="32000" y="2301"/>
                </a:cubicBezTo>
                <a:cubicBezTo>
                  <a:pt x="31963" y="2355"/>
                  <a:pt x="31945" y="2391"/>
                  <a:pt x="31909" y="2446"/>
                </a:cubicBezTo>
                <a:cubicBezTo>
                  <a:pt x="31891" y="2428"/>
                  <a:pt x="31855" y="2428"/>
                  <a:pt x="31837" y="2428"/>
                </a:cubicBezTo>
                <a:cubicBezTo>
                  <a:pt x="31800" y="2428"/>
                  <a:pt x="31764" y="2428"/>
                  <a:pt x="31728" y="2428"/>
                </a:cubicBezTo>
                <a:cubicBezTo>
                  <a:pt x="31692" y="2410"/>
                  <a:pt x="31674" y="2391"/>
                  <a:pt x="31637" y="2373"/>
                </a:cubicBezTo>
                <a:cubicBezTo>
                  <a:pt x="31601" y="2355"/>
                  <a:pt x="31565" y="2337"/>
                  <a:pt x="31547" y="2337"/>
                </a:cubicBezTo>
                <a:cubicBezTo>
                  <a:pt x="31474" y="2301"/>
                  <a:pt x="31402" y="2265"/>
                  <a:pt x="31329" y="2247"/>
                </a:cubicBezTo>
                <a:cubicBezTo>
                  <a:pt x="31257" y="2210"/>
                  <a:pt x="31185" y="2174"/>
                  <a:pt x="31112" y="2156"/>
                </a:cubicBezTo>
                <a:cubicBezTo>
                  <a:pt x="31040" y="2138"/>
                  <a:pt x="30985" y="2102"/>
                  <a:pt x="30913" y="2065"/>
                </a:cubicBezTo>
                <a:cubicBezTo>
                  <a:pt x="30895" y="2047"/>
                  <a:pt x="30859" y="2029"/>
                  <a:pt x="30822" y="2011"/>
                </a:cubicBezTo>
                <a:lnTo>
                  <a:pt x="30732" y="1957"/>
                </a:lnTo>
                <a:cubicBezTo>
                  <a:pt x="30659" y="1921"/>
                  <a:pt x="30605" y="1884"/>
                  <a:pt x="30551" y="1848"/>
                </a:cubicBezTo>
                <a:cubicBezTo>
                  <a:pt x="30496" y="1830"/>
                  <a:pt x="30406" y="1812"/>
                  <a:pt x="30352" y="1776"/>
                </a:cubicBezTo>
                <a:cubicBezTo>
                  <a:pt x="30297" y="1739"/>
                  <a:pt x="30243" y="1703"/>
                  <a:pt x="30189" y="1667"/>
                </a:cubicBezTo>
                <a:cubicBezTo>
                  <a:pt x="30170" y="1649"/>
                  <a:pt x="30152" y="1631"/>
                  <a:pt x="30116" y="1613"/>
                </a:cubicBezTo>
                <a:lnTo>
                  <a:pt x="30116" y="1613"/>
                </a:lnTo>
                <a:cubicBezTo>
                  <a:pt x="30098" y="1558"/>
                  <a:pt x="30044" y="1540"/>
                  <a:pt x="29989" y="1540"/>
                </a:cubicBezTo>
                <a:cubicBezTo>
                  <a:pt x="29899" y="1540"/>
                  <a:pt x="29826" y="1540"/>
                  <a:pt x="29754" y="1540"/>
                </a:cubicBezTo>
                <a:cubicBezTo>
                  <a:pt x="29681" y="1522"/>
                  <a:pt x="29609" y="1504"/>
                  <a:pt x="29537" y="1504"/>
                </a:cubicBezTo>
                <a:cubicBezTo>
                  <a:pt x="29519" y="1504"/>
                  <a:pt x="29482" y="1504"/>
                  <a:pt x="29446" y="1486"/>
                </a:cubicBezTo>
                <a:lnTo>
                  <a:pt x="29356" y="1450"/>
                </a:lnTo>
                <a:cubicBezTo>
                  <a:pt x="29301" y="1432"/>
                  <a:pt x="29229" y="1395"/>
                  <a:pt x="29193" y="1341"/>
                </a:cubicBezTo>
                <a:cubicBezTo>
                  <a:pt x="29120" y="1305"/>
                  <a:pt x="29066" y="1269"/>
                  <a:pt x="29011" y="1232"/>
                </a:cubicBezTo>
                <a:cubicBezTo>
                  <a:pt x="28957" y="1196"/>
                  <a:pt x="28885" y="1178"/>
                  <a:pt x="28812" y="1160"/>
                </a:cubicBezTo>
                <a:lnTo>
                  <a:pt x="28631" y="1160"/>
                </a:lnTo>
                <a:cubicBezTo>
                  <a:pt x="28595" y="1160"/>
                  <a:pt x="28559" y="1160"/>
                  <a:pt x="28541" y="1142"/>
                </a:cubicBezTo>
                <a:cubicBezTo>
                  <a:pt x="28504" y="1142"/>
                  <a:pt x="28486" y="1124"/>
                  <a:pt x="28468" y="1106"/>
                </a:cubicBezTo>
                <a:cubicBezTo>
                  <a:pt x="28396" y="1069"/>
                  <a:pt x="28323" y="1069"/>
                  <a:pt x="28269" y="1088"/>
                </a:cubicBezTo>
                <a:cubicBezTo>
                  <a:pt x="28197" y="1088"/>
                  <a:pt x="28124" y="1088"/>
                  <a:pt x="28052" y="1106"/>
                </a:cubicBezTo>
                <a:cubicBezTo>
                  <a:pt x="27979" y="1124"/>
                  <a:pt x="27907" y="1160"/>
                  <a:pt x="27852" y="1178"/>
                </a:cubicBezTo>
                <a:cubicBezTo>
                  <a:pt x="27780" y="1196"/>
                  <a:pt x="27689" y="1196"/>
                  <a:pt x="27617" y="1178"/>
                </a:cubicBezTo>
                <a:cubicBezTo>
                  <a:pt x="27545" y="1160"/>
                  <a:pt x="27472" y="1160"/>
                  <a:pt x="27418" y="1160"/>
                </a:cubicBezTo>
                <a:cubicBezTo>
                  <a:pt x="27345" y="1160"/>
                  <a:pt x="27273" y="1124"/>
                  <a:pt x="27200" y="1124"/>
                </a:cubicBezTo>
                <a:cubicBezTo>
                  <a:pt x="27128" y="1124"/>
                  <a:pt x="27056" y="1124"/>
                  <a:pt x="26965" y="1142"/>
                </a:cubicBezTo>
                <a:cubicBezTo>
                  <a:pt x="26947" y="1142"/>
                  <a:pt x="26911" y="1160"/>
                  <a:pt x="26875" y="1160"/>
                </a:cubicBezTo>
                <a:cubicBezTo>
                  <a:pt x="26838" y="1160"/>
                  <a:pt x="26802" y="1178"/>
                  <a:pt x="26766" y="1178"/>
                </a:cubicBezTo>
                <a:cubicBezTo>
                  <a:pt x="26730" y="1214"/>
                  <a:pt x="26675" y="1232"/>
                  <a:pt x="26639" y="1287"/>
                </a:cubicBezTo>
                <a:cubicBezTo>
                  <a:pt x="26585" y="1323"/>
                  <a:pt x="26530" y="1359"/>
                  <a:pt x="26476" y="1414"/>
                </a:cubicBezTo>
                <a:cubicBezTo>
                  <a:pt x="26458" y="1432"/>
                  <a:pt x="26422" y="1450"/>
                  <a:pt x="26404" y="1468"/>
                </a:cubicBezTo>
                <a:cubicBezTo>
                  <a:pt x="26367" y="1486"/>
                  <a:pt x="26349" y="1504"/>
                  <a:pt x="26331" y="1522"/>
                </a:cubicBezTo>
                <a:cubicBezTo>
                  <a:pt x="26295" y="1540"/>
                  <a:pt x="26259" y="1558"/>
                  <a:pt x="26241" y="1558"/>
                </a:cubicBezTo>
                <a:cubicBezTo>
                  <a:pt x="26204" y="1577"/>
                  <a:pt x="26186" y="1613"/>
                  <a:pt x="26150" y="1631"/>
                </a:cubicBezTo>
                <a:cubicBezTo>
                  <a:pt x="26096" y="1667"/>
                  <a:pt x="26041" y="1703"/>
                  <a:pt x="25987" y="1739"/>
                </a:cubicBezTo>
                <a:cubicBezTo>
                  <a:pt x="25933" y="1794"/>
                  <a:pt x="25860" y="1830"/>
                  <a:pt x="25806" y="1866"/>
                </a:cubicBezTo>
                <a:cubicBezTo>
                  <a:pt x="25752" y="1902"/>
                  <a:pt x="25679" y="1921"/>
                  <a:pt x="25607" y="1957"/>
                </a:cubicBezTo>
                <a:cubicBezTo>
                  <a:pt x="25553" y="1993"/>
                  <a:pt x="25516" y="2047"/>
                  <a:pt x="25444" y="2084"/>
                </a:cubicBezTo>
                <a:cubicBezTo>
                  <a:pt x="25390" y="2120"/>
                  <a:pt x="25335" y="2156"/>
                  <a:pt x="25281" y="2192"/>
                </a:cubicBezTo>
                <a:cubicBezTo>
                  <a:pt x="25154" y="2265"/>
                  <a:pt x="25027" y="2319"/>
                  <a:pt x="24901" y="2391"/>
                </a:cubicBezTo>
                <a:cubicBezTo>
                  <a:pt x="24828" y="2410"/>
                  <a:pt x="24774" y="2464"/>
                  <a:pt x="24719" y="2500"/>
                </a:cubicBezTo>
                <a:cubicBezTo>
                  <a:pt x="24665" y="2554"/>
                  <a:pt x="24629" y="2609"/>
                  <a:pt x="24557" y="2645"/>
                </a:cubicBezTo>
                <a:cubicBezTo>
                  <a:pt x="24448" y="2736"/>
                  <a:pt x="24321" y="2808"/>
                  <a:pt x="24194" y="2898"/>
                </a:cubicBezTo>
                <a:cubicBezTo>
                  <a:pt x="24140" y="2953"/>
                  <a:pt x="24068" y="2989"/>
                  <a:pt x="24013" y="3043"/>
                </a:cubicBezTo>
                <a:cubicBezTo>
                  <a:pt x="23977" y="3080"/>
                  <a:pt x="23923" y="3116"/>
                  <a:pt x="23850" y="3134"/>
                </a:cubicBezTo>
                <a:cubicBezTo>
                  <a:pt x="23778" y="3134"/>
                  <a:pt x="23705" y="3134"/>
                  <a:pt x="23651" y="3116"/>
                </a:cubicBezTo>
                <a:cubicBezTo>
                  <a:pt x="23579" y="3098"/>
                  <a:pt x="23506" y="3098"/>
                  <a:pt x="23416" y="3080"/>
                </a:cubicBezTo>
                <a:cubicBezTo>
                  <a:pt x="23343" y="3061"/>
                  <a:pt x="23271" y="3061"/>
                  <a:pt x="23198" y="3080"/>
                </a:cubicBezTo>
                <a:cubicBezTo>
                  <a:pt x="23126" y="3080"/>
                  <a:pt x="23053" y="3098"/>
                  <a:pt x="22963" y="3098"/>
                </a:cubicBezTo>
                <a:cubicBezTo>
                  <a:pt x="22890" y="3116"/>
                  <a:pt x="22818" y="3134"/>
                  <a:pt x="22764" y="3152"/>
                </a:cubicBezTo>
                <a:cubicBezTo>
                  <a:pt x="22727" y="3170"/>
                  <a:pt x="22709" y="3188"/>
                  <a:pt x="22673" y="3206"/>
                </a:cubicBezTo>
                <a:cubicBezTo>
                  <a:pt x="22655" y="3206"/>
                  <a:pt x="22619" y="3224"/>
                  <a:pt x="22601" y="3224"/>
                </a:cubicBezTo>
                <a:cubicBezTo>
                  <a:pt x="22546" y="3261"/>
                  <a:pt x="22474" y="3279"/>
                  <a:pt x="22420" y="3279"/>
                </a:cubicBezTo>
                <a:lnTo>
                  <a:pt x="22420" y="3279"/>
                </a:lnTo>
                <a:cubicBezTo>
                  <a:pt x="22420" y="3261"/>
                  <a:pt x="22383" y="3261"/>
                  <a:pt x="22383" y="3279"/>
                </a:cubicBezTo>
                <a:lnTo>
                  <a:pt x="22347" y="3279"/>
                </a:lnTo>
                <a:cubicBezTo>
                  <a:pt x="22311" y="3261"/>
                  <a:pt x="22275" y="3243"/>
                  <a:pt x="22238" y="3224"/>
                </a:cubicBezTo>
                <a:cubicBezTo>
                  <a:pt x="22166" y="3188"/>
                  <a:pt x="22094" y="3170"/>
                  <a:pt x="22021" y="3134"/>
                </a:cubicBezTo>
                <a:cubicBezTo>
                  <a:pt x="21967" y="3116"/>
                  <a:pt x="21931" y="3116"/>
                  <a:pt x="21894" y="3098"/>
                </a:cubicBezTo>
                <a:cubicBezTo>
                  <a:pt x="21858" y="3080"/>
                  <a:pt x="21822" y="3061"/>
                  <a:pt x="21786" y="3043"/>
                </a:cubicBezTo>
                <a:cubicBezTo>
                  <a:pt x="21750" y="3043"/>
                  <a:pt x="21713" y="3025"/>
                  <a:pt x="21695" y="3007"/>
                </a:cubicBezTo>
                <a:cubicBezTo>
                  <a:pt x="21659" y="2989"/>
                  <a:pt x="21623" y="2953"/>
                  <a:pt x="21587" y="2935"/>
                </a:cubicBezTo>
                <a:cubicBezTo>
                  <a:pt x="21550" y="2898"/>
                  <a:pt x="21514" y="2880"/>
                  <a:pt x="21496" y="2862"/>
                </a:cubicBezTo>
                <a:cubicBezTo>
                  <a:pt x="21460" y="2826"/>
                  <a:pt x="21424" y="2808"/>
                  <a:pt x="21387" y="2790"/>
                </a:cubicBezTo>
                <a:cubicBezTo>
                  <a:pt x="21351" y="2772"/>
                  <a:pt x="21333" y="2736"/>
                  <a:pt x="21297" y="2699"/>
                </a:cubicBezTo>
                <a:cubicBezTo>
                  <a:pt x="21261" y="2681"/>
                  <a:pt x="21224" y="2663"/>
                  <a:pt x="21188" y="2627"/>
                </a:cubicBezTo>
                <a:cubicBezTo>
                  <a:pt x="21116" y="2591"/>
                  <a:pt x="21043" y="2536"/>
                  <a:pt x="20971" y="2500"/>
                </a:cubicBezTo>
                <a:lnTo>
                  <a:pt x="20735" y="2373"/>
                </a:lnTo>
                <a:cubicBezTo>
                  <a:pt x="20663" y="2337"/>
                  <a:pt x="20591" y="2319"/>
                  <a:pt x="20518" y="2283"/>
                </a:cubicBezTo>
                <a:cubicBezTo>
                  <a:pt x="20446" y="2265"/>
                  <a:pt x="20373" y="2228"/>
                  <a:pt x="20319" y="2192"/>
                </a:cubicBezTo>
                <a:lnTo>
                  <a:pt x="20210" y="2120"/>
                </a:lnTo>
                <a:cubicBezTo>
                  <a:pt x="20174" y="2102"/>
                  <a:pt x="20156" y="2084"/>
                  <a:pt x="20120" y="2065"/>
                </a:cubicBezTo>
                <a:cubicBezTo>
                  <a:pt x="20047" y="2029"/>
                  <a:pt x="19975" y="1993"/>
                  <a:pt x="19920" y="1957"/>
                </a:cubicBezTo>
                <a:cubicBezTo>
                  <a:pt x="19884" y="1939"/>
                  <a:pt x="19848" y="1921"/>
                  <a:pt x="19812" y="1902"/>
                </a:cubicBezTo>
                <a:cubicBezTo>
                  <a:pt x="19776" y="1884"/>
                  <a:pt x="19739" y="1884"/>
                  <a:pt x="19685" y="1866"/>
                </a:cubicBezTo>
                <a:cubicBezTo>
                  <a:pt x="19649" y="1866"/>
                  <a:pt x="19613" y="1866"/>
                  <a:pt x="19576" y="1848"/>
                </a:cubicBezTo>
                <a:lnTo>
                  <a:pt x="19468" y="1848"/>
                </a:lnTo>
                <a:cubicBezTo>
                  <a:pt x="19413" y="1866"/>
                  <a:pt x="19377" y="1866"/>
                  <a:pt x="19341" y="1884"/>
                </a:cubicBezTo>
                <a:cubicBezTo>
                  <a:pt x="19287" y="1884"/>
                  <a:pt x="19250" y="1902"/>
                  <a:pt x="19214" y="1902"/>
                </a:cubicBezTo>
                <a:lnTo>
                  <a:pt x="19087" y="1921"/>
                </a:lnTo>
                <a:lnTo>
                  <a:pt x="19015" y="1848"/>
                </a:lnTo>
                <a:cubicBezTo>
                  <a:pt x="18979" y="1812"/>
                  <a:pt x="18924" y="1794"/>
                  <a:pt x="18888" y="1758"/>
                </a:cubicBezTo>
                <a:cubicBezTo>
                  <a:pt x="18852" y="1721"/>
                  <a:pt x="18816" y="1685"/>
                  <a:pt x="18780" y="1649"/>
                </a:cubicBezTo>
                <a:cubicBezTo>
                  <a:pt x="18707" y="1577"/>
                  <a:pt x="18635" y="1504"/>
                  <a:pt x="18562" y="1414"/>
                </a:cubicBezTo>
                <a:cubicBezTo>
                  <a:pt x="18526" y="1377"/>
                  <a:pt x="18490" y="1341"/>
                  <a:pt x="18454" y="1323"/>
                </a:cubicBezTo>
                <a:cubicBezTo>
                  <a:pt x="18417" y="1323"/>
                  <a:pt x="18399" y="1305"/>
                  <a:pt x="18381" y="1305"/>
                </a:cubicBezTo>
                <a:cubicBezTo>
                  <a:pt x="18363" y="1287"/>
                  <a:pt x="18345" y="1269"/>
                  <a:pt x="18327" y="1269"/>
                </a:cubicBezTo>
                <a:cubicBezTo>
                  <a:pt x="18309" y="1269"/>
                  <a:pt x="18272" y="1269"/>
                  <a:pt x="18254" y="1287"/>
                </a:cubicBezTo>
                <a:cubicBezTo>
                  <a:pt x="18236" y="1305"/>
                  <a:pt x="18200" y="1305"/>
                  <a:pt x="18182" y="1305"/>
                </a:cubicBezTo>
                <a:cubicBezTo>
                  <a:pt x="18128" y="1305"/>
                  <a:pt x="18073" y="1323"/>
                  <a:pt x="18037" y="1341"/>
                </a:cubicBezTo>
                <a:cubicBezTo>
                  <a:pt x="17983" y="1359"/>
                  <a:pt x="17947" y="1395"/>
                  <a:pt x="17910" y="1414"/>
                </a:cubicBezTo>
                <a:cubicBezTo>
                  <a:pt x="17874" y="1450"/>
                  <a:pt x="17820" y="1468"/>
                  <a:pt x="17784" y="1486"/>
                </a:cubicBezTo>
                <a:cubicBezTo>
                  <a:pt x="17729" y="1522"/>
                  <a:pt x="17693" y="1558"/>
                  <a:pt x="17657" y="1595"/>
                </a:cubicBezTo>
                <a:cubicBezTo>
                  <a:pt x="17621" y="1631"/>
                  <a:pt x="17584" y="1649"/>
                  <a:pt x="17530" y="1685"/>
                </a:cubicBezTo>
                <a:cubicBezTo>
                  <a:pt x="17439" y="1739"/>
                  <a:pt x="17367" y="1812"/>
                  <a:pt x="17295" y="1902"/>
                </a:cubicBezTo>
                <a:cubicBezTo>
                  <a:pt x="17258" y="1957"/>
                  <a:pt x="17222" y="1993"/>
                  <a:pt x="17204" y="2029"/>
                </a:cubicBezTo>
                <a:cubicBezTo>
                  <a:pt x="17168" y="2084"/>
                  <a:pt x="17132" y="2120"/>
                  <a:pt x="17095" y="2138"/>
                </a:cubicBezTo>
                <a:cubicBezTo>
                  <a:pt x="17077" y="2156"/>
                  <a:pt x="17059" y="2174"/>
                  <a:pt x="17041" y="2174"/>
                </a:cubicBezTo>
                <a:cubicBezTo>
                  <a:pt x="17023" y="2192"/>
                  <a:pt x="17005" y="2210"/>
                  <a:pt x="16987" y="2228"/>
                </a:cubicBezTo>
                <a:cubicBezTo>
                  <a:pt x="16932" y="2265"/>
                  <a:pt x="16896" y="2283"/>
                  <a:pt x="16842" y="2319"/>
                </a:cubicBezTo>
                <a:cubicBezTo>
                  <a:pt x="16824" y="2319"/>
                  <a:pt x="16806" y="2337"/>
                  <a:pt x="16788" y="2337"/>
                </a:cubicBezTo>
                <a:cubicBezTo>
                  <a:pt x="16769" y="2337"/>
                  <a:pt x="16733" y="2355"/>
                  <a:pt x="16715" y="2373"/>
                </a:cubicBezTo>
                <a:cubicBezTo>
                  <a:pt x="16661" y="2391"/>
                  <a:pt x="16606" y="2410"/>
                  <a:pt x="16570" y="2446"/>
                </a:cubicBezTo>
                <a:lnTo>
                  <a:pt x="16425" y="2500"/>
                </a:lnTo>
                <a:cubicBezTo>
                  <a:pt x="16371" y="2536"/>
                  <a:pt x="16335" y="2573"/>
                  <a:pt x="16299" y="2609"/>
                </a:cubicBezTo>
                <a:cubicBezTo>
                  <a:pt x="16262" y="2645"/>
                  <a:pt x="16208" y="2681"/>
                  <a:pt x="16172" y="2699"/>
                </a:cubicBezTo>
                <a:cubicBezTo>
                  <a:pt x="16136" y="2717"/>
                  <a:pt x="16081" y="2754"/>
                  <a:pt x="16045" y="2790"/>
                </a:cubicBezTo>
                <a:cubicBezTo>
                  <a:pt x="16009" y="2826"/>
                  <a:pt x="15973" y="2862"/>
                  <a:pt x="15918" y="2898"/>
                </a:cubicBezTo>
                <a:cubicBezTo>
                  <a:pt x="15882" y="2917"/>
                  <a:pt x="15828" y="2935"/>
                  <a:pt x="15773" y="2971"/>
                </a:cubicBezTo>
                <a:cubicBezTo>
                  <a:pt x="15737" y="2989"/>
                  <a:pt x="15683" y="3025"/>
                  <a:pt x="15647" y="3043"/>
                </a:cubicBezTo>
                <a:cubicBezTo>
                  <a:pt x="15592" y="3061"/>
                  <a:pt x="15538" y="3080"/>
                  <a:pt x="15484" y="3080"/>
                </a:cubicBezTo>
                <a:cubicBezTo>
                  <a:pt x="15411" y="3080"/>
                  <a:pt x="15357" y="3116"/>
                  <a:pt x="15303" y="3116"/>
                </a:cubicBezTo>
                <a:lnTo>
                  <a:pt x="15230" y="3152"/>
                </a:lnTo>
                <a:lnTo>
                  <a:pt x="15158" y="3170"/>
                </a:lnTo>
                <a:cubicBezTo>
                  <a:pt x="15103" y="3188"/>
                  <a:pt x="15067" y="3206"/>
                  <a:pt x="15013" y="3224"/>
                </a:cubicBezTo>
                <a:lnTo>
                  <a:pt x="14940" y="3224"/>
                </a:lnTo>
                <a:cubicBezTo>
                  <a:pt x="14904" y="3224"/>
                  <a:pt x="14886" y="3224"/>
                  <a:pt x="14850" y="3224"/>
                </a:cubicBezTo>
                <a:cubicBezTo>
                  <a:pt x="14814" y="3206"/>
                  <a:pt x="14777" y="3206"/>
                  <a:pt x="14741" y="3224"/>
                </a:cubicBezTo>
                <a:lnTo>
                  <a:pt x="14741" y="3224"/>
                </a:lnTo>
                <a:lnTo>
                  <a:pt x="14723" y="3206"/>
                </a:lnTo>
                <a:cubicBezTo>
                  <a:pt x="14614" y="3188"/>
                  <a:pt x="14524" y="3170"/>
                  <a:pt x="14451" y="3134"/>
                </a:cubicBezTo>
                <a:cubicBezTo>
                  <a:pt x="14361" y="3116"/>
                  <a:pt x="14288" y="3080"/>
                  <a:pt x="14198" y="3061"/>
                </a:cubicBezTo>
                <a:cubicBezTo>
                  <a:pt x="14107" y="3043"/>
                  <a:pt x="14017" y="3025"/>
                  <a:pt x="13926" y="3007"/>
                </a:cubicBezTo>
                <a:cubicBezTo>
                  <a:pt x="13854" y="2989"/>
                  <a:pt x="13763" y="2935"/>
                  <a:pt x="13691" y="2917"/>
                </a:cubicBezTo>
                <a:cubicBezTo>
                  <a:pt x="13600" y="2898"/>
                  <a:pt x="13510" y="2862"/>
                  <a:pt x="13437" y="2826"/>
                </a:cubicBezTo>
                <a:cubicBezTo>
                  <a:pt x="13347" y="2790"/>
                  <a:pt x="13256" y="2754"/>
                  <a:pt x="13184" y="2717"/>
                </a:cubicBezTo>
                <a:cubicBezTo>
                  <a:pt x="13093" y="2681"/>
                  <a:pt x="12985" y="2681"/>
                  <a:pt x="12912" y="2627"/>
                </a:cubicBezTo>
                <a:cubicBezTo>
                  <a:pt x="12876" y="2627"/>
                  <a:pt x="12840" y="2591"/>
                  <a:pt x="12822" y="2591"/>
                </a:cubicBezTo>
                <a:cubicBezTo>
                  <a:pt x="12785" y="2573"/>
                  <a:pt x="12731" y="2554"/>
                  <a:pt x="12695" y="2536"/>
                </a:cubicBezTo>
                <a:cubicBezTo>
                  <a:pt x="12622" y="2482"/>
                  <a:pt x="12550" y="2446"/>
                  <a:pt x="12477" y="2410"/>
                </a:cubicBezTo>
                <a:cubicBezTo>
                  <a:pt x="12405" y="2373"/>
                  <a:pt x="12314" y="2355"/>
                  <a:pt x="12224" y="2337"/>
                </a:cubicBezTo>
                <a:cubicBezTo>
                  <a:pt x="12133" y="2337"/>
                  <a:pt x="12043" y="2355"/>
                  <a:pt x="11952" y="2373"/>
                </a:cubicBezTo>
                <a:cubicBezTo>
                  <a:pt x="11880" y="2373"/>
                  <a:pt x="11807" y="2355"/>
                  <a:pt x="11735" y="2319"/>
                </a:cubicBezTo>
                <a:cubicBezTo>
                  <a:pt x="11699" y="2301"/>
                  <a:pt x="11663" y="2283"/>
                  <a:pt x="11626" y="2283"/>
                </a:cubicBezTo>
                <a:cubicBezTo>
                  <a:pt x="11590" y="2283"/>
                  <a:pt x="11554" y="2283"/>
                  <a:pt x="11518" y="2283"/>
                </a:cubicBezTo>
                <a:cubicBezTo>
                  <a:pt x="11463" y="2283"/>
                  <a:pt x="11427" y="2283"/>
                  <a:pt x="11391" y="2301"/>
                </a:cubicBezTo>
                <a:cubicBezTo>
                  <a:pt x="11355" y="2301"/>
                  <a:pt x="11300" y="2319"/>
                  <a:pt x="11264" y="2337"/>
                </a:cubicBezTo>
                <a:cubicBezTo>
                  <a:pt x="11228" y="2355"/>
                  <a:pt x="11192" y="2373"/>
                  <a:pt x="11174" y="2391"/>
                </a:cubicBezTo>
                <a:cubicBezTo>
                  <a:pt x="11137" y="2428"/>
                  <a:pt x="11119" y="2482"/>
                  <a:pt x="11083" y="2518"/>
                </a:cubicBezTo>
                <a:cubicBezTo>
                  <a:pt x="11065" y="2536"/>
                  <a:pt x="11029" y="2554"/>
                  <a:pt x="11011" y="2573"/>
                </a:cubicBezTo>
                <a:cubicBezTo>
                  <a:pt x="10992" y="2591"/>
                  <a:pt x="10974" y="2609"/>
                  <a:pt x="10956" y="2609"/>
                </a:cubicBezTo>
                <a:cubicBezTo>
                  <a:pt x="10938" y="2627"/>
                  <a:pt x="10920" y="2627"/>
                  <a:pt x="10902" y="2645"/>
                </a:cubicBezTo>
                <a:cubicBezTo>
                  <a:pt x="10884" y="2645"/>
                  <a:pt x="10848" y="2699"/>
                  <a:pt x="10811" y="2717"/>
                </a:cubicBezTo>
                <a:cubicBezTo>
                  <a:pt x="10775" y="2736"/>
                  <a:pt x="10721" y="2754"/>
                  <a:pt x="10703" y="2772"/>
                </a:cubicBezTo>
                <a:cubicBezTo>
                  <a:pt x="10667" y="2808"/>
                  <a:pt x="10630" y="2826"/>
                  <a:pt x="10594" y="2862"/>
                </a:cubicBezTo>
                <a:cubicBezTo>
                  <a:pt x="10558" y="2880"/>
                  <a:pt x="10522" y="2898"/>
                  <a:pt x="10485" y="2917"/>
                </a:cubicBezTo>
                <a:cubicBezTo>
                  <a:pt x="10467" y="2953"/>
                  <a:pt x="10431" y="2989"/>
                  <a:pt x="10395" y="2989"/>
                </a:cubicBezTo>
                <a:cubicBezTo>
                  <a:pt x="10377" y="2989"/>
                  <a:pt x="10359" y="2989"/>
                  <a:pt x="10341" y="2989"/>
                </a:cubicBezTo>
                <a:lnTo>
                  <a:pt x="10250" y="2971"/>
                </a:lnTo>
                <a:cubicBezTo>
                  <a:pt x="10214" y="2971"/>
                  <a:pt x="10159" y="2971"/>
                  <a:pt x="10123" y="2953"/>
                </a:cubicBezTo>
                <a:cubicBezTo>
                  <a:pt x="10069" y="2953"/>
                  <a:pt x="10033" y="2935"/>
                  <a:pt x="9996" y="2917"/>
                </a:cubicBezTo>
                <a:cubicBezTo>
                  <a:pt x="9960" y="2898"/>
                  <a:pt x="9924" y="2880"/>
                  <a:pt x="9888" y="2862"/>
                </a:cubicBezTo>
                <a:cubicBezTo>
                  <a:pt x="9852" y="2826"/>
                  <a:pt x="9815" y="2808"/>
                  <a:pt x="9779" y="2790"/>
                </a:cubicBezTo>
                <a:cubicBezTo>
                  <a:pt x="9761" y="2772"/>
                  <a:pt x="9725" y="2772"/>
                  <a:pt x="9689" y="2754"/>
                </a:cubicBezTo>
                <a:cubicBezTo>
                  <a:pt x="9652" y="2736"/>
                  <a:pt x="9616" y="2717"/>
                  <a:pt x="9562" y="2717"/>
                </a:cubicBezTo>
                <a:cubicBezTo>
                  <a:pt x="9489" y="2699"/>
                  <a:pt x="9417" y="2663"/>
                  <a:pt x="9345" y="2663"/>
                </a:cubicBezTo>
                <a:cubicBezTo>
                  <a:pt x="9254" y="2645"/>
                  <a:pt x="9163" y="2645"/>
                  <a:pt x="9091" y="2609"/>
                </a:cubicBezTo>
                <a:cubicBezTo>
                  <a:pt x="9000" y="2591"/>
                  <a:pt x="8928" y="2536"/>
                  <a:pt x="8892" y="2464"/>
                </a:cubicBezTo>
                <a:cubicBezTo>
                  <a:pt x="8856" y="2446"/>
                  <a:pt x="8837" y="2410"/>
                  <a:pt x="8819" y="2373"/>
                </a:cubicBezTo>
                <a:cubicBezTo>
                  <a:pt x="8783" y="2355"/>
                  <a:pt x="8765" y="2301"/>
                  <a:pt x="8729" y="2265"/>
                </a:cubicBezTo>
                <a:cubicBezTo>
                  <a:pt x="8693" y="2228"/>
                  <a:pt x="8656" y="2138"/>
                  <a:pt x="8584" y="2120"/>
                </a:cubicBezTo>
                <a:cubicBezTo>
                  <a:pt x="8530" y="2102"/>
                  <a:pt x="8475" y="2120"/>
                  <a:pt x="8457" y="2156"/>
                </a:cubicBezTo>
                <a:cubicBezTo>
                  <a:pt x="8421" y="2192"/>
                  <a:pt x="8385" y="2247"/>
                  <a:pt x="8330" y="2228"/>
                </a:cubicBezTo>
                <a:cubicBezTo>
                  <a:pt x="8294" y="2210"/>
                  <a:pt x="8276" y="2192"/>
                  <a:pt x="8240" y="2174"/>
                </a:cubicBezTo>
                <a:lnTo>
                  <a:pt x="8131" y="2102"/>
                </a:lnTo>
                <a:cubicBezTo>
                  <a:pt x="8077" y="2065"/>
                  <a:pt x="8004" y="2011"/>
                  <a:pt x="7932" y="1957"/>
                </a:cubicBezTo>
                <a:cubicBezTo>
                  <a:pt x="7878" y="1921"/>
                  <a:pt x="7841" y="1848"/>
                  <a:pt x="7787" y="1812"/>
                </a:cubicBezTo>
                <a:cubicBezTo>
                  <a:pt x="7715" y="1776"/>
                  <a:pt x="7715" y="1776"/>
                  <a:pt x="7697" y="1758"/>
                </a:cubicBezTo>
                <a:cubicBezTo>
                  <a:pt x="7660" y="1721"/>
                  <a:pt x="7642" y="1703"/>
                  <a:pt x="7606" y="1667"/>
                </a:cubicBezTo>
                <a:cubicBezTo>
                  <a:pt x="7588" y="1649"/>
                  <a:pt x="7570" y="1613"/>
                  <a:pt x="7552" y="1595"/>
                </a:cubicBezTo>
                <a:lnTo>
                  <a:pt x="7479" y="1486"/>
                </a:lnTo>
                <a:cubicBezTo>
                  <a:pt x="7461" y="1450"/>
                  <a:pt x="7443" y="1414"/>
                  <a:pt x="7425" y="1377"/>
                </a:cubicBezTo>
                <a:cubicBezTo>
                  <a:pt x="7407" y="1341"/>
                  <a:pt x="7371" y="1323"/>
                  <a:pt x="7334" y="1305"/>
                </a:cubicBezTo>
                <a:cubicBezTo>
                  <a:pt x="7280" y="1251"/>
                  <a:pt x="7226" y="1214"/>
                  <a:pt x="7153" y="1196"/>
                </a:cubicBezTo>
                <a:cubicBezTo>
                  <a:pt x="7117" y="1196"/>
                  <a:pt x="7081" y="1196"/>
                  <a:pt x="7063" y="1196"/>
                </a:cubicBezTo>
                <a:cubicBezTo>
                  <a:pt x="7008" y="1196"/>
                  <a:pt x="6972" y="1178"/>
                  <a:pt x="6918" y="1160"/>
                </a:cubicBezTo>
                <a:cubicBezTo>
                  <a:pt x="6882" y="1160"/>
                  <a:pt x="6845" y="1160"/>
                  <a:pt x="6809" y="1160"/>
                </a:cubicBezTo>
                <a:lnTo>
                  <a:pt x="6646" y="1178"/>
                </a:lnTo>
                <a:cubicBezTo>
                  <a:pt x="6556" y="1178"/>
                  <a:pt x="6483" y="1232"/>
                  <a:pt x="6393" y="1232"/>
                </a:cubicBezTo>
                <a:cubicBezTo>
                  <a:pt x="6284" y="1251"/>
                  <a:pt x="6212" y="1269"/>
                  <a:pt x="6121" y="1269"/>
                </a:cubicBezTo>
                <a:lnTo>
                  <a:pt x="6103" y="1269"/>
                </a:lnTo>
                <a:lnTo>
                  <a:pt x="6012" y="1196"/>
                </a:lnTo>
                <a:cubicBezTo>
                  <a:pt x="5976" y="1160"/>
                  <a:pt x="5922" y="1124"/>
                  <a:pt x="5867" y="1088"/>
                </a:cubicBezTo>
                <a:cubicBezTo>
                  <a:pt x="5813" y="1069"/>
                  <a:pt x="5759" y="1033"/>
                  <a:pt x="5723" y="997"/>
                </a:cubicBezTo>
                <a:cubicBezTo>
                  <a:pt x="5668" y="961"/>
                  <a:pt x="5614" y="943"/>
                  <a:pt x="5560" y="906"/>
                </a:cubicBezTo>
                <a:cubicBezTo>
                  <a:pt x="5505" y="870"/>
                  <a:pt x="5487" y="834"/>
                  <a:pt x="5433" y="798"/>
                </a:cubicBezTo>
                <a:cubicBezTo>
                  <a:pt x="5379" y="780"/>
                  <a:pt x="5342" y="762"/>
                  <a:pt x="5306" y="725"/>
                </a:cubicBezTo>
                <a:cubicBezTo>
                  <a:pt x="5270" y="689"/>
                  <a:pt x="5234" y="635"/>
                  <a:pt x="5197" y="599"/>
                </a:cubicBezTo>
                <a:cubicBezTo>
                  <a:pt x="5161" y="562"/>
                  <a:pt x="5107" y="526"/>
                  <a:pt x="5071" y="490"/>
                </a:cubicBezTo>
                <a:cubicBezTo>
                  <a:pt x="5016" y="454"/>
                  <a:pt x="4980" y="399"/>
                  <a:pt x="4944" y="345"/>
                </a:cubicBezTo>
                <a:cubicBezTo>
                  <a:pt x="4926" y="309"/>
                  <a:pt x="4871" y="255"/>
                  <a:pt x="4835" y="218"/>
                </a:cubicBezTo>
                <a:cubicBezTo>
                  <a:pt x="4781" y="182"/>
                  <a:pt x="4745" y="146"/>
                  <a:pt x="4690" y="128"/>
                </a:cubicBezTo>
                <a:cubicBezTo>
                  <a:pt x="4636" y="110"/>
                  <a:pt x="4564" y="110"/>
                  <a:pt x="4509" y="128"/>
                </a:cubicBezTo>
                <a:cubicBezTo>
                  <a:pt x="4455" y="128"/>
                  <a:pt x="4383" y="146"/>
                  <a:pt x="4328" y="146"/>
                </a:cubicBezTo>
                <a:cubicBezTo>
                  <a:pt x="4292" y="164"/>
                  <a:pt x="4274" y="182"/>
                  <a:pt x="4256" y="200"/>
                </a:cubicBezTo>
                <a:cubicBezTo>
                  <a:pt x="4220" y="218"/>
                  <a:pt x="4201" y="236"/>
                  <a:pt x="4165" y="236"/>
                </a:cubicBezTo>
                <a:cubicBezTo>
                  <a:pt x="4147" y="255"/>
                  <a:pt x="4129" y="273"/>
                  <a:pt x="4093" y="291"/>
                </a:cubicBezTo>
                <a:cubicBezTo>
                  <a:pt x="4075" y="309"/>
                  <a:pt x="4038" y="327"/>
                  <a:pt x="4020" y="345"/>
                </a:cubicBezTo>
                <a:cubicBezTo>
                  <a:pt x="3966" y="381"/>
                  <a:pt x="3912" y="418"/>
                  <a:pt x="3875" y="436"/>
                </a:cubicBezTo>
                <a:lnTo>
                  <a:pt x="3857" y="472"/>
                </a:lnTo>
                <a:cubicBezTo>
                  <a:pt x="3839" y="472"/>
                  <a:pt x="3839" y="472"/>
                  <a:pt x="3821" y="472"/>
                </a:cubicBezTo>
                <a:cubicBezTo>
                  <a:pt x="3803" y="472"/>
                  <a:pt x="3785" y="508"/>
                  <a:pt x="3749" y="508"/>
                </a:cubicBezTo>
                <a:lnTo>
                  <a:pt x="3749" y="508"/>
                </a:lnTo>
                <a:cubicBezTo>
                  <a:pt x="3749" y="508"/>
                  <a:pt x="3731" y="508"/>
                  <a:pt x="3731" y="508"/>
                </a:cubicBezTo>
                <a:cubicBezTo>
                  <a:pt x="3676" y="508"/>
                  <a:pt x="3622" y="490"/>
                  <a:pt x="3568" y="472"/>
                </a:cubicBezTo>
                <a:cubicBezTo>
                  <a:pt x="3495" y="454"/>
                  <a:pt x="3441" y="399"/>
                  <a:pt x="3386" y="363"/>
                </a:cubicBezTo>
                <a:cubicBezTo>
                  <a:pt x="3296" y="291"/>
                  <a:pt x="3187" y="236"/>
                  <a:pt x="3079" y="218"/>
                </a:cubicBezTo>
                <a:cubicBezTo>
                  <a:pt x="3042" y="200"/>
                  <a:pt x="3006" y="200"/>
                  <a:pt x="2970" y="182"/>
                </a:cubicBezTo>
                <a:lnTo>
                  <a:pt x="2861" y="146"/>
                </a:lnTo>
                <a:cubicBezTo>
                  <a:pt x="2825" y="128"/>
                  <a:pt x="2771" y="110"/>
                  <a:pt x="2735" y="92"/>
                </a:cubicBezTo>
                <a:cubicBezTo>
                  <a:pt x="2662" y="73"/>
                  <a:pt x="2590" y="37"/>
                  <a:pt x="2517" y="19"/>
                </a:cubicBezTo>
                <a:cubicBezTo>
                  <a:pt x="2481" y="19"/>
                  <a:pt x="2445" y="19"/>
                  <a:pt x="2427" y="19"/>
                </a:cubicBezTo>
                <a:cubicBezTo>
                  <a:pt x="2372" y="1"/>
                  <a:pt x="2336" y="1"/>
                  <a:pt x="2300" y="1"/>
                </a:cubicBezTo>
                <a:cubicBezTo>
                  <a:pt x="2264" y="1"/>
                  <a:pt x="2246" y="19"/>
                  <a:pt x="2209" y="19"/>
                </a:cubicBezTo>
                <a:cubicBezTo>
                  <a:pt x="2173" y="19"/>
                  <a:pt x="2137" y="37"/>
                  <a:pt x="2101" y="37"/>
                </a:cubicBezTo>
                <a:cubicBezTo>
                  <a:pt x="2064" y="55"/>
                  <a:pt x="2028" y="73"/>
                  <a:pt x="1992" y="73"/>
                </a:cubicBezTo>
                <a:lnTo>
                  <a:pt x="1865" y="92"/>
                </a:lnTo>
                <a:cubicBezTo>
                  <a:pt x="1793" y="110"/>
                  <a:pt x="1720" y="128"/>
                  <a:pt x="1648" y="146"/>
                </a:cubicBezTo>
                <a:cubicBezTo>
                  <a:pt x="1576" y="164"/>
                  <a:pt x="1485" y="182"/>
                  <a:pt x="1394" y="218"/>
                </a:cubicBezTo>
                <a:cubicBezTo>
                  <a:pt x="1322" y="236"/>
                  <a:pt x="1231" y="273"/>
                  <a:pt x="1159" y="291"/>
                </a:cubicBezTo>
                <a:cubicBezTo>
                  <a:pt x="1087" y="327"/>
                  <a:pt x="1014" y="345"/>
                  <a:pt x="942" y="381"/>
                </a:cubicBezTo>
                <a:cubicBezTo>
                  <a:pt x="905" y="399"/>
                  <a:pt x="869" y="418"/>
                  <a:pt x="833" y="436"/>
                </a:cubicBezTo>
                <a:cubicBezTo>
                  <a:pt x="815" y="436"/>
                  <a:pt x="761" y="454"/>
                  <a:pt x="724" y="472"/>
                </a:cubicBezTo>
                <a:lnTo>
                  <a:pt x="634" y="508"/>
                </a:lnTo>
                <a:cubicBezTo>
                  <a:pt x="598" y="526"/>
                  <a:pt x="580" y="544"/>
                  <a:pt x="543" y="562"/>
                </a:cubicBezTo>
                <a:cubicBezTo>
                  <a:pt x="507" y="599"/>
                  <a:pt x="453" y="617"/>
                  <a:pt x="417" y="635"/>
                </a:cubicBezTo>
                <a:lnTo>
                  <a:pt x="290" y="689"/>
                </a:lnTo>
                <a:cubicBezTo>
                  <a:pt x="217" y="725"/>
                  <a:pt x="145" y="762"/>
                  <a:pt x="72" y="798"/>
                </a:cubicBezTo>
                <a:lnTo>
                  <a:pt x="18" y="834"/>
                </a:lnTo>
                <a:close/>
              </a:path>
            </a:pathLst>
          </a:custGeom>
          <a:solidFill>
            <a:schemeClr val="accent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58" name="Google Shape;258;p14"/>
          <p:cNvSpPr/>
          <p:nvPr/>
        </p:nvSpPr>
        <p:spPr>
          <a:xfrm flipH="1">
            <a:off x="9884082" y="4999846"/>
            <a:ext cx="2437717" cy="2040004"/>
          </a:xfrm>
          <a:custGeom>
            <a:avLst/>
            <a:gdLst/>
            <a:ahLst/>
            <a:cxnLst/>
            <a:rect l="l" t="t" r="r" b="b"/>
            <a:pathLst>
              <a:path w="25970" h="21733" extrusionOk="0">
                <a:moveTo>
                  <a:pt x="0" y="3840"/>
                </a:moveTo>
                <a:cubicBezTo>
                  <a:pt x="18" y="3822"/>
                  <a:pt x="18" y="3804"/>
                  <a:pt x="36" y="3804"/>
                </a:cubicBezTo>
                <a:cubicBezTo>
                  <a:pt x="36" y="3786"/>
                  <a:pt x="36" y="3786"/>
                  <a:pt x="36" y="3768"/>
                </a:cubicBezTo>
                <a:cubicBezTo>
                  <a:pt x="36" y="3713"/>
                  <a:pt x="127" y="3695"/>
                  <a:pt x="145" y="3750"/>
                </a:cubicBezTo>
                <a:lnTo>
                  <a:pt x="163" y="3768"/>
                </a:lnTo>
                <a:cubicBezTo>
                  <a:pt x="199" y="3822"/>
                  <a:pt x="235" y="3858"/>
                  <a:pt x="290" y="3876"/>
                </a:cubicBezTo>
                <a:cubicBezTo>
                  <a:pt x="326" y="3876"/>
                  <a:pt x="344" y="3894"/>
                  <a:pt x="344" y="3931"/>
                </a:cubicBezTo>
                <a:cubicBezTo>
                  <a:pt x="326" y="4112"/>
                  <a:pt x="362" y="4311"/>
                  <a:pt x="471" y="4474"/>
                </a:cubicBezTo>
                <a:cubicBezTo>
                  <a:pt x="489" y="4528"/>
                  <a:pt x="543" y="4583"/>
                  <a:pt x="616" y="4565"/>
                </a:cubicBezTo>
                <a:cubicBezTo>
                  <a:pt x="670" y="4546"/>
                  <a:pt x="634" y="4438"/>
                  <a:pt x="634" y="4383"/>
                </a:cubicBezTo>
                <a:cubicBezTo>
                  <a:pt x="616" y="4311"/>
                  <a:pt x="670" y="4257"/>
                  <a:pt x="724" y="4220"/>
                </a:cubicBezTo>
                <a:cubicBezTo>
                  <a:pt x="779" y="4220"/>
                  <a:pt x="815" y="4220"/>
                  <a:pt x="851" y="4257"/>
                </a:cubicBezTo>
                <a:lnTo>
                  <a:pt x="869" y="4275"/>
                </a:lnTo>
                <a:cubicBezTo>
                  <a:pt x="887" y="4275"/>
                  <a:pt x="924" y="4257"/>
                  <a:pt x="924" y="4239"/>
                </a:cubicBezTo>
                <a:lnTo>
                  <a:pt x="1068" y="4166"/>
                </a:lnTo>
                <a:cubicBezTo>
                  <a:pt x="1105" y="4148"/>
                  <a:pt x="1141" y="4130"/>
                  <a:pt x="1177" y="4112"/>
                </a:cubicBezTo>
                <a:cubicBezTo>
                  <a:pt x="1231" y="4057"/>
                  <a:pt x="1195" y="3985"/>
                  <a:pt x="1177" y="3931"/>
                </a:cubicBezTo>
                <a:cubicBezTo>
                  <a:pt x="1159" y="3840"/>
                  <a:pt x="1195" y="3768"/>
                  <a:pt x="1250" y="3713"/>
                </a:cubicBezTo>
                <a:cubicBezTo>
                  <a:pt x="1286" y="3677"/>
                  <a:pt x="1340" y="3659"/>
                  <a:pt x="1376" y="3677"/>
                </a:cubicBezTo>
                <a:cubicBezTo>
                  <a:pt x="1394" y="3623"/>
                  <a:pt x="1394" y="3587"/>
                  <a:pt x="1431" y="3550"/>
                </a:cubicBezTo>
                <a:cubicBezTo>
                  <a:pt x="1485" y="3496"/>
                  <a:pt x="1539" y="3478"/>
                  <a:pt x="1612" y="3460"/>
                </a:cubicBezTo>
                <a:cubicBezTo>
                  <a:pt x="1739" y="3442"/>
                  <a:pt x="1829" y="3369"/>
                  <a:pt x="1901" y="3279"/>
                </a:cubicBezTo>
                <a:cubicBezTo>
                  <a:pt x="1956" y="3188"/>
                  <a:pt x="1956" y="3061"/>
                  <a:pt x="2010" y="2953"/>
                </a:cubicBezTo>
                <a:cubicBezTo>
                  <a:pt x="2064" y="2862"/>
                  <a:pt x="2173" y="2790"/>
                  <a:pt x="2282" y="2772"/>
                </a:cubicBezTo>
                <a:cubicBezTo>
                  <a:pt x="2336" y="2754"/>
                  <a:pt x="2427" y="2699"/>
                  <a:pt x="2427" y="2627"/>
                </a:cubicBezTo>
                <a:cubicBezTo>
                  <a:pt x="2427" y="2609"/>
                  <a:pt x="2427" y="2609"/>
                  <a:pt x="2427" y="2591"/>
                </a:cubicBezTo>
                <a:cubicBezTo>
                  <a:pt x="2427" y="2572"/>
                  <a:pt x="2427" y="2572"/>
                  <a:pt x="2427" y="2572"/>
                </a:cubicBezTo>
                <a:cubicBezTo>
                  <a:pt x="2409" y="2536"/>
                  <a:pt x="2445" y="2500"/>
                  <a:pt x="2463" y="2536"/>
                </a:cubicBezTo>
                <a:lnTo>
                  <a:pt x="2463" y="2536"/>
                </a:lnTo>
                <a:lnTo>
                  <a:pt x="2553" y="2391"/>
                </a:lnTo>
                <a:cubicBezTo>
                  <a:pt x="2590" y="2337"/>
                  <a:pt x="2626" y="2283"/>
                  <a:pt x="2662" y="2210"/>
                </a:cubicBezTo>
                <a:cubicBezTo>
                  <a:pt x="2698" y="2084"/>
                  <a:pt x="2771" y="1975"/>
                  <a:pt x="2861" y="1884"/>
                </a:cubicBezTo>
                <a:cubicBezTo>
                  <a:pt x="2898" y="1848"/>
                  <a:pt x="2952" y="1812"/>
                  <a:pt x="3006" y="1812"/>
                </a:cubicBezTo>
                <a:cubicBezTo>
                  <a:pt x="3042" y="1794"/>
                  <a:pt x="3097" y="1794"/>
                  <a:pt x="3151" y="1812"/>
                </a:cubicBezTo>
                <a:cubicBezTo>
                  <a:pt x="3187" y="1812"/>
                  <a:pt x="3223" y="1830"/>
                  <a:pt x="3260" y="1812"/>
                </a:cubicBezTo>
                <a:cubicBezTo>
                  <a:pt x="3278" y="1794"/>
                  <a:pt x="3278" y="1758"/>
                  <a:pt x="3260" y="1721"/>
                </a:cubicBezTo>
                <a:cubicBezTo>
                  <a:pt x="3260" y="1631"/>
                  <a:pt x="3223" y="1540"/>
                  <a:pt x="3278" y="1468"/>
                </a:cubicBezTo>
                <a:cubicBezTo>
                  <a:pt x="3314" y="1432"/>
                  <a:pt x="3368" y="1413"/>
                  <a:pt x="3368" y="1359"/>
                </a:cubicBezTo>
                <a:cubicBezTo>
                  <a:pt x="3368" y="1305"/>
                  <a:pt x="3368" y="1250"/>
                  <a:pt x="3405" y="1196"/>
                </a:cubicBezTo>
                <a:cubicBezTo>
                  <a:pt x="3441" y="1106"/>
                  <a:pt x="3531" y="1051"/>
                  <a:pt x="3622" y="1069"/>
                </a:cubicBezTo>
                <a:cubicBezTo>
                  <a:pt x="3731" y="1087"/>
                  <a:pt x="3785" y="1196"/>
                  <a:pt x="3767" y="1287"/>
                </a:cubicBezTo>
                <a:cubicBezTo>
                  <a:pt x="3749" y="1341"/>
                  <a:pt x="3731" y="1377"/>
                  <a:pt x="3694" y="1413"/>
                </a:cubicBezTo>
                <a:cubicBezTo>
                  <a:pt x="3676" y="1432"/>
                  <a:pt x="3622" y="1468"/>
                  <a:pt x="3640" y="1486"/>
                </a:cubicBezTo>
                <a:cubicBezTo>
                  <a:pt x="3640" y="1504"/>
                  <a:pt x="3694" y="1522"/>
                  <a:pt x="3712" y="1540"/>
                </a:cubicBezTo>
                <a:cubicBezTo>
                  <a:pt x="3749" y="1558"/>
                  <a:pt x="3785" y="1595"/>
                  <a:pt x="3803" y="1631"/>
                </a:cubicBezTo>
                <a:cubicBezTo>
                  <a:pt x="3821" y="1649"/>
                  <a:pt x="3803" y="1667"/>
                  <a:pt x="3803" y="1685"/>
                </a:cubicBezTo>
                <a:cubicBezTo>
                  <a:pt x="3676" y="1776"/>
                  <a:pt x="3604" y="1902"/>
                  <a:pt x="3568" y="2047"/>
                </a:cubicBezTo>
                <a:cubicBezTo>
                  <a:pt x="3604" y="2047"/>
                  <a:pt x="3658" y="2047"/>
                  <a:pt x="3694" y="2047"/>
                </a:cubicBezTo>
                <a:cubicBezTo>
                  <a:pt x="3731" y="2047"/>
                  <a:pt x="3767" y="2065"/>
                  <a:pt x="3803" y="2084"/>
                </a:cubicBezTo>
                <a:cubicBezTo>
                  <a:pt x="3821" y="2084"/>
                  <a:pt x="3857" y="2102"/>
                  <a:pt x="3875" y="2084"/>
                </a:cubicBezTo>
                <a:cubicBezTo>
                  <a:pt x="3894" y="2047"/>
                  <a:pt x="3894" y="2029"/>
                  <a:pt x="3894" y="2011"/>
                </a:cubicBezTo>
                <a:cubicBezTo>
                  <a:pt x="3912" y="1975"/>
                  <a:pt x="3912" y="1939"/>
                  <a:pt x="3930" y="1921"/>
                </a:cubicBezTo>
                <a:cubicBezTo>
                  <a:pt x="3948" y="1848"/>
                  <a:pt x="4020" y="1812"/>
                  <a:pt x="4075" y="1830"/>
                </a:cubicBezTo>
                <a:cubicBezTo>
                  <a:pt x="4111" y="1830"/>
                  <a:pt x="4129" y="1848"/>
                  <a:pt x="4129" y="1884"/>
                </a:cubicBezTo>
                <a:cubicBezTo>
                  <a:pt x="4129" y="1921"/>
                  <a:pt x="4183" y="1957"/>
                  <a:pt x="4238" y="1957"/>
                </a:cubicBezTo>
                <a:cubicBezTo>
                  <a:pt x="4256" y="1957"/>
                  <a:pt x="4274" y="1921"/>
                  <a:pt x="4274" y="1902"/>
                </a:cubicBezTo>
                <a:cubicBezTo>
                  <a:pt x="4274" y="1884"/>
                  <a:pt x="4238" y="1866"/>
                  <a:pt x="4220" y="1866"/>
                </a:cubicBezTo>
                <a:cubicBezTo>
                  <a:pt x="4165" y="1812"/>
                  <a:pt x="4093" y="1739"/>
                  <a:pt x="4147" y="1667"/>
                </a:cubicBezTo>
                <a:cubicBezTo>
                  <a:pt x="4165" y="1613"/>
                  <a:pt x="4238" y="1576"/>
                  <a:pt x="4292" y="1558"/>
                </a:cubicBezTo>
                <a:cubicBezTo>
                  <a:pt x="4292" y="1558"/>
                  <a:pt x="4292" y="1540"/>
                  <a:pt x="4292" y="1522"/>
                </a:cubicBezTo>
                <a:cubicBezTo>
                  <a:pt x="4310" y="1468"/>
                  <a:pt x="4364" y="1432"/>
                  <a:pt x="4419" y="1413"/>
                </a:cubicBezTo>
                <a:cubicBezTo>
                  <a:pt x="4455" y="1395"/>
                  <a:pt x="4473" y="1395"/>
                  <a:pt x="4473" y="1341"/>
                </a:cubicBezTo>
                <a:cubicBezTo>
                  <a:pt x="4455" y="1305"/>
                  <a:pt x="4455" y="1250"/>
                  <a:pt x="4455" y="1214"/>
                </a:cubicBezTo>
                <a:cubicBezTo>
                  <a:pt x="4455" y="1160"/>
                  <a:pt x="4491" y="1124"/>
                  <a:pt x="4527" y="1087"/>
                </a:cubicBezTo>
                <a:cubicBezTo>
                  <a:pt x="4564" y="1069"/>
                  <a:pt x="4600" y="1069"/>
                  <a:pt x="4636" y="1051"/>
                </a:cubicBezTo>
                <a:cubicBezTo>
                  <a:pt x="4690" y="1033"/>
                  <a:pt x="4690" y="997"/>
                  <a:pt x="4708" y="961"/>
                </a:cubicBezTo>
                <a:cubicBezTo>
                  <a:pt x="4727" y="906"/>
                  <a:pt x="4763" y="870"/>
                  <a:pt x="4799" y="870"/>
                </a:cubicBezTo>
                <a:cubicBezTo>
                  <a:pt x="4853" y="834"/>
                  <a:pt x="4908" y="834"/>
                  <a:pt x="4962" y="870"/>
                </a:cubicBezTo>
                <a:cubicBezTo>
                  <a:pt x="4962" y="834"/>
                  <a:pt x="4980" y="798"/>
                  <a:pt x="4998" y="762"/>
                </a:cubicBezTo>
                <a:cubicBezTo>
                  <a:pt x="4998" y="725"/>
                  <a:pt x="5034" y="707"/>
                  <a:pt x="5071" y="725"/>
                </a:cubicBezTo>
                <a:lnTo>
                  <a:pt x="5234" y="816"/>
                </a:lnTo>
                <a:lnTo>
                  <a:pt x="5306" y="852"/>
                </a:lnTo>
                <a:lnTo>
                  <a:pt x="5306" y="852"/>
                </a:lnTo>
                <a:cubicBezTo>
                  <a:pt x="5288" y="816"/>
                  <a:pt x="5270" y="780"/>
                  <a:pt x="5270" y="743"/>
                </a:cubicBezTo>
                <a:cubicBezTo>
                  <a:pt x="5288" y="707"/>
                  <a:pt x="5288" y="653"/>
                  <a:pt x="5306" y="617"/>
                </a:cubicBezTo>
                <a:cubicBezTo>
                  <a:pt x="5324" y="580"/>
                  <a:pt x="5360" y="544"/>
                  <a:pt x="5397" y="526"/>
                </a:cubicBezTo>
                <a:cubicBezTo>
                  <a:pt x="5433" y="508"/>
                  <a:pt x="5505" y="562"/>
                  <a:pt x="5542" y="599"/>
                </a:cubicBezTo>
                <a:lnTo>
                  <a:pt x="5632" y="671"/>
                </a:lnTo>
                <a:cubicBezTo>
                  <a:pt x="5650" y="635"/>
                  <a:pt x="5686" y="580"/>
                  <a:pt x="5704" y="544"/>
                </a:cubicBezTo>
                <a:cubicBezTo>
                  <a:pt x="5686" y="526"/>
                  <a:pt x="5686" y="490"/>
                  <a:pt x="5704" y="472"/>
                </a:cubicBezTo>
                <a:lnTo>
                  <a:pt x="5777" y="399"/>
                </a:lnTo>
                <a:cubicBezTo>
                  <a:pt x="5849" y="327"/>
                  <a:pt x="5922" y="254"/>
                  <a:pt x="5976" y="164"/>
                </a:cubicBezTo>
                <a:cubicBezTo>
                  <a:pt x="5994" y="128"/>
                  <a:pt x="6030" y="128"/>
                  <a:pt x="6049" y="146"/>
                </a:cubicBezTo>
                <a:lnTo>
                  <a:pt x="6085" y="200"/>
                </a:lnTo>
                <a:cubicBezTo>
                  <a:pt x="6103" y="146"/>
                  <a:pt x="6139" y="91"/>
                  <a:pt x="6157" y="55"/>
                </a:cubicBezTo>
                <a:cubicBezTo>
                  <a:pt x="6157" y="19"/>
                  <a:pt x="6175" y="1"/>
                  <a:pt x="6212" y="19"/>
                </a:cubicBezTo>
                <a:cubicBezTo>
                  <a:pt x="6284" y="37"/>
                  <a:pt x="6320" y="91"/>
                  <a:pt x="6320" y="164"/>
                </a:cubicBezTo>
                <a:cubicBezTo>
                  <a:pt x="6320" y="218"/>
                  <a:pt x="6320" y="273"/>
                  <a:pt x="6338" y="327"/>
                </a:cubicBezTo>
                <a:cubicBezTo>
                  <a:pt x="6356" y="363"/>
                  <a:pt x="6411" y="381"/>
                  <a:pt x="6447" y="399"/>
                </a:cubicBezTo>
                <a:cubicBezTo>
                  <a:pt x="6465" y="417"/>
                  <a:pt x="6501" y="436"/>
                  <a:pt x="6519" y="490"/>
                </a:cubicBezTo>
                <a:cubicBezTo>
                  <a:pt x="6556" y="562"/>
                  <a:pt x="6538" y="635"/>
                  <a:pt x="6501" y="707"/>
                </a:cubicBezTo>
                <a:cubicBezTo>
                  <a:pt x="6483" y="762"/>
                  <a:pt x="6429" y="798"/>
                  <a:pt x="6393" y="834"/>
                </a:cubicBezTo>
                <a:lnTo>
                  <a:pt x="6574" y="888"/>
                </a:lnTo>
                <a:cubicBezTo>
                  <a:pt x="6592" y="888"/>
                  <a:pt x="6610" y="906"/>
                  <a:pt x="6610" y="925"/>
                </a:cubicBezTo>
                <a:lnTo>
                  <a:pt x="6592" y="1359"/>
                </a:lnTo>
                <a:cubicBezTo>
                  <a:pt x="6664" y="1359"/>
                  <a:pt x="6755" y="1377"/>
                  <a:pt x="6827" y="1413"/>
                </a:cubicBezTo>
                <a:cubicBezTo>
                  <a:pt x="6864" y="1432"/>
                  <a:pt x="6864" y="1468"/>
                  <a:pt x="6845" y="1486"/>
                </a:cubicBezTo>
                <a:lnTo>
                  <a:pt x="6773" y="1558"/>
                </a:lnTo>
                <a:cubicBezTo>
                  <a:pt x="6864" y="1649"/>
                  <a:pt x="6882" y="1776"/>
                  <a:pt x="6809" y="1884"/>
                </a:cubicBezTo>
                <a:cubicBezTo>
                  <a:pt x="6791" y="1902"/>
                  <a:pt x="6773" y="1921"/>
                  <a:pt x="6755" y="1921"/>
                </a:cubicBezTo>
                <a:cubicBezTo>
                  <a:pt x="6755" y="1921"/>
                  <a:pt x="6719" y="1939"/>
                  <a:pt x="6719" y="1957"/>
                </a:cubicBezTo>
                <a:cubicBezTo>
                  <a:pt x="6719" y="1975"/>
                  <a:pt x="6755" y="2011"/>
                  <a:pt x="6755" y="2011"/>
                </a:cubicBezTo>
                <a:cubicBezTo>
                  <a:pt x="6773" y="2047"/>
                  <a:pt x="6773" y="2065"/>
                  <a:pt x="6773" y="2084"/>
                </a:cubicBezTo>
                <a:cubicBezTo>
                  <a:pt x="6791" y="2138"/>
                  <a:pt x="6809" y="2192"/>
                  <a:pt x="6809" y="2246"/>
                </a:cubicBezTo>
                <a:cubicBezTo>
                  <a:pt x="6864" y="2246"/>
                  <a:pt x="6936" y="2301"/>
                  <a:pt x="6936" y="2373"/>
                </a:cubicBezTo>
                <a:cubicBezTo>
                  <a:pt x="6936" y="2446"/>
                  <a:pt x="6936" y="2536"/>
                  <a:pt x="6900" y="2609"/>
                </a:cubicBezTo>
                <a:cubicBezTo>
                  <a:pt x="6882" y="2645"/>
                  <a:pt x="6845" y="2681"/>
                  <a:pt x="6827" y="2717"/>
                </a:cubicBezTo>
                <a:cubicBezTo>
                  <a:pt x="6827" y="2717"/>
                  <a:pt x="6791" y="2735"/>
                  <a:pt x="6791" y="2754"/>
                </a:cubicBezTo>
                <a:lnTo>
                  <a:pt x="6791" y="2754"/>
                </a:lnTo>
                <a:cubicBezTo>
                  <a:pt x="6827" y="2735"/>
                  <a:pt x="6864" y="2772"/>
                  <a:pt x="6864" y="2808"/>
                </a:cubicBezTo>
                <a:lnTo>
                  <a:pt x="6845" y="2844"/>
                </a:lnTo>
                <a:cubicBezTo>
                  <a:pt x="6827" y="2880"/>
                  <a:pt x="6809" y="2917"/>
                  <a:pt x="6791" y="2953"/>
                </a:cubicBezTo>
                <a:cubicBezTo>
                  <a:pt x="6827" y="2971"/>
                  <a:pt x="6864" y="2989"/>
                  <a:pt x="6882" y="3025"/>
                </a:cubicBezTo>
                <a:cubicBezTo>
                  <a:pt x="6918" y="3080"/>
                  <a:pt x="6936" y="3152"/>
                  <a:pt x="6918" y="3224"/>
                </a:cubicBezTo>
                <a:cubicBezTo>
                  <a:pt x="6900" y="3297"/>
                  <a:pt x="6882" y="3351"/>
                  <a:pt x="6864" y="3405"/>
                </a:cubicBezTo>
                <a:cubicBezTo>
                  <a:pt x="6827" y="3460"/>
                  <a:pt x="6791" y="3496"/>
                  <a:pt x="6737" y="3514"/>
                </a:cubicBezTo>
                <a:cubicBezTo>
                  <a:pt x="6719" y="3514"/>
                  <a:pt x="6701" y="3514"/>
                  <a:pt x="6701" y="3550"/>
                </a:cubicBezTo>
                <a:cubicBezTo>
                  <a:pt x="6701" y="3568"/>
                  <a:pt x="6737" y="3587"/>
                  <a:pt x="6737" y="3605"/>
                </a:cubicBezTo>
                <a:cubicBezTo>
                  <a:pt x="6773" y="3641"/>
                  <a:pt x="6791" y="3677"/>
                  <a:pt x="6809" y="3731"/>
                </a:cubicBezTo>
                <a:cubicBezTo>
                  <a:pt x="6827" y="3822"/>
                  <a:pt x="6791" y="3913"/>
                  <a:pt x="6737" y="3985"/>
                </a:cubicBezTo>
                <a:cubicBezTo>
                  <a:pt x="6719" y="4021"/>
                  <a:pt x="6664" y="4094"/>
                  <a:pt x="6664" y="4166"/>
                </a:cubicBezTo>
                <a:cubicBezTo>
                  <a:pt x="6737" y="4148"/>
                  <a:pt x="6809" y="4094"/>
                  <a:pt x="6882" y="4076"/>
                </a:cubicBezTo>
                <a:cubicBezTo>
                  <a:pt x="6972" y="4076"/>
                  <a:pt x="7063" y="4130"/>
                  <a:pt x="7081" y="4220"/>
                </a:cubicBezTo>
                <a:cubicBezTo>
                  <a:pt x="7117" y="4311"/>
                  <a:pt x="7081" y="4420"/>
                  <a:pt x="7008" y="4474"/>
                </a:cubicBezTo>
                <a:cubicBezTo>
                  <a:pt x="6936" y="4528"/>
                  <a:pt x="6864" y="4546"/>
                  <a:pt x="6773" y="4528"/>
                </a:cubicBezTo>
                <a:cubicBezTo>
                  <a:pt x="6773" y="4583"/>
                  <a:pt x="6827" y="4637"/>
                  <a:pt x="6864" y="4673"/>
                </a:cubicBezTo>
                <a:cubicBezTo>
                  <a:pt x="6936" y="4727"/>
                  <a:pt x="6990" y="4800"/>
                  <a:pt x="7026" y="4890"/>
                </a:cubicBezTo>
                <a:cubicBezTo>
                  <a:pt x="7063" y="5017"/>
                  <a:pt x="7045" y="5162"/>
                  <a:pt x="6990" y="5271"/>
                </a:cubicBezTo>
                <a:cubicBezTo>
                  <a:pt x="7063" y="5307"/>
                  <a:pt x="7117" y="5379"/>
                  <a:pt x="7117" y="5470"/>
                </a:cubicBezTo>
                <a:cubicBezTo>
                  <a:pt x="7117" y="5597"/>
                  <a:pt x="7026" y="5669"/>
                  <a:pt x="6954" y="5760"/>
                </a:cubicBezTo>
                <a:cubicBezTo>
                  <a:pt x="6918" y="5778"/>
                  <a:pt x="6900" y="5832"/>
                  <a:pt x="6882" y="5886"/>
                </a:cubicBezTo>
                <a:cubicBezTo>
                  <a:pt x="6882" y="5923"/>
                  <a:pt x="6918" y="5941"/>
                  <a:pt x="6954" y="5959"/>
                </a:cubicBezTo>
                <a:cubicBezTo>
                  <a:pt x="7045" y="6013"/>
                  <a:pt x="7135" y="6068"/>
                  <a:pt x="7117" y="6194"/>
                </a:cubicBezTo>
                <a:cubicBezTo>
                  <a:pt x="7117" y="6249"/>
                  <a:pt x="7081" y="6285"/>
                  <a:pt x="7081" y="6339"/>
                </a:cubicBezTo>
                <a:cubicBezTo>
                  <a:pt x="7063" y="6394"/>
                  <a:pt x="7081" y="6430"/>
                  <a:pt x="7099" y="6430"/>
                </a:cubicBezTo>
                <a:cubicBezTo>
                  <a:pt x="7135" y="6448"/>
                  <a:pt x="7153" y="6484"/>
                  <a:pt x="7117" y="6520"/>
                </a:cubicBezTo>
                <a:cubicBezTo>
                  <a:pt x="6972" y="6647"/>
                  <a:pt x="6864" y="6810"/>
                  <a:pt x="6809" y="7009"/>
                </a:cubicBezTo>
                <a:cubicBezTo>
                  <a:pt x="6773" y="7136"/>
                  <a:pt x="6737" y="7245"/>
                  <a:pt x="6719" y="7353"/>
                </a:cubicBezTo>
                <a:lnTo>
                  <a:pt x="6737" y="7371"/>
                </a:lnTo>
                <a:cubicBezTo>
                  <a:pt x="6791" y="7390"/>
                  <a:pt x="6827" y="7408"/>
                  <a:pt x="6882" y="7408"/>
                </a:cubicBezTo>
                <a:cubicBezTo>
                  <a:pt x="6954" y="7426"/>
                  <a:pt x="7026" y="7480"/>
                  <a:pt x="7099" y="7534"/>
                </a:cubicBezTo>
                <a:cubicBezTo>
                  <a:pt x="7117" y="7553"/>
                  <a:pt x="7135" y="7589"/>
                  <a:pt x="7153" y="7607"/>
                </a:cubicBezTo>
                <a:cubicBezTo>
                  <a:pt x="7280" y="7371"/>
                  <a:pt x="7425" y="7154"/>
                  <a:pt x="7588" y="6937"/>
                </a:cubicBezTo>
                <a:cubicBezTo>
                  <a:pt x="7642" y="6864"/>
                  <a:pt x="7715" y="6792"/>
                  <a:pt x="7769" y="6738"/>
                </a:cubicBezTo>
                <a:cubicBezTo>
                  <a:pt x="7841" y="6665"/>
                  <a:pt x="7914" y="6611"/>
                  <a:pt x="8004" y="6538"/>
                </a:cubicBezTo>
                <a:cubicBezTo>
                  <a:pt x="8113" y="6430"/>
                  <a:pt x="8258" y="6339"/>
                  <a:pt x="8403" y="6267"/>
                </a:cubicBezTo>
                <a:cubicBezTo>
                  <a:pt x="8475" y="6249"/>
                  <a:pt x="8566" y="6249"/>
                  <a:pt x="8656" y="6267"/>
                </a:cubicBezTo>
                <a:cubicBezTo>
                  <a:pt x="8693" y="6285"/>
                  <a:pt x="8747" y="6285"/>
                  <a:pt x="8783" y="6303"/>
                </a:cubicBezTo>
                <a:cubicBezTo>
                  <a:pt x="8801" y="6303"/>
                  <a:pt x="8837" y="6285"/>
                  <a:pt x="8856" y="6285"/>
                </a:cubicBezTo>
                <a:cubicBezTo>
                  <a:pt x="8946" y="6249"/>
                  <a:pt x="9019" y="6194"/>
                  <a:pt x="9073" y="6104"/>
                </a:cubicBezTo>
                <a:cubicBezTo>
                  <a:pt x="9182" y="5977"/>
                  <a:pt x="9345" y="5742"/>
                  <a:pt x="9526" y="5778"/>
                </a:cubicBezTo>
                <a:cubicBezTo>
                  <a:pt x="9598" y="5742"/>
                  <a:pt x="9689" y="5760"/>
                  <a:pt x="9743" y="5832"/>
                </a:cubicBezTo>
                <a:cubicBezTo>
                  <a:pt x="9761" y="5850"/>
                  <a:pt x="9761" y="5886"/>
                  <a:pt x="9779" y="5923"/>
                </a:cubicBezTo>
                <a:cubicBezTo>
                  <a:pt x="9797" y="5905"/>
                  <a:pt x="9815" y="5905"/>
                  <a:pt x="9833" y="5886"/>
                </a:cubicBezTo>
                <a:lnTo>
                  <a:pt x="9833" y="5850"/>
                </a:lnTo>
                <a:cubicBezTo>
                  <a:pt x="9779" y="5814"/>
                  <a:pt x="9761" y="5760"/>
                  <a:pt x="9761" y="5705"/>
                </a:cubicBezTo>
                <a:cubicBezTo>
                  <a:pt x="9761" y="5633"/>
                  <a:pt x="9761" y="5579"/>
                  <a:pt x="9797" y="5506"/>
                </a:cubicBezTo>
                <a:cubicBezTo>
                  <a:pt x="9815" y="5452"/>
                  <a:pt x="9852" y="5379"/>
                  <a:pt x="9906" y="5343"/>
                </a:cubicBezTo>
                <a:cubicBezTo>
                  <a:pt x="9942" y="5325"/>
                  <a:pt x="9978" y="5325"/>
                  <a:pt x="10033" y="5325"/>
                </a:cubicBezTo>
                <a:cubicBezTo>
                  <a:pt x="10015" y="5289"/>
                  <a:pt x="10015" y="5253"/>
                  <a:pt x="10033" y="5198"/>
                </a:cubicBezTo>
                <a:lnTo>
                  <a:pt x="10033" y="5162"/>
                </a:lnTo>
                <a:cubicBezTo>
                  <a:pt x="10033" y="5126"/>
                  <a:pt x="10069" y="5126"/>
                  <a:pt x="10105" y="5144"/>
                </a:cubicBezTo>
                <a:lnTo>
                  <a:pt x="10105" y="5144"/>
                </a:lnTo>
                <a:lnTo>
                  <a:pt x="10105" y="5090"/>
                </a:lnTo>
                <a:cubicBezTo>
                  <a:pt x="10087" y="5053"/>
                  <a:pt x="10087" y="5017"/>
                  <a:pt x="10087" y="4963"/>
                </a:cubicBezTo>
                <a:cubicBezTo>
                  <a:pt x="10087" y="4890"/>
                  <a:pt x="10123" y="4800"/>
                  <a:pt x="10178" y="4746"/>
                </a:cubicBezTo>
                <a:cubicBezTo>
                  <a:pt x="10214" y="4691"/>
                  <a:pt x="10286" y="4655"/>
                  <a:pt x="10341" y="4691"/>
                </a:cubicBezTo>
                <a:cubicBezTo>
                  <a:pt x="10359" y="4637"/>
                  <a:pt x="10395" y="4601"/>
                  <a:pt x="10431" y="4565"/>
                </a:cubicBezTo>
                <a:lnTo>
                  <a:pt x="10485" y="4510"/>
                </a:lnTo>
                <a:cubicBezTo>
                  <a:pt x="10485" y="4510"/>
                  <a:pt x="10540" y="4492"/>
                  <a:pt x="10540" y="4474"/>
                </a:cubicBezTo>
                <a:cubicBezTo>
                  <a:pt x="10540" y="4456"/>
                  <a:pt x="10540" y="4438"/>
                  <a:pt x="10522" y="4438"/>
                </a:cubicBezTo>
                <a:cubicBezTo>
                  <a:pt x="10522" y="4420"/>
                  <a:pt x="10504" y="4402"/>
                  <a:pt x="10504" y="4383"/>
                </a:cubicBezTo>
                <a:cubicBezTo>
                  <a:pt x="10485" y="4257"/>
                  <a:pt x="10558" y="4130"/>
                  <a:pt x="10685" y="4112"/>
                </a:cubicBezTo>
                <a:cubicBezTo>
                  <a:pt x="10667" y="4076"/>
                  <a:pt x="10667" y="4039"/>
                  <a:pt x="10648" y="4003"/>
                </a:cubicBezTo>
                <a:cubicBezTo>
                  <a:pt x="10648" y="3985"/>
                  <a:pt x="10667" y="3949"/>
                  <a:pt x="10703" y="3949"/>
                </a:cubicBezTo>
                <a:cubicBezTo>
                  <a:pt x="10775" y="3949"/>
                  <a:pt x="10866" y="3967"/>
                  <a:pt x="10938" y="4021"/>
                </a:cubicBezTo>
                <a:cubicBezTo>
                  <a:pt x="11011" y="3876"/>
                  <a:pt x="11065" y="3750"/>
                  <a:pt x="11119" y="3623"/>
                </a:cubicBezTo>
                <a:cubicBezTo>
                  <a:pt x="11137" y="3605"/>
                  <a:pt x="11155" y="3587"/>
                  <a:pt x="11174" y="3587"/>
                </a:cubicBezTo>
                <a:lnTo>
                  <a:pt x="11355" y="3641"/>
                </a:lnTo>
                <a:cubicBezTo>
                  <a:pt x="11337" y="3587"/>
                  <a:pt x="11318" y="3532"/>
                  <a:pt x="11318" y="3460"/>
                </a:cubicBezTo>
                <a:cubicBezTo>
                  <a:pt x="11318" y="3387"/>
                  <a:pt x="11355" y="3315"/>
                  <a:pt x="11409" y="3261"/>
                </a:cubicBezTo>
                <a:cubicBezTo>
                  <a:pt x="11445" y="3243"/>
                  <a:pt x="11481" y="3224"/>
                  <a:pt x="11518" y="3206"/>
                </a:cubicBezTo>
                <a:cubicBezTo>
                  <a:pt x="11554" y="3206"/>
                  <a:pt x="11608" y="3224"/>
                  <a:pt x="11644" y="3206"/>
                </a:cubicBezTo>
                <a:cubicBezTo>
                  <a:pt x="11681" y="3170"/>
                  <a:pt x="11717" y="3134"/>
                  <a:pt x="11735" y="3080"/>
                </a:cubicBezTo>
                <a:cubicBezTo>
                  <a:pt x="11771" y="3025"/>
                  <a:pt x="11826" y="2989"/>
                  <a:pt x="11898" y="2989"/>
                </a:cubicBezTo>
                <a:cubicBezTo>
                  <a:pt x="11934" y="2989"/>
                  <a:pt x="11952" y="3025"/>
                  <a:pt x="11934" y="3043"/>
                </a:cubicBezTo>
                <a:cubicBezTo>
                  <a:pt x="11934" y="3098"/>
                  <a:pt x="11934" y="3152"/>
                  <a:pt x="11916" y="3206"/>
                </a:cubicBezTo>
                <a:lnTo>
                  <a:pt x="11988" y="3188"/>
                </a:lnTo>
                <a:cubicBezTo>
                  <a:pt x="12007" y="3188"/>
                  <a:pt x="12043" y="3206"/>
                  <a:pt x="12043" y="3243"/>
                </a:cubicBezTo>
                <a:cubicBezTo>
                  <a:pt x="12043" y="3333"/>
                  <a:pt x="12061" y="3442"/>
                  <a:pt x="12097" y="3532"/>
                </a:cubicBezTo>
                <a:cubicBezTo>
                  <a:pt x="12115" y="3568"/>
                  <a:pt x="12115" y="3587"/>
                  <a:pt x="12133" y="3623"/>
                </a:cubicBezTo>
                <a:cubicBezTo>
                  <a:pt x="12151" y="3659"/>
                  <a:pt x="12133" y="3695"/>
                  <a:pt x="12115" y="3695"/>
                </a:cubicBezTo>
                <a:lnTo>
                  <a:pt x="12115" y="3840"/>
                </a:lnTo>
                <a:lnTo>
                  <a:pt x="12242" y="3822"/>
                </a:lnTo>
                <a:cubicBezTo>
                  <a:pt x="12278" y="3804"/>
                  <a:pt x="12351" y="3786"/>
                  <a:pt x="12387" y="3822"/>
                </a:cubicBezTo>
                <a:cubicBezTo>
                  <a:pt x="12423" y="3858"/>
                  <a:pt x="12423" y="3894"/>
                  <a:pt x="12423" y="3949"/>
                </a:cubicBezTo>
                <a:cubicBezTo>
                  <a:pt x="12423" y="3985"/>
                  <a:pt x="12405" y="4021"/>
                  <a:pt x="12405" y="4057"/>
                </a:cubicBezTo>
                <a:cubicBezTo>
                  <a:pt x="12387" y="4112"/>
                  <a:pt x="12351" y="4130"/>
                  <a:pt x="12314" y="4148"/>
                </a:cubicBezTo>
                <a:lnTo>
                  <a:pt x="12586" y="4148"/>
                </a:lnTo>
                <a:cubicBezTo>
                  <a:pt x="12622" y="4148"/>
                  <a:pt x="12640" y="4184"/>
                  <a:pt x="12640" y="4202"/>
                </a:cubicBezTo>
                <a:cubicBezTo>
                  <a:pt x="12640" y="4239"/>
                  <a:pt x="12622" y="4275"/>
                  <a:pt x="12622" y="4311"/>
                </a:cubicBezTo>
                <a:cubicBezTo>
                  <a:pt x="12677" y="4329"/>
                  <a:pt x="12731" y="4347"/>
                  <a:pt x="12767" y="4383"/>
                </a:cubicBezTo>
                <a:cubicBezTo>
                  <a:pt x="12785" y="4420"/>
                  <a:pt x="12803" y="4474"/>
                  <a:pt x="12803" y="4510"/>
                </a:cubicBezTo>
                <a:cubicBezTo>
                  <a:pt x="12803" y="4565"/>
                  <a:pt x="12785" y="4601"/>
                  <a:pt x="12822" y="4619"/>
                </a:cubicBezTo>
                <a:cubicBezTo>
                  <a:pt x="12840" y="4655"/>
                  <a:pt x="12876" y="4691"/>
                  <a:pt x="12894" y="4709"/>
                </a:cubicBezTo>
                <a:cubicBezTo>
                  <a:pt x="12930" y="4764"/>
                  <a:pt x="12930" y="4800"/>
                  <a:pt x="12912" y="4854"/>
                </a:cubicBezTo>
                <a:cubicBezTo>
                  <a:pt x="12894" y="4890"/>
                  <a:pt x="12858" y="4927"/>
                  <a:pt x="12822" y="4963"/>
                </a:cubicBezTo>
                <a:cubicBezTo>
                  <a:pt x="12803" y="4999"/>
                  <a:pt x="12822" y="5035"/>
                  <a:pt x="12858" y="5053"/>
                </a:cubicBezTo>
                <a:cubicBezTo>
                  <a:pt x="12894" y="5108"/>
                  <a:pt x="12912" y="5162"/>
                  <a:pt x="12894" y="5216"/>
                </a:cubicBezTo>
                <a:cubicBezTo>
                  <a:pt x="12894" y="5216"/>
                  <a:pt x="12894" y="5235"/>
                  <a:pt x="12894" y="5253"/>
                </a:cubicBezTo>
                <a:cubicBezTo>
                  <a:pt x="12948" y="5289"/>
                  <a:pt x="12985" y="5343"/>
                  <a:pt x="12985" y="5398"/>
                </a:cubicBezTo>
                <a:cubicBezTo>
                  <a:pt x="12985" y="5488"/>
                  <a:pt x="12894" y="5524"/>
                  <a:pt x="12822" y="5542"/>
                </a:cubicBezTo>
                <a:cubicBezTo>
                  <a:pt x="12785" y="5542"/>
                  <a:pt x="12749" y="5542"/>
                  <a:pt x="12749" y="5561"/>
                </a:cubicBezTo>
                <a:cubicBezTo>
                  <a:pt x="12731" y="5579"/>
                  <a:pt x="12749" y="5597"/>
                  <a:pt x="12767" y="5615"/>
                </a:cubicBezTo>
                <a:cubicBezTo>
                  <a:pt x="12803" y="5651"/>
                  <a:pt x="12858" y="5651"/>
                  <a:pt x="12894" y="5597"/>
                </a:cubicBezTo>
                <a:cubicBezTo>
                  <a:pt x="12912" y="5579"/>
                  <a:pt x="12930" y="5579"/>
                  <a:pt x="12966" y="5579"/>
                </a:cubicBezTo>
                <a:cubicBezTo>
                  <a:pt x="13021" y="5597"/>
                  <a:pt x="13057" y="5651"/>
                  <a:pt x="13057" y="5724"/>
                </a:cubicBezTo>
                <a:cubicBezTo>
                  <a:pt x="13057" y="5760"/>
                  <a:pt x="13039" y="5796"/>
                  <a:pt x="13039" y="5814"/>
                </a:cubicBezTo>
                <a:cubicBezTo>
                  <a:pt x="13039" y="5850"/>
                  <a:pt x="13021" y="5868"/>
                  <a:pt x="13039" y="5905"/>
                </a:cubicBezTo>
                <a:cubicBezTo>
                  <a:pt x="13057" y="5923"/>
                  <a:pt x="13075" y="5923"/>
                  <a:pt x="13111" y="5923"/>
                </a:cubicBezTo>
                <a:cubicBezTo>
                  <a:pt x="13148" y="5923"/>
                  <a:pt x="13184" y="5941"/>
                  <a:pt x="13220" y="5941"/>
                </a:cubicBezTo>
                <a:cubicBezTo>
                  <a:pt x="13256" y="5959"/>
                  <a:pt x="13292" y="5977"/>
                  <a:pt x="13310" y="6013"/>
                </a:cubicBezTo>
                <a:cubicBezTo>
                  <a:pt x="13365" y="5868"/>
                  <a:pt x="13347" y="5724"/>
                  <a:pt x="13292" y="5579"/>
                </a:cubicBezTo>
                <a:cubicBezTo>
                  <a:pt x="13274" y="5561"/>
                  <a:pt x="13292" y="5542"/>
                  <a:pt x="13292" y="5524"/>
                </a:cubicBezTo>
                <a:cubicBezTo>
                  <a:pt x="13329" y="5506"/>
                  <a:pt x="13383" y="5488"/>
                  <a:pt x="13419" y="5488"/>
                </a:cubicBezTo>
                <a:lnTo>
                  <a:pt x="13528" y="5488"/>
                </a:lnTo>
                <a:cubicBezTo>
                  <a:pt x="13546" y="5488"/>
                  <a:pt x="13528" y="5416"/>
                  <a:pt x="13510" y="5398"/>
                </a:cubicBezTo>
                <a:cubicBezTo>
                  <a:pt x="13492" y="5361"/>
                  <a:pt x="13473" y="5307"/>
                  <a:pt x="13492" y="5253"/>
                </a:cubicBezTo>
                <a:cubicBezTo>
                  <a:pt x="13528" y="5162"/>
                  <a:pt x="13618" y="5108"/>
                  <a:pt x="13709" y="5126"/>
                </a:cubicBezTo>
                <a:cubicBezTo>
                  <a:pt x="13818" y="5162"/>
                  <a:pt x="13872" y="5253"/>
                  <a:pt x="13872" y="5361"/>
                </a:cubicBezTo>
                <a:cubicBezTo>
                  <a:pt x="13854" y="5416"/>
                  <a:pt x="13836" y="5470"/>
                  <a:pt x="13818" y="5506"/>
                </a:cubicBezTo>
                <a:cubicBezTo>
                  <a:pt x="13781" y="5561"/>
                  <a:pt x="13818" y="5597"/>
                  <a:pt x="13836" y="5651"/>
                </a:cubicBezTo>
                <a:cubicBezTo>
                  <a:pt x="13854" y="5742"/>
                  <a:pt x="13781" y="5814"/>
                  <a:pt x="13727" y="5868"/>
                </a:cubicBezTo>
                <a:cubicBezTo>
                  <a:pt x="13727" y="5905"/>
                  <a:pt x="13691" y="5923"/>
                  <a:pt x="13709" y="5959"/>
                </a:cubicBezTo>
                <a:cubicBezTo>
                  <a:pt x="13727" y="5977"/>
                  <a:pt x="13781" y="5995"/>
                  <a:pt x="13799" y="6013"/>
                </a:cubicBezTo>
                <a:cubicBezTo>
                  <a:pt x="13854" y="6013"/>
                  <a:pt x="13890" y="6031"/>
                  <a:pt x="13944" y="6068"/>
                </a:cubicBezTo>
                <a:cubicBezTo>
                  <a:pt x="13981" y="6104"/>
                  <a:pt x="13999" y="6158"/>
                  <a:pt x="14017" y="6194"/>
                </a:cubicBezTo>
                <a:cubicBezTo>
                  <a:pt x="14053" y="6321"/>
                  <a:pt x="14071" y="6466"/>
                  <a:pt x="14053" y="6593"/>
                </a:cubicBezTo>
                <a:cubicBezTo>
                  <a:pt x="14053" y="6665"/>
                  <a:pt x="14053" y="6738"/>
                  <a:pt x="14053" y="6810"/>
                </a:cubicBezTo>
                <a:cubicBezTo>
                  <a:pt x="14053" y="6864"/>
                  <a:pt x="14053" y="6919"/>
                  <a:pt x="14071" y="6955"/>
                </a:cubicBezTo>
                <a:lnTo>
                  <a:pt x="14071" y="6955"/>
                </a:lnTo>
                <a:cubicBezTo>
                  <a:pt x="14107" y="6955"/>
                  <a:pt x="14125" y="6991"/>
                  <a:pt x="14107" y="7009"/>
                </a:cubicBezTo>
                <a:cubicBezTo>
                  <a:pt x="14089" y="7009"/>
                  <a:pt x="14089" y="7027"/>
                  <a:pt x="14071" y="7027"/>
                </a:cubicBezTo>
                <a:cubicBezTo>
                  <a:pt x="14071" y="7046"/>
                  <a:pt x="14071" y="7064"/>
                  <a:pt x="14053" y="7064"/>
                </a:cubicBezTo>
                <a:cubicBezTo>
                  <a:pt x="14053" y="7136"/>
                  <a:pt x="14071" y="7208"/>
                  <a:pt x="14125" y="7263"/>
                </a:cubicBezTo>
                <a:cubicBezTo>
                  <a:pt x="14216" y="7335"/>
                  <a:pt x="14270" y="7444"/>
                  <a:pt x="14288" y="7553"/>
                </a:cubicBezTo>
                <a:cubicBezTo>
                  <a:pt x="14288" y="7661"/>
                  <a:pt x="14216" y="7770"/>
                  <a:pt x="14216" y="7879"/>
                </a:cubicBezTo>
                <a:cubicBezTo>
                  <a:pt x="14234" y="8005"/>
                  <a:pt x="14307" y="8114"/>
                  <a:pt x="14397" y="8186"/>
                </a:cubicBezTo>
                <a:cubicBezTo>
                  <a:pt x="14451" y="8223"/>
                  <a:pt x="14488" y="8277"/>
                  <a:pt x="14524" y="8349"/>
                </a:cubicBezTo>
                <a:cubicBezTo>
                  <a:pt x="14524" y="8386"/>
                  <a:pt x="14524" y="8440"/>
                  <a:pt x="14506" y="8476"/>
                </a:cubicBezTo>
                <a:cubicBezTo>
                  <a:pt x="14542" y="8494"/>
                  <a:pt x="14578" y="8530"/>
                  <a:pt x="14596" y="8585"/>
                </a:cubicBezTo>
                <a:cubicBezTo>
                  <a:pt x="14632" y="8657"/>
                  <a:pt x="14614" y="8730"/>
                  <a:pt x="14560" y="8784"/>
                </a:cubicBezTo>
                <a:cubicBezTo>
                  <a:pt x="14524" y="8838"/>
                  <a:pt x="14470" y="8893"/>
                  <a:pt x="14488" y="8947"/>
                </a:cubicBezTo>
                <a:cubicBezTo>
                  <a:pt x="14506" y="8983"/>
                  <a:pt x="14524" y="9019"/>
                  <a:pt x="14560" y="9056"/>
                </a:cubicBezTo>
                <a:cubicBezTo>
                  <a:pt x="14578" y="9110"/>
                  <a:pt x="14614" y="9146"/>
                  <a:pt x="14632" y="9182"/>
                </a:cubicBezTo>
                <a:cubicBezTo>
                  <a:pt x="14669" y="9237"/>
                  <a:pt x="14669" y="9237"/>
                  <a:pt x="14687" y="9255"/>
                </a:cubicBezTo>
                <a:lnTo>
                  <a:pt x="14705" y="9255"/>
                </a:lnTo>
                <a:cubicBezTo>
                  <a:pt x="14741" y="9237"/>
                  <a:pt x="14795" y="9237"/>
                  <a:pt x="14832" y="9273"/>
                </a:cubicBezTo>
                <a:cubicBezTo>
                  <a:pt x="14868" y="9327"/>
                  <a:pt x="14886" y="9400"/>
                  <a:pt x="14832" y="9472"/>
                </a:cubicBezTo>
                <a:cubicBezTo>
                  <a:pt x="14814" y="9508"/>
                  <a:pt x="14723" y="9581"/>
                  <a:pt x="14777" y="9635"/>
                </a:cubicBezTo>
                <a:cubicBezTo>
                  <a:pt x="14832" y="9689"/>
                  <a:pt x="14904" y="9653"/>
                  <a:pt x="14940" y="9617"/>
                </a:cubicBezTo>
                <a:cubicBezTo>
                  <a:pt x="15103" y="9508"/>
                  <a:pt x="15230" y="9364"/>
                  <a:pt x="15321" y="9182"/>
                </a:cubicBezTo>
                <a:cubicBezTo>
                  <a:pt x="15321" y="9164"/>
                  <a:pt x="15357" y="9146"/>
                  <a:pt x="15375" y="9164"/>
                </a:cubicBezTo>
                <a:cubicBezTo>
                  <a:pt x="15429" y="9164"/>
                  <a:pt x="15484" y="9164"/>
                  <a:pt x="15538" y="9128"/>
                </a:cubicBezTo>
                <a:lnTo>
                  <a:pt x="15556" y="9128"/>
                </a:lnTo>
                <a:cubicBezTo>
                  <a:pt x="15610" y="9092"/>
                  <a:pt x="15683" y="9146"/>
                  <a:pt x="15647" y="9201"/>
                </a:cubicBezTo>
                <a:cubicBezTo>
                  <a:pt x="15647" y="9201"/>
                  <a:pt x="15647" y="9219"/>
                  <a:pt x="15647" y="9219"/>
                </a:cubicBezTo>
                <a:cubicBezTo>
                  <a:pt x="15647" y="9255"/>
                  <a:pt x="15647" y="9273"/>
                  <a:pt x="15683" y="9291"/>
                </a:cubicBezTo>
                <a:cubicBezTo>
                  <a:pt x="15701" y="9309"/>
                  <a:pt x="15719" y="9327"/>
                  <a:pt x="15737" y="9345"/>
                </a:cubicBezTo>
                <a:cubicBezTo>
                  <a:pt x="15755" y="9382"/>
                  <a:pt x="15755" y="9400"/>
                  <a:pt x="15737" y="9436"/>
                </a:cubicBezTo>
                <a:cubicBezTo>
                  <a:pt x="15719" y="9472"/>
                  <a:pt x="15683" y="9527"/>
                  <a:pt x="15647" y="9563"/>
                </a:cubicBezTo>
                <a:cubicBezTo>
                  <a:pt x="15647" y="9563"/>
                  <a:pt x="15610" y="9581"/>
                  <a:pt x="15610" y="9599"/>
                </a:cubicBezTo>
                <a:cubicBezTo>
                  <a:pt x="15610" y="9617"/>
                  <a:pt x="15610" y="9635"/>
                  <a:pt x="15629" y="9653"/>
                </a:cubicBezTo>
                <a:cubicBezTo>
                  <a:pt x="15647" y="9671"/>
                  <a:pt x="15647" y="9708"/>
                  <a:pt x="15665" y="9726"/>
                </a:cubicBezTo>
                <a:cubicBezTo>
                  <a:pt x="15665" y="9708"/>
                  <a:pt x="15665" y="9689"/>
                  <a:pt x="15683" y="9689"/>
                </a:cubicBezTo>
                <a:lnTo>
                  <a:pt x="15936" y="9563"/>
                </a:lnTo>
                <a:lnTo>
                  <a:pt x="16045" y="9508"/>
                </a:lnTo>
                <a:cubicBezTo>
                  <a:pt x="16063" y="9490"/>
                  <a:pt x="16081" y="9490"/>
                  <a:pt x="16099" y="9472"/>
                </a:cubicBezTo>
                <a:lnTo>
                  <a:pt x="16117" y="9472"/>
                </a:lnTo>
                <a:lnTo>
                  <a:pt x="16117" y="9472"/>
                </a:lnTo>
                <a:cubicBezTo>
                  <a:pt x="16117" y="9418"/>
                  <a:pt x="16154" y="9400"/>
                  <a:pt x="16190" y="9400"/>
                </a:cubicBezTo>
                <a:cubicBezTo>
                  <a:pt x="16280" y="9418"/>
                  <a:pt x="16371" y="9472"/>
                  <a:pt x="16425" y="9563"/>
                </a:cubicBezTo>
                <a:cubicBezTo>
                  <a:pt x="16462" y="9599"/>
                  <a:pt x="16480" y="9653"/>
                  <a:pt x="16462" y="9708"/>
                </a:cubicBezTo>
                <a:cubicBezTo>
                  <a:pt x="16534" y="9708"/>
                  <a:pt x="16588" y="9726"/>
                  <a:pt x="16643" y="9780"/>
                </a:cubicBezTo>
                <a:cubicBezTo>
                  <a:pt x="16679" y="9816"/>
                  <a:pt x="16697" y="9871"/>
                  <a:pt x="16697" y="9925"/>
                </a:cubicBezTo>
                <a:cubicBezTo>
                  <a:pt x="16697" y="9961"/>
                  <a:pt x="16697" y="10015"/>
                  <a:pt x="16697" y="10070"/>
                </a:cubicBezTo>
                <a:cubicBezTo>
                  <a:pt x="16715" y="10124"/>
                  <a:pt x="16806" y="10178"/>
                  <a:pt x="16824" y="10233"/>
                </a:cubicBezTo>
                <a:cubicBezTo>
                  <a:pt x="16860" y="10269"/>
                  <a:pt x="16860" y="10323"/>
                  <a:pt x="16842" y="10360"/>
                </a:cubicBezTo>
                <a:cubicBezTo>
                  <a:pt x="16842" y="10378"/>
                  <a:pt x="16824" y="10414"/>
                  <a:pt x="16806" y="10432"/>
                </a:cubicBezTo>
                <a:cubicBezTo>
                  <a:pt x="16788" y="10450"/>
                  <a:pt x="16769" y="10468"/>
                  <a:pt x="16751" y="10486"/>
                </a:cubicBezTo>
                <a:cubicBezTo>
                  <a:pt x="16751" y="10523"/>
                  <a:pt x="16751" y="10577"/>
                  <a:pt x="16788" y="10595"/>
                </a:cubicBezTo>
                <a:cubicBezTo>
                  <a:pt x="16860" y="10631"/>
                  <a:pt x="16914" y="10631"/>
                  <a:pt x="16987" y="10631"/>
                </a:cubicBezTo>
                <a:cubicBezTo>
                  <a:pt x="17023" y="10631"/>
                  <a:pt x="17041" y="10667"/>
                  <a:pt x="17041" y="10704"/>
                </a:cubicBezTo>
                <a:cubicBezTo>
                  <a:pt x="17041" y="10812"/>
                  <a:pt x="17005" y="10921"/>
                  <a:pt x="16951" y="11030"/>
                </a:cubicBezTo>
                <a:cubicBezTo>
                  <a:pt x="16969" y="11066"/>
                  <a:pt x="16969" y="11120"/>
                  <a:pt x="16969" y="11174"/>
                </a:cubicBezTo>
                <a:cubicBezTo>
                  <a:pt x="17023" y="11156"/>
                  <a:pt x="17077" y="11120"/>
                  <a:pt x="17095" y="11084"/>
                </a:cubicBezTo>
                <a:cubicBezTo>
                  <a:pt x="17150" y="11030"/>
                  <a:pt x="17204" y="10975"/>
                  <a:pt x="17276" y="10957"/>
                </a:cubicBezTo>
                <a:cubicBezTo>
                  <a:pt x="17313" y="10939"/>
                  <a:pt x="17349" y="10939"/>
                  <a:pt x="17385" y="10957"/>
                </a:cubicBezTo>
                <a:cubicBezTo>
                  <a:pt x="17421" y="10957"/>
                  <a:pt x="17421" y="10921"/>
                  <a:pt x="17421" y="10885"/>
                </a:cubicBezTo>
                <a:cubicBezTo>
                  <a:pt x="17439" y="10794"/>
                  <a:pt x="17421" y="10704"/>
                  <a:pt x="17385" y="10613"/>
                </a:cubicBezTo>
                <a:cubicBezTo>
                  <a:pt x="17385" y="10577"/>
                  <a:pt x="17403" y="10541"/>
                  <a:pt x="17439" y="10541"/>
                </a:cubicBezTo>
                <a:cubicBezTo>
                  <a:pt x="17494" y="10541"/>
                  <a:pt x="17530" y="10523"/>
                  <a:pt x="17584" y="10504"/>
                </a:cubicBezTo>
                <a:cubicBezTo>
                  <a:pt x="17584" y="10486"/>
                  <a:pt x="17584" y="10468"/>
                  <a:pt x="17584" y="10450"/>
                </a:cubicBezTo>
                <a:cubicBezTo>
                  <a:pt x="17566" y="10414"/>
                  <a:pt x="17566" y="10378"/>
                  <a:pt x="17566" y="10341"/>
                </a:cubicBezTo>
                <a:cubicBezTo>
                  <a:pt x="17566" y="10305"/>
                  <a:pt x="17584" y="10269"/>
                  <a:pt x="17621" y="10251"/>
                </a:cubicBezTo>
                <a:cubicBezTo>
                  <a:pt x="17639" y="10233"/>
                  <a:pt x="17657" y="10215"/>
                  <a:pt x="17657" y="10197"/>
                </a:cubicBezTo>
                <a:cubicBezTo>
                  <a:pt x="17675" y="10142"/>
                  <a:pt x="17693" y="10070"/>
                  <a:pt x="17711" y="10015"/>
                </a:cubicBezTo>
                <a:cubicBezTo>
                  <a:pt x="17711" y="9979"/>
                  <a:pt x="17729" y="9961"/>
                  <a:pt x="17765" y="9943"/>
                </a:cubicBezTo>
                <a:cubicBezTo>
                  <a:pt x="17802" y="9925"/>
                  <a:pt x="17820" y="9907"/>
                  <a:pt x="17856" y="9907"/>
                </a:cubicBezTo>
                <a:cubicBezTo>
                  <a:pt x="17892" y="9907"/>
                  <a:pt x="17910" y="9871"/>
                  <a:pt x="17928" y="9852"/>
                </a:cubicBezTo>
                <a:cubicBezTo>
                  <a:pt x="17947" y="9834"/>
                  <a:pt x="17965" y="9816"/>
                  <a:pt x="18001" y="9798"/>
                </a:cubicBezTo>
                <a:cubicBezTo>
                  <a:pt x="18110" y="9744"/>
                  <a:pt x="18236" y="9762"/>
                  <a:pt x="18327" y="9834"/>
                </a:cubicBezTo>
                <a:cubicBezTo>
                  <a:pt x="18417" y="9943"/>
                  <a:pt x="18454" y="10070"/>
                  <a:pt x="18399" y="10215"/>
                </a:cubicBezTo>
                <a:cubicBezTo>
                  <a:pt x="18381" y="10269"/>
                  <a:pt x="18381" y="10323"/>
                  <a:pt x="18399" y="10378"/>
                </a:cubicBezTo>
                <a:cubicBezTo>
                  <a:pt x="18417" y="10396"/>
                  <a:pt x="18417" y="10414"/>
                  <a:pt x="18435" y="10432"/>
                </a:cubicBezTo>
                <a:cubicBezTo>
                  <a:pt x="18454" y="10450"/>
                  <a:pt x="18508" y="10432"/>
                  <a:pt x="18526" y="10450"/>
                </a:cubicBezTo>
                <a:cubicBezTo>
                  <a:pt x="18598" y="10468"/>
                  <a:pt x="18653" y="10504"/>
                  <a:pt x="18653" y="10577"/>
                </a:cubicBezTo>
                <a:cubicBezTo>
                  <a:pt x="18671" y="10613"/>
                  <a:pt x="18671" y="10667"/>
                  <a:pt x="18689" y="10704"/>
                </a:cubicBezTo>
                <a:lnTo>
                  <a:pt x="18689" y="10704"/>
                </a:lnTo>
                <a:lnTo>
                  <a:pt x="18689" y="10704"/>
                </a:lnTo>
                <a:lnTo>
                  <a:pt x="18689" y="10704"/>
                </a:lnTo>
                <a:cubicBezTo>
                  <a:pt x="18725" y="10722"/>
                  <a:pt x="18761" y="10740"/>
                  <a:pt x="18798" y="10758"/>
                </a:cubicBezTo>
                <a:cubicBezTo>
                  <a:pt x="18834" y="10812"/>
                  <a:pt x="18834" y="10885"/>
                  <a:pt x="18798" y="10939"/>
                </a:cubicBezTo>
                <a:cubicBezTo>
                  <a:pt x="18761" y="10993"/>
                  <a:pt x="18725" y="11030"/>
                  <a:pt x="18689" y="11084"/>
                </a:cubicBezTo>
                <a:cubicBezTo>
                  <a:pt x="18689" y="11102"/>
                  <a:pt x="18689" y="11102"/>
                  <a:pt x="18689" y="11120"/>
                </a:cubicBezTo>
                <a:lnTo>
                  <a:pt x="18689" y="11120"/>
                </a:lnTo>
                <a:lnTo>
                  <a:pt x="18689" y="11120"/>
                </a:lnTo>
                <a:cubicBezTo>
                  <a:pt x="18725" y="11138"/>
                  <a:pt x="18743" y="11156"/>
                  <a:pt x="18780" y="11174"/>
                </a:cubicBezTo>
                <a:cubicBezTo>
                  <a:pt x="18834" y="11229"/>
                  <a:pt x="18834" y="11319"/>
                  <a:pt x="18816" y="11392"/>
                </a:cubicBezTo>
                <a:cubicBezTo>
                  <a:pt x="18798" y="11428"/>
                  <a:pt x="18798" y="11464"/>
                  <a:pt x="18816" y="11500"/>
                </a:cubicBezTo>
                <a:lnTo>
                  <a:pt x="18816" y="11500"/>
                </a:lnTo>
                <a:cubicBezTo>
                  <a:pt x="18816" y="11500"/>
                  <a:pt x="18834" y="11500"/>
                  <a:pt x="18834" y="11500"/>
                </a:cubicBezTo>
                <a:lnTo>
                  <a:pt x="18834" y="11500"/>
                </a:lnTo>
                <a:cubicBezTo>
                  <a:pt x="18870" y="11500"/>
                  <a:pt x="18888" y="11519"/>
                  <a:pt x="18888" y="11537"/>
                </a:cubicBezTo>
                <a:cubicBezTo>
                  <a:pt x="18924" y="11537"/>
                  <a:pt x="18961" y="11537"/>
                  <a:pt x="18997" y="11519"/>
                </a:cubicBezTo>
                <a:cubicBezTo>
                  <a:pt x="19015" y="11500"/>
                  <a:pt x="19033" y="11482"/>
                  <a:pt x="19033" y="11446"/>
                </a:cubicBezTo>
                <a:cubicBezTo>
                  <a:pt x="19033" y="11410"/>
                  <a:pt x="19051" y="11356"/>
                  <a:pt x="19087" y="11337"/>
                </a:cubicBezTo>
                <a:cubicBezTo>
                  <a:pt x="19142" y="11319"/>
                  <a:pt x="19196" y="11319"/>
                  <a:pt x="19250" y="11319"/>
                </a:cubicBezTo>
                <a:lnTo>
                  <a:pt x="19413" y="11319"/>
                </a:lnTo>
                <a:cubicBezTo>
                  <a:pt x="19486" y="11301"/>
                  <a:pt x="19576" y="11337"/>
                  <a:pt x="19631" y="11392"/>
                </a:cubicBezTo>
                <a:cubicBezTo>
                  <a:pt x="19685" y="11464"/>
                  <a:pt x="19685" y="11555"/>
                  <a:pt x="19631" y="11609"/>
                </a:cubicBezTo>
                <a:cubicBezTo>
                  <a:pt x="19613" y="11645"/>
                  <a:pt x="19594" y="11682"/>
                  <a:pt x="19576" y="11718"/>
                </a:cubicBezTo>
                <a:cubicBezTo>
                  <a:pt x="19576" y="11736"/>
                  <a:pt x="19594" y="11754"/>
                  <a:pt x="19613" y="11772"/>
                </a:cubicBezTo>
                <a:cubicBezTo>
                  <a:pt x="19685" y="11845"/>
                  <a:pt x="19739" y="11917"/>
                  <a:pt x="19739" y="12008"/>
                </a:cubicBezTo>
                <a:cubicBezTo>
                  <a:pt x="19739" y="12116"/>
                  <a:pt x="19667" y="12207"/>
                  <a:pt x="19576" y="12225"/>
                </a:cubicBezTo>
                <a:cubicBezTo>
                  <a:pt x="19486" y="12279"/>
                  <a:pt x="19395" y="12297"/>
                  <a:pt x="19341" y="12370"/>
                </a:cubicBezTo>
                <a:cubicBezTo>
                  <a:pt x="19323" y="12406"/>
                  <a:pt x="19305" y="12460"/>
                  <a:pt x="19305" y="12496"/>
                </a:cubicBezTo>
                <a:cubicBezTo>
                  <a:pt x="19305" y="12515"/>
                  <a:pt x="19305" y="12533"/>
                  <a:pt x="19305" y="12551"/>
                </a:cubicBezTo>
                <a:cubicBezTo>
                  <a:pt x="19305" y="12569"/>
                  <a:pt x="19305" y="12569"/>
                  <a:pt x="19305" y="12587"/>
                </a:cubicBezTo>
                <a:cubicBezTo>
                  <a:pt x="19305" y="12569"/>
                  <a:pt x="19323" y="12569"/>
                  <a:pt x="19323" y="12569"/>
                </a:cubicBezTo>
                <a:cubicBezTo>
                  <a:pt x="19359" y="12569"/>
                  <a:pt x="19395" y="12569"/>
                  <a:pt x="19413" y="12587"/>
                </a:cubicBezTo>
                <a:cubicBezTo>
                  <a:pt x="19468" y="12605"/>
                  <a:pt x="19504" y="12659"/>
                  <a:pt x="19486" y="12714"/>
                </a:cubicBezTo>
                <a:cubicBezTo>
                  <a:pt x="19486" y="12768"/>
                  <a:pt x="19450" y="12822"/>
                  <a:pt x="19413" y="12859"/>
                </a:cubicBezTo>
                <a:cubicBezTo>
                  <a:pt x="19359" y="12895"/>
                  <a:pt x="19305" y="12913"/>
                  <a:pt x="19269" y="12931"/>
                </a:cubicBezTo>
                <a:cubicBezTo>
                  <a:pt x="19232" y="12949"/>
                  <a:pt x="19196" y="12985"/>
                  <a:pt x="19214" y="13022"/>
                </a:cubicBezTo>
                <a:cubicBezTo>
                  <a:pt x="19214" y="13040"/>
                  <a:pt x="19232" y="13076"/>
                  <a:pt x="19269" y="13076"/>
                </a:cubicBezTo>
                <a:cubicBezTo>
                  <a:pt x="19305" y="13076"/>
                  <a:pt x="19341" y="13076"/>
                  <a:pt x="19359" y="13094"/>
                </a:cubicBezTo>
                <a:cubicBezTo>
                  <a:pt x="19395" y="13112"/>
                  <a:pt x="19413" y="13148"/>
                  <a:pt x="19432" y="13185"/>
                </a:cubicBezTo>
                <a:cubicBezTo>
                  <a:pt x="19432" y="13239"/>
                  <a:pt x="19450" y="13293"/>
                  <a:pt x="19450" y="13366"/>
                </a:cubicBezTo>
                <a:cubicBezTo>
                  <a:pt x="19450" y="13420"/>
                  <a:pt x="19450" y="13492"/>
                  <a:pt x="19413" y="13547"/>
                </a:cubicBezTo>
                <a:cubicBezTo>
                  <a:pt x="19413" y="13583"/>
                  <a:pt x="19395" y="13601"/>
                  <a:pt x="19377" y="13637"/>
                </a:cubicBezTo>
                <a:cubicBezTo>
                  <a:pt x="19450" y="13692"/>
                  <a:pt x="19468" y="13764"/>
                  <a:pt x="19468" y="13855"/>
                </a:cubicBezTo>
                <a:cubicBezTo>
                  <a:pt x="19450" y="13945"/>
                  <a:pt x="19395" y="14036"/>
                  <a:pt x="19305" y="14090"/>
                </a:cubicBezTo>
                <a:lnTo>
                  <a:pt x="19450" y="14163"/>
                </a:lnTo>
                <a:lnTo>
                  <a:pt x="19558" y="14199"/>
                </a:lnTo>
                <a:lnTo>
                  <a:pt x="19613" y="14235"/>
                </a:lnTo>
                <a:cubicBezTo>
                  <a:pt x="19631" y="14235"/>
                  <a:pt x="19631" y="14235"/>
                  <a:pt x="19631" y="14253"/>
                </a:cubicBezTo>
                <a:cubicBezTo>
                  <a:pt x="19739" y="14253"/>
                  <a:pt x="19794" y="14380"/>
                  <a:pt x="19866" y="14452"/>
                </a:cubicBezTo>
                <a:lnTo>
                  <a:pt x="19884" y="14470"/>
                </a:lnTo>
                <a:lnTo>
                  <a:pt x="19902" y="14470"/>
                </a:lnTo>
                <a:lnTo>
                  <a:pt x="19920" y="14470"/>
                </a:lnTo>
                <a:lnTo>
                  <a:pt x="19957" y="14470"/>
                </a:lnTo>
                <a:cubicBezTo>
                  <a:pt x="19957" y="14470"/>
                  <a:pt x="19975" y="14452"/>
                  <a:pt x="19993" y="14452"/>
                </a:cubicBezTo>
                <a:cubicBezTo>
                  <a:pt x="20047" y="14380"/>
                  <a:pt x="20047" y="14289"/>
                  <a:pt x="20083" y="14217"/>
                </a:cubicBezTo>
                <a:cubicBezTo>
                  <a:pt x="20102" y="14181"/>
                  <a:pt x="20120" y="14163"/>
                  <a:pt x="20138" y="14126"/>
                </a:cubicBezTo>
                <a:cubicBezTo>
                  <a:pt x="20138" y="14108"/>
                  <a:pt x="20174" y="14090"/>
                  <a:pt x="20174" y="14072"/>
                </a:cubicBezTo>
                <a:cubicBezTo>
                  <a:pt x="20192" y="14054"/>
                  <a:pt x="20174" y="13981"/>
                  <a:pt x="20174" y="13945"/>
                </a:cubicBezTo>
                <a:cubicBezTo>
                  <a:pt x="20156" y="13891"/>
                  <a:pt x="20192" y="13855"/>
                  <a:pt x="20246" y="13855"/>
                </a:cubicBezTo>
                <a:lnTo>
                  <a:pt x="20265" y="13855"/>
                </a:lnTo>
                <a:lnTo>
                  <a:pt x="20301" y="13855"/>
                </a:lnTo>
                <a:cubicBezTo>
                  <a:pt x="20319" y="13855"/>
                  <a:pt x="20355" y="13837"/>
                  <a:pt x="20373" y="13800"/>
                </a:cubicBezTo>
                <a:cubicBezTo>
                  <a:pt x="20409" y="13764"/>
                  <a:pt x="20464" y="13710"/>
                  <a:pt x="20536" y="13674"/>
                </a:cubicBezTo>
                <a:cubicBezTo>
                  <a:pt x="20609" y="13637"/>
                  <a:pt x="20681" y="13619"/>
                  <a:pt x="20754" y="13619"/>
                </a:cubicBezTo>
                <a:cubicBezTo>
                  <a:pt x="20790" y="13619"/>
                  <a:pt x="20808" y="13601"/>
                  <a:pt x="20826" y="13583"/>
                </a:cubicBezTo>
                <a:cubicBezTo>
                  <a:pt x="20862" y="13547"/>
                  <a:pt x="20862" y="13511"/>
                  <a:pt x="20862" y="13474"/>
                </a:cubicBezTo>
                <a:cubicBezTo>
                  <a:pt x="20862" y="13402"/>
                  <a:pt x="20916" y="13311"/>
                  <a:pt x="20989" y="13275"/>
                </a:cubicBezTo>
                <a:lnTo>
                  <a:pt x="21079" y="13221"/>
                </a:lnTo>
                <a:cubicBezTo>
                  <a:pt x="21098" y="13221"/>
                  <a:pt x="21116" y="13221"/>
                  <a:pt x="21116" y="13203"/>
                </a:cubicBezTo>
                <a:lnTo>
                  <a:pt x="21116" y="13203"/>
                </a:lnTo>
                <a:lnTo>
                  <a:pt x="21116" y="13203"/>
                </a:lnTo>
                <a:lnTo>
                  <a:pt x="21116" y="13203"/>
                </a:lnTo>
                <a:lnTo>
                  <a:pt x="21116" y="13203"/>
                </a:lnTo>
                <a:lnTo>
                  <a:pt x="21116" y="13203"/>
                </a:lnTo>
                <a:lnTo>
                  <a:pt x="21116" y="13185"/>
                </a:lnTo>
                <a:cubicBezTo>
                  <a:pt x="21116" y="13167"/>
                  <a:pt x="21116" y="13148"/>
                  <a:pt x="21098" y="13112"/>
                </a:cubicBezTo>
                <a:cubicBezTo>
                  <a:pt x="21079" y="13076"/>
                  <a:pt x="21079" y="13004"/>
                  <a:pt x="21098" y="12949"/>
                </a:cubicBezTo>
                <a:cubicBezTo>
                  <a:pt x="21134" y="12877"/>
                  <a:pt x="21188" y="12804"/>
                  <a:pt x="21279" y="12786"/>
                </a:cubicBezTo>
                <a:cubicBezTo>
                  <a:pt x="21442" y="12732"/>
                  <a:pt x="21641" y="12822"/>
                  <a:pt x="21677" y="13004"/>
                </a:cubicBezTo>
                <a:cubicBezTo>
                  <a:pt x="21695" y="13094"/>
                  <a:pt x="21677" y="13203"/>
                  <a:pt x="21641" y="13275"/>
                </a:cubicBezTo>
                <a:cubicBezTo>
                  <a:pt x="21605" y="13348"/>
                  <a:pt x="21550" y="13420"/>
                  <a:pt x="21568" y="13511"/>
                </a:cubicBezTo>
                <a:cubicBezTo>
                  <a:pt x="21568" y="13547"/>
                  <a:pt x="21605" y="13547"/>
                  <a:pt x="21641" y="13583"/>
                </a:cubicBezTo>
                <a:cubicBezTo>
                  <a:pt x="21695" y="13619"/>
                  <a:pt x="21713" y="13655"/>
                  <a:pt x="21731" y="13710"/>
                </a:cubicBezTo>
                <a:cubicBezTo>
                  <a:pt x="21731" y="13800"/>
                  <a:pt x="21695" y="13891"/>
                  <a:pt x="21659" y="13981"/>
                </a:cubicBezTo>
                <a:cubicBezTo>
                  <a:pt x="21605" y="14036"/>
                  <a:pt x="21605" y="14108"/>
                  <a:pt x="21659" y="14181"/>
                </a:cubicBezTo>
                <a:cubicBezTo>
                  <a:pt x="21695" y="14217"/>
                  <a:pt x="21750" y="14271"/>
                  <a:pt x="21786" y="14307"/>
                </a:cubicBezTo>
                <a:cubicBezTo>
                  <a:pt x="21840" y="14362"/>
                  <a:pt x="21858" y="14416"/>
                  <a:pt x="21876" y="14489"/>
                </a:cubicBezTo>
                <a:cubicBezTo>
                  <a:pt x="21876" y="14579"/>
                  <a:pt x="21840" y="14651"/>
                  <a:pt x="21768" y="14724"/>
                </a:cubicBezTo>
                <a:cubicBezTo>
                  <a:pt x="21731" y="14742"/>
                  <a:pt x="21695" y="14778"/>
                  <a:pt x="21659" y="14814"/>
                </a:cubicBezTo>
                <a:cubicBezTo>
                  <a:pt x="21641" y="14851"/>
                  <a:pt x="21659" y="14887"/>
                  <a:pt x="21659" y="14905"/>
                </a:cubicBezTo>
                <a:cubicBezTo>
                  <a:pt x="21677" y="14941"/>
                  <a:pt x="21695" y="14977"/>
                  <a:pt x="21695" y="15014"/>
                </a:cubicBezTo>
                <a:cubicBezTo>
                  <a:pt x="21750" y="15014"/>
                  <a:pt x="21804" y="15032"/>
                  <a:pt x="21840" y="15068"/>
                </a:cubicBezTo>
                <a:cubicBezTo>
                  <a:pt x="21913" y="15140"/>
                  <a:pt x="21858" y="15249"/>
                  <a:pt x="21822" y="15322"/>
                </a:cubicBezTo>
                <a:cubicBezTo>
                  <a:pt x="21804" y="15340"/>
                  <a:pt x="21786" y="15358"/>
                  <a:pt x="21786" y="15376"/>
                </a:cubicBezTo>
                <a:cubicBezTo>
                  <a:pt x="21786" y="15376"/>
                  <a:pt x="21786" y="15376"/>
                  <a:pt x="21786" y="15376"/>
                </a:cubicBezTo>
                <a:cubicBezTo>
                  <a:pt x="21786" y="15412"/>
                  <a:pt x="21822" y="15412"/>
                  <a:pt x="21822" y="15448"/>
                </a:cubicBezTo>
                <a:cubicBezTo>
                  <a:pt x="21840" y="15466"/>
                  <a:pt x="21840" y="15503"/>
                  <a:pt x="21822" y="15539"/>
                </a:cubicBezTo>
                <a:cubicBezTo>
                  <a:pt x="21804" y="15593"/>
                  <a:pt x="21750" y="15611"/>
                  <a:pt x="21695" y="15629"/>
                </a:cubicBezTo>
                <a:cubicBezTo>
                  <a:pt x="21659" y="15629"/>
                  <a:pt x="21605" y="15629"/>
                  <a:pt x="21568" y="15648"/>
                </a:cubicBezTo>
                <a:cubicBezTo>
                  <a:pt x="21550" y="15684"/>
                  <a:pt x="21568" y="15720"/>
                  <a:pt x="21605" y="15738"/>
                </a:cubicBezTo>
                <a:cubicBezTo>
                  <a:pt x="21641" y="15774"/>
                  <a:pt x="21695" y="15810"/>
                  <a:pt x="21750" y="15810"/>
                </a:cubicBezTo>
                <a:cubicBezTo>
                  <a:pt x="21768" y="15810"/>
                  <a:pt x="21786" y="15829"/>
                  <a:pt x="21786" y="15847"/>
                </a:cubicBezTo>
                <a:cubicBezTo>
                  <a:pt x="21786" y="15937"/>
                  <a:pt x="21750" y="16028"/>
                  <a:pt x="21659" y="16082"/>
                </a:cubicBezTo>
                <a:cubicBezTo>
                  <a:pt x="21623" y="16100"/>
                  <a:pt x="21587" y="16136"/>
                  <a:pt x="21568" y="16155"/>
                </a:cubicBezTo>
                <a:cubicBezTo>
                  <a:pt x="21532" y="16191"/>
                  <a:pt x="21532" y="16227"/>
                  <a:pt x="21568" y="16263"/>
                </a:cubicBezTo>
                <a:cubicBezTo>
                  <a:pt x="21587" y="16299"/>
                  <a:pt x="21587" y="16354"/>
                  <a:pt x="21587" y="16390"/>
                </a:cubicBezTo>
                <a:cubicBezTo>
                  <a:pt x="21587" y="16426"/>
                  <a:pt x="21550" y="16462"/>
                  <a:pt x="21550" y="16499"/>
                </a:cubicBezTo>
                <a:cubicBezTo>
                  <a:pt x="21568" y="16589"/>
                  <a:pt x="21695" y="16589"/>
                  <a:pt x="21786" y="16607"/>
                </a:cubicBezTo>
                <a:cubicBezTo>
                  <a:pt x="21822" y="16607"/>
                  <a:pt x="21840" y="16625"/>
                  <a:pt x="21840" y="16680"/>
                </a:cubicBezTo>
                <a:cubicBezTo>
                  <a:pt x="21804" y="16879"/>
                  <a:pt x="21605" y="16970"/>
                  <a:pt x="21460" y="17096"/>
                </a:cubicBezTo>
                <a:cubicBezTo>
                  <a:pt x="21442" y="17132"/>
                  <a:pt x="21405" y="17187"/>
                  <a:pt x="21387" y="17223"/>
                </a:cubicBezTo>
                <a:cubicBezTo>
                  <a:pt x="21405" y="17223"/>
                  <a:pt x="21424" y="17223"/>
                  <a:pt x="21460" y="17205"/>
                </a:cubicBezTo>
                <a:cubicBezTo>
                  <a:pt x="21496" y="17187"/>
                  <a:pt x="21550" y="17169"/>
                  <a:pt x="21587" y="17169"/>
                </a:cubicBezTo>
                <a:cubicBezTo>
                  <a:pt x="21641" y="17151"/>
                  <a:pt x="21695" y="17169"/>
                  <a:pt x="21731" y="17223"/>
                </a:cubicBezTo>
                <a:cubicBezTo>
                  <a:pt x="21804" y="17187"/>
                  <a:pt x="21876" y="17187"/>
                  <a:pt x="21949" y="17259"/>
                </a:cubicBezTo>
                <a:cubicBezTo>
                  <a:pt x="22003" y="17314"/>
                  <a:pt x="22003" y="17422"/>
                  <a:pt x="21949" y="17495"/>
                </a:cubicBezTo>
                <a:cubicBezTo>
                  <a:pt x="22021" y="17549"/>
                  <a:pt x="22112" y="17567"/>
                  <a:pt x="22202" y="17567"/>
                </a:cubicBezTo>
                <a:cubicBezTo>
                  <a:pt x="22220" y="17567"/>
                  <a:pt x="22257" y="17585"/>
                  <a:pt x="22257" y="17603"/>
                </a:cubicBezTo>
                <a:cubicBezTo>
                  <a:pt x="22275" y="17694"/>
                  <a:pt x="22275" y="17784"/>
                  <a:pt x="22238" y="17857"/>
                </a:cubicBezTo>
                <a:cubicBezTo>
                  <a:pt x="22257" y="17875"/>
                  <a:pt x="22293" y="17875"/>
                  <a:pt x="22311" y="17857"/>
                </a:cubicBezTo>
                <a:cubicBezTo>
                  <a:pt x="22329" y="17839"/>
                  <a:pt x="22365" y="17857"/>
                  <a:pt x="22383" y="17893"/>
                </a:cubicBezTo>
                <a:cubicBezTo>
                  <a:pt x="22420" y="17966"/>
                  <a:pt x="22492" y="18038"/>
                  <a:pt x="22492" y="18129"/>
                </a:cubicBezTo>
                <a:cubicBezTo>
                  <a:pt x="22510" y="18165"/>
                  <a:pt x="22492" y="18201"/>
                  <a:pt x="22474" y="18237"/>
                </a:cubicBezTo>
                <a:cubicBezTo>
                  <a:pt x="22510" y="18219"/>
                  <a:pt x="22528" y="18219"/>
                  <a:pt x="22564" y="18219"/>
                </a:cubicBezTo>
                <a:cubicBezTo>
                  <a:pt x="22637" y="18237"/>
                  <a:pt x="22691" y="18273"/>
                  <a:pt x="22709" y="18346"/>
                </a:cubicBezTo>
                <a:cubicBezTo>
                  <a:pt x="22764" y="18473"/>
                  <a:pt x="22673" y="18581"/>
                  <a:pt x="22564" y="18654"/>
                </a:cubicBezTo>
                <a:cubicBezTo>
                  <a:pt x="22601" y="18708"/>
                  <a:pt x="22637" y="18744"/>
                  <a:pt x="22655" y="18799"/>
                </a:cubicBezTo>
                <a:cubicBezTo>
                  <a:pt x="22673" y="18817"/>
                  <a:pt x="22691" y="18853"/>
                  <a:pt x="22727" y="18871"/>
                </a:cubicBezTo>
                <a:cubicBezTo>
                  <a:pt x="22727" y="18889"/>
                  <a:pt x="22746" y="18907"/>
                  <a:pt x="22764" y="18925"/>
                </a:cubicBezTo>
                <a:cubicBezTo>
                  <a:pt x="22782" y="18907"/>
                  <a:pt x="22818" y="18907"/>
                  <a:pt x="22836" y="18925"/>
                </a:cubicBezTo>
                <a:cubicBezTo>
                  <a:pt x="22854" y="18943"/>
                  <a:pt x="22854" y="18998"/>
                  <a:pt x="22836" y="19034"/>
                </a:cubicBezTo>
                <a:cubicBezTo>
                  <a:pt x="22818" y="19070"/>
                  <a:pt x="22818" y="19106"/>
                  <a:pt x="22818" y="19143"/>
                </a:cubicBezTo>
                <a:lnTo>
                  <a:pt x="22854" y="19143"/>
                </a:lnTo>
                <a:cubicBezTo>
                  <a:pt x="22909" y="19143"/>
                  <a:pt x="22927" y="19197"/>
                  <a:pt x="22909" y="19233"/>
                </a:cubicBezTo>
                <a:cubicBezTo>
                  <a:pt x="22890" y="19233"/>
                  <a:pt x="22890" y="19233"/>
                  <a:pt x="22890" y="19251"/>
                </a:cubicBezTo>
                <a:cubicBezTo>
                  <a:pt x="22836" y="19306"/>
                  <a:pt x="22890" y="19396"/>
                  <a:pt x="22963" y="19378"/>
                </a:cubicBezTo>
                <a:cubicBezTo>
                  <a:pt x="23072" y="19360"/>
                  <a:pt x="23090" y="19233"/>
                  <a:pt x="22999" y="19179"/>
                </a:cubicBezTo>
                <a:cubicBezTo>
                  <a:pt x="22963" y="19161"/>
                  <a:pt x="22963" y="19106"/>
                  <a:pt x="22999" y="19088"/>
                </a:cubicBezTo>
                <a:lnTo>
                  <a:pt x="23126" y="18998"/>
                </a:lnTo>
                <a:cubicBezTo>
                  <a:pt x="23108" y="18962"/>
                  <a:pt x="23090" y="18907"/>
                  <a:pt x="23108" y="18871"/>
                </a:cubicBezTo>
                <a:cubicBezTo>
                  <a:pt x="23108" y="18835"/>
                  <a:pt x="23144" y="18817"/>
                  <a:pt x="23162" y="18835"/>
                </a:cubicBezTo>
                <a:cubicBezTo>
                  <a:pt x="23216" y="18835"/>
                  <a:pt x="23271" y="18853"/>
                  <a:pt x="23307" y="18889"/>
                </a:cubicBezTo>
                <a:cubicBezTo>
                  <a:pt x="23307" y="18708"/>
                  <a:pt x="23343" y="18509"/>
                  <a:pt x="23397" y="18346"/>
                </a:cubicBezTo>
                <a:cubicBezTo>
                  <a:pt x="23397" y="18328"/>
                  <a:pt x="23416" y="18310"/>
                  <a:pt x="23434" y="18310"/>
                </a:cubicBezTo>
                <a:lnTo>
                  <a:pt x="23434" y="18310"/>
                </a:lnTo>
                <a:cubicBezTo>
                  <a:pt x="23488" y="18237"/>
                  <a:pt x="23579" y="18201"/>
                  <a:pt x="23669" y="18201"/>
                </a:cubicBezTo>
                <a:cubicBezTo>
                  <a:pt x="23760" y="18201"/>
                  <a:pt x="23868" y="18237"/>
                  <a:pt x="23941" y="18310"/>
                </a:cubicBezTo>
                <a:cubicBezTo>
                  <a:pt x="23959" y="18346"/>
                  <a:pt x="23977" y="18400"/>
                  <a:pt x="23977" y="18454"/>
                </a:cubicBezTo>
                <a:cubicBezTo>
                  <a:pt x="23995" y="18473"/>
                  <a:pt x="24031" y="18509"/>
                  <a:pt x="24049" y="18545"/>
                </a:cubicBezTo>
                <a:cubicBezTo>
                  <a:pt x="24086" y="18599"/>
                  <a:pt x="24086" y="18690"/>
                  <a:pt x="24049" y="18762"/>
                </a:cubicBezTo>
                <a:cubicBezTo>
                  <a:pt x="24013" y="18835"/>
                  <a:pt x="23959" y="18889"/>
                  <a:pt x="23977" y="18980"/>
                </a:cubicBezTo>
                <a:cubicBezTo>
                  <a:pt x="24013" y="19052"/>
                  <a:pt x="24104" y="19052"/>
                  <a:pt x="24140" y="19125"/>
                </a:cubicBezTo>
                <a:cubicBezTo>
                  <a:pt x="24176" y="19197"/>
                  <a:pt x="24176" y="19306"/>
                  <a:pt x="24140" y="19378"/>
                </a:cubicBezTo>
                <a:cubicBezTo>
                  <a:pt x="24104" y="19469"/>
                  <a:pt x="24068" y="19541"/>
                  <a:pt x="24049" y="19632"/>
                </a:cubicBezTo>
                <a:cubicBezTo>
                  <a:pt x="24013" y="19686"/>
                  <a:pt x="24013" y="19740"/>
                  <a:pt x="24031" y="19795"/>
                </a:cubicBezTo>
                <a:cubicBezTo>
                  <a:pt x="24049" y="19849"/>
                  <a:pt x="24086" y="19903"/>
                  <a:pt x="24140" y="19921"/>
                </a:cubicBezTo>
                <a:cubicBezTo>
                  <a:pt x="24231" y="19939"/>
                  <a:pt x="24303" y="20012"/>
                  <a:pt x="24285" y="20102"/>
                </a:cubicBezTo>
                <a:cubicBezTo>
                  <a:pt x="24267" y="20175"/>
                  <a:pt x="24231" y="20247"/>
                  <a:pt x="24158" y="20284"/>
                </a:cubicBezTo>
                <a:lnTo>
                  <a:pt x="24068" y="20428"/>
                </a:lnTo>
                <a:cubicBezTo>
                  <a:pt x="24104" y="20410"/>
                  <a:pt x="24122" y="20392"/>
                  <a:pt x="24140" y="20392"/>
                </a:cubicBezTo>
                <a:cubicBezTo>
                  <a:pt x="24176" y="20356"/>
                  <a:pt x="24231" y="20356"/>
                  <a:pt x="24267" y="20356"/>
                </a:cubicBezTo>
                <a:cubicBezTo>
                  <a:pt x="24321" y="20374"/>
                  <a:pt x="24357" y="20410"/>
                  <a:pt x="24375" y="20465"/>
                </a:cubicBezTo>
                <a:cubicBezTo>
                  <a:pt x="24394" y="20501"/>
                  <a:pt x="24394" y="20555"/>
                  <a:pt x="24375" y="20610"/>
                </a:cubicBezTo>
                <a:lnTo>
                  <a:pt x="24466" y="20646"/>
                </a:lnTo>
                <a:lnTo>
                  <a:pt x="24520" y="20664"/>
                </a:lnTo>
                <a:cubicBezTo>
                  <a:pt x="24520" y="20591"/>
                  <a:pt x="24538" y="20519"/>
                  <a:pt x="24557" y="20447"/>
                </a:cubicBezTo>
                <a:lnTo>
                  <a:pt x="24557" y="20410"/>
                </a:lnTo>
                <a:cubicBezTo>
                  <a:pt x="24557" y="20356"/>
                  <a:pt x="24629" y="20356"/>
                  <a:pt x="24665" y="20392"/>
                </a:cubicBezTo>
                <a:cubicBezTo>
                  <a:pt x="24738" y="20465"/>
                  <a:pt x="24864" y="20483"/>
                  <a:pt x="24937" y="20410"/>
                </a:cubicBezTo>
                <a:cubicBezTo>
                  <a:pt x="24973" y="20374"/>
                  <a:pt x="25045" y="20410"/>
                  <a:pt x="25045" y="20465"/>
                </a:cubicBezTo>
                <a:cubicBezTo>
                  <a:pt x="25045" y="20465"/>
                  <a:pt x="25045" y="20483"/>
                  <a:pt x="25045" y="20501"/>
                </a:cubicBezTo>
                <a:cubicBezTo>
                  <a:pt x="25045" y="20573"/>
                  <a:pt x="25027" y="20664"/>
                  <a:pt x="25009" y="20736"/>
                </a:cubicBezTo>
                <a:cubicBezTo>
                  <a:pt x="25064" y="20772"/>
                  <a:pt x="25100" y="20827"/>
                  <a:pt x="25100" y="20899"/>
                </a:cubicBezTo>
                <a:cubicBezTo>
                  <a:pt x="25100" y="20954"/>
                  <a:pt x="25082" y="21008"/>
                  <a:pt x="25064" y="21062"/>
                </a:cubicBezTo>
                <a:lnTo>
                  <a:pt x="25064" y="21117"/>
                </a:lnTo>
                <a:cubicBezTo>
                  <a:pt x="25154" y="21044"/>
                  <a:pt x="25263" y="21026"/>
                  <a:pt x="25371" y="21044"/>
                </a:cubicBezTo>
                <a:cubicBezTo>
                  <a:pt x="25480" y="21098"/>
                  <a:pt x="25553" y="21225"/>
                  <a:pt x="25498" y="21352"/>
                </a:cubicBezTo>
                <a:lnTo>
                  <a:pt x="25498" y="21352"/>
                </a:lnTo>
                <a:cubicBezTo>
                  <a:pt x="25534" y="21406"/>
                  <a:pt x="25589" y="21424"/>
                  <a:pt x="25661" y="21424"/>
                </a:cubicBezTo>
                <a:cubicBezTo>
                  <a:pt x="25716" y="21424"/>
                  <a:pt x="25770" y="21370"/>
                  <a:pt x="25824" y="21388"/>
                </a:cubicBezTo>
                <a:cubicBezTo>
                  <a:pt x="25915" y="21388"/>
                  <a:pt x="25969" y="21461"/>
                  <a:pt x="25969" y="21551"/>
                </a:cubicBezTo>
                <a:cubicBezTo>
                  <a:pt x="25969" y="21606"/>
                  <a:pt x="25969" y="21678"/>
                  <a:pt x="25933" y="21732"/>
                </a:cubicBezTo>
                <a:lnTo>
                  <a:pt x="0" y="15358"/>
                </a:lnTo>
                <a:close/>
                <a:moveTo>
                  <a:pt x="19395" y="12696"/>
                </a:moveTo>
                <a:close/>
                <a:moveTo>
                  <a:pt x="21587" y="15068"/>
                </a:moveTo>
                <a:close/>
                <a:moveTo>
                  <a:pt x="19323" y="13239"/>
                </a:moveTo>
                <a:close/>
                <a:moveTo>
                  <a:pt x="19305" y="12605"/>
                </a:moveTo>
                <a:lnTo>
                  <a:pt x="19305" y="12605"/>
                </a:lnTo>
                <a:close/>
                <a:moveTo>
                  <a:pt x="15592" y="10034"/>
                </a:moveTo>
                <a:lnTo>
                  <a:pt x="15592" y="10034"/>
                </a:lnTo>
                <a:cubicBezTo>
                  <a:pt x="15592" y="10052"/>
                  <a:pt x="15610" y="10088"/>
                  <a:pt x="15647" y="10106"/>
                </a:cubicBezTo>
                <a:lnTo>
                  <a:pt x="15665" y="10124"/>
                </a:lnTo>
                <a:lnTo>
                  <a:pt x="15665" y="9852"/>
                </a:lnTo>
                <a:cubicBezTo>
                  <a:pt x="15647" y="9871"/>
                  <a:pt x="15629" y="9889"/>
                  <a:pt x="15629" y="9925"/>
                </a:cubicBezTo>
                <a:cubicBezTo>
                  <a:pt x="15610" y="9943"/>
                  <a:pt x="15574" y="9997"/>
                  <a:pt x="15574" y="10034"/>
                </a:cubicBezTo>
                <a:close/>
                <a:moveTo>
                  <a:pt x="14741" y="9345"/>
                </a:moveTo>
                <a:lnTo>
                  <a:pt x="14741" y="9345"/>
                </a:lnTo>
                <a:close/>
                <a:moveTo>
                  <a:pt x="12803" y="5198"/>
                </a:moveTo>
                <a:lnTo>
                  <a:pt x="12803" y="5198"/>
                </a:lnTo>
                <a:close/>
                <a:moveTo>
                  <a:pt x="12260" y="4148"/>
                </a:moveTo>
                <a:lnTo>
                  <a:pt x="12260" y="4148"/>
                </a:lnTo>
                <a:cubicBezTo>
                  <a:pt x="12260" y="4148"/>
                  <a:pt x="12242" y="4148"/>
                  <a:pt x="12260" y="4148"/>
                </a:cubicBezTo>
                <a:close/>
                <a:moveTo>
                  <a:pt x="761" y="4329"/>
                </a:moveTo>
                <a:close/>
                <a:moveTo>
                  <a:pt x="4419" y="1576"/>
                </a:moveTo>
                <a:close/>
                <a:moveTo>
                  <a:pt x="5379" y="888"/>
                </a:moveTo>
                <a:close/>
              </a:path>
            </a:pathLst>
          </a:custGeom>
          <a:solidFill>
            <a:schemeClr val="accent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59" name="Google Shape;259;p14"/>
          <p:cNvSpPr/>
          <p:nvPr/>
        </p:nvSpPr>
        <p:spPr>
          <a:xfrm>
            <a:off x="-4900" y="6307070"/>
            <a:ext cx="12192056" cy="1640965"/>
          </a:xfrm>
          <a:custGeom>
            <a:avLst/>
            <a:gdLst/>
            <a:ahLst/>
            <a:cxnLst/>
            <a:rect l="l" t="t" r="r" b="b"/>
            <a:pathLst>
              <a:path w="63874" h="17260" extrusionOk="0">
                <a:moveTo>
                  <a:pt x="55235" y="2826"/>
                </a:moveTo>
                <a:cubicBezTo>
                  <a:pt x="55235" y="2790"/>
                  <a:pt x="55199" y="2771"/>
                  <a:pt x="55162" y="2790"/>
                </a:cubicBezTo>
                <a:lnTo>
                  <a:pt x="55108" y="2753"/>
                </a:lnTo>
                <a:cubicBezTo>
                  <a:pt x="55054" y="2717"/>
                  <a:pt x="54999" y="2717"/>
                  <a:pt x="54963" y="2771"/>
                </a:cubicBezTo>
                <a:cubicBezTo>
                  <a:pt x="54873" y="2844"/>
                  <a:pt x="54836" y="2971"/>
                  <a:pt x="54710" y="2989"/>
                </a:cubicBezTo>
                <a:lnTo>
                  <a:pt x="54420" y="2989"/>
                </a:lnTo>
                <a:cubicBezTo>
                  <a:pt x="54366" y="2989"/>
                  <a:pt x="54311" y="2971"/>
                  <a:pt x="54275" y="2971"/>
                </a:cubicBezTo>
                <a:cubicBezTo>
                  <a:pt x="54203" y="2934"/>
                  <a:pt x="54185" y="2898"/>
                  <a:pt x="54130" y="2862"/>
                </a:cubicBezTo>
                <a:cubicBezTo>
                  <a:pt x="54076" y="2826"/>
                  <a:pt x="54003" y="2808"/>
                  <a:pt x="53949" y="2826"/>
                </a:cubicBezTo>
                <a:cubicBezTo>
                  <a:pt x="53895" y="2844"/>
                  <a:pt x="53840" y="2844"/>
                  <a:pt x="53786" y="2862"/>
                </a:cubicBezTo>
                <a:cubicBezTo>
                  <a:pt x="53732" y="2862"/>
                  <a:pt x="53659" y="2826"/>
                  <a:pt x="53605" y="2844"/>
                </a:cubicBezTo>
                <a:cubicBezTo>
                  <a:pt x="53551" y="2844"/>
                  <a:pt x="53533" y="2862"/>
                  <a:pt x="53496" y="2862"/>
                </a:cubicBezTo>
                <a:cubicBezTo>
                  <a:pt x="53460" y="2844"/>
                  <a:pt x="53406" y="2844"/>
                  <a:pt x="53352" y="2826"/>
                </a:cubicBezTo>
                <a:cubicBezTo>
                  <a:pt x="53315" y="2826"/>
                  <a:pt x="53279" y="2826"/>
                  <a:pt x="53225" y="2826"/>
                </a:cubicBezTo>
                <a:cubicBezTo>
                  <a:pt x="53170" y="2808"/>
                  <a:pt x="53134" y="2790"/>
                  <a:pt x="53080" y="2771"/>
                </a:cubicBezTo>
                <a:cubicBezTo>
                  <a:pt x="53007" y="2753"/>
                  <a:pt x="52935" y="2735"/>
                  <a:pt x="52881" y="2753"/>
                </a:cubicBezTo>
                <a:cubicBezTo>
                  <a:pt x="52754" y="2790"/>
                  <a:pt x="52627" y="2808"/>
                  <a:pt x="52500" y="2826"/>
                </a:cubicBezTo>
                <a:lnTo>
                  <a:pt x="52174" y="2826"/>
                </a:lnTo>
                <a:cubicBezTo>
                  <a:pt x="52066" y="2826"/>
                  <a:pt x="51957" y="2808"/>
                  <a:pt x="51848" y="2790"/>
                </a:cubicBezTo>
                <a:cubicBezTo>
                  <a:pt x="51794" y="2790"/>
                  <a:pt x="51722" y="2808"/>
                  <a:pt x="51667" y="2844"/>
                </a:cubicBezTo>
                <a:cubicBezTo>
                  <a:pt x="51559" y="2880"/>
                  <a:pt x="51450" y="2880"/>
                  <a:pt x="51341" y="2880"/>
                </a:cubicBezTo>
                <a:cubicBezTo>
                  <a:pt x="51323" y="2880"/>
                  <a:pt x="51287" y="2880"/>
                  <a:pt x="51269" y="2898"/>
                </a:cubicBezTo>
                <a:cubicBezTo>
                  <a:pt x="51233" y="2916"/>
                  <a:pt x="51178" y="2971"/>
                  <a:pt x="51142" y="2971"/>
                </a:cubicBezTo>
                <a:cubicBezTo>
                  <a:pt x="51106" y="2971"/>
                  <a:pt x="51070" y="2934"/>
                  <a:pt x="51052" y="2916"/>
                </a:cubicBezTo>
                <a:cubicBezTo>
                  <a:pt x="51015" y="2898"/>
                  <a:pt x="50979" y="2898"/>
                  <a:pt x="50943" y="2898"/>
                </a:cubicBezTo>
                <a:cubicBezTo>
                  <a:pt x="50834" y="2934"/>
                  <a:pt x="50708" y="2953"/>
                  <a:pt x="50581" y="2934"/>
                </a:cubicBezTo>
                <a:cubicBezTo>
                  <a:pt x="50508" y="2916"/>
                  <a:pt x="50436" y="2916"/>
                  <a:pt x="50363" y="2934"/>
                </a:cubicBezTo>
                <a:cubicBezTo>
                  <a:pt x="50327" y="2953"/>
                  <a:pt x="50291" y="2971"/>
                  <a:pt x="50255" y="2989"/>
                </a:cubicBezTo>
                <a:lnTo>
                  <a:pt x="50200" y="2989"/>
                </a:lnTo>
                <a:cubicBezTo>
                  <a:pt x="50110" y="2971"/>
                  <a:pt x="50019" y="2934"/>
                  <a:pt x="49929" y="2898"/>
                </a:cubicBezTo>
                <a:cubicBezTo>
                  <a:pt x="49893" y="2898"/>
                  <a:pt x="49856" y="2898"/>
                  <a:pt x="49802" y="2880"/>
                </a:cubicBezTo>
                <a:cubicBezTo>
                  <a:pt x="49766" y="2862"/>
                  <a:pt x="49730" y="2844"/>
                  <a:pt x="49712" y="2826"/>
                </a:cubicBezTo>
                <a:cubicBezTo>
                  <a:pt x="49639" y="2790"/>
                  <a:pt x="49567" y="2771"/>
                  <a:pt x="49494" y="2753"/>
                </a:cubicBezTo>
                <a:cubicBezTo>
                  <a:pt x="49114" y="2681"/>
                  <a:pt x="48715" y="2771"/>
                  <a:pt x="48353" y="2681"/>
                </a:cubicBezTo>
                <a:cubicBezTo>
                  <a:pt x="48245" y="2663"/>
                  <a:pt x="48154" y="2627"/>
                  <a:pt x="48064" y="2590"/>
                </a:cubicBezTo>
                <a:cubicBezTo>
                  <a:pt x="47973" y="2572"/>
                  <a:pt x="47901" y="2572"/>
                  <a:pt x="47810" y="2554"/>
                </a:cubicBezTo>
                <a:cubicBezTo>
                  <a:pt x="47719" y="2518"/>
                  <a:pt x="47647" y="2482"/>
                  <a:pt x="47556" y="2445"/>
                </a:cubicBezTo>
                <a:cubicBezTo>
                  <a:pt x="47484" y="2409"/>
                  <a:pt x="47393" y="2391"/>
                  <a:pt x="47303" y="2373"/>
                </a:cubicBezTo>
                <a:cubicBezTo>
                  <a:pt x="47122" y="2337"/>
                  <a:pt x="46923" y="2337"/>
                  <a:pt x="46742" y="2283"/>
                </a:cubicBezTo>
                <a:cubicBezTo>
                  <a:pt x="46579" y="2228"/>
                  <a:pt x="46416" y="2192"/>
                  <a:pt x="46253" y="2156"/>
                </a:cubicBezTo>
                <a:cubicBezTo>
                  <a:pt x="46053" y="2138"/>
                  <a:pt x="45854" y="2138"/>
                  <a:pt x="45655" y="2156"/>
                </a:cubicBezTo>
                <a:cubicBezTo>
                  <a:pt x="45474" y="2138"/>
                  <a:pt x="45293" y="2156"/>
                  <a:pt x="45112" y="2174"/>
                </a:cubicBezTo>
                <a:cubicBezTo>
                  <a:pt x="45039" y="2192"/>
                  <a:pt x="44967" y="2228"/>
                  <a:pt x="44876" y="2246"/>
                </a:cubicBezTo>
                <a:cubicBezTo>
                  <a:pt x="44768" y="2283"/>
                  <a:pt x="44677" y="2283"/>
                  <a:pt x="44568" y="2301"/>
                </a:cubicBezTo>
                <a:cubicBezTo>
                  <a:pt x="44424" y="2337"/>
                  <a:pt x="44279" y="2391"/>
                  <a:pt x="44134" y="2464"/>
                </a:cubicBezTo>
                <a:cubicBezTo>
                  <a:pt x="44043" y="2482"/>
                  <a:pt x="43971" y="2500"/>
                  <a:pt x="43880" y="2536"/>
                </a:cubicBezTo>
                <a:cubicBezTo>
                  <a:pt x="43790" y="2554"/>
                  <a:pt x="43681" y="2554"/>
                  <a:pt x="43590" y="2590"/>
                </a:cubicBezTo>
                <a:cubicBezTo>
                  <a:pt x="43428" y="2645"/>
                  <a:pt x="43246" y="2663"/>
                  <a:pt x="43065" y="2717"/>
                </a:cubicBezTo>
                <a:cubicBezTo>
                  <a:pt x="42884" y="2771"/>
                  <a:pt x="42685" y="2790"/>
                  <a:pt x="42486" y="2790"/>
                </a:cubicBezTo>
                <a:lnTo>
                  <a:pt x="42250" y="2790"/>
                </a:lnTo>
                <a:cubicBezTo>
                  <a:pt x="42142" y="2790"/>
                  <a:pt x="42051" y="2735"/>
                  <a:pt x="41961" y="2681"/>
                </a:cubicBezTo>
                <a:cubicBezTo>
                  <a:pt x="41888" y="2663"/>
                  <a:pt x="41816" y="2627"/>
                  <a:pt x="41725" y="2608"/>
                </a:cubicBezTo>
                <a:cubicBezTo>
                  <a:pt x="41689" y="2608"/>
                  <a:pt x="41653" y="2572"/>
                  <a:pt x="41617" y="2572"/>
                </a:cubicBezTo>
                <a:cubicBezTo>
                  <a:pt x="41562" y="2554"/>
                  <a:pt x="41508" y="2572"/>
                  <a:pt x="41454" y="2554"/>
                </a:cubicBezTo>
                <a:cubicBezTo>
                  <a:pt x="41291" y="2464"/>
                  <a:pt x="41109" y="2409"/>
                  <a:pt x="40928" y="2355"/>
                </a:cubicBezTo>
                <a:cubicBezTo>
                  <a:pt x="40784" y="2337"/>
                  <a:pt x="40639" y="2319"/>
                  <a:pt x="40476" y="2337"/>
                </a:cubicBezTo>
                <a:cubicBezTo>
                  <a:pt x="40403" y="2355"/>
                  <a:pt x="40331" y="2355"/>
                  <a:pt x="40240" y="2355"/>
                </a:cubicBezTo>
                <a:lnTo>
                  <a:pt x="39950" y="2355"/>
                </a:lnTo>
                <a:cubicBezTo>
                  <a:pt x="39769" y="2355"/>
                  <a:pt x="39588" y="2355"/>
                  <a:pt x="39407" y="2391"/>
                </a:cubicBezTo>
                <a:cubicBezTo>
                  <a:pt x="39208" y="2427"/>
                  <a:pt x="39009" y="2445"/>
                  <a:pt x="38791" y="2427"/>
                </a:cubicBezTo>
                <a:cubicBezTo>
                  <a:pt x="38429" y="2427"/>
                  <a:pt x="38049" y="2373"/>
                  <a:pt x="37669" y="2355"/>
                </a:cubicBezTo>
                <a:cubicBezTo>
                  <a:pt x="37469" y="2319"/>
                  <a:pt x="37270" y="2264"/>
                  <a:pt x="37071" y="2192"/>
                </a:cubicBezTo>
                <a:cubicBezTo>
                  <a:pt x="36890" y="2138"/>
                  <a:pt x="36709" y="2065"/>
                  <a:pt x="36546" y="1993"/>
                </a:cubicBezTo>
                <a:cubicBezTo>
                  <a:pt x="36401" y="1920"/>
                  <a:pt x="36256" y="1884"/>
                  <a:pt x="36093" y="1866"/>
                </a:cubicBezTo>
                <a:cubicBezTo>
                  <a:pt x="35894" y="1866"/>
                  <a:pt x="35677" y="1830"/>
                  <a:pt x="35477" y="1775"/>
                </a:cubicBezTo>
                <a:cubicBezTo>
                  <a:pt x="35333" y="1685"/>
                  <a:pt x="35170" y="1631"/>
                  <a:pt x="34988" y="1594"/>
                </a:cubicBezTo>
                <a:cubicBezTo>
                  <a:pt x="34825" y="1576"/>
                  <a:pt x="34681" y="1558"/>
                  <a:pt x="34518" y="1558"/>
                </a:cubicBezTo>
                <a:cubicBezTo>
                  <a:pt x="34445" y="1540"/>
                  <a:pt x="34355" y="1522"/>
                  <a:pt x="34282" y="1504"/>
                </a:cubicBezTo>
                <a:cubicBezTo>
                  <a:pt x="34192" y="1504"/>
                  <a:pt x="34101" y="1468"/>
                  <a:pt x="34029" y="1468"/>
                </a:cubicBezTo>
                <a:cubicBezTo>
                  <a:pt x="33829" y="1449"/>
                  <a:pt x="33648" y="1431"/>
                  <a:pt x="33467" y="1395"/>
                </a:cubicBezTo>
                <a:cubicBezTo>
                  <a:pt x="33413" y="1377"/>
                  <a:pt x="33341" y="1377"/>
                  <a:pt x="33268" y="1377"/>
                </a:cubicBezTo>
                <a:cubicBezTo>
                  <a:pt x="33214" y="1377"/>
                  <a:pt x="33141" y="1377"/>
                  <a:pt x="33087" y="1377"/>
                </a:cubicBezTo>
                <a:cubicBezTo>
                  <a:pt x="33051" y="1377"/>
                  <a:pt x="33033" y="1359"/>
                  <a:pt x="33033" y="1341"/>
                </a:cubicBezTo>
                <a:cubicBezTo>
                  <a:pt x="33033" y="1323"/>
                  <a:pt x="32978" y="1323"/>
                  <a:pt x="32996" y="1359"/>
                </a:cubicBezTo>
                <a:cubicBezTo>
                  <a:pt x="32924" y="1341"/>
                  <a:pt x="32852" y="1323"/>
                  <a:pt x="32779" y="1305"/>
                </a:cubicBezTo>
                <a:cubicBezTo>
                  <a:pt x="32616" y="1286"/>
                  <a:pt x="32471" y="1286"/>
                  <a:pt x="32308" y="1250"/>
                </a:cubicBezTo>
                <a:cubicBezTo>
                  <a:pt x="32037" y="1160"/>
                  <a:pt x="31765" y="1105"/>
                  <a:pt x="31493" y="1051"/>
                </a:cubicBezTo>
                <a:cubicBezTo>
                  <a:pt x="31185" y="1015"/>
                  <a:pt x="30878" y="979"/>
                  <a:pt x="30588" y="906"/>
                </a:cubicBezTo>
                <a:cubicBezTo>
                  <a:pt x="30443" y="870"/>
                  <a:pt x="30298" y="834"/>
                  <a:pt x="30153" y="798"/>
                </a:cubicBezTo>
                <a:cubicBezTo>
                  <a:pt x="30008" y="779"/>
                  <a:pt x="29882" y="798"/>
                  <a:pt x="29737" y="779"/>
                </a:cubicBezTo>
                <a:cubicBezTo>
                  <a:pt x="29465" y="743"/>
                  <a:pt x="29193" y="725"/>
                  <a:pt x="28904" y="743"/>
                </a:cubicBezTo>
                <a:cubicBezTo>
                  <a:pt x="28777" y="743"/>
                  <a:pt x="28632" y="725"/>
                  <a:pt x="28487" y="689"/>
                </a:cubicBezTo>
                <a:cubicBezTo>
                  <a:pt x="28360" y="689"/>
                  <a:pt x="28216" y="689"/>
                  <a:pt x="28071" y="689"/>
                </a:cubicBezTo>
                <a:cubicBezTo>
                  <a:pt x="27835" y="689"/>
                  <a:pt x="27600" y="707"/>
                  <a:pt x="27346" y="761"/>
                </a:cubicBezTo>
                <a:cubicBezTo>
                  <a:pt x="27274" y="779"/>
                  <a:pt x="27201" y="798"/>
                  <a:pt x="27129" y="834"/>
                </a:cubicBezTo>
                <a:cubicBezTo>
                  <a:pt x="27111" y="870"/>
                  <a:pt x="27075" y="906"/>
                  <a:pt x="27075" y="942"/>
                </a:cubicBezTo>
                <a:cubicBezTo>
                  <a:pt x="27020" y="1015"/>
                  <a:pt x="26966" y="1069"/>
                  <a:pt x="26894" y="1105"/>
                </a:cubicBezTo>
                <a:cubicBezTo>
                  <a:pt x="26622" y="1214"/>
                  <a:pt x="26332" y="1286"/>
                  <a:pt x="26060" y="1323"/>
                </a:cubicBezTo>
                <a:cubicBezTo>
                  <a:pt x="25897" y="1359"/>
                  <a:pt x="25753" y="1359"/>
                  <a:pt x="25608" y="1377"/>
                </a:cubicBezTo>
                <a:cubicBezTo>
                  <a:pt x="25463" y="1395"/>
                  <a:pt x="25318" y="1431"/>
                  <a:pt x="25173" y="1486"/>
                </a:cubicBezTo>
                <a:cubicBezTo>
                  <a:pt x="24920" y="1522"/>
                  <a:pt x="24684" y="1594"/>
                  <a:pt x="24449" y="1703"/>
                </a:cubicBezTo>
                <a:cubicBezTo>
                  <a:pt x="24322" y="1794"/>
                  <a:pt x="24177" y="1848"/>
                  <a:pt x="24032" y="1884"/>
                </a:cubicBezTo>
                <a:cubicBezTo>
                  <a:pt x="23924" y="1884"/>
                  <a:pt x="23815" y="1902"/>
                  <a:pt x="23706" y="1957"/>
                </a:cubicBezTo>
                <a:cubicBezTo>
                  <a:pt x="23471" y="2083"/>
                  <a:pt x="23181" y="2101"/>
                  <a:pt x="22928" y="2210"/>
                </a:cubicBezTo>
                <a:cubicBezTo>
                  <a:pt x="22819" y="2246"/>
                  <a:pt x="22710" y="2319"/>
                  <a:pt x="22602" y="2355"/>
                </a:cubicBezTo>
                <a:cubicBezTo>
                  <a:pt x="22439" y="2391"/>
                  <a:pt x="22294" y="2409"/>
                  <a:pt x="22131" y="2391"/>
                </a:cubicBezTo>
                <a:cubicBezTo>
                  <a:pt x="21823" y="2373"/>
                  <a:pt x="21515" y="2337"/>
                  <a:pt x="21225" y="2283"/>
                </a:cubicBezTo>
                <a:cubicBezTo>
                  <a:pt x="21098" y="2264"/>
                  <a:pt x="20990" y="2283"/>
                  <a:pt x="20881" y="2264"/>
                </a:cubicBezTo>
                <a:cubicBezTo>
                  <a:pt x="20718" y="2246"/>
                  <a:pt x="20573" y="2210"/>
                  <a:pt x="20428" y="2192"/>
                </a:cubicBezTo>
                <a:cubicBezTo>
                  <a:pt x="20121" y="2156"/>
                  <a:pt x="19831" y="2156"/>
                  <a:pt x="19523" y="2101"/>
                </a:cubicBezTo>
                <a:cubicBezTo>
                  <a:pt x="19251" y="2047"/>
                  <a:pt x="18980" y="1975"/>
                  <a:pt x="18708" y="1866"/>
                </a:cubicBezTo>
                <a:cubicBezTo>
                  <a:pt x="18491" y="1757"/>
                  <a:pt x="18237" y="1685"/>
                  <a:pt x="17984" y="1649"/>
                </a:cubicBezTo>
                <a:cubicBezTo>
                  <a:pt x="17875" y="1631"/>
                  <a:pt x="17766" y="1631"/>
                  <a:pt x="17640" y="1649"/>
                </a:cubicBezTo>
                <a:cubicBezTo>
                  <a:pt x="17477" y="1649"/>
                  <a:pt x="17332" y="1612"/>
                  <a:pt x="17169" y="1540"/>
                </a:cubicBezTo>
                <a:cubicBezTo>
                  <a:pt x="17060" y="1486"/>
                  <a:pt x="16951" y="1468"/>
                  <a:pt x="16825" y="1486"/>
                </a:cubicBezTo>
                <a:cubicBezTo>
                  <a:pt x="16680" y="1486"/>
                  <a:pt x="16517" y="1468"/>
                  <a:pt x="16372" y="1449"/>
                </a:cubicBezTo>
                <a:cubicBezTo>
                  <a:pt x="16245" y="1431"/>
                  <a:pt x="16100" y="1413"/>
                  <a:pt x="15973" y="1395"/>
                </a:cubicBezTo>
                <a:cubicBezTo>
                  <a:pt x="15829" y="1341"/>
                  <a:pt x="15702" y="1286"/>
                  <a:pt x="15557" y="1232"/>
                </a:cubicBezTo>
                <a:cubicBezTo>
                  <a:pt x="15340" y="1123"/>
                  <a:pt x="15104" y="1015"/>
                  <a:pt x="14869" y="942"/>
                </a:cubicBezTo>
                <a:cubicBezTo>
                  <a:pt x="14742" y="924"/>
                  <a:pt x="14615" y="906"/>
                  <a:pt x="14507" y="870"/>
                </a:cubicBezTo>
                <a:cubicBezTo>
                  <a:pt x="14380" y="834"/>
                  <a:pt x="14253" y="798"/>
                  <a:pt x="14126" y="761"/>
                </a:cubicBezTo>
                <a:cubicBezTo>
                  <a:pt x="13981" y="743"/>
                  <a:pt x="13855" y="653"/>
                  <a:pt x="13710" y="635"/>
                </a:cubicBezTo>
                <a:cubicBezTo>
                  <a:pt x="13583" y="616"/>
                  <a:pt x="13438" y="598"/>
                  <a:pt x="13293" y="562"/>
                </a:cubicBezTo>
                <a:cubicBezTo>
                  <a:pt x="13022" y="490"/>
                  <a:pt x="12768" y="399"/>
                  <a:pt x="12515" y="327"/>
                </a:cubicBezTo>
                <a:lnTo>
                  <a:pt x="12116" y="200"/>
                </a:lnTo>
                <a:cubicBezTo>
                  <a:pt x="11971" y="146"/>
                  <a:pt x="11808" y="127"/>
                  <a:pt x="11645" y="91"/>
                </a:cubicBezTo>
                <a:cubicBezTo>
                  <a:pt x="11392" y="37"/>
                  <a:pt x="11138" y="1"/>
                  <a:pt x="10867" y="1"/>
                </a:cubicBezTo>
                <a:cubicBezTo>
                  <a:pt x="10577" y="19"/>
                  <a:pt x="10287" y="55"/>
                  <a:pt x="9997" y="127"/>
                </a:cubicBezTo>
                <a:cubicBezTo>
                  <a:pt x="9889" y="146"/>
                  <a:pt x="9780" y="182"/>
                  <a:pt x="9689" y="236"/>
                </a:cubicBezTo>
                <a:cubicBezTo>
                  <a:pt x="9635" y="254"/>
                  <a:pt x="9581" y="290"/>
                  <a:pt x="9526" y="327"/>
                </a:cubicBezTo>
                <a:cubicBezTo>
                  <a:pt x="9436" y="363"/>
                  <a:pt x="9345" y="381"/>
                  <a:pt x="9255" y="381"/>
                </a:cubicBezTo>
                <a:cubicBezTo>
                  <a:pt x="8983" y="417"/>
                  <a:pt x="8730" y="544"/>
                  <a:pt x="8476" y="598"/>
                </a:cubicBezTo>
                <a:cubicBezTo>
                  <a:pt x="8331" y="635"/>
                  <a:pt x="8186" y="653"/>
                  <a:pt x="8042" y="707"/>
                </a:cubicBezTo>
                <a:cubicBezTo>
                  <a:pt x="7915" y="743"/>
                  <a:pt x="7770" y="779"/>
                  <a:pt x="7643" y="798"/>
                </a:cubicBezTo>
                <a:cubicBezTo>
                  <a:pt x="7335" y="816"/>
                  <a:pt x="7027" y="816"/>
                  <a:pt x="6738" y="798"/>
                </a:cubicBezTo>
                <a:cubicBezTo>
                  <a:pt x="6593" y="761"/>
                  <a:pt x="6448" y="743"/>
                  <a:pt x="6285" y="743"/>
                </a:cubicBezTo>
                <a:cubicBezTo>
                  <a:pt x="6140" y="743"/>
                  <a:pt x="5977" y="743"/>
                  <a:pt x="5832" y="707"/>
                </a:cubicBezTo>
                <a:cubicBezTo>
                  <a:pt x="5561" y="653"/>
                  <a:pt x="5271" y="635"/>
                  <a:pt x="4981" y="635"/>
                </a:cubicBezTo>
                <a:cubicBezTo>
                  <a:pt x="4673" y="635"/>
                  <a:pt x="4365" y="689"/>
                  <a:pt x="4057" y="707"/>
                </a:cubicBezTo>
                <a:cubicBezTo>
                  <a:pt x="3786" y="725"/>
                  <a:pt x="3514" y="761"/>
                  <a:pt x="3242" y="816"/>
                </a:cubicBezTo>
                <a:cubicBezTo>
                  <a:pt x="2953" y="870"/>
                  <a:pt x="2663" y="834"/>
                  <a:pt x="2391" y="888"/>
                </a:cubicBezTo>
                <a:cubicBezTo>
                  <a:pt x="2102" y="924"/>
                  <a:pt x="1794" y="888"/>
                  <a:pt x="1486" y="906"/>
                </a:cubicBezTo>
                <a:cubicBezTo>
                  <a:pt x="1359" y="924"/>
                  <a:pt x="1250" y="961"/>
                  <a:pt x="1124" y="961"/>
                </a:cubicBezTo>
                <a:cubicBezTo>
                  <a:pt x="997" y="979"/>
                  <a:pt x="870" y="997"/>
                  <a:pt x="761" y="1033"/>
                </a:cubicBezTo>
                <a:cubicBezTo>
                  <a:pt x="562" y="1087"/>
                  <a:pt x="363" y="1105"/>
                  <a:pt x="164" y="1087"/>
                </a:cubicBezTo>
                <a:cubicBezTo>
                  <a:pt x="164" y="1069"/>
                  <a:pt x="146" y="1069"/>
                  <a:pt x="128" y="1069"/>
                </a:cubicBezTo>
                <a:lnTo>
                  <a:pt x="1" y="1069"/>
                </a:lnTo>
                <a:lnTo>
                  <a:pt x="1" y="17259"/>
                </a:lnTo>
                <a:lnTo>
                  <a:pt x="63873" y="17259"/>
                </a:lnTo>
                <a:lnTo>
                  <a:pt x="63873" y="5144"/>
                </a:lnTo>
                <a:lnTo>
                  <a:pt x="63873" y="5144"/>
                </a:lnTo>
                <a:cubicBezTo>
                  <a:pt x="63783" y="5108"/>
                  <a:pt x="63674" y="5071"/>
                  <a:pt x="63583" y="5035"/>
                </a:cubicBezTo>
                <a:cubicBezTo>
                  <a:pt x="63602" y="5017"/>
                  <a:pt x="63602" y="4999"/>
                  <a:pt x="63583" y="4999"/>
                </a:cubicBezTo>
                <a:cubicBezTo>
                  <a:pt x="63529" y="4963"/>
                  <a:pt x="63475" y="4945"/>
                  <a:pt x="63420" y="4908"/>
                </a:cubicBezTo>
                <a:cubicBezTo>
                  <a:pt x="63348" y="4872"/>
                  <a:pt x="63294" y="4836"/>
                  <a:pt x="63221" y="4800"/>
                </a:cubicBezTo>
                <a:lnTo>
                  <a:pt x="62823" y="4582"/>
                </a:lnTo>
                <a:cubicBezTo>
                  <a:pt x="62696" y="4510"/>
                  <a:pt x="62569" y="4456"/>
                  <a:pt x="62442" y="4438"/>
                </a:cubicBezTo>
                <a:cubicBezTo>
                  <a:pt x="62298" y="4401"/>
                  <a:pt x="62153" y="4347"/>
                  <a:pt x="62026" y="4311"/>
                </a:cubicBezTo>
                <a:cubicBezTo>
                  <a:pt x="61954" y="4293"/>
                  <a:pt x="61899" y="4293"/>
                  <a:pt x="61827" y="4275"/>
                </a:cubicBezTo>
                <a:cubicBezTo>
                  <a:pt x="61772" y="4238"/>
                  <a:pt x="61700" y="4220"/>
                  <a:pt x="61646" y="4220"/>
                </a:cubicBezTo>
                <a:cubicBezTo>
                  <a:pt x="61573" y="4202"/>
                  <a:pt x="61519" y="4202"/>
                  <a:pt x="61465" y="4220"/>
                </a:cubicBezTo>
                <a:cubicBezTo>
                  <a:pt x="61374" y="4202"/>
                  <a:pt x="61283" y="4184"/>
                  <a:pt x="61193" y="4166"/>
                </a:cubicBezTo>
                <a:cubicBezTo>
                  <a:pt x="61139" y="4148"/>
                  <a:pt x="61084" y="4130"/>
                  <a:pt x="61030" y="4130"/>
                </a:cubicBezTo>
                <a:cubicBezTo>
                  <a:pt x="60958" y="4130"/>
                  <a:pt x="60867" y="4112"/>
                  <a:pt x="60813" y="4057"/>
                </a:cubicBezTo>
                <a:cubicBezTo>
                  <a:pt x="60740" y="3967"/>
                  <a:pt x="60650" y="3894"/>
                  <a:pt x="60541" y="3840"/>
                </a:cubicBezTo>
                <a:cubicBezTo>
                  <a:pt x="60414" y="3804"/>
                  <a:pt x="60287" y="3804"/>
                  <a:pt x="60143" y="3822"/>
                </a:cubicBezTo>
                <a:lnTo>
                  <a:pt x="59690" y="3822"/>
                </a:lnTo>
                <a:cubicBezTo>
                  <a:pt x="59617" y="3822"/>
                  <a:pt x="59545" y="3804"/>
                  <a:pt x="59473" y="3786"/>
                </a:cubicBezTo>
                <a:cubicBezTo>
                  <a:pt x="59418" y="3767"/>
                  <a:pt x="59364" y="3731"/>
                  <a:pt x="59310" y="3695"/>
                </a:cubicBezTo>
                <a:cubicBezTo>
                  <a:pt x="59255" y="3677"/>
                  <a:pt x="59219" y="3677"/>
                  <a:pt x="59165" y="3659"/>
                </a:cubicBezTo>
                <a:cubicBezTo>
                  <a:pt x="59110" y="3641"/>
                  <a:pt x="59020" y="3586"/>
                  <a:pt x="58929" y="3550"/>
                </a:cubicBezTo>
                <a:cubicBezTo>
                  <a:pt x="58676" y="3478"/>
                  <a:pt x="58404" y="3460"/>
                  <a:pt x="58151" y="3478"/>
                </a:cubicBezTo>
                <a:cubicBezTo>
                  <a:pt x="58060" y="3478"/>
                  <a:pt x="57988" y="3478"/>
                  <a:pt x="57897" y="3460"/>
                </a:cubicBezTo>
                <a:cubicBezTo>
                  <a:pt x="57843" y="3442"/>
                  <a:pt x="57788" y="3405"/>
                  <a:pt x="57734" y="3369"/>
                </a:cubicBezTo>
                <a:cubicBezTo>
                  <a:pt x="57625" y="3333"/>
                  <a:pt x="57517" y="3333"/>
                  <a:pt x="57426" y="3369"/>
                </a:cubicBezTo>
                <a:cubicBezTo>
                  <a:pt x="57299" y="3405"/>
                  <a:pt x="57118" y="3514"/>
                  <a:pt x="57010" y="3442"/>
                </a:cubicBezTo>
                <a:cubicBezTo>
                  <a:pt x="56955" y="3405"/>
                  <a:pt x="56937" y="3351"/>
                  <a:pt x="56883" y="3315"/>
                </a:cubicBezTo>
                <a:cubicBezTo>
                  <a:pt x="56847" y="3279"/>
                  <a:pt x="56792" y="3260"/>
                  <a:pt x="56720" y="3260"/>
                </a:cubicBezTo>
                <a:lnTo>
                  <a:pt x="56539" y="3260"/>
                </a:lnTo>
                <a:cubicBezTo>
                  <a:pt x="56521" y="3260"/>
                  <a:pt x="56484" y="3260"/>
                  <a:pt x="56466" y="3260"/>
                </a:cubicBezTo>
                <a:cubicBezTo>
                  <a:pt x="56430" y="3242"/>
                  <a:pt x="56412" y="3188"/>
                  <a:pt x="56412" y="3170"/>
                </a:cubicBezTo>
                <a:cubicBezTo>
                  <a:pt x="56358" y="3061"/>
                  <a:pt x="56376" y="2934"/>
                  <a:pt x="56285" y="2844"/>
                </a:cubicBezTo>
                <a:cubicBezTo>
                  <a:pt x="56285" y="2844"/>
                  <a:pt x="56267" y="2826"/>
                  <a:pt x="56249" y="2844"/>
                </a:cubicBezTo>
                <a:cubicBezTo>
                  <a:pt x="56195" y="2862"/>
                  <a:pt x="56158" y="2880"/>
                  <a:pt x="56122" y="2898"/>
                </a:cubicBezTo>
                <a:cubicBezTo>
                  <a:pt x="56050" y="2934"/>
                  <a:pt x="56014" y="2880"/>
                  <a:pt x="55977" y="2826"/>
                </a:cubicBezTo>
                <a:cubicBezTo>
                  <a:pt x="55923" y="2753"/>
                  <a:pt x="55851" y="2717"/>
                  <a:pt x="55778" y="2735"/>
                </a:cubicBezTo>
                <a:cubicBezTo>
                  <a:pt x="55706" y="2735"/>
                  <a:pt x="55633" y="2790"/>
                  <a:pt x="55579" y="2844"/>
                </a:cubicBezTo>
                <a:cubicBezTo>
                  <a:pt x="55525" y="2898"/>
                  <a:pt x="55470" y="2953"/>
                  <a:pt x="55398" y="3007"/>
                </a:cubicBezTo>
                <a:cubicBezTo>
                  <a:pt x="55362" y="2934"/>
                  <a:pt x="55307" y="2862"/>
                  <a:pt x="55235" y="2826"/>
                </a:cubicBezTo>
                <a:close/>
              </a:path>
            </a:pathLst>
          </a:custGeom>
          <a:solidFill>
            <a:schemeClr val="dk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60" name="Google Shape;260;p14"/>
          <p:cNvSpPr txBox="1">
            <a:spLocks noGrp="1"/>
          </p:cNvSpPr>
          <p:nvPr>
            <p:ph type="title"/>
          </p:nvPr>
        </p:nvSpPr>
        <p:spPr>
          <a:xfrm>
            <a:off x="2355079" y="2194759"/>
            <a:ext cx="3637200" cy="627200"/>
          </a:xfrm>
          <a:prstGeom prst="rect">
            <a:avLst/>
          </a:prstGeom>
        </p:spPr>
        <p:txBody>
          <a:bodyPr spcFirstLastPara="1" wrap="square" lIns="91425" tIns="91425" rIns="91425" bIns="91425" anchor="ctr" anchorCtr="0">
            <a:noAutofit/>
          </a:bodyPr>
          <a:lstStyle>
            <a:lvl1pPr lvl="0" rtl="0">
              <a:spcBef>
                <a:spcPts val="0"/>
              </a:spcBef>
              <a:spcAft>
                <a:spcPts val="0"/>
              </a:spcAft>
              <a:buSzPts val="2400"/>
              <a:buNone/>
              <a:defRPr sz="2667"/>
            </a:lvl1pPr>
            <a:lvl2pPr lvl="1" rtl="0">
              <a:spcBef>
                <a:spcPts val="0"/>
              </a:spcBef>
              <a:spcAft>
                <a:spcPts val="0"/>
              </a:spcAft>
              <a:buSzPts val="2400"/>
              <a:buNone/>
              <a:defRPr sz="3200"/>
            </a:lvl2pPr>
            <a:lvl3pPr lvl="2" rtl="0">
              <a:spcBef>
                <a:spcPts val="0"/>
              </a:spcBef>
              <a:spcAft>
                <a:spcPts val="0"/>
              </a:spcAft>
              <a:buSzPts val="2400"/>
              <a:buNone/>
              <a:defRPr sz="3200"/>
            </a:lvl3pPr>
            <a:lvl4pPr lvl="3" rtl="0">
              <a:spcBef>
                <a:spcPts val="0"/>
              </a:spcBef>
              <a:spcAft>
                <a:spcPts val="0"/>
              </a:spcAft>
              <a:buSzPts val="2400"/>
              <a:buNone/>
              <a:defRPr sz="3200"/>
            </a:lvl4pPr>
            <a:lvl5pPr lvl="4" rtl="0">
              <a:spcBef>
                <a:spcPts val="0"/>
              </a:spcBef>
              <a:spcAft>
                <a:spcPts val="0"/>
              </a:spcAft>
              <a:buSzPts val="2400"/>
              <a:buNone/>
              <a:defRPr sz="3200"/>
            </a:lvl5pPr>
            <a:lvl6pPr lvl="5" rtl="0">
              <a:spcBef>
                <a:spcPts val="0"/>
              </a:spcBef>
              <a:spcAft>
                <a:spcPts val="0"/>
              </a:spcAft>
              <a:buSzPts val="2400"/>
              <a:buNone/>
              <a:defRPr sz="3200"/>
            </a:lvl6pPr>
            <a:lvl7pPr lvl="6" rtl="0">
              <a:spcBef>
                <a:spcPts val="0"/>
              </a:spcBef>
              <a:spcAft>
                <a:spcPts val="0"/>
              </a:spcAft>
              <a:buSzPts val="2400"/>
              <a:buNone/>
              <a:defRPr sz="3200"/>
            </a:lvl7pPr>
            <a:lvl8pPr lvl="7" rtl="0">
              <a:spcBef>
                <a:spcPts val="0"/>
              </a:spcBef>
              <a:spcAft>
                <a:spcPts val="0"/>
              </a:spcAft>
              <a:buSzPts val="2400"/>
              <a:buNone/>
              <a:defRPr sz="3200"/>
            </a:lvl8pPr>
            <a:lvl9pPr lvl="8" rtl="0">
              <a:spcBef>
                <a:spcPts val="0"/>
              </a:spcBef>
              <a:spcAft>
                <a:spcPts val="0"/>
              </a:spcAft>
              <a:buSzPts val="2400"/>
              <a:buNone/>
              <a:defRPr sz="3200"/>
            </a:lvl9pPr>
          </a:lstStyle>
          <a:p>
            <a:endParaRPr/>
          </a:p>
        </p:txBody>
      </p:sp>
      <p:sp>
        <p:nvSpPr>
          <p:cNvPr id="261" name="Google Shape;261;p14"/>
          <p:cNvSpPr txBox="1">
            <a:spLocks noGrp="1"/>
          </p:cNvSpPr>
          <p:nvPr>
            <p:ph type="title" idx="2" hasCustomPrompt="1"/>
          </p:nvPr>
        </p:nvSpPr>
        <p:spPr>
          <a:xfrm>
            <a:off x="1243812" y="2548960"/>
            <a:ext cx="834000" cy="508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sz="3600"/>
            </a:lvl1pPr>
            <a:lvl2pPr lvl="1" rtl="0">
              <a:spcBef>
                <a:spcPts val="0"/>
              </a:spcBef>
              <a:spcAft>
                <a:spcPts val="0"/>
              </a:spcAft>
              <a:buSzPts val="3000"/>
              <a:buNone/>
              <a:defRPr sz="4000"/>
            </a:lvl2pPr>
            <a:lvl3pPr lvl="2" rtl="0">
              <a:spcBef>
                <a:spcPts val="0"/>
              </a:spcBef>
              <a:spcAft>
                <a:spcPts val="0"/>
              </a:spcAft>
              <a:buSzPts val="3000"/>
              <a:buNone/>
              <a:defRPr sz="4000"/>
            </a:lvl3pPr>
            <a:lvl4pPr lvl="3" rtl="0">
              <a:spcBef>
                <a:spcPts val="0"/>
              </a:spcBef>
              <a:spcAft>
                <a:spcPts val="0"/>
              </a:spcAft>
              <a:buSzPts val="3000"/>
              <a:buNone/>
              <a:defRPr sz="4000"/>
            </a:lvl4pPr>
            <a:lvl5pPr lvl="4" rtl="0">
              <a:spcBef>
                <a:spcPts val="0"/>
              </a:spcBef>
              <a:spcAft>
                <a:spcPts val="0"/>
              </a:spcAft>
              <a:buSzPts val="3000"/>
              <a:buNone/>
              <a:defRPr sz="4000"/>
            </a:lvl5pPr>
            <a:lvl6pPr lvl="5" rtl="0">
              <a:spcBef>
                <a:spcPts val="0"/>
              </a:spcBef>
              <a:spcAft>
                <a:spcPts val="0"/>
              </a:spcAft>
              <a:buSzPts val="3000"/>
              <a:buNone/>
              <a:defRPr sz="4000"/>
            </a:lvl6pPr>
            <a:lvl7pPr lvl="6" rtl="0">
              <a:spcBef>
                <a:spcPts val="0"/>
              </a:spcBef>
              <a:spcAft>
                <a:spcPts val="0"/>
              </a:spcAft>
              <a:buSzPts val="3000"/>
              <a:buNone/>
              <a:defRPr sz="4000"/>
            </a:lvl7pPr>
            <a:lvl8pPr lvl="7" rtl="0">
              <a:spcBef>
                <a:spcPts val="0"/>
              </a:spcBef>
              <a:spcAft>
                <a:spcPts val="0"/>
              </a:spcAft>
              <a:buSzPts val="3000"/>
              <a:buNone/>
              <a:defRPr sz="4000"/>
            </a:lvl8pPr>
            <a:lvl9pPr lvl="8" rtl="0">
              <a:spcBef>
                <a:spcPts val="0"/>
              </a:spcBef>
              <a:spcAft>
                <a:spcPts val="0"/>
              </a:spcAft>
              <a:buSzPts val="3000"/>
              <a:buNone/>
              <a:defRPr sz="4000"/>
            </a:lvl9pPr>
          </a:lstStyle>
          <a:p>
            <a:r>
              <a:t>xx%</a:t>
            </a:r>
          </a:p>
        </p:txBody>
      </p:sp>
      <p:sp>
        <p:nvSpPr>
          <p:cNvPr id="262" name="Google Shape;262;p14"/>
          <p:cNvSpPr txBox="1">
            <a:spLocks noGrp="1"/>
          </p:cNvSpPr>
          <p:nvPr>
            <p:ph type="subTitle" idx="1"/>
          </p:nvPr>
        </p:nvSpPr>
        <p:spPr>
          <a:xfrm>
            <a:off x="2355079" y="2818241"/>
            <a:ext cx="3637200" cy="6996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867"/>
            </a:lvl1pPr>
            <a:lvl2pPr lvl="1" rtl="0">
              <a:lnSpc>
                <a:spcPct val="100000"/>
              </a:lnSpc>
              <a:spcBef>
                <a:spcPts val="0"/>
              </a:spcBef>
              <a:spcAft>
                <a:spcPts val="0"/>
              </a:spcAft>
              <a:buSzPts val="1400"/>
              <a:buNone/>
              <a:defRPr/>
            </a:lvl2pPr>
            <a:lvl3pPr lvl="2" rtl="0">
              <a:lnSpc>
                <a:spcPct val="100000"/>
              </a:lnSpc>
              <a:spcBef>
                <a:spcPts val="2133"/>
              </a:spcBef>
              <a:spcAft>
                <a:spcPts val="0"/>
              </a:spcAft>
              <a:buSzPts val="1400"/>
              <a:buNone/>
              <a:defRPr/>
            </a:lvl3pPr>
            <a:lvl4pPr lvl="3" rtl="0">
              <a:lnSpc>
                <a:spcPct val="100000"/>
              </a:lnSpc>
              <a:spcBef>
                <a:spcPts val="2133"/>
              </a:spcBef>
              <a:spcAft>
                <a:spcPts val="0"/>
              </a:spcAft>
              <a:buSzPts val="1400"/>
              <a:buNone/>
              <a:defRPr/>
            </a:lvl4pPr>
            <a:lvl5pPr lvl="4" rtl="0">
              <a:lnSpc>
                <a:spcPct val="100000"/>
              </a:lnSpc>
              <a:spcBef>
                <a:spcPts val="2133"/>
              </a:spcBef>
              <a:spcAft>
                <a:spcPts val="0"/>
              </a:spcAft>
              <a:buSzPts val="1400"/>
              <a:buNone/>
              <a:defRPr/>
            </a:lvl5pPr>
            <a:lvl6pPr lvl="5" rtl="0">
              <a:lnSpc>
                <a:spcPct val="100000"/>
              </a:lnSpc>
              <a:spcBef>
                <a:spcPts val="2133"/>
              </a:spcBef>
              <a:spcAft>
                <a:spcPts val="0"/>
              </a:spcAft>
              <a:buSzPts val="1400"/>
              <a:buNone/>
              <a:defRPr/>
            </a:lvl6pPr>
            <a:lvl7pPr lvl="6" rtl="0">
              <a:lnSpc>
                <a:spcPct val="100000"/>
              </a:lnSpc>
              <a:spcBef>
                <a:spcPts val="2133"/>
              </a:spcBef>
              <a:spcAft>
                <a:spcPts val="0"/>
              </a:spcAft>
              <a:buSzPts val="1400"/>
              <a:buNone/>
              <a:defRPr/>
            </a:lvl7pPr>
            <a:lvl8pPr lvl="7" rtl="0">
              <a:lnSpc>
                <a:spcPct val="100000"/>
              </a:lnSpc>
              <a:spcBef>
                <a:spcPts val="2133"/>
              </a:spcBef>
              <a:spcAft>
                <a:spcPts val="0"/>
              </a:spcAft>
              <a:buSzPts val="1400"/>
              <a:buNone/>
              <a:defRPr/>
            </a:lvl8pPr>
            <a:lvl9pPr lvl="8" rtl="0">
              <a:lnSpc>
                <a:spcPct val="100000"/>
              </a:lnSpc>
              <a:spcBef>
                <a:spcPts val="2133"/>
              </a:spcBef>
              <a:spcAft>
                <a:spcPts val="2133"/>
              </a:spcAft>
              <a:buSzPts val="1400"/>
              <a:buNone/>
              <a:defRPr/>
            </a:lvl9pPr>
          </a:lstStyle>
          <a:p>
            <a:endParaRPr/>
          </a:p>
        </p:txBody>
      </p:sp>
      <p:sp>
        <p:nvSpPr>
          <p:cNvPr id="263" name="Google Shape;263;p14"/>
          <p:cNvSpPr txBox="1">
            <a:spLocks noGrp="1"/>
          </p:cNvSpPr>
          <p:nvPr>
            <p:ph type="title" idx="3"/>
          </p:nvPr>
        </p:nvSpPr>
        <p:spPr>
          <a:xfrm>
            <a:off x="7502145" y="2194759"/>
            <a:ext cx="3637200" cy="627200"/>
          </a:xfrm>
          <a:prstGeom prst="rect">
            <a:avLst/>
          </a:prstGeom>
        </p:spPr>
        <p:txBody>
          <a:bodyPr spcFirstLastPara="1" wrap="square" lIns="91425" tIns="91425" rIns="91425" bIns="91425" anchor="ctr" anchorCtr="0">
            <a:noAutofit/>
          </a:bodyPr>
          <a:lstStyle>
            <a:lvl1pPr lvl="0" rtl="0">
              <a:spcBef>
                <a:spcPts val="0"/>
              </a:spcBef>
              <a:spcAft>
                <a:spcPts val="0"/>
              </a:spcAft>
              <a:buSzPts val="2400"/>
              <a:buNone/>
              <a:defRPr sz="2667"/>
            </a:lvl1pPr>
            <a:lvl2pPr lvl="1" rtl="0">
              <a:spcBef>
                <a:spcPts val="0"/>
              </a:spcBef>
              <a:spcAft>
                <a:spcPts val="0"/>
              </a:spcAft>
              <a:buSzPts val="2400"/>
              <a:buNone/>
              <a:defRPr sz="3200"/>
            </a:lvl2pPr>
            <a:lvl3pPr lvl="2" rtl="0">
              <a:spcBef>
                <a:spcPts val="0"/>
              </a:spcBef>
              <a:spcAft>
                <a:spcPts val="0"/>
              </a:spcAft>
              <a:buSzPts val="2400"/>
              <a:buNone/>
              <a:defRPr sz="3200"/>
            </a:lvl3pPr>
            <a:lvl4pPr lvl="3" rtl="0">
              <a:spcBef>
                <a:spcPts val="0"/>
              </a:spcBef>
              <a:spcAft>
                <a:spcPts val="0"/>
              </a:spcAft>
              <a:buSzPts val="2400"/>
              <a:buNone/>
              <a:defRPr sz="3200"/>
            </a:lvl4pPr>
            <a:lvl5pPr lvl="4" rtl="0">
              <a:spcBef>
                <a:spcPts val="0"/>
              </a:spcBef>
              <a:spcAft>
                <a:spcPts val="0"/>
              </a:spcAft>
              <a:buSzPts val="2400"/>
              <a:buNone/>
              <a:defRPr sz="3200"/>
            </a:lvl5pPr>
            <a:lvl6pPr lvl="5" rtl="0">
              <a:spcBef>
                <a:spcPts val="0"/>
              </a:spcBef>
              <a:spcAft>
                <a:spcPts val="0"/>
              </a:spcAft>
              <a:buSzPts val="2400"/>
              <a:buNone/>
              <a:defRPr sz="3200"/>
            </a:lvl6pPr>
            <a:lvl7pPr lvl="6" rtl="0">
              <a:spcBef>
                <a:spcPts val="0"/>
              </a:spcBef>
              <a:spcAft>
                <a:spcPts val="0"/>
              </a:spcAft>
              <a:buSzPts val="2400"/>
              <a:buNone/>
              <a:defRPr sz="3200"/>
            </a:lvl7pPr>
            <a:lvl8pPr lvl="7" rtl="0">
              <a:spcBef>
                <a:spcPts val="0"/>
              </a:spcBef>
              <a:spcAft>
                <a:spcPts val="0"/>
              </a:spcAft>
              <a:buSzPts val="2400"/>
              <a:buNone/>
              <a:defRPr sz="3200"/>
            </a:lvl8pPr>
            <a:lvl9pPr lvl="8" rtl="0">
              <a:spcBef>
                <a:spcPts val="0"/>
              </a:spcBef>
              <a:spcAft>
                <a:spcPts val="0"/>
              </a:spcAft>
              <a:buSzPts val="2400"/>
              <a:buNone/>
              <a:defRPr sz="3200"/>
            </a:lvl9pPr>
          </a:lstStyle>
          <a:p>
            <a:endParaRPr/>
          </a:p>
        </p:txBody>
      </p:sp>
      <p:sp>
        <p:nvSpPr>
          <p:cNvPr id="264" name="Google Shape;264;p14"/>
          <p:cNvSpPr txBox="1">
            <a:spLocks noGrp="1"/>
          </p:cNvSpPr>
          <p:nvPr>
            <p:ph type="title" idx="4" hasCustomPrompt="1"/>
          </p:nvPr>
        </p:nvSpPr>
        <p:spPr>
          <a:xfrm>
            <a:off x="6390965" y="2548956"/>
            <a:ext cx="834000" cy="508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sz="3600"/>
            </a:lvl1pPr>
            <a:lvl2pPr lvl="1" rtl="0">
              <a:spcBef>
                <a:spcPts val="0"/>
              </a:spcBef>
              <a:spcAft>
                <a:spcPts val="0"/>
              </a:spcAft>
              <a:buSzPts val="3000"/>
              <a:buNone/>
              <a:defRPr sz="4000"/>
            </a:lvl2pPr>
            <a:lvl3pPr lvl="2" rtl="0">
              <a:spcBef>
                <a:spcPts val="0"/>
              </a:spcBef>
              <a:spcAft>
                <a:spcPts val="0"/>
              </a:spcAft>
              <a:buSzPts val="3000"/>
              <a:buNone/>
              <a:defRPr sz="4000"/>
            </a:lvl3pPr>
            <a:lvl4pPr lvl="3" rtl="0">
              <a:spcBef>
                <a:spcPts val="0"/>
              </a:spcBef>
              <a:spcAft>
                <a:spcPts val="0"/>
              </a:spcAft>
              <a:buSzPts val="3000"/>
              <a:buNone/>
              <a:defRPr sz="4000"/>
            </a:lvl4pPr>
            <a:lvl5pPr lvl="4" rtl="0">
              <a:spcBef>
                <a:spcPts val="0"/>
              </a:spcBef>
              <a:spcAft>
                <a:spcPts val="0"/>
              </a:spcAft>
              <a:buSzPts val="3000"/>
              <a:buNone/>
              <a:defRPr sz="4000"/>
            </a:lvl5pPr>
            <a:lvl6pPr lvl="5" rtl="0">
              <a:spcBef>
                <a:spcPts val="0"/>
              </a:spcBef>
              <a:spcAft>
                <a:spcPts val="0"/>
              </a:spcAft>
              <a:buSzPts val="3000"/>
              <a:buNone/>
              <a:defRPr sz="4000"/>
            </a:lvl6pPr>
            <a:lvl7pPr lvl="6" rtl="0">
              <a:spcBef>
                <a:spcPts val="0"/>
              </a:spcBef>
              <a:spcAft>
                <a:spcPts val="0"/>
              </a:spcAft>
              <a:buSzPts val="3000"/>
              <a:buNone/>
              <a:defRPr sz="4000"/>
            </a:lvl7pPr>
            <a:lvl8pPr lvl="7" rtl="0">
              <a:spcBef>
                <a:spcPts val="0"/>
              </a:spcBef>
              <a:spcAft>
                <a:spcPts val="0"/>
              </a:spcAft>
              <a:buSzPts val="3000"/>
              <a:buNone/>
              <a:defRPr sz="4000"/>
            </a:lvl8pPr>
            <a:lvl9pPr lvl="8" rtl="0">
              <a:spcBef>
                <a:spcPts val="0"/>
              </a:spcBef>
              <a:spcAft>
                <a:spcPts val="0"/>
              </a:spcAft>
              <a:buSzPts val="3000"/>
              <a:buNone/>
              <a:defRPr sz="4000"/>
            </a:lvl9pPr>
          </a:lstStyle>
          <a:p>
            <a:r>
              <a:t>xx%</a:t>
            </a:r>
          </a:p>
        </p:txBody>
      </p:sp>
      <p:sp>
        <p:nvSpPr>
          <p:cNvPr id="265" name="Google Shape;265;p14"/>
          <p:cNvSpPr txBox="1">
            <a:spLocks noGrp="1"/>
          </p:cNvSpPr>
          <p:nvPr>
            <p:ph type="subTitle" idx="5"/>
          </p:nvPr>
        </p:nvSpPr>
        <p:spPr>
          <a:xfrm>
            <a:off x="7502145" y="2818241"/>
            <a:ext cx="3637200" cy="6996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867"/>
            </a:lvl1pPr>
            <a:lvl2pPr lvl="1" rtl="0">
              <a:lnSpc>
                <a:spcPct val="100000"/>
              </a:lnSpc>
              <a:spcBef>
                <a:spcPts val="0"/>
              </a:spcBef>
              <a:spcAft>
                <a:spcPts val="0"/>
              </a:spcAft>
              <a:buSzPts val="1400"/>
              <a:buNone/>
              <a:defRPr/>
            </a:lvl2pPr>
            <a:lvl3pPr lvl="2" rtl="0">
              <a:lnSpc>
                <a:spcPct val="100000"/>
              </a:lnSpc>
              <a:spcBef>
                <a:spcPts val="2133"/>
              </a:spcBef>
              <a:spcAft>
                <a:spcPts val="0"/>
              </a:spcAft>
              <a:buSzPts val="1400"/>
              <a:buNone/>
              <a:defRPr/>
            </a:lvl3pPr>
            <a:lvl4pPr lvl="3" rtl="0">
              <a:lnSpc>
                <a:spcPct val="100000"/>
              </a:lnSpc>
              <a:spcBef>
                <a:spcPts val="2133"/>
              </a:spcBef>
              <a:spcAft>
                <a:spcPts val="0"/>
              </a:spcAft>
              <a:buSzPts val="1400"/>
              <a:buNone/>
              <a:defRPr/>
            </a:lvl4pPr>
            <a:lvl5pPr lvl="4" rtl="0">
              <a:lnSpc>
                <a:spcPct val="100000"/>
              </a:lnSpc>
              <a:spcBef>
                <a:spcPts val="2133"/>
              </a:spcBef>
              <a:spcAft>
                <a:spcPts val="0"/>
              </a:spcAft>
              <a:buSzPts val="1400"/>
              <a:buNone/>
              <a:defRPr/>
            </a:lvl5pPr>
            <a:lvl6pPr lvl="5" rtl="0">
              <a:lnSpc>
                <a:spcPct val="100000"/>
              </a:lnSpc>
              <a:spcBef>
                <a:spcPts val="2133"/>
              </a:spcBef>
              <a:spcAft>
                <a:spcPts val="0"/>
              </a:spcAft>
              <a:buSzPts val="1400"/>
              <a:buNone/>
              <a:defRPr/>
            </a:lvl6pPr>
            <a:lvl7pPr lvl="6" rtl="0">
              <a:lnSpc>
                <a:spcPct val="100000"/>
              </a:lnSpc>
              <a:spcBef>
                <a:spcPts val="2133"/>
              </a:spcBef>
              <a:spcAft>
                <a:spcPts val="0"/>
              </a:spcAft>
              <a:buSzPts val="1400"/>
              <a:buNone/>
              <a:defRPr/>
            </a:lvl7pPr>
            <a:lvl8pPr lvl="7" rtl="0">
              <a:lnSpc>
                <a:spcPct val="100000"/>
              </a:lnSpc>
              <a:spcBef>
                <a:spcPts val="2133"/>
              </a:spcBef>
              <a:spcAft>
                <a:spcPts val="0"/>
              </a:spcAft>
              <a:buSzPts val="1400"/>
              <a:buNone/>
              <a:defRPr/>
            </a:lvl8pPr>
            <a:lvl9pPr lvl="8" rtl="0">
              <a:lnSpc>
                <a:spcPct val="100000"/>
              </a:lnSpc>
              <a:spcBef>
                <a:spcPts val="2133"/>
              </a:spcBef>
              <a:spcAft>
                <a:spcPts val="2133"/>
              </a:spcAft>
              <a:buSzPts val="1400"/>
              <a:buNone/>
              <a:defRPr/>
            </a:lvl9pPr>
          </a:lstStyle>
          <a:p>
            <a:endParaRPr/>
          </a:p>
        </p:txBody>
      </p:sp>
      <p:sp>
        <p:nvSpPr>
          <p:cNvPr id="266" name="Google Shape;266;p14"/>
          <p:cNvSpPr txBox="1">
            <a:spLocks noGrp="1"/>
          </p:cNvSpPr>
          <p:nvPr>
            <p:ph type="title" idx="6"/>
          </p:nvPr>
        </p:nvSpPr>
        <p:spPr>
          <a:xfrm>
            <a:off x="2355079" y="3966225"/>
            <a:ext cx="3637200" cy="627200"/>
          </a:xfrm>
          <a:prstGeom prst="rect">
            <a:avLst/>
          </a:prstGeom>
        </p:spPr>
        <p:txBody>
          <a:bodyPr spcFirstLastPara="1" wrap="square" lIns="91425" tIns="91425" rIns="91425" bIns="91425" anchor="ctr" anchorCtr="0">
            <a:noAutofit/>
          </a:bodyPr>
          <a:lstStyle>
            <a:lvl1pPr lvl="0" rtl="0">
              <a:spcBef>
                <a:spcPts val="0"/>
              </a:spcBef>
              <a:spcAft>
                <a:spcPts val="0"/>
              </a:spcAft>
              <a:buSzPts val="2400"/>
              <a:buNone/>
              <a:defRPr sz="2667"/>
            </a:lvl1pPr>
            <a:lvl2pPr lvl="1" rtl="0">
              <a:spcBef>
                <a:spcPts val="0"/>
              </a:spcBef>
              <a:spcAft>
                <a:spcPts val="0"/>
              </a:spcAft>
              <a:buSzPts val="2400"/>
              <a:buNone/>
              <a:defRPr sz="3200"/>
            </a:lvl2pPr>
            <a:lvl3pPr lvl="2" rtl="0">
              <a:spcBef>
                <a:spcPts val="0"/>
              </a:spcBef>
              <a:spcAft>
                <a:spcPts val="0"/>
              </a:spcAft>
              <a:buSzPts val="2400"/>
              <a:buNone/>
              <a:defRPr sz="3200"/>
            </a:lvl3pPr>
            <a:lvl4pPr lvl="3" rtl="0">
              <a:spcBef>
                <a:spcPts val="0"/>
              </a:spcBef>
              <a:spcAft>
                <a:spcPts val="0"/>
              </a:spcAft>
              <a:buSzPts val="2400"/>
              <a:buNone/>
              <a:defRPr sz="3200"/>
            </a:lvl4pPr>
            <a:lvl5pPr lvl="4" rtl="0">
              <a:spcBef>
                <a:spcPts val="0"/>
              </a:spcBef>
              <a:spcAft>
                <a:spcPts val="0"/>
              </a:spcAft>
              <a:buSzPts val="2400"/>
              <a:buNone/>
              <a:defRPr sz="3200"/>
            </a:lvl5pPr>
            <a:lvl6pPr lvl="5" rtl="0">
              <a:spcBef>
                <a:spcPts val="0"/>
              </a:spcBef>
              <a:spcAft>
                <a:spcPts val="0"/>
              </a:spcAft>
              <a:buSzPts val="2400"/>
              <a:buNone/>
              <a:defRPr sz="3200"/>
            </a:lvl6pPr>
            <a:lvl7pPr lvl="6" rtl="0">
              <a:spcBef>
                <a:spcPts val="0"/>
              </a:spcBef>
              <a:spcAft>
                <a:spcPts val="0"/>
              </a:spcAft>
              <a:buSzPts val="2400"/>
              <a:buNone/>
              <a:defRPr sz="3200"/>
            </a:lvl7pPr>
            <a:lvl8pPr lvl="7" rtl="0">
              <a:spcBef>
                <a:spcPts val="0"/>
              </a:spcBef>
              <a:spcAft>
                <a:spcPts val="0"/>
              </a:spcAft>
              <a:buSzPts val="2400"/>
              <a:buNone/>
              <a:defRPr sz="3200"/>
            </a:lvl8pPr>
            <a:lvl9pPr lvl="8" rtl="0">
              <a:spcBef>
                <a:spcPts val="0"/>
              </a:spcBef>
              <a:spcAft>
                <a:spcPts val="0"/>
              </a:spcAft>
              <a:buSzPts val="2400"/>
              <a:buNone/>
              <a:defRPr sz="3200"/>
            </a:lvl9pPr>
          </a:lstStyle>
          <a:p>
            <a:endParaRPr/>
          </a:p>
        </p:txBody>
      </p:sp>
      <p:sp>
        <p:nvSpPr>
          <p:cNvPr id="267" name="Google Shape;267;p14"/>
          <p:cNvSpPr txBox="1">
            <a:spLocks noGrp="1"/>
          </p:cNvSpPr>
          <p:nvPr>
            <p:ph type="title" idx="7" hasCustomPrompt="1"/>
          </p:nvPr>
        </p:nvSpPr>
        <p:spPr>
          <a:xfrm>
            <a:off x="1243812" y="4360923"/>
            <a:ext cx="834000" cy="508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sz="3600"/>
            </a:lvl1pPr>
            <a:lvl2pPr lvl="1" rtl="0">
              <a:spcBef>
                <a:spcPts val="0"/>
              </a:spcBef>
              <a:spcAft>
                <a:spcPts val="0"/>
              </a:spcAft>
              <a:buSzPts val="3000"/>
              <a:buNone/>
              <a:defRPr sz="4000"/>
            </a:lvl2pPr>
            <a:lvl3pPr lvl="2" rtl="0">
              <a:spcBef>
                <a:spcPts val="0"/>
              </a:spcBef>
              <a:spcAft>
                <a:spcPts val="0"/>
              </a:spcAft>
              <a:buSzPts val="3000"/>
              <a:buNone/>
              <a:defRPr sz="4000"/>
            </a:lvl3pPr>
            <a:lvl4pPr lvl="3" rtl="0">
              <a:spcBef>
                <a:spcPts val="0"/>
              </a:spcBef>
              <a:spcAft>
                <a:spcPts val="0"/>
              </a:spcAft>
              <a:buSzPts val="3000"/>
              <a:buNone/>
              <a:defRPr sz="4000"/>
            </a:lvl4pPr>
            <a:lvl5pPr lvl="4" rtl="0">
              <a:spcBef>
                <a:spcPts val="0"/>
              </a:spcBef>
              <a:spcAft>
                <a:spcPts val="0"/>
              </a:spcAft>
              <a:buSzPts val="3000"/>
              <a:buNone/>
              <a:defRPr sz="4000"/>
            </a:lvl5pPr>
            <a:lvl6pPr lvl="5" rtl="0">
              <a:spcBef>
                <a:spcPts val="0"/>
              </a:spcBef>
              <a:spcAft>
                <a:spcPts val="0"/>
              </a:spcAft>
              <a:buSzPts val="3000"/>
              <a:buNone/>
              <a:defRPr sz="4000"/>
            </a:lvl6pPr>
            <a:lvl7pPr lvl="6" rtl="0">
              <a:spcBef>
                <a:spcPts val="0"/>
              </a:spcBef>
              <a:spcAft>
                <a:spcPts val="0"/>
              </a:spcAft>
              <a:buSzPts val="3000"/>
              <a:buNone/>
              <a:defRPr sz="4000"/>
            </a:lvl7pPr>
            <a:lvl8pPr lvl="7" rtl="0">
              <a:spcBef>
                <a:spcPts val="0"/>
              </a:spcBef>
              <a:spcAft>
                <a:spcPts val="0"/>
              </a:spcAft>
              <a:buSzPts val="3000"/>
              <a:buNone/>
              <a:defRPr sz="4000"/>
            </a:lvl8pPr>
            <a:lvl9pPr lvl="8" rtl="0">
              <a:spcBef>
                <a:spcPts val="0"/>
              </a:spcBef>
              <a:spcAft>
                <a:spcPts val="0"/>
              </a:spcAft>
              <a:buSzPts val="3000"/>
              <a:buNone/>
              <a:defRPr sz="4000"/>
            </a:lvl9pPr>
          </a:lstStyle>
          <a:p>
            <a:r>
              <a:t>xx%</a:t>
            </a:r>
          </a:p>
        </p:txBody>
      </p:sp>
      <p:sp>
        <p:nvSpPr>
          <p:cNvPr id="268" name="Google Shape;268;p14"/>
          <p:cNvSpPr txBox="1">
            <a:spLocks noGrp="1"/>
          </p:cNvSpPr>
          <p:nvPr>
            <p:ph type="subTitle" idx="8"/>
          </p:nvPr>
        </p:nvSpPr>
        <p:spPr>
          <a:xfrm>
            <a:off x="2355079" y="4586924"/>
            <a:ext cx="3637200" cy="8016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867"/>
            </a:lvl1pPr>
            <a:lvl2pPr lvl="1" rtl="0">
              <a:lnSpc>
                <a:spcPct val="100000"/>
              </a:lnSpc>
              <a:spcBef>
                <a:spcPts val="0"/>
              </a:spcBef>
              <a:spcAft>
                <a:spcPts val="0"/>
              </a:spcAft>
              <a:buSzPts val="1400"/>
              <a:buNone/>
              <a:defRPr/>
            </a:lvl2pPr>
            <a:lvl3pPr lvl="2" rtl="0">
              <a:lnSpc>
                <a:spcPct val="100000"/>
              </a:lnSpc>
              <a:spcBef>
                <a:spcPts val="2133"/>
              </a:spcBef>
              <a:spcAft>
                <a:spcPts val="0"/>
              </a:spcAft>
              <a:buSzPts val="1400"/>
              <a:buNone/>
              <a:defRPr/>
            </a:lvl3pPr>
            <a:lvl4pPr lvl="3" rtl="0">
              <a:lnSpc>
                <a:spcPct val="100000"/>
              </a:lnSpc>
              <a:spcBef>
                <a:spcPts val="2133"/>
              </a:spcBef>
              <a:spcAft>
                <a:spcPts val="0"/>
              </a:spcAft>
              <a:buSzPts val="1400"/>
              <a:buNone/>
              <a:defRPr/>
            </a:lvl4pPr>
            <a:lvl5pPr lvl="4" rtl="0">
              <a:lnSpc>
                <a:spcPct val="100000"/>
              </a:lnSpc>
              <a:spcBef>
                <a:spcPts val="2133"/>
              </a:spcBef>
              <a:spcAft>
                <a:spcPts val="0"/>
              </a:spcAft>
              <a:buSzPts val="1400"/>
              <a:buNone/>
              <a:defRPr/>
            </a:lvl5pPr>
            <a:lvl6pPr lvl="5" rtl="0">
              <a:lnSpc>
                <a:spcPct val="100000"/>
              </a:lnSpc>
              <a:spcBef>
                <a:spcPts val="2133"/>
              </a:spcBef>
              <a:spcAft>
                <a:spcPts val="0"/>
              </a:spcAft>
              <a:buSzPts val="1400"/>
              <a:buNone/>
              <a:defRPr/>
            </a:lvl6pPr>
            <a:lvl7pPr lvl="6" rtl="0">
              <a:lnSpc>
                <a:spcPct val="100000"/>
              </a:lnSpc>
              <a:spcBef>
                <a:spcPts val="2133"/>
              </a:spcBef>
              <a:spcAft>
                <a:spcPts val="0"/>
              </a:spcAft>
              <a:buSzPts val="1400"/>
              <a:buNone/>
              <a:defRPr/>
            </a:lvl7pPr>
            <a:lvl8pPr lvl="7" rtl="0">
              <a:lnSpc>
                <a:spcPct val="100000"/>
              </a:lnSpc>
              <a:spcBef>
                <a:spcPts val="2133"/>
              </a:spcBef>
              <a:spcAft>
                <a:spcPts val="0"/>
              </a:spcAft>
              <a:buSzPts val="1400"/>
              <a:buNone/>
              <a:defRPr/>
            </a:lvl8pPr>
            <a:lvl9pPr lvl="8" rtl="0">
              <a:lnSpc>
                <a:spcPct val="100000"/>
              </a:lnSpc>
              <a:spcBef>
                <a:spcPts val="2133"/>
              </a:spcBef>
              <a:spcAft>
                <a:spcPts val="2133"/>
              </a:spcAft>
              <a:buSzPts val="1400"/>
              <a:buNone/>
              <a:defRPr/>
            </a:lvl9pPr>
          </a:lstStyle>
          <a:p>
            <a:endParaRPr/>
          </a:p>
        </p:txBody>
      </p:sp>
      <p:sp>
        <p:nvSpPr>
          <p:cNvPr id="269" name="Google Shape;269;p14"/>
          <p:cNvSpPr txBox="1">
            <a:spLocks noGrp="1"/>
          </p:cNvSpPr>
          <p:nvPr>
            <p:ph type="title" idx="9"/>
          </p:nvPr>
        </p:nvSpPr>
        <p:spPr>
          <a:xfrm>
            <a:off x="7502145" y="3966225"/>
            <a:ext cx="3637200" cy="627200"/>
          </a:xfrm>
          <a:prstGeom prst="rect">
            <a:avLst/>
          </a:prstGeom>
        </p:spPr>
        <p:txBody>
          <a:bodyPr spcFirstLastPara="1" wrap="square" lIns="91425" tIns="91425" rIns="91425" bIns="91425" anchor="ctr" anchorCtr="0">
            <a:noAutofit/>
          </a:bodyPr>
          <a:lstStyle>
            <a:lvl1pPr lvl="0" rtl="0">
              <a:spcBef>
                <a:spcPts val="0"/>
              </a:spcBef>
              <a:spcAft>
                <a:spcPts val="0"/>
              </a:spcAft>
              <a:buSzPts val="2400"/>
              <a:buNone/>
              <a:defRPr sz="2667"/>
            </a:lvl1pPr>
            <a:lvl2pPr lvl="1" rtl="0">
              <a:spcBef>
                <a:spcPts val="0"/>
              </a:spcBef>
              <a:spcAft>
                <a:spcPts val="0"/>
              </a:spcAft>
              <a:buSzPts val="2400"/>
              <a:buNone/>
              <a:defRPr sz="3200"/>
            </a:lvl2pPr>
            <a:lvl3pPr lvl="2" rtl="0">
              <a:spcBef>
                <a:spcPts val="0"/>
              </a:spcBef>
              <a:spcAft>
                <a:spcPts val="0"/>
              </a:spcAft>
              <a:buSzPts val="2400"/>
              <a:buNone/>
              <a:defRPr sz="3200"/>
            </a:lvl3pPr>
            <a:lvl4pPr lvl="3" rtl="0">
              <a:spcBef>
                <a:spcPts val="0"/>
              </a:spcBef>
              <a:spcAft>
                <a:spcPts val="0"/>
              </a:spcAft>
              <a:buSzPts val="2400"/>
              <a:buNone/>
              <a:defRPr sz="3200"/>
            </a:lvl4pPr>
            <a:lvl5pPr lvl="4" rtl="0">
              <a:spcBef>
                <a:spcPts val="0"/>
              </a:spcBef>
              <a:spcAft>
                <a:spcPts val="0"/>
              </a:spcAft>
              <a:buSzPts val="2400"/>
              <a:buNone/>
              <a:defRPr sz="3200"/>
            </a:lvl5pPr>
            <a:lvl6pPr lvl="5" rtl="0">
              <a:spcBef>
                <a:spcPts val="0"/>
              </a:spcBef>
              <a:spcAft>
                <a:spcPts val="0"/>
              </a:spcAft>
              <a:buSzPts val="2400"/>
              <a:buNone/>
              <a:defRPr sz="3200"/>
            </a:lvl6pPr>
            <a:lvl7pPr lvl="6" rtl="0">
              <a:spcBef>
                <a:spcPts val="0"/>
              </a:spcBef>
              <a:spcAft>
                <a:spcPts val="0"/>
              </a:spcAft>
              <a:buSzPts val="2400"/>
              <a:buNone/>
              <a:defRPr sz="3200"/>
            </a:lvl7pPr>
            <a:lvl8pPr lvl="7" rtl="0">
              <a:spcBef>
                <a:spcPts val="0"/>
              </a:spcBef>
              <a:spcAft>
                <a:spcPts val="0"/>
              </a:spcAft>
              <a:buSzPts val="2400"/>
              <a:buNone/>
              <a:defRPr sz="3200"/>
            </a:lvl8pPr>
            <a:lvl9pPr lvl="8" rtl="0">
              <a:spcBef>
                <a:spcPts val="0"/>
              </a:spcBef>
              <a:spcAft>
                <a:spcPts val="0"/>
              </a:spcAft>
              <a:buSzPts val="2400"/>
              <a:buNone/>
              <a:defRPr sz="3200"/>
            </a:lvl9pPr>
          </a:lstStyle>
          <a:p>
            <a:endParaRPr/>
          </a:p>
        </p:txBody>
      </p:sp>
      <p:sp>
        <p:nvSpPr>
          <p:cNvPr id="270" name="Google Shape;270;p14"/>
          <p:cNvSpPr txBox="1">
            <a:spLocks noGrp="1"/>
          </p:cNvSpPr>
          <p:nvPr>
            <p:ph type="title" idx="13" hasCustomPrompt="1"/>
          </p:nvPr>
        </p:nvSpPr>
        <p:spPr>
          <a:xfrm>
            <a:off x="6390965" y="4360923"/>
            <a:ext cx="834000" cy="508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sz="3600"/>
            </a:lvl1pPr>
            <a:lvl2pPr lvl="1" rtl="0">
              <a:spcBef>
                <a:spcPts val="0"/>
              </a:spcBef>
              <a:spcAft>
                <a:spcPts val="0"/>
              </a:spcAft>
              <a:buSzPts val="3000"/>
              <a:buNone/>
              <a:defRPr sz="4000"/>
            </a:lvl2pPr>
            <a:lvl3pPr lvl="2" rtl="0">
              <a:spcBef>
                <a:spcPts val="0"/>
              </a:spcBef>
              <a:spcAft>
                <a:spcPts val="0"/>
              </a:spcAft>
              <a:buSzPts val="3000"/>
              <a:buNone/>
              <a:defRPr sz="4000"/>
            </a:lvl3pPr>
            <a:lvl4pPr lvl="3" rtl="0">
              <a:spcBef>
                <a:spcPts val="0"/>
              </a:spcBef>
              <a:spcAft>
                <a:spcPts val="0"/>
              </a:spcAft>
              <a:buSzPts val="3000"/>
              <a:buNone/>
              <a:defRPr sz="4000"/>
            </a:lvl4pPr>
            <a:lvl5pPr lvl="4" rtl="0">
              <a:spcBef>
                <a:spcPts val="0"/>
              </a:spcBef>
              <a:spcAft>
                <a:spcPts val="0"/>
              </a:spcAft>
              <a:buSzPts val="3000"/>
              <a:buNone/>
              <a:defRPr sz="4000"/>
            </a:lvl5pPr>
            <a:lvl6pPr lvl="5" rtl="0">
              <a:spcBef>
                <a:spcPts val="0"/>
              </a:spcBef>
              <a:spcAft>
                <a:spcPts val="0"/>
              </a:spcAft>
              <a:buSzPts val="3000"/>
              <a:buNone/>
              <a:defRPr sz="4000"/>
            </a:lvl6pPr>
            <a:lvl7pPr lvl="6" rtl="0">
              <a:spcBef>
                <a:spcPts val="0"/>
              </a:spcBef>
              <a:spcAft>
                <a:spcPts val="0"/>
              </a:spcAft>
              <a:buSzPts val="3000"/>
              <a:buNone/>
              <a:defRPr sz="4000"/>
            </a:lvl7pPr>
            <a:lvl8pPr lvl="7" rtl="0">
              <a:spcBef>
                <a:spcPts val="0"/>
              </a:spcBef>
              <a:spcAft>
                <a:spcPts val="0"/>
              </a:spcAft>
              <a:buSzPts val="3000"/>
              <a:buNone/>
              <a:defRPr sz="4000"/>
            </a:lvl8pPr>
            <a:lvl9pPr lvl="8" rtl="0">
              <a:spcBef>
                <a:spcPts val="0"/>
              </a:spcBef>
              <a:spcAft>
                <a:spcPts val="0"/>
              </a:spcAft>
              <a:buSzPts val="3000"/>
              <a:buNone/>
              <a:defRPr sz="4000"/>
            </a:lvl9pPr>
          </a:lstStyle>
          <a:p>
            <a:r>
              <a:t>xx%</a:t>
            </a:r>
          </a:p>
        </p:txBody>
      </p:sp>
      <p:sp>
        <p:nvSpPr>
          <p:cNvPr id="271" name="Google Shape;271;p14"/>
          <p:cNvSpPr txBox="1">
            <a:spLocks noGrp="1"/>
          </p:cNvSpPr>
          <p:nvPr>
            <p:ph type="subTitle" idx="14"/>
          </p:nvPr>
        </p:nvSpPr>
        <p:spPr>
          <a:xfrm>
            <a:off x="7502145" y="4586924"/>
            <a:ext cx="3637200" cy="8016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867"/>
            </a:lvl1pPr>
            <a:lvl2pPr lvl="1" rtl="0">
              <a:lnSpc>
                <a:spcPct val="100000"/>
              </a:lnSpc>
              <a:spcBef>
                <a:spcPts val="0"/>
              </a:spcBef>
              <a:spcAft>
                <a:spcPts val="0"/>
              </a:spcAft>
              <a:buSzPts val="1400"/>
              <a:buNone/>
              <a:defRPr/>
            </a:lvl2pPr>
            <a:lvl3pPr lvl="2" rtl="0">
              <a:lnSpc>
                <a:spcPct val="100000"/>
              </a:lnSpc>
              <a:spcBef>
                <a:spcPts val="2133"/>
              </a:spcBef>
              <a:spcAft>
                <a:spcPts val="0"/>
              </a:spcAft>
              <a:buSzPts val="1400"/>
              <a:buNone/>
              <a:defRPr/>
            </a:lvl3pPr>
            <a:lvl4pPr lvl="3" rtl="0">
              <a:lnSpc>
                <a:spcPct val="100000"/>
              </a:lnSpc>
              <a:spcBef>
                <a:spcPts val="2133"/>
              </a:spcBef>
              <a:spcAft>
                <a:spcPts val="0"/>
              </a:spcAft>
              <a:buSzPts val="1400"/>
              <a:buNone/>
              <a:defRPr/>
            </a:lvl4pPr>
            <a:lvl5pPr lvl="4" rtl="0">
              <a:lnSpc>
                <a:spcPct val="100000"/>
              </a:lnSpc>
              <a:spcBef>
                <a:spcPts val="2133"/>
              </a:spcBef>
              <a:spcAft>
                <a:spcPts val="0"/>
              </a:spcAft>
              <a:buSzPts val="1400"/>
              <a:buNone/>
              <a:defRPr/>
            </a:lvl5pPr>
            <a:lvl6pPr lvl="5" rtl="0">
              <a:lnSpc>
                <a:spcPct val="100000"/>
              </a:lnSpc>
              <a:spcBef>
                <a:spcPts val="2133"/>
              </a:spcBef>
              <a:spcAft>
                <a:spcPts val="0"/>
              </a:spcAft>
              <a:buSzPts val="1400"/>
              <a:buNone/>
              <a:defRPr/>
            </a:lvl6pPr>
            <a:lvl7pPr lvl="6" rtl="0">
              <a:lnSpc>
                <a:spcPct val="100000"/>
              </a:lnSpc>
              <a:spcBef>
                <a:spcPts val="2133"/>
              </a:spcBef>
              <a:spcAft>
                <a:spcPts val="0"/>
              </a:spcAft>
              <a:buSzPts val="1400"/>
              <a:buNone/>
              <a:defRPr/>
            </a:lvl7pPr>
            <a:lvl8pPr lvl="7" rtl="0">
              <a:lnSpc>
                <a:spcPct val="100000"/>
              </a:lnSpc>
              <a:spcBef>
                <a:spcPts val="2133"/>
              </a:spcBef>
              <a:spcAft>
                <a:spcPts val="0"/>
              </a:spcAft>
              <a:buSzPts val="1400"/>
              <a:buNone/>
              <a:defRPr/>
            </a:lvl8pPr>
            <a:lvl9pPr lvl="8" rtl="0">
              <a:lnSpc>
                <a:spcPct val="100000"/>
              </a:lnSpc>
              <a:spcBef>
                <a:spcPts val="2133"/>
              </a:spcBef>
              <a:spcAft>
                <a:spcPts val="2133"/>
              </a:spcAft>
              <a:buSzPts val="1400"/>
              <a:buNone/>
              <a:defRPr/>
            </a:lvl9pPr>
          </a:lstStyle>
          <a:p>
            <a:endParaRPr/>
          </a:p>
        </p:txBody>
      </p:sp>
      <p:sp>
        <p:nvSpPr>
          <p:cNvPr id="272" name="Google Shape;272;p14"/>
          <p:cNvSpPr txBox="1">
            <a:spLocks noGrp="1"/>
          </p:cNvSpPr>
          <p:nvPr>
            <p:ph type="title" idx="15"/>
          </p:nvPr>
        </p:nvSpPr>
        <p:spPr>
          <a:xfrm>
            <a:off x="3523500" y="593367"/>
            <a:ext cx="51448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grpSp>
        <p:nvGrpSpPr>
          <p:cNvPr id="273" name="Google Shape;273;p14"/>
          <p:cNvGrpSpPr/>
          <p:nvPr/>
        </p:nvGrpSpPr>
        <p:grpSpPr>
          <a:xfrm>
            <a:off x="689429" y="639651"/>
            <a:ext cx="10987729" cy="1555124"/>
            <a:chOff x="517071" y="479738"/>
            <a:chExt cx="8240797" cy="1166343"/>
          </a:xfrm>
        </p:grpSpPr>
        <p:sp>
          <p:nvSpPr>
            <p:cNvPr id="274" name="Google Shape;274;p14"/>
            <p:cNvSpPr/>
            <p:nvPr/>
          </p:nvSpPr>
          <p:spPr>
            <a:xfrm flipH="1">
              <a:off x="1766292" y="1198622"/>
              <a:ext cx="158685" cy="59392"/>
            </a:xfrm>
            <a:custGeom>
              <a:avLst/>
              <a:gdLst/>
              <a:ahLst/>
              <a:cxnLst/>
              <a:rect l="l" t="t" r="r" b="b"/>
              <a:pathLst>
                <a:path w="1034" h="387" extrusionOk="0">
                  <a:moveTo>
                    <a:pt x="186" y="1"/>
                  </a:moveTo>
                  <a:cubicBezTo>
                    <a:pt x="125" y="1"/>
                    <a:pt x="62" y="12"/>
                    <a:pt x="1" y="36"/>
                  </a:cubicBezTo>
                  <a:cubicBezTo>
                    <a:pt x="14" y="34"/>
                    <a:pt x="27" y="34"/>
                    <a:pt x="40" y="34"/>
                  </a:cubicBezTo>
                  <a:cubicBezTo>
                    <a:pt x="210" y="34"/>
                    <a:pt x="385" y="141"/>
                    <a:pt x="435" y="325"/>
                  </a:cubicBezTo>
                  <a:cubicBezTo>
                    <a:pt x="435" y="343"/>
                    <a:pt x="472" y="380"/>
                    <a:pt x="490" y="380"/>
                  </a:cubicBezTo>
                  <a:cubicBezTo>
                    <a:pt x="503" y="384"/>
                    <a:pt x="517" y="386"/>
                    <a:pt x="530" y="386"/>
                  </a:cubicBezTo>
                  <a:cubicBezTo>
                    <a:pt x="569" y="386"/>
                    <a:pt x="603" y="366"/>
                    <a:pt x="617" y="325"/>
                  </a:cubicBezTo>
                  <a:cubicBezTo>
                    <a:pt x="635" y="235"/>
                    <a:pt x="689" y="162"/>
                    <a:pt x="779" y="108"/>
                  </a:cubicBezTo>
                  <a:cubicBezTo>
                    <a:pt x="811" y="84"/>
                    <a:pt x="853" y="71"/>
                    <a:pt x="895" y="71"/>
                  </a:cubicBezTo>
                  <a:cubicBezTo>
                    <a:pt x="949" y="71"/>
                    <a:pt x="1002" y="93"/>
                    <a:pt x="1033" y="144"/>
                  </a:cubicBezTo>
                  <a:cubicBezTo>
                    <a:pt x="990" y="58"/>
                    <a:pt x="902" y="6"/>
                    <a:pt x="804" y="6"/>
                  </a:cubicBezTo>
                  <a:cubicBezTo>
                    <a:pt x="778" y="6"/>
                    <a:pt x="752" y="10"/>
                    <a:pt x="725" y="17"/>
                  </a:cubicBezTo>
                  <a:cubicBezTo>
                    <a:pt x="656" y="41"/>
                    <a:pt x="587" y="86"/>
                    <a:pt x="527" y="139"/>
                  </a:cubicBezTo>
                  <a:lnTo>
                    <a:pt x="527" y="139"/>
                  </a:lnTo>
                  <a:cubicBezTo>
                    <a:pt x="434" y="50"/>
                    <a:pt x="313" y="1"/>
                    <a:pt x="18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solidFill>
                  <a:schemeClr val="dk1"/>
                </a:solidFill>
              </a:endParaRPr>
            </a:p>
          </p:txBody>
        </p:sp>
        <p:sp>
          <p:nvSpPr>
            <p:cNvPr id="275" name="Google Shape;275;p14"/>
            <p:cNvSpPr/>
            <p:nvPr/>
          </p:nvSpPr>
          <p:spPr>
            <a:xfrm flipH="1">
              <a:off x="2128582" y="1338527"/>
              <a:ext cx="150245" cy="79496"/>
            </a:xfrm>
            <a:custGeom>
              <a:avLst/>
              <a:gdLst/>
              <a:ahLst/>
              <a:cxnLst/>
              <a:rect l="l" t="t" r="r" b="b"/>
              <a:pathLst>
                <a:path w="979" h="518" extrusionOk="0">
                  <a:moveTo>
                    <a:pt x="923" y="1"/>
                  </a:moveTo>
                  <a:cubicBezTo>
                    <a:pt x="830" y="1"/>
                    <a:pt x="734" y="38"/>
                    <a:pt x="689" y="114"/>
                  </a:cubicBezTo>
                  <a:cubicBezTo>
                    <a:pt x="647" y="155"/>
                    <a:pt x="612" y="208"/>
                    <a:pt x="586" y="263"/>
                  </a:cubicBezTo>
                  <a:lnTo>
                    <a:pt x="586" y="263"/>
                  </a:lnTo>
                  <a:cubicBezTo>
                    <a:pt x="506" y="213"/>
                    <a:pt x="416" y="188"/>
                    <a:pt x="325" y="188"/>
                  </a:cubicBezTo>
                  <a:cubicBezTo>
                    <a:pt x="209" y="188"/>
                    <a:pt x="93" y="229"/>
                    <a:pt x="1" y="313"/>
                  </a:cubicBezTo>
                  <a:cubicBezTo>
                    <a:pt x="21" y="311"/>
                    <a:pt x="41" y="310"/>
                    <a:pt x="62" y="310"/>
                  </a:cubicBezTo>
                  <a:cubicBezTo>
                    <a:pt x="240" y="310"/>
                    <a:pt x="417" y="380"/>
                    <a:pt x="580" y="494"/>
                  </a:cubicBezTo>
                  <a:cubicBezTo>
                    <a:pt x="580" y="494"/>
                    <a:pt x="598" y="512"/>
                    <a:pt x="598" y="512"/>
                  </a:cubicBezTo>
                  <a:cubicBezTo>
                    <a:pt x="608" y="516"/>
                    <a:pt x="617" y="517"/>
                    <a:pt x="627" y="517"/>
                  </a:cubicBezTo>
                  <a:cubicBezTo>
                    <a:pt x="671" y="517"/>
                    <a:pt x="710" y="485"/>
                    <a:pt x="725" y="440"/>
                  </a:cubicBezTo>
                  <a:cubicBezTo>
                    <a:pt x="743" y="367"/>
                    <a:pt x="779" y="277"/>
                    <a:pt x="797" y="204"/>
                  </a:cubicBezTo>
                  <a:cubicBezTo>
                    <a:pt x="834" y="114"/>
                    <a:pt x="906" y="41"/>
                    <a:pt x="978" y="5"/>
                  </a:cubicBezTo>
                  <a:cubicBezTo>
                    <a:pt x="960" y="2"/>
                    <a:pt x="942" y="1"/>
                    <a:pt x="92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solidFill>
                  <a:schemeClr val="dk1"/>
                </a:solidFill>
              </a:endParaRPr>
            </a:p>
          </p:txBody>
        </p:sp>
        <p:sp>
          <p:nvSpPr>
            <p:cNvPr id="276" name="Google Shape;276;p14"/>
            <p:cNvSpPr/>
            <p:nvPr/>
          </p:nvSpPr>
          <p:spPr>
            <a:xfrm flipH="1">
              <a:off x="517071" y="479738"/>
              <a:ext cx="197513" cy="118170"/>
            </a:xfrm>
            <a:custGeom>
              <a:avLst/>
              <a:gdLst/>
              <a:ahLst/>
              <a:cxnLst/>
              <a:rect l="l" t="t" r="r" b="b"/>
              <a:pathLst>
                <a:path w="1287" h="770" extrusionOk="0">
                  <a:moveTo>
                    <a:pt x="1" y="0"/>
                  </a:moveTo>
                  <a:cubicBezTo>
                    <a:pt x="273" y="73"/>
                    <a:pt x="454" y="344"/>
                    <a:pt x="417" y="634"/>
                  </a:cubicBezTo>
                  <a:cubicBezTo>
                    <a:pt x="417" y="670"/>
                    <a:pt x="417" y="706"/>
                    <a:pt x="454" y="743"/>
                  </a:cubicBezTo>
                  <a:cubicBezTo>
                    <a:pt x="481" y="761"/>
                    <a:pt x="512" y="770"/>
                    <a:pt x="542" y="770"/>
                  </a:cubicBezTo>
                  <a:cubicBezTo>
                    <a:pt x="571" y="770"/>
                    <a:pt x="598" y="761"/>
                    <a:pt x="617" y="743"/>
                  </a:cubicBezTo>
                  <a:cubicBezTo>
                    <a:pt x="707" y="634"/>
                    <a:pt x="834" y="562"/>
                    <a:pt x="961" y="525"/>
                  </a:cubicBezTo>
                  <a:cubicBezTo>
                    <a:pt x="975" y="524"/>
                    <a:pt x="990" y="523"/>
                    <a:pt x="1004" y="523"/>
                  </a:cubicBezTo>
                  <a:cubicBezTo>
                    <a:pt x="1130" y="523"/>
                    <a:pt x="1238" y="594"/>
                    <a:pt x="1287" y="725"/>
                  </a:cubicBezTo>
                  <a:cubicBezTo>
                    <a:pt x="1287" y="634"/>
                    <a:pt x="1250" y="562"/>
                    <a:pt x="1196" y="507"/>
                  </a:cubicBezTo>
                  <a:cubicBezTo>
                    <a:pt x="1124" y="453"/>
                    <a:pt x="1051" y="417"/>
                    <a:pt x="961" y="399"/>
                  </a:cubicBezTo>
                  <a:cubicBezTo>
                    <a:pt x="841" y="399"/>
                    <a:pt x="730" y="414"/>
                    <a:pt x="626" y="451"/>
                  </a:cubicBezTo>
                  <a:lnTo>
                    <a:pt x="626" y="451"/>
                  </a:lnTo>
                  <a:cubicBezTo>
                    <a:pt x="525" y="198"/>
                    <a:pt x="281" y="15"/>
                    <a:pt x="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solidFill>
                  <a:schemeClr val="dk1"/>
                </a:solidFill>
              </a:endParaRPr>
            </a:p>
          </p:txBody>
        </p:sp>
        <p:sp>
          <p:nvSpPr>
            <p:cNvPr id="277" name="Google Shape;277;p14"/>
            <p:cNvSpPr/>
            <p:nvPr/>
          </p:nvSpPr>
          <p:spPr>
            <a:xfrm flipH="1">
              <a:off x="7030008" y="689433"/>
              <a:ext cx="158532" cy="76887"/>
            </a:xfrm>
            <a:custGeom>
              <a:avLst/>
              <a:gdLst/>
              <a:ahLst/>
              <a:cxnLst/>
              <a:rect l="l" t="t" r="r" b="b"/>
              <a:pathLst>
                <a:path w="1033" h="501" extrusionOk="0">
                  <a:moveTo>
                    <a:pt x="948" y="1"/>
                  </a:moveTo>
                  <a:cubicBezTo>
                    <a:pt x="869" y="1"/>
                    <a:pt x="792" y="38"/>
                    <a:pt x="724" y="105"/>
                  </a:cubicBezTo>
                  <a:cubicBezTo>
                    <a:pt x="684" y="146"/>
                    <a:pt x="643" y="192"/>
                    <a:pt x="608" y="242"/>
                  </a:cubicBezTo>
                  <a:lnTo>
                    <a:pt x="608" y="242"/>
                  </a:lnTo>
                  <a:cubicBezTo>
                    <a:pt x="516" y="170"/>
                    <a:pt x="401" y="133"/>
                    <a:pt x="285" y="133"/>
                  </a:cubicBezTo>
                  <a:cubicBezTo>
                    <a:pt x="188" y="133"/>
                    <a:pt x="89" y="159"/>
                    <a:pt x="0" y="214"/>
                  </a:cubicBezTo>
                  <a:cubicBezTo>
                    <a:pt x="217" y="214"/>
                    <a:pt x="417" y="322"/>
                    <a:pt x="561" y="467"/>
                  </a:cubicBezTo>
                  <a:cubicBezTo>
                    <a:pt x="580" y="485"/>
                    <a:pt x="580" y="485"/>
                    <a:pt x="598" y="485"/>
                  </a:cubicBezTo>
                  <a:cubicBezTo>
                    <a:pt x="614" y="496"/>
                    <a:pt x="629" y="500"/>
                    <a:pt x="644" y="500"/>
                  </a:cubicBezTo>
                  <a:cubicBezTo>
                    <a:pt x="681" y="500"/>
                    <a:pt x="712" y="475"/>
                    <a:pt x="724" y="449"/>
                  </a:cubicBezTo>
                  <a:cubicBezTo>
                    <a:pt x="761" y="359"/>
                    <a:pt x="797" y="268"/>
                    <a:pt x="833" y="196"/>
                  </a:cubicBezTo>
                  <a:cubicBezTo>
                    <a:pt x="887" y="105"/>
                    <a:pt x="960" y="51"/>
                    <a:pt x="1032" y="15"/>
                  </a:cubicBezTo>
                  <a:cubicBezTo>
                    <a:pt x="1004" y="5"/>
                    <a:pt x="976" y="1"/>
                    <a:pt x="94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solidFill>
                  <a:schemeClr val="dk1"/>
                </a:solidFill>
              </a:endParaRPr>
            </a:p>
          </p:txBody>
        </p:sp>
        <p:sp>
          <p:nvSpPr>
            <p:cNvPr id="278" name="Google Shape;278;p14"/>
            <p:cNvSpPr/>
            <p:nvPr/>
          </p:nvSpPr>
          <p:spPr>
            <a:xfrm flipH="1">
              <a:off x="8568797" y="1563515"/>
              <a:ext cx="189072" cy="82566"/>
            </a:xfrm>
            <a:custGeom>
              <a:avLst/>
              <a:gdLst/>
              <a:ahLst/>
              <a:cxnLst/>
              <a:rect l="l" t="t" r="r" b="b"/>
              <a:pathLst>
                <a:path w="1232" h="538" extrusionOk="0">
                  <a:moveTo>
                    <a:pt x="158" y="0"/>
                  </a:moveTo>
                  <a:cubicBezTo>
                    <a:pt x="106" y="0"/>
                    <a:pt x="53" y="7"/>
                    <a:pt x="0" y="19"/>
                  </a:cubicBezTo>
                  <a:cubicBezTo>
                    <a:pt x="254" y="91"/>
                    <a:pt x="453" y="254"/>
                    <a:pt x="580" y="490"/>
                  </a:cubicBezTo>
                  <a:cubicBezTo>
                    <a:pt x="580" y="490"/>
                    <a:pt x="580" y="508"/>
                    <a:pt x="598" y="526"/>
                  </a:cubicBezTo>
                  <a:cubicBezTo>
                    <a:pt x="613" y="534"/>
                    <a:pt x="631" y="538"/>
                    <a:pt x="650" y="538"/>
                  </a:cubicBezTo>
                  <a:cubicBezTo>
                    <a:pt x="676" y="538"/>
                    <a:pt x="704" y="529"/>
                    <a:pt x="725" y="508"/>
                  </a:cubicBezTo>
                  <a:cubicBezTo>
                    <a:pt x="797" y="417"/>
                    <a:pt x="870" y="345"/>
                    <a:pt x="942" y="272"/>
                  </a:cubicBezTo>
                  <a:cubicBezTo>
                    <a:pt x="1015" y="182"/>
                    <a:pt x="1123" y="146"/>
                    <a:pt x="1232" y="146"/>
                  </a:cubicBezTo>
                  <a:cubicBezTo>
                    <a:pt x="1178" y="110"/>
                    <a:pt x="1114" y="91"/>
                    <a:pt x="1051" y="91"/>
                  </a:cubicBezTo>
                  <a:cubicBezTo>
                    <a:pt x="987" y="91"/>
                    <a:pt x="924" y="110"/>
                    <a:pt x="870" y="146"/>
                  </a:cubicBezTo>
                  <a:cubicBezTo>
                    <a:pt x="803" y="179"/>
                    <a:pt x="736" y="219"/>
                    <a:pt x="678" y="266"/>
                  </a:cubicBezTo>
                  <a:lnTo>
                    <a:pt x="678" y="266"/>
                  </a:lnTo>
                  <a:cubicBezTo>
                    <a:pt x="558" y="97"/>
                    <a:pt x="365" y="0"/>
                    <a:pt x="15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solidFill>
                  <a:schemeClr val="dk1"/>
                </a:solidFill>
              </a:endParaRPr>
            </a:p>
          </p:txBody>
        </p:sp>
        <p:sp>
          <p:nvSpPr>
            <p:cNvPr id="279" name="Google Shape;279;p14"/>
            <p:cNvSpPr/>
            <p:nvPr/>
          </p:nvSpPr>
          <p:spPr>
            <a:xfrm flipH="1">
              <a:off x="7602360" y="1416634"/>
              <a:ext cx="97452" cy="61540"/>
            </a:xfrm>
            <a:custGeom>
              <a:avLst/>
              <a:gdLst/>
              <a:ahLst/>
              <a:cxnLst/>
              <a:rect l="l" t="t" r="r" b="b"/>
              <a:pathLst>
                <a:path w="635" h="401" extrusionOk="0">
                  <a:moveTo>
                    <a:pt x="531" y="0"/>
                  </a:moveTo>
                  <a:cubicBezTo>
                    <a:pt x="481" y="0"/>
                    <a:pt x="431" y="20"/>
                    <a:pt x="399" y="51"/>
                  </a:cubicBezTo>
                  <a:cubicBezTo>
                    <a:pt x="371" y="80"/>
                    <a:pt x="347" y="119"/>
                    <a:pt x="328" y="162"/>
                  </a:cubicBezTo>
                  <a:lnTo>
                    <a:pt x="328" y="162"/>
                  </a:lnTo>
                  <a:cubicBezTo>
                    <a:pt x="314" y="161"/>
                    <a:pt x="299" y="160"/>
                    <a:pt x="284" y="160"/>
                  </a:cubicBezTo>
                  <a:cubicBezTo>
                    <a:pt x="170" y="160"/>
                    <a:pt x="61" y="208"/>
                    <a:pt x="1" y="305"/>
                  </a:cubicBezTo>
                  <a:cubicBezTo>
                    <a:pt x="44" y="276"/>
                    <a:pt x="94" y="261"/>
                    <a:pt x="142" y="261"/>
                  </a:cubicBezTo>
                  <a:cubicBezTo>
                    <a:pt x="214" y="261"/>
                    <a:pt x="283" y="294"/>
                    <a:pt x="327" y="359"/>
                  </a:cubicBezTo>
                  <a:cubicBezTo>
                    <a:pt x="345" y="389"/>
                    <a:pt x="370" y="401"/>
                    <a:pt x="395" y="401"/>
                  </a:cubicBezTo>
                  <a:cubicBezTo>
                    <a:pt x="448" y="401"/>
                    <a:pt x="502" y="348"/>
                    <a:pt x="490" y="287"/>
                  </a:cubicBezTo>
                  <a:cubicBezTo>
                    <a:pt x="472" y="232"/>
                    <a:pt x="472" y="160"/>
                    <a:pt x="490" y="106"/>
                  </a:cubicBezTo>
                  <a:cubicBezTo>
                    <a:pt x="505" y="61"/>
                    <a:pt x="544" y="29"/>
                    <a:pt x="598" y="29"/>
                  </a:cubicBezTo>
                  <a:cubicBezTo>
                    <a:pt x="610" y="29"/>
                    <a:pt x="622" y="30"/>
                    <a:pt x="635" y="33"/>
                  </a:cubicBezTo>
                  <a:cubicBezTo>
                    <a:pt x="604" y="10"/>
                    <a:pt x="568" y="0"/>
                    <a:pt x="53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solidFill>
                  <a:schemeClr val="dk1"/>
                </a:solidFill>
              </a:endParaRPr>
            </a:p>
          </p:txBody>
        </p:sp>
        <p:sp>
          <p:nvSpPr>
            <p:cNvPr id="280" name="Google Shape;280;p14"/>
            <p:cNvSpPr/>
            <p:nvPr/>
          </p:nvSpPr>
          <p:spPr>
            <a:xfrm flipH="1">
              <a:off x="7468828" y="1132485"/>
              <a:ext cx="133517" cy="66144"/>
            </a:xfrm>
            <a:custGeom>
              <a:avLst/>
              <a:gdLst/>
              <a:ahLst/>
              <a:cxnLst/>
              <a:rect l="l" t="t" r="r" b="b"/>
              <a:pathLst>
                <a:path w="870" h="431" extrusionOk="0">
                  <a:moveTo>
                    <a:pt x="698" y="1"/>
                  </a:moveTo>
                  <a:cubicBezTo>
                    <a:pt x="657" y="1"/>
                    <a:pt x="615" y="11"/>
                    <a:pt x="580" y="32"/>
                  </a:cubicBezTo>
                  <a:cubicBezTo>
                    <a:pt x="524" y="65"/>
                    <a:pt x="483" y="112"/>
                    <a:pt x="446" y="164"/>
                  </a:cubicBezTo>
                  <a:lnTo>
                    <a:pt x="446" y="164"/>
                  </a:lnTo>
                  <a:cubicBezTo>
                    <a:pt x="382" y="129"/>
                    <a:pt x="312" y="112"/>
                    <a:pt x="244" y="112"/>
                  </a:cubicBezTo>
                  <a:cubicBezTo>
                    <a:pt x="157" y="112"/>
                    <a:pt x="71" y="140"/>
                    <a:pt x="0" y="195"/>
                  </a:cubicBezTo>
                  <a:cubicBezTo>
                    <a:pt x="29" y="184"/>
                    <a:pt x="60" y="179"/>
                    <a:pt x="90" y="179"/>
                  </a:cubicBezTo>
                  <a:cubicBezTo>
                    <a:pt x="213" y="179"/>
                    <a:pt x="341" y="260"/>
                    <a:pt x="399" y="376"/>
                  </a:cubicBezTo>
                  <a:cubicBezTo>
                    <a:pt x="417" y="394"/>
                    <a:pt x="435" y="412"/>
                    <a:pt x="471" y="431"/>
                  </a:cubicBezTo>
                  <a:cubicBezTo>
                    <a:pt x="525" y="431"/>
                    <a:pt x="562" y="394"/>
                    <a:pt x="562" y="340"/>
                  </a:cubicBezTo>
                  <a:cubicBezTo>
                    <a:pt x="562" y="268"/>
                    <a:pt x="598" y="177"/>
                    <a:pt x="634" y="123"/>
                  </a:cubicBezTo>
                  <a:cubicBezTo>
                    <a:pt x="670" y="74"/>
                    <a:pt x="731" y="50"/>
                    <a:pt x="788" y="50"/>
                  </a:cubicBezTo>
                  <a:cubicBezTo>
                    <a:pt x="817" y="50"/>
                    <a:pt x="845" y="56"/>
                    <a:pt x="869" y="68"/>
                  </a:cubicBezTo>
                  <a:cubicBezTo>
                    <a:pt x="826" y="25"/>
                    <a:pt x="762" y="1"/>
                    <a:pt x="69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solidFill>
                  <a:schemeClr val="dk1"/>
                </a:solidFill>
              </a:endParaRPr>
            </a:p>
          </p:txBody>
        </p:sp>
      </p:grpSp>
      <p:grpSp>
        <p:nvGrpSpPr>
          <p:cNvPr id="281" name="Google Shape;281;p14"/>
          <p:cNvGrpSpPr/>
          <p:nvPr/>
        </p:nvGrpSpPr>
        <p:grpSpPr>
          <a:xfrm>
            <a:off x="-200785" y="160477"/>
            <a:ext cx="13697631" cy="3579436"/>
            <a:chOff x="-150589" y="120357"/>
            <a:chExt cx="10273223" cy="2684577"/>
          </a:xfrm>
        </p:grpSpPr>
        <p:sp>
          <p:nvSpPr>
            <p:cNvPr id="282" name="Google Shape;282;p14"/>
            <p:cNvSpPr/>
            <p:nvPr/>
          </p:nvSpPr>
          <p:spPr>
            <a:xfrm>
              <a:off x="110080" y="575776"/>
              <a:ext cx="1825090" cy="501884"/>
            </a:xfrm>
            <a:custGeom>
              <a:avLst/>
              <a:gdLst/>
              <a:ahLst/>
              <a:cxnLst/>
              <a:rect l="l" t="t" r="r" b="b"/>
              <a:pathLst>
                <a:path w="53198" h="14629" extrusionOk="0">
                  <a:moveTo>
                    <a:pt x="20677" y="0"/>
                  </a:moveTo>
                  <a:cubicBezTo>
                    <a:pt x="18587" y="1166"/>
                    <a:pt x="17421" y="2552"/>
                    <a:pt x="17421" y="2552"/>
                  </a:cubicBezTo>
                  <a:lnTo>
                    <a:pt x="16728" y="8590"/>
                  </a:lnTo>
                  <a:cubicBezTo>
                    <a:pt x="15630" y="9191"/>
                    <a:pt x="14530" y="9362"/>
                    <a:pt x="13633" y="9362"/>
                  </a:cubicBezTo>
                  <a:cubicBezTo>
                    <a:pt x="12446" y="9362"/>
                    <a:pt x="11614" y="9063"/>
                    <a:pt x="11614" y="9063"/>
                  </a:cubicBezTo>
                  <a:lnTo>
                    <a:pt x="7897" y="10449"/>
                  </a:lnTo>
                  <a:lnTo>
                    <a:pt x="4883" y="12780"/>
                  </a:lnTo>
                  <a:lnTo>
                    <a:pt x="0" y="14397"/>
                  </a:lnTo>
                  <a:lnTo>
                    <a:pt x="10459" y="14628"/>
                  </a:lnTo>
                  <a:lnTo>
                    <a:pt x="53198" y="14628"/>
                  </a:lnTo>
                  <a:lnTo>
                    <a:pt x="36470" y="13001"/>
                  </a:lnTo>
                  <a:lnTo>
                    <a:pt x="35084" y="9756"/>
                  </a:lnTo>
                  <a:lnTo>
                    <a:pt x="32522" y="7425"/>
                  </a:lnTo>
                  <a:lnTo>
                    <a:pt x="29035" y="7194"/>
                  </a:lnTo>
                  <a:lnTo>
                    <a:pt x="24856" y="2783"/>
                  </a:lnTo>
                  <a:lnTo>
                    <a:pt x="20677"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solidFill>
                  <a:schemeClr val="dk1"/>
                </a:solidFill>
              </a:endParaRPr>
            </a:p>
          </p:txBody>
        </p:sp>
        <p:sp>
          <p:nvSpPr>
            <p:cNvPr id="283" name="Google Shape;283;p14"/>
            <p:cNvSpPr/>
            <p:nvPr/>
          </p:nvSpPr>
          <p:spPr>
            <a:xfrm>
              <a:off x="8297544" y="2157612"/>
              <a:ext cx="1825090" cy="501884"/>
            </a:xfrm>
            <a:custGeom>
              <a:avLst/>
              <a:gdLst/>
              <a:ahLst/>
              <a:cxnLst/>
              <a:rect l="l" t="t" r="r" b="b"/>
              <a:pathLst>
                <a:path w="53198" h="14629" extrusionOk="0">
                  <a:moveTo>
                    <a:pt x="20676" y="0"/>
                  </a:moveTo>
                  <a:cubicBezTo>
                    <a:pt x="18587" y="1166"/>
                    <a:pt x="17421" y="2552"/>
                    <a:pt x="17421" y="2552"/>
                  </a:cubicBezTo>
                  <a:lnTo>
                    <a:pt x="16728" y="8590"/>
                  </a:lnTo>
                  <a:cubicBezTo>
                    <a:pt x="15625" y="9191"/>
                    <a:pt x="14524" y="9362"/>
                    <a:pt x="13628" y="9362"/>
                  </a:cubicBezTo>
                  <a:cubicBezTo>
                    <a:pt x="12442" y="9362"/>
                    <a:pt x="11614" y="9063"/>
                    <a:pt x="11614" y="9063"/>
                  </a:cubicBezTo>
                  <a:lnTo>
                    <a:pt x="7897" y="10449"/>
                  </a:lnTo>
                  <a:lnTo>
                    <a:pt x="4883" y="12780"/>
                  </a:lnTo>
                  <a:lnTo>
                    <a:pt x="0" y="14397"/>
                  </a:lnTo>
                  <a:lnTo>
                    <a:pt x="10448" y="14628"/>
                  </a:lnTo>
                  <a:lnTo>
                    <a:pt x="53198" y="14628"/>
                  </a:lnTo>
                  <a:lnTo>
                    <a:pt x="36470" y="13000"/>
                  </a:lnTo>
                  <a:lnTo>
                    <a:pt x="35073" y="9756"/>
                  </a:lnTo>
                  <a:lnTo>
                    <a:pt x="32521" y="7424"/>
                  </a:lnTo>
                  <a:lnTo>
                    <a:pt x="29035" y="7193"/>
                  </a:lnTo>
                  <a:lnTo>
                    <a:pt x="24866" y="2783"/>
                  </a:lnTo>
                  <a:lnTo>
                    <a:pt x="20676"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solidFill>
                  <a:schemeClr val="dk1"/>
                </a:solidFill>
              </a:endParaRPr>
            </a:p>
          </p:txBody>
        </p:sp>
        <p:sp>
          <p:nvSpPr>
            <p:cNvPr id="284" name="Google Shape;284;p14"/>
            <p:cNvSpPr/>
            <p:nvPr/>
          </p:nvSpPr>
          <p:spPr>
            <a:xfrm>
              <a:off x="8757879" y="803823"/>
              <a:ext cx="562025" cy="45801"/>
            </a:xfrm>
            <a:custGeom>
              <a:avLst/>
              <a:gdLst/>
              <a:ahLst/>
              <a:cxnLst/>
              <a:rect l="l" t="t" r="r" b="b"/>
              <a:pathLst>
                <a:path w="16382" h="1335" extrusionOk="0">
                  <a:moveTo>
                    <a:pt x="8191" y="1"/>
                  </a:moveTo>
                  <a:cubicBezTo>
                    <a:pt x="3665" y="1"/>
                    <a:pt x="0" y="295"/>
                    <a:pt x="0" y="673"/>
                  </a:cubicBezTo>
                  <a:cubicBezTo>
                    <a:pt x="0" y="1040"/>
                    <a:pt x="3665" y="1334"/>
                    <a:pt x="8191" y="1334"/>
                  </a:cubicBezTo>
                  <a:cubicBezTo>
                    <a:pt x="12706" y="1334"/>
                    <a:pt x="16382" y="1040"/>
                    <a:pt x="16382" y="673"/>
                  </a:cubicBezTo>
                  <a:cubicBezTo>
                    <a:pt x="16382" y="305"/>
                    <a:pt x="12706" y="1"/>
                    <a:pt x="819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solidFill>
                  <a:schemeClr val="dk1"/>
                </a:solidFill>
              </a:endParaRPr>
            </a:p>
          </p:txBody>
        </p:sp>
        <p:sp>
          <p:nvSpPr>
            <p:cNvPr id="285" name="Google Shape;285;p14"/>
            <p:cNvSpPr/>
            <p:nvPr/>
          </p:nvSpPr>
          <p:spPr>
            <a:xfrm>
              <a:off x="-150589" y="285743"/>
              <a:ext cx="562060" cy="46144"/>
            </a:xfrm>
            <a:custGeom>
              <a:avLst/>
              <a:gdLst/>
              <a:ahLst/>
              <a:cxnLst/>
              <a:rect l="l" t="t" r="r" b="b"/>
              <a:pathLst>
                <a:path w="16383" h="1345" extrusionOk="0">
                  <a:moveTo>
                    <a:pt x="8191" y="0"/>
                  </a:moveTo>
                  <a:cubicBezTo>
                    <a:pt x="3666" y="0"/>
                    <a:pt x="1" y="305"/>
                    <a:pt x="1" y="673"/>
                  </a:cubicBezTo>
                  <a:cubicBezTo>
                    <a:pt x="1" y="1040"/>
                    <a:pt x="3666" y="1345"/>
                    <a:pt x="8191" y="1345"/>
                  </a:cubicBezTo>
                  <a:cubicBezTo>
                    <a:pt x="12707" y="1345"/>
                    <a:pt x="16382" y="1040"/>
                    <a:pt x="16382" y="673"/>
                  </a:cubicBezTo>
                  <a:cubicBezTo>
                    <a:pt x="16382" y="305"/>
                    <a:pt x="12717" y="0"/>
                    <a:pt x="819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solidFill>
                  <a:schemeClr val="dk1"/>
                </a:solidFill>
              </a:endParaRPr>
            </a:p>
          </p:txBody>
        </p:sp>
        <p:sp>
          <p:nvSpPr>
            <p:cNvPr id="286" name="Google Shape;286;p14"/>
            <p:cNvSpPr/>
            <p:nvPr/>
          </p:nvSpPr>
          <p:spPr>
            <a:xfrm>
              <a:off x="8929075" y="1355393"/>
              <a:ext cx="562025" cy="45766"/>
            </a:xfrm>
            <a:custGeom>
              <a:avLst/>
              <a:gdLst/>
              <a:ahLst/>
              <a:cxnLst/>
              <a:rect l="l" t="t" r="r" b="b"/>
              <a:pathLst>
                <a:path w="16382" h="1334" extrusionOk="0">
                  <a:moveTo>
                    <a:pt x="8191" y="0"/>
                  </a:moveTo>
                  <a:cubicBezTo>
                    <a:pt x="3665" y="0"/>
                    <a:pt x="0" y="294"/>
                    <a:pt x="0" y="662"/>
                  </a:cubicBezTo>
                  <a:cubicBezTo>
                    <a:pt x="0" y="1040"/>
                    <a:pt x="3676" y="1334"/>
                    <a:pt x="8191" y="1334"/>
                  </a:cubicBezTo>
                  <a:cubicBezTo>
                    <a:pt x="12707" y="1334"/>
                    <a:pt x="16382" y="1040"/>
                    <a:pt x="16382" y="662"/>
                  </a:cubicBezTo>
                  <a:cubicBezTo>
                    <a:pt x="16382" y="294"/>
                    <a:pt x="12717" y="0"/>
                    <a:pt x="819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solidFill>
                  <a:schemeClr val="dk1"/>
                </a:solidFill>
              </a:endParaRPr>
            </a:p>
          </p:txBody>
        </p:sp>
        <p:sp>
          <p:nvSpPr>
            <p:cNvPr id="287" name="Google Shape;287;p14"/>
            <p:cNvSpPr/>
            <p:nvPr/>
          </p:nvSpPr>
          <p:spPr>
            <a:xfrm>
              <a:off x="860710" y="120357"/>
              <a:ext cx="561682" cy="45801"/>
            </a:xfrm>
            <a:custGeom>
              <a:avLst/>
              <a:gdLst/>
              <a:ahLst/>
              <a:cxnLst/>
              <a:rect l="l" t="t" r="r" b="b"/>
              <a:pathLst>
                <a:path w="16372" h="1335" extrusionOk="0">
                  <a:moveTo>
                    <a:pt x="8191" y="1"/>
                  </a:moveTo>
                  <a:cubicBezTo>
                    <a:pt x="3666" y="1"/>
                    <a:pt x="1" y="295"/>
                    <a:pt x="1" y="662"/>
                  </a:cubicBezTo>
                  <a:cubicBezTo>
                    <a:pt x="1" y="1030"/>
                    <a:pt x="3666" y="1334"/>
                    <a:pt x="8191" y="1334"/>
                  </a:cubicBezTo>
                  <a:cubicBezTo>
                    <a:pt x="12707" y="1334"/>
                    <a:pt x="16372" y="1030"/>
                    <a:pt x="16372" y="662"/>
                  </a:cubicBezTo>
                  <a:cubicBezTo>
                    <a:pt x="16372" y="295"/>
                    <a:pt x="12707" y="1"/>
                    <a:pt x="819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solidFill>
                  <a:schemeClr val="dk1"/>
                </a:solidFill>
              </a:endParaRPr>
            </a:p>
          </p:txBody>
        </p:sp>
        <p:sp>
          <p:nvSpPr>
            <p:cNvPr id="288" name="Google Shape;288;p14"/>
            <p:cNvSpPr/>
            <p:nvPr/>
          </p:nvSpPr>
          <p:spPr>
            <a:xfrm>
              <a:off x="-150403" y="2758791"/>
              <a:ext cx="561682" cy="46144"/>
            </a:xfrm>
            <a:custGeom>
              <a:avLst/>
              <a:gdLst/>
              <a:ahLst/>
              <a:cxnLst/>
              <a:rect l="l" t="t" r="r" b="b"/>
              <a:pathLst>
                <a:path w="16372" h="1345" extrusionOk="0">
                  <a:moveTo>
                    <a:pt x="8180" y="0"/>
                  </a:moveTo>
                  <a:cubicBezTo>
                    <a:pt x="3665" y="0"/>
                    <a:pt x="0" y="305"/>
                    <a:pt x="0" y="672"/>
                  </a:cubicBezTo>
                  <a:cubicBezTo>
                    <a:pt x="0" y="1040"/>
                    <a:pt x="3665" y="1344"/>
                    <a:pt x="8180" y="1344"/>
                  </a:cubicBezTo>
                  <a:cubicBezTo>
                    <a:pt x="12706" y="1344"/>
                    <a:pt x="16371" y="1040"/>
                    <a:pt x="16371" y="672"/>
                  </a:cubicBezTo>
                  <a:cubicBezTo>
                    <a:pt x="16371" y="305"/>
                    <a:pt x="12706" y="0"/>
                    <a:pt x="818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solidFill>
                  <a:schemeClr val="dk1"/>
                </a:solidFill>
              </a:endParaRPr>
            </a:p>
          </p:txBody>
        </p:sp>
      </p:grpSp>
    </p:spTree>
    <p:extLst>
      <p:ext uri="{BB962C8B-B14F-4D97-AF65-F5344CB8AC3E}">
        <p14:creationId xmlns:p14="http://schemas.microsoft.com/office/powerpoint/2010/main" val="240182271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Section header 2">
  <p:cSld name="Section header 2">
    <p:spTree>
      <p:nvGrpSpPr>
        <p:cNvPr id="1" name="Shape 309"/>
        <p:cNvGrpSpPr/>
        <p:nvPr/>
      </p:nvGrpSpPr>
      <p:grpSpPr>
        <a:xfrm>
          <a:off x="0" y="0"/>
          <a:ext cx="0" cy="0"/>
          <a:chOff x="0" y="0"/>
          <a:chExt cx="0" cy="0"/>
        </a:xfrm>
      </p:grpSpPr>
      <p:sp>
        <p:nvSpPr>
          <p:cNvPr id="310" name="Google Shape;310;p16"/>
          <p:cNvSpPr/>
          <p:nvPr/>
        </p:nvSpPr>
        <p:spPr>
          <a:xfrm flipH="1">
            <a:off x="181652" y="1026951"/>
            <a:ext cx="12807411" cy="4453101"/>
          </a:xfrm>
          <a:custGeom>
            <a:avLst/>
            <a:gdLst/>
            <a:ahLst/>
            <a:cxnLst/>
            <a:rect l="l" t="t" r="r" b="b"/>
            <a:pathLst>
              <a:path w="196674" h="68383" extrusionOk="0">
                <a:moveTo>
                  <a:pt x="185903" y="1"/>
                </a:moveTo>
                <a:cubicBezTo>
                  <a:pt x="166193" y="1"/>
                  <a:pt x="144130" y="127"/>
                  <a:pt x="125158" y="4837"/>
                </a:cubicBezTo>
                <a:cubicBezTo>
                  <a:pt x="123127" y="5341"/>
                  <a:pt x="121021" y="5923"/>
                  <a:pt x="119528" y="7238"/>
                </a:cubicBezTo>
                <a:cubicBezTo>
                  <a:pt x="118038" y="8554"/>
                  <a:pt x="117418" y="10833"/>
                  <a:pt x="118729" y="12291"/>
                </a:cubicBezTo>
                <a:cubicBezTo>
                  <a:pt x="119744" y="13416"/>
                  <a:pt x="121659" y="13820"/>
                  <a:pt x="121481" y="15864"/>
                </a:cubicBezTo>
                <a:cubicBezTo>
                  <a:pt x="121390" y="16941"/>
                  <a:pt x="120726" y="17922"/>
                  <a:pt x="119731" y="18552"/>
                </a:cubicBezTo>
                <a:cubicBezTo>
                  <a:pt x="118073" y="19603"/>
                  <a:pt x="115946" y="19733"/>
                  <a:pt x="113922" y="19841"/>
                </a:cubicBezTo>
                <a:cubicBezTo>
                  <a:pt x="94678" y="20891"/>
                  <a:pt x="75510" y="23049"/>
                  <a:pt x="56586" y="26297"/>
                </a:cubicBezTo>
                <a:cubicBezTo>
                  <a:pt x="54003" y="26744"/>
                  <a:pt x="51294" y="27261"/>
                  <a:pt x="49322" y="28806"/>
                </a:cubicBezTo>
                <a:cubicBezTo>
                  <a:pt x="48833" y="29193"/>
                  <a:pt x="48411" y="29661"/>
                  <a:pt x="48085" y="30182"/>
                </a:cubicBezTo>
                <a:cubicBezTo>
                  <a:pt x="45619" y="34068"/>
                  <a:pt x="41395" y="36851"/>
                  <a:pt x="36568" y="38149"/>
                </a:cubicBezTo>
                <a:lnTo>
                  <a:pt x="31940" y="39391"/>
                </a:lnTo>
                <a:cubicBezTo>
                  <a:pt x="30433" y="39794"/>
                  <a:pt x="28792" y="40281"/>
                  <a:pt x="28371" y="41896"/>
                </a:cubicBezTo>
                <a:cubicBezTo>
                  <a:pt x="28093" y="42954"/>
                  <a:pt x="28519" y="44048"/>
                  <a:pt x="29353" y="44843"/>
                </a:cubicBezTo>
                <a:cubicBezTo>
                  <a:pt x="31058" y="46471"/>
                  <a:pt x="33589" y="46705"/>
                  <a:pt x="35965" y="46893"/>
                </a:cubicBezTo>
                <a:cubicBezTo>
                  <a:pt x="45511" y="47643"/>
                  <a:pt x="55053" y="48390"/>
                  <a:pt x="64600" y="49141"/>
                </a:cubicBezTo>
                <a:cubicBezTo>
                  <a:pt x="67139" y="49342"/>
                  <a:pt x="70539" y="50436"/>
                  <a:pt x="69832" y="52754"/>
                </a:cubicBezTo>
                <a:cubicBezTo>
                  <a:pt x="69541" y="53708"/>
                  <a:pt x="68638" y="54433"/>
                  <a:pt x="67548" y="54681"/>
                </a:cubicBezTo>
                <a:cubicBezTo>
                  <a:pt x="45016" y="59769"/>
                  <a:pt x="19467" y="57090"/>
                  <a:pt x="0" y="68383"/>
                </a:cubicBezTo>
                <a:lnTo>
                  <a:pt x="22502" y="67592"/>
                </a:lnTo>
                <a:cubicBezTo>
                  <a:pt x="40453" y="57047"/>
                  <a:pt x="64388" y="60725"/>
                  <a:pt x="85165" y="55649"/>
                </a:cubicBezTo>
                <a:cubicBezTo>
                  <a:pt x="91448" y="54117"/>
                  <a:pt x="98497" y="50452"/>
                  <a:pt x="98363" y="44700"/>
                </a:cubicBezTo>
                <a:cubicBezTo>
                  <a:pt x="98333" y="43481"/>
                  <a:pt x="97968" y="42234"/>
                  <a:pt x="98355" y="41066"/>
                </a:cubicBezTo>
                <a:cubicBezTo>
                  <a:pt x="99070" y="38896"/>
                  <a:pt x="101949" y="37984"/>
                  <a:pt x="104476" y="37610"/>
                </a:cubicBezTo>
                <a:cubicBezTo>
                  <a:pt x="107416" y="37178"/>
                  <a:pt x="110396" y="37040"/>
                  <a:pt x="113392" y="37040"/>
                </a:cubicBezTo>
                <a:cubicBezTo>
                  <a:pt x="118635" y="37040"/>
                  <a:pt x="123927" y="37461"/>
                  <a:pt x="129137" y="37461"/>
                </a:cubicBezTo>
                <a:cubicBezTo>
                  <a:pt x="133790" y="37461"/>
                  <a:pt x="138377" y="37125"/>
                  <a:pt x="142806" y="35853"/>
                </a:cubicBezTo>
                <a:cubicBezTo>
                  <a:pt x="151940" y="33230"/>
                  <a:pt x="159533" y="26810"/>
                  <a:pt x="169050" y="25632"/>
                </a:cubicBezTo>
                <a:cubicBezTo>
                  <a:pt x="170528" y="25450"/>
                  <a:pt x="172029" y="25400"/>
                  <a:pt x="173536" y="25400"/>
                </a:cubicBezTo>
                <a:cubicBezTo>
                  <a:pt x="175431" y="25400"/>
                  <a:pt x="177336" y="25480"/>
                  <a:pt x="179219" y="25480"/>
                </a:cubicBezTo>
                <a:cubicBezTo>
                  <a:pt x="182057" y="25480"/>
                  <a:pt x="184847" y="25298"/>
                  <a:pt x="187479" y="24387"/>
                </a:cubicBezTo>
                <a:cubicBezTo>
                  <a:pt x="192897" y="22512"/>
                  <a:pt x="196674" y="17441"/>
                  <a:pt x="196479" y="12305"/>
                </a:cubicBezTo>
                <a:cubicBezTo>
                  <a:pt x="196283" y="7169"/>
                  <a:pt x="192454" y="1"/>
                  <a:pt x="186637" y="1"/>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311" name="Google Shape;311;p16"/>
          <p:cNvGrpSpPr/>
          <p:nvPr/>
        </p:nvGrpSpPr>
        <p:grpSpPr>
          <a:xfrm flipH="1">
            <a:off x="272025" y="156093"/>
            <a:ext cx="12128636" cy="3861563"/>
            <a:chOff x="468948" y="976607"/>
            <a:chExt cx="9096477" cy="2896172"/>
          </a:xfrm>
        </p:grpSpPr>
        <p:sp>
          <p:nvSpPr>
            <p:cNvPr id="312" name="Google Shape;312;p16"/>
            <p:cNvSpPr/>
            <p:nvPr/>
          </p:nvSpPr>
          <p:spPr>
            <a:xfrm>
              <a:off x="910850" y="3468361"/>
              <a:ext cx="1470659" cy="404419"/>
            </a:xfrm>
            <a:custGeom>
              <a:avLst/>
              <a:gdLst/>
              <a:ahLst/>
              <a:cxnLst/>
              <a:rect l="l" t="t" r="r" b="b"/>
              <a:pathLst>
                <a:path w="53198" h="14629" extrusionOk="0">
                  <a:moveTo>
                    <a:pt x="20676" y="0"/>
                  </a:moveTo>
                  <a:cubicBezTo>
                    <a:pt x="18587" y="1166"/>
                    <a:pt x="17421" y="2552"/>
                    <a:pt x="17421" y="2552"/>
                  </a:cubicBezTo>
                  <a:lnTo>
                    <a:pt x="16728" y="8590"/>
                  </a:lnTo>
                  <a:cubicBezTo>
                    <a:pt x="15625" y="9191"/>
                    <a:pt x="14524" y="9362"/>
                    <a:pt x="13628" y="9362"/>
                  </a:cubicBezTo>
                  <a:cubicBezTo>
                    <a:pt x="12442" y="9362"/>
                    <a:pt x="11614" y="9063"/>
                    <a:pt x="11614" y="9063"/>
                  </a:cubicBezTo>
                  <a:lnTo>
                    <a:pt x="7897" y="10449"/>
                  </a:lnTo>
                  <a:lnTo>
                    <a:pt x="4883" y="12780"/>
                  </a:lnTo>
                  <a:lnTo>
                    <a:pt x="0" y="14397"/>
                  </a:lnTo>
                  <a:lnTo>
                    <a:pt x="10448" y="14628"/>
                  </a:lnTo>
                  <a:lnTo>
                    <a:pt x="53198" y="14628"/>
                  </a:lnTo>
                  <a:lnTo>
                    <a:pt x="36470" y="13000"/>
                  </a:lnTo>
                  <a:lnTo>
                    <a:pt x="35073" y="9756"/>
                  </a:lnTo>
                  <a:lnTo>
                    <a:pt x="32521" y="7424"/>
                  </a:lnTo>
                  <a:lnTo>
                    <a:pt x="29035" y="7193"/>
                  </a:lnTo>
                  <a:lnTo>
                    <a:pt x="24866" y="2783"/>
                  </a:lnTo>
                  <a:lnTo>
                    <a:pt x="20676"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3" name="Google Shape;313;p16"/>
            <p:cNvSpPr/>
            <p:nvPr/>
          </p:nvSpPr>
          <p:spPr>
            <a:xfrm>
              <a:off x="8772754" y="1735823"/>
              <a:ext cx="562025" cy="45801"/>
            </a:xfrm>
            <a:custGeom>
              <a:avLst/>
              <a:gdLst/>
              <a:ahLst/>
              <a:cxnLst/>
              <a:rect l="l" t="t" r="r" b="b"/>
              <a:pathLst>
                <a:path w="16382" h="1335" extrusionOk="0">
                  <a:moveTo>
                    <a:pt x="8191" y="1"/>
                  </a:moveTo>
                  <a:cubicBezTo>
                    <a:pt x="3665" y="1"/>
                    <a:pt x="0" y="295"/>
                    <a:pt x="0" y="673"/>
                  </a:cubicBezTo>
                  <a:cubicBezTo>
                    <a:pt x="0" y="1040"/>
                    <a:pt x="3665" y="1334"/>
                    <a:pt x="8191" y="1334"/>
                  </a:cubicBezTo>
                  <a:cubicBezTo>
                    <a:pt x="12706" y="1334"/>
                    <a:pt x="16382" y="1040"/>
                    <a:pt x="16382" y="673"/>
                  </a:cubicBezTo>
                  <a:cubicBezTo>
                    <a:pt x="16382" y="305"/>
                    <a:pt x="12706" y="1"/>
                    <a:pt x="819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4" name="Google Shape;314;p16"/>
            <p:cNvSpPr/>
            <p:nvPr/>
          </p:nvSpPr>
          <p:spPr>
            <a:xfrm>
              <a:off x="468948" y="1218193"/>
              <a:ext cx="562060" cy="46144"/>
            </a:xfrm>
            <a:custGeom>
              <a:avLst/>
              <a:gdLst/>
              <a:ahLst/>
              <a:cxnLst/>
              <a:rect l="l" t="t" r="r" b="b"/>
              <a:pathLst>
                <a:path w="16383" h="1345" extrusionOk="0">
                  <a:moveTo>
                    <a:pt x="8191" y="0"/>
                  </a:moveTo>
                  <a:cubicBezTo>
                    <a:pt x="3666" y="0"/>
                    <a:pt x="1" y="305"/>
                    <a:pt x="1" y="673"/>
                  </a:cubicBezTo>
                  <a:cubicBezTo>
                    <a:pt x="1" y="1040"/>
                    <a:pt x="3666" y="1345"/>
                    <a:pt x="8191" y="1345"/>
                  </a:cubicBezTo>
                  <a:cubicBezTo>
                    <a:pt x="12707" y="1345"/>
                    <a:pt x="16382" y="1040"/>
                    <a:pt x="16382" y="673"/>
                  </a:cubicBezTo>
                  <a:cubicBezTo>
                    <a:pt x="16382" y="305"/>
                    <a:pt x="12717" y="0"/>
                    <a:pt x="819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5" name="Google Shape;315;p16"/>
            <p:cNvSpPr/>
            <p:nvPr/>
          </p:nvSpPr>
          <p:spPr>
            <a:xfrm>
              <a:off x="9003400" y="1399993"/>
              <a:ext cx="562025" cy="45766"/>
            </a:xfrm>
            <a:custGeom>
              <a:avLst/>
              <a:gdLst/>
              <a:ahLst/>
              <a:cxnLst/>
              <a:rect l="l" t="t" r="r" b="b"/>
              <a:pathLst>
                <a:path w="16382" h="1334" extrusionOk="0">
                  <a:moveTo>
                    <a:pt x="8191" y="0"/>
                  </a:moveTo>
                  <a:cubicBezTo>
                    <a:pt x="3665" y="0"/>
                    <a:pt x="0" y="294"/>
                    <a:pt x="0" y="662"/>
                  </a:cubicBezTo>
                  <a:cubicBezTo>
                    <a:pt x="0" y="1040"/>
                    <a:pt x="3676" y="1334"/>
                    <a:pt x="8191" y="1334"/>
                  </a:cubicBezTo>
                  <a:cubicBezTo>
                    <a:pt x="12707" y="1334"/>
                    <a:pt x="16382" y="1040"/>
                    <a:pt x="16382" y="662"/>
                  </a:cubicBezTo>
                  <a:cubicBezTo>
                    <a:pt x="16382" y="294"/>
                    <a:pt x="12717" y="0"/>
                    <a:pt x="819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6" name="Google Shape;316;p16"/>
            <p:cNvSpPr/>
            <p:nvPr/>
          </p:nvSpPr>
          <p:spPr>
            <a:xfrm>
              <a:off x="1175448" y="976607"/>
              <a:ext cx="561682" cy="45801"/>
            </a:xfrm>
            <a:custGeom>
              <a:avLst/>
              <a:gdLst/>
              <a:ahLst/>
              <a:cxnLst/>
              <a:rect l="l" t="t" r="r" b="b"/>
              <a:pathLst>
                <a:path w="16372" h="1335" extrusionOk="0">
                  <a:moveTo>
                    <a:pt x="8191" y="1"/>
                  </a:moveTo>
                  <a:cubicBezTo>
                    <a:pt x="3666" y="1"/>
                    <a:pt x="1" y="295"/>
                    <a:pt x="1" y="662"/>
                  </a:cubicBezTo>
                  <a:cubicBezTo>
                    <a:pt x="1" y="1030"/>
                    <a:pt x="3666" y="1334"/>
                    <a:pt x="8191" y="1334"/>
                  </a:cubicBezTo>
                  <a:cubicBezTo>
                    <a:pt x="12707" y="1334"/>
                    <a:pt x="16372" y="1030"/>
                    <a:pt x="16372" y="662"/>
                  </a:cubicBezTo>
                  <a:cubicBezTo>
                    <a:pt x="16372" y="295"/>
                    <a:pt x="12707" y="1"/>
                    <a:pt x="819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7" name="Google Shape;317;p16"/>
            <p:cNvSpPr/>
            <p:nvPr/>
          </p:nvSpPr>
          <p:spPr>
            <a:xfrm>
              <a:off x="524947" y="2824128"/>
              <a:ext cx="561682" cy="46144"/>
            </a:xfrm>
            <a:custGeom>
              <a:avLst/>
              <a:gdLst/>
              <a:ahLst/>
              <a:cxnLst/>
              <a:rect l="l" t="t" r="r" b="b"/>
              <a:pathLst>
                <a:path w="16372" h="1345" extrusionOk="0">
                  <a:moveTo>
                    <a:pt x="8180" y="0"/>
                  </a:moveTo>
                  <a:cubicBezTo>
                    <a:pt x="3665" y="0"/>
                    <a:pt x="0" y="305"/>
                    <a:pt x="0" y="672"/>
                  </a:cubicBezTo>
                  <a:cubicBezTo>
                    <a:pt x="0" y="1040"/>
                    <a:pt x="3665" y="1344"/>
                    <a:pt x="8180" y="1344"/>
                  </a:cubicBezTo>
                  <a:cubicBezTo>
                    <a:pt x="12706" y="1344"/>
                    <a:pt x="16371" y="1040"/>
                    <a:pt x="16371" y="672"/>
                  </a:cubicBezTo>
                  <a:cubicBezTo>
                    <a:pt x="16371" y="305"/>
                    <a:pt x="12706" y="0"/>
                    <a:pt x="818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318" name="Google Shape;318;p16"/>
          <p:cNvSpPr/>
          <p:nvPr/>
        </p:nvSpPr>
        <p:spPr>
          <a:xfrm flipH="1">
            <a:off x="2710698" y="340168"/>
            <a:ext cx="2433453" cy="669179"/>
          </a:xfrm>
          <a:custGeom>
            <a:avLst/>
            <a:gdLst/>
            <a:ahLst/>
            <a:cxnLst/>
            <a:rect l="l" t="t" r="r" b="b"/>
            <a:pathLst>
              <a:path w="53198" h="14629" extrusionOk="0">
                <a:moveTo>
                  <a:pt x="20677" y="0"/>
                </a:moveTo>
                <a:cubicBezTo>
                  <a:pt x="18587" y="1166"/>
                  <a:pt x="17421" y="2552"/>
                  <a:pt x="17421" y="2552"/>
                </a:cubicBezTo>
                <a:lnTo>
                  <a:pt x="16728" y="8590"/>
                </a:lnTo>
                <a:cubicBezTo>
                  <a:pt x="15630" y="9191"/>
                  <a:pt x="14530" y="9362"/>
                  <a:pt x="13633" y="9362"/>
                </a:cubicBezTo>
                <a:cubicBezTo>
                  <a:pt x="12446" y="9362"/>
                  <a:pt x="11614" y="9063"/>
                  <a:pt x="11614" y="9063"/>
                </a:cubicBezTo>
                <a:lnTo>
                  <a:pt x="7897" y="10449"/>
                </a:lnTo>
                <a:lnTo>
                  <a:pt x="4883" y="12780"/>
                </a:lnTo>
                <a:lnTo>
                  <a:pt x="0" y="14397"/>
                </a:lnTo>
                <a:lnTo>
                  <a:pt x="10459" y="14628"/>
                </a:lnTo>
                <a:lnTo>
                  <a:pt x="53198" y="14628"/>
                </a:lnTo>
                <a:lnTo>
                  <a:pt x="36470" y="13001"/>
                </a:lnTo>
                <a:lnTo>
                  <a:pt x="35084" y="9756"/>
                </a:lnTo>
                <a:lnTo>
                  <a:pt x="32522" y="7425"/>
                </a:lnTo>
                <a:lnTo>
                  <a:pt x="29035" y="7194"/>
                </a:lnTo>
                <a:lnTo>
                  <a:pt x="24856" y="2783"/>
                </a:lnTo>
                <a:lnTo>
                  <a:pt x="20677" y="0"/>
                </a:ln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19" name="Google Shape;319;p16"/>
          <p:cNvSpPr/>
          <p:nvPr/>
        </p:nvSpPr>
        <p:spPr>
          <a:xfrm>
            <a:off x="-21665" y="5497701"/>
            <a:ext cx="12172681" cy="1483785"/>
          </a:xfrm>
          <a:custGeom>
            <a:avLst/>
            <a:gdLst/>
            <a:ahLst/>
            <a:cxnLst/>
            <a:rect l="l" t="t" r="r" b="b"/>
            <a:pathLst>
              <a:path w="63874" h="17260" extrusionOk="0">
                <a:moveTo>
                  <a:pt x="55235" y="2826"/>
                </a:moveTo>
                <a:cubicBezTo>
                  <a:pt x="55235" y="2790"/>
                  <a:pt x="55199" y="2771"/>
                  <a:pt x="55162" y="2790"/>
                </a:cubicBezTo>
                <a:lnTo>
                  <a:pt x="55108" y="2753"/>
                </a:lnTo>
                <a:cubicBezTo>
                  <a:pt x="55054" y="2717"/>
                  <a:pt x="54999" y="2717"/>
                  <a:pt x="54963" y="2771"/>
                </a:cubicBezTo>
                <a:cubicBezTo>
                  <a:pt x="54873" y="2844"/>
                  <a:pt x="54836" y="2971"/>
                  <a:pt x="54710" y="2989"/>
                </a:cubicBezTo>
                <a:lnTo>
                  <a:pt x="54420" y="2989"/>
                </a:lnTo>
                <a:cubicBezTo>
                  <a:pt x="54366" y="2989"/>
                  <a:pt x="54311" y="2971"/>
                  <a:pt x="54275" y="2971"/>
                </a:cubicBezTo>
                <a:cubicBezTo>
                  <a:pt x="54203" y="2934"/>
                  <a:pt x="54185" y="2898"/>
                  <a:pt x="54130" y="2862"/>
                </a:cubicBezTo>
                <a:cubicBezTo>
                  <a:pt x="54076" y="2826"/>
                  <a:pt x="54003" y="2808"/>
                  <a:pt x="53949" y="2826"/>
                </a:cubicBezTo>
                <a:cubicBezTo>
                  <a:pt x="53895" y="2844"/>
                  <a:pt x="53840" y="2844"/>
                  <a:pt x="53786" y="2862"/>
                </a:cubicBezTo>
                <a:cubicBezTo>
                  <a:pt x="53732" y="2862"/>
                  <a:pt x="53659" y="2826"/>
                  <a:pt x="53605" y="2844"/>
                </a:cubicBezTo>
                <a:cubicBezTo>
                  <a:pt x="53551" y="2844"/>
                  <a:pt x="53533" y="2862"/>
                  <a:pt x="53496" y="2862"/>
                </a:cubicBezTo>
                <a:cubicBezTo>
                  <a:pt x="53460" y="2844"/>
                  <a:pt x="53406" y="2844"/>
                  <a:pt x="53352" y="2826"/>
                </a:cubicBezTo>
                <a:cubicBezTo>
                  <a:pt x="53315" y="2826"/>
                  <a:pt x="53279" y="2826"/>
                  <a:pt x="53225" y="2826"/>
                </a:cubicBezTo>
                <a:cubicBezTo>
                  <a:pt x="53170" y="2808"/>
                  <a:pt x="53134" y="2790"/>
                  <a:pt x="53080" y="2771"/>
                </a:cubicBezTo>
                <a:cubicBezTo>
                  <a:pt x="53007" y="2753"/>
                  <a:pt x="52935" y="2735"/>
                  <a:pt x="52881" y="2753"/>
                </a:cubicBezTo>
                <a:cubicBezTo>
                  <a:pt x="52754" y="2790"/>
                  <a:pt x="52627" y="2808"/>
                  <a:pt x="52500" y="2826"/>
                </a:cubicBezTo>
                <a:lnTo>
                  <a:pt x="52174" y="2826"/>
                </a:lnTo>
                <a:cubicBezTo>
                  <a:pt x="52066" y="2826"/>
                  <a:pt x="51957" y="2808"/>
                  <a:pt x="51848" y="2790"/>
                </a:cubicBezTo>
                <a:cubicBezTo>
                  <a:pt x="51794" y="2790"/>
                  <a:pt x="51722" y="2808"/>
                  <a:pt x="51667" y="2844"/>
                </a:cubicBezTo>
                <a:cubicBezTo>
                  <a:pt x="51559" y="2880"/>
                  <a:pt x="51450" y="2880"/>
                  <a:pt x="51341" y="2880"/>
                </a:cubicBezTo>
                <a:cubicBezTo>
                  <a:pt x="51323" y="2880"/>
                  <a:pt x="51287" y="2880"/>
                  <a:pt x="51269" y="2898"/>
                </a:cubicBezTo>
                <a:cubicBezTo>
                  <a:pt x="51233" y="2916"/>
                  <a:pt x="51178" y="2971"/>
                  <a:pt x="51142" y="2971"/>
                </a:cubicBezTo>
                <a:cubicBezTo>
                  <a:pt x="51106" y="2971"/>
                  <a:pt x="51070" y="2934"/>
                  <a:pt x="51052" y="2916"/>
                </a:cubicBezTo>
                <a:cubicBezTo>
                  <a:pt x="51015" y="2898"/>
                  <a:pt x="50979" y="2898"/>
                  <a:pt x="50943" y="2898"/>
                </a:cubicBezTo>
                <a:cubicBezTo>
                  <a:pt x="50834" y="2934"/>
                  <a:pt x="50708" y="2953"/>
                  <a:pt x="50581" y="2934"/>
                </a:cubicBezTo>
                <a:cubicBezTo>
                  <a:pt x="50508" y="2916"/>
                  <a:pt x="50436" y="2916"/>
                  <a:pt x="50363" y="2934"/>
                </a:cubicBezTo>
                <a:cubicBezTo>
                  <a:pt x="50327" y="2953"/>
                  <a:pt x="50291" y="2971"/>
                  <a:pt x="50255" y="2989"/>
                </a:cubicBezTo>
                <a:lnTo>
                  <a:pt x="50200" y="2989"/>
                </a:lnTo>
                <a:cubicBezTo>
                  <a:pt x="50110" y="2971"/>
                  <a:pt x="50019" y="2934"/>
                  <a:pt x="49929" y="2898"/>
                </a:cubicBezTo>
                <a:cubicBezTo>
                  <a:pt x="49893" y="2898"/>
                  <a:pt x="49856" y="2898"/>
                  <a:pt x="49802" y="2880"/>
                </a:cubicBezTo>
                <a:cubicBezTo>
                  <a:pt x="49766" y="2862"/>
                  <a:pt x="49730" y="2844"/>
                  <a:pt x="49712" y="2826"/>
                </a:cubicBezTo>
                <a:cubicBezTo>
                  <a:pt x="49639" y="2790"/>
                  <a:pt x="49567" y="2771"/>
                  <a:pt x="49494" y="2753"/>
                </a:cubicBezTo>
                <a:cubicBezTo>
                  <a:pt x="49114" y="2681"/>
                  <a:pt x="48715" y="2771"/>
                  <a:pt x="48353" y="2681"/>
                </a:cubicBezTo>
                <a:cubicBezTo>
                  <a:pt x="48245" y="2663"/>
                  <a:pt x="48154" y="2627"/>
                  <a:pt x="48064" y="2590"/>
                </a:cubicBezTo>
                <a:cubicBezTo>
                  <a:pt x="47973" y="2572"/>
                  <a:pt x="47901" y="2572"/>
                  <a:pt x="47810" y="2554"/>
                </a:cubicBezTo>
                <a:cubicBezTo>
                  <a:pt x="47719" y="2518"/>
                  <a:pt x="47647" y="2482"/>
                  <a:pt x="47556" y="2445"/>
                </a:cubicBezTo>
                <a:cubicBezTo>
                  <a:pt x="47484" y="2409"/>
                  <a:pt x="47393" y="2391"/>
                  <a:pt x="47303" y="2373"/>
                </a:cubicBezTo>
                <a:cubicBezTo>
                  <a:pt x="47122" y="2337"/>
                  <a:pt x="46923" y="2337"/>
                  <a:pt x="46742" y="2283"/>
                </a:cubicBezTo>
                <a:cubicBezTo>
                  <a:pt x="46579" y="2228"/>
                  <a:pt x="46416" y="2192"/>
                  <a:pt x="46253" y="2156"/>
                </a:cubicBezTo>
                <a:cubicBezTo>
                  <a:pt x="46053" y="2138"/>
                  <a:pt x="45854" y="2138"/>
                  <a:pt x="45655" y="2156"/>
                </a:cubicBezTo>
                <a:cubicBezTo>
                  <a:pt x="45474" y="2138"/>
                  <a:pt x="45293" y="2156"/>
                  <a:pt x="45112" y="2174"/>
                </a:cubicBezTo>
                <a:cubicBezTo>
                  <a:pt x="45039" y="2192"/>
                  <a:pt x="44967" y="2228"/>
                  <a:pt x="44876" y="2246"/>
                </a:cubicBezTo>
                <a:cubicBezTo>
                  <a:pt x="44768" y="2283"/>
                  <a:pt x="44677" y="2283"/>
                  <a:pt x="44568" y="2301"/>
                </a:cubicBezTo>
                <a:cubicBezTo>
                  <a:pt x="44424" y="2337"/>
                  <a:pt x="44279" y="2391"/>
                  <a:pt x="44134" y="2464"/>
                </a:cubicBezTo>
                <a:cubicBezTo>
                  <a:pt x="44043" y="2482"/>
                  <a:pt x="43971" y="2500"/>
                  <a:pt x="43880" y="2536"/>
                </a:cubicBezTo>
                <a:cubicBezTo>
                  <a:pt x="43790" y="2554"/>
                  <a:pt x="43681" y="2554"/>
                  <a:pt x="43590" y="2590"/>
                </a:cubicBezTo>
                <a:cubicBezTo>
                  <a:pt x="43428" y="2645"/>
                  <a:pt x="43246" y="2663"/>
                  <a:pt x="43065" y="2717"/>
                </a:cubicBezTo>
                <a:cubicBezTo>
                  <a:pt x="42884" y="2771"/>
                  <a:pt x="42685" y="2790"/>
                  <a:pt x="42486" y="2790"/>
                </a:cubicBezTo>
                <a:lnTo>
                  <a:pt x="42250" y="2790"/>
                </a:lnTo>
                <a:cubicBezTo>
                  <a:pt x="42142" y="2790"/>
                  <a:pt x="42051" y="2735"/>
                  <a:pt x="41961" y="2681"/>
                </a:cubicBezTo>
                <a:cubicBezTo>
                  <a:pt x="41888" y="2663"/>
                  <a:pt x="41816" y="2627"/>
                  <a:pt x="41725" y="2608"/>
                </a:cubicBezTo>
                <a:cubicBezTo>
                  <a:pt x="41689" y="2608"/>
                  <a:pt x="41653" y="2572"/>
                  <a:pt x="41617" y="2572"/>
                </a:cubicBezTo>
                <a:cubicBezTo>
                  <a:pt x="41562" y="2554"/>
                  <a:pt x="41508" y="2572"/>
                  <a:pt x="41454" y="2554"/>
                </a:cubicBezTo>
                <a:cubicBezTo>
                  <a:pt x="41291" y="2464"/>
                  <a:pt x="41109" y="2409"/>
                  <a:pt x="40928" y="2355"/>
                </a:cubicBezTo>
                <a:cubicBezTo>
                  <a:pt x="40784" y="2337"/>
                  <a:pt x="40639" y="2319"/>
                  <a:pt x="40476" y="2337"/>
                </a:cubicBezTo>
                <a:cubicBezTo>
                  <a:pt x="40403" y="2355"/>
                  <a:pt x="40331" y="2355"/>
                  <a:pt x="40240" y="2355"/>
                </a:cubicBezTo>
                <a:lnTo>
                  <a:pt x="39950" y="2355"/>
                </a:lnTo>
                <a:cubicBezTo>
                  <a:pt x="39769" y="2355"/>
                  <a:pt x="39588" y="2355"/>
                  <a:pt x="39407" y="2391"/>
                </a:cubicBezTo>
                <a:cubicBezTo>
                  <a:pt x="39208" y="2427"/>
                  <a:pt x="39009" y="2445"/>
                  <a:pt x="38791" y="2427"/>
                </a:cubicBezTo>
                <a:cubicBezTo>
                  <a:pt x="38429" y="2427"/>
                  <a:pt x="38049" y="2373"/>
                  <a:pt x="37669" y="2355"/>
                </a:cubicBezTo>
                <a:cubicBezTo>
                  <a:pt x="37469" y="2319"/>
                  <a:pt x="37270" y="2264"/>
                  <a:pt x="37071" y="2192"/>
                </a:cubicBezTo>
                <a:cubicBezTo>
                  <a:pt x="36890" y="2138"/>
                  <a:pt x="36709" y="2065"/>
                  <a:pt x="36546" y="1993"/>
                </a:cubicBezTo>
                <a:cubicBezTo>
                  <a:pt x="36401" y="1920"/>
                  <a:pt x="36256" y="1884"/>
                  <a:pt x="36093" y="1866"/>
                </a:cubicBezTo>
                <a:cubicBezTo>
                  <a:pt x="35894" y="1866"/>
                  <a:pt x="35677" y="1830"/>
                  <a:pt x="35477" y="1775"/>
                </a:cubicBezTo>
                <a:cubicBezTo>
                  <a:pt x="35333" y="1685"/>
                  <a:pt x="35170" y="1631"/>
                  <a:pt x="34988" y="1594"/>
                </a:cubicBezTo>
                <a:cubicBezTo>
                  <a:pt x="34825" y="1576"/>
                  <a:pt x="34681" y="1558"/>
                  <a:pt x="34518" y="1558"/>
                </a:cubicBezTo>
                <a:cubicBezTo>
                  <a:pt x="34445" y="1540"/>
                  <a:pt x="34355" y="1522"/>
                  <a:pt x="34282" y="1504"/>
                </a:cubicBezTo>
                <a:cubicBezTo>
                  <a:pt x="34192" y="1504"/>
                  <a:pt x="34101" y="1468"/>
                  <a:pt x="34029" y="1468"/>
                </a:cubicBezTo>
                <a:cubicBezTo>
                  <a:pt x="33829" y="1449"/>
                  <a:pt x="33648" y="1431"/>
                  <a:pt x="33467" y="1395"/>
                </a:cubicBezTo>
                <a:cubicBezTo>
                  <a:pt x="33413" y="1377"/>
                  <a:pt x="33341" y="1377"/>
                  <a:pt x="33268" y="1377"/>
                </a:cubicBezTo>
                <a:cubicBezTo>
                  <a:pt x="33214" y="1377"/>
                  <a:pt x="33141" y="1377"/>
                  <a:pt x="33087" y="1377"/>
                </a:cubicBezTo>
                <a:cubicBezTo>
                  <a:pt x="33051" y="1377"/>
                  <a:pt x="33033" y="1359"/>
                  <a:pt x="33033" y="1341"/>
                </a:cubicBezTo>
                <a:cubicBezTo>
                  <a:pt x="33033" y="1323"/>
                  <a:pt x="32978" y="1323"/>
                  <a:pt x="32996" y="1359"/>
                </a:cubicBezTo>
                <a:cubicBezTo>
                  <a:pt x="32924" y="1341"/>
                  <a:pt x="32852" y="1323"/>
                  <a:pt x="32779" y="1305"/>
                </a:cubicBezTo>
                <a:cubicBezTo>
                  <a:pt x="32616" y="1286"/>
                  <a:pt x="32471" y="1286"/>
                  <a:pt x="32308" y="1250"/>
                </a:cubicBezTo>
                <a:cubicBezTo>
                  <a:pt x="32037" y="1160"/>
                  <a:pt x="31765" y="1105"/>
                  <a:pt x="31493" y="1051"/>
                </a:cubicBezTo>
                <a:cubicBezTo>
                  <a:pt x="31185" y="1015"/>
                  <a:pt x="30878" y="979"/>
                  <a:pt x="30588" y="906"/>
                </a:cubicBezTo>
                <a:cubicBezTo>
                  <a:pt x="30443" y="870"/>
                  <a:pt x="30298" y="834"/>
                  <a:pt x="30153" y="798"/>
                </a:cubicBezTo>
                <a:cubicBezTo>
                  <a:pt x="30008" y="779"/>
                  <a:pt x="29882" y="798"/>
                  <a:pt x="29737" y="779"/>
                </a:cubicBezTo>
                <a:cubicBezTo>
                  <a:pt x="29465" y="743"/>
                  <a:pt x="29193" y="725"/>
                  <a:pt x="28904" y="743"/>
                </a:cubicBezTo>
                <a:cubicBezTo>
                  <a:pt x="28777" y="743"/>
                  <a:pt x="28632" y="725"/>
                  <a:pt x="28487" y="689"/>
                </a:cubicBezTo>
                <a:cubicBezTo>
                  <a:pt x="28360" y="689"/>
                  <a:pt x="28216" y="689"/>
                  <a:pt x="28071" y="689"/>
                </a:cubicBezTo>
                <a:cubicBezTo>
                  <a:pt x="27835" y="689"/>
                  <a:pt x="27600" y="707"/>
                  <a:pt x="27346" y="761"/>
                </a:cubicBezTo>
                <a:cubicBezTo>
                  <a:pt x="27274" y="779"/>
                  <a:pt x="27201" y="798"/>
                  <a:pt x="27129" y="834"/>
                </a:cubicBezTo>
                <a:cubicBezTo>
                  <a:pt x="27111" y="870"/>
                  <a:pt x="27075" y="906"/>
                  <a:pt x="27075" y="942"/>
                </a:cubicBezTo>
                <a:cubicBezTo>
                  <a:pt x="27020" y="1015"/>
                  <a:pt x="26966" y="1069"/>
                  <a:pt x="26894" y="1105"/>
                </a:cubicBezTo>
                <a:cubicBezTo>
                  <a:pt x="26622" y="1214"/>
                  <a:pt x="26332" y="1286"/>
                  <a:pt x="26060" y="1323"/>
                </a:cubicBezTo>
                <a:cubicBezTo>
                  <a:pt x="25897" y="1359"/>
                  <a:pt x="25753" y="1359"/>
                  <a:pt x="25608" y="1377"/>
                </a:cubicBezTo>
                <a:cubicBezTo>
                  <a:pt x="25463" y="1395"/>
                  <a:pt x="25318" y="1431"/>
                  <a:pt x="25173" y="1486"/>
                </a:cubicBezTo>
                <a:cubicBezTo>
                  <a:pt x="24920" y="1522"/>
                  <a:pt x="24684" y="1594"/>
                  <a:pt x="24449" y="1703"/>
                </a:cubicBezTo>
                <a:cubicBezTo>
                  <a:pt x="24322" y="1794"/>
                  <a:pt x="24177" y="1848"/>
                  <a:pt x="24032" y="1884"/>
                </a:cubicBezTo>
                <a:cubicBezTo>
                  <a:pt x="23924" y="1884"/>
                  <a:pt x="23815" y="1902"/>
                  <a:pt x="23706" y="1957"/>
                </a:cubicBezTo>
                <a:cubicBezTo>
                  <a:pt x="23471" y="2083"/>
                  <a:pt x="23181" y="2101"/>
                  <a:pt x="22928" y="2210"/>
                </a:cubicBezTo>
                <a:cubicBezTo>
                  <a:pt x="22819" y="2246"/>
                  <a:pt x="22710" y="2319"/>
                  <a:pt x="22602" y="2355"/>
                </a:cubicBezTo>
                <a:cubicBezTo>
                  <a:pt x="22439" y="2391"/>
                  <a:pt x="22294" y="2409"/>
                  <a:pt x="22131" y="2391"/>
                </a:cubicBezTo>
                <a:cubicBezTo>
                  <a:pt x="21823" y="2373"/>
                  <a:pt x="21515" y="2337"/>
                  <a:pt x="21225" y="2283"/>
                </a:cubicBezTo>
                <a:cubicBezTo>
                  <a:pt x="21098" y="2264"/>
                  <a:pt x="20990" y="2283"/>
                  <a:pt x="20881" y="2264"/>
                </a:cubicBezTo>
                <a:cubicBezTo>
                  <a:pt x="20718" y="2246"/>
                  <a:pt x="20573" y="2210"/>
                  <a:pt x="20428" y="2192"/>
                </a:cubicBezTo>
                <a:cubicBezTo>
                  <a:pt x="20121" y="2156"/>
                  <a:pt x="19831" y="2156"/>
                  <a:pt x="19523" y="2101"/>
                </a:cubicBezTo>
                <a:cubicBezTo>
                  <a:pt x="19251" y="2047"/>
                  <a:pt x="18980" y="1975"/>
                  <a:pt x="18708" y="1866"/>
                </a:cubicBezTo>
                <a:cubicBezTo>
                  <a:pt x="18491" y="1757"/>
                  <a:pt x="18237" y="1685"/>
                  <a:pt x="17984" y="1649"/>
                </a:cubicBezTo>
                <a:cubicBezTo>
                  <a:pt x="17875" y="1631"/>
                  <a:pt x="17766" y="1631"/>
                  <a:pt x="17640" y="1649"/>
                </a:cubicBezTo>
                <a:cubicBezTo>
                  <a:pt x="17477" y="1649"/>
                  <a:pt x="17332" y="1612"/>
                  <a:pt x="17169" y="1540"/>
                </a:cubicBezTo>
                <a:cubicBezTo>
                  <a:pt x="17060" y="1486"/>
                  <a:pt x="16951" y="1468"/>
                  <a:pt x="16825" y="1486"/>
                </a:cubicBezTo>
                <a:cubicBezTo>
                  <a:pt x="16680" y="1486"/>
                  <a:pt x="16517" y="1468"/>
                  <a:pt x="16372" y="1449"/>
                </a:cubicBezTo>
                <a:cubicBezTo>
                  <a:pt x="16245" y="1431"/>
                  <a:pt x="16100" y="1413"/>
                  <a:pt x="15973" y="1395"/>
                </a:cubicBezTo>
                <a:cubicBezTo>
                  <a:pt x="15829" y="1341"/>
                  <a:pt x="15702" y="1286"/>
                  <a:pt x="15557" y="1232"/>
                </a:cubicBezTo>
                <a:cubicBezTo>
                  <a:pt x="15340" y="1123"/>
                  <a:pt x="15104" y="1015"/>
                  <a:pt x="14869" y="942"/>
                </a:cubicBezTo>
                <a:cubicBezTo>
                  <a:pt x="14742" y="924"/>
                  <a:pt x="14615" y="906"/>
                  <a:pt x="14507" y="870"/>
                </a:cubicBezTo>
                <a:cubicBezTo>
                  <a:pt x="14380" y="834"/>
                  <a:pt x="14253" y="798"/>
                  <a:pt x="14126" y="761"/>
                </a:cubicBezTo>
                <a:cubicBezTo>
                  <a:pt x="13981" y="743"/>
                  <a:pt x="13855" y="653"/>
                  <a:pt x="13710" y="635"/>
                </a:cubicBezTo>
                <a:cubicBezTo>
                  <a:pt x="13583" y="616"/>
                  <a:pt x="13438" y="598"/>
                  <a:pt x="13293" y="562"/>
                </a:cubicBezTo>
                <a:cubicBezTo>
                  <a:pt x="13022" y="490"/>
                  <a:pt x="12768" y="399"/>
                  <a:pt x="12515" y="327"/>
                </a:cubicBezTo>
                <a:lnTo>
                  <a:pt x="12116" y="200"/>
                </a:lnTo>
                <a:cubicBezTo>
                  <a:pt x="11971" y="146"/>
                  <a:pt x="11808" y="127"/>
                  <a:pt x="11645" y="91"/>
                </a:cubicBezTo>
                <a:cubicBezTo>
                  <a:pt x="11392" y="37"/>
                  <a:pt x="11138" y="1"/>
                  <a:pt x="10867" y="1"/>
                </a:cubicBezTo>
                <a:cubicBezTo>
                  <a:pt x="10577" y="19"/>
                  <a:pt x="10287" y="55"/>
                  <a:pt x="9997" y="127"/>
                </a:cubicBezTo>
                <a:cubicBezTo>
                  <a:pt x="9889" y="146"/>
                  <a:pt x="9780" y="182"/>
                  <a:pt x="9689" y="236"/>
                </a:cubicBezTo>
                <a:cubicBezTo>
                  <a:pt x="9635" y="254"/>
                  <a:pt x="9581" y="290"/>
                  <a:pt x="9526" y="327"/>
                </a:cubicBezTo>
                <a:cubicBezTo>
                  <a:pt x="9436" y="363"/>
                  <a:pt x="9345" y="381"/>
                  <a:pt x="9255" y="381"/>
                </a:cubicBezTo>
                <a:cubicBezTo>
                  <a:pt x="8983" y="417"/>
                  <a:pt x="8730" y="544"/>
                  <a:pt x="8476" y="598"/>
                </a:cubicBezTo>
                <a:cubicBezTo>
                  <a:pt x="8331" y="635"/>
                  <a:pt x="8186" y="653"/>
                  <a:pt x="8042" y="707"/>
                </a:cubicBezTo>
                <a:cubicBezTo>
                  <a:pt x="7915" y="743"/>
                  <a:pt x="7770" y="779"/>
                  <a:pt x="7643" y="798"/>
                </a:cubicBezTo>
                <a:cubicBezTo>
                  <a:pt x="7335" y="816"/>
                  <a:pt x="7027" y="816"/>
                  <a:pt x="6738" y="798"/>
                </a:cubicBezTo>
                <a:cubicBezTo>
                  <a:pt x="6593" y="761"/>
                  <a:pt x="6448" y="743"/>
                  <a:pt x="6285" y="743"/>
                </a:cubicBezTo>
                <a:cubicBezTo>
                  <a:pt x="6140" y="743"/>
                  <a:pt x="5977" y="743"/>
                  <a:pt x="5832" y="707"/>
                </a:cubicBezTo>
                <a:cubicBezTo>
                  <a:pt x="5561" y="653"/>
                  <a:pt x="5271" y="635"/>
                  <a:pt x="4981" y="635"/>
                </a:cubicBezTo>
                <a:cubicBezTo>
                  <a:pt x="4673" y="635"/>
                  <a:pt x="4365" y="689"/>
                  <a:pt x="4057" y="707"/>
                </a:cubicBezTo>
                <a:cubicBezTo>
                  <a:pt x="3786" y="725"/>
                  <a:pt x="3514" y="761"/>
                  <a:pt x="3242" y="816"/>
                </a:cubicBezTo>
                <a:cubicBezTo>
                  <a:pt x="2953" y="870"/>
                  <a:pt x="2663" y="834"/>
                  <a:pt x="2391" y="888"/>
                </a:cubicBezTo>
                <a:cubicBezTo>
                  <a:pt x="2102" y="924"/>
                  <a:pt x="1794" y="888"/>
                  <a:pt x="1486" y="906"/>
                </a:cubicBezTo>
                <a:cubicBezTo>
                  <a:pt x="1359" y="924"/>
                  <a:pt x="1250" y="961"/>
                  <a:pt x="1124" y="961"/>
                </a:cubicBezTo>
                <a:cubicBezTo>
                  <a:pt x="997" y="979"/>
                  <a:pt x="870" y="997"/>
                  <a:pt x="761" y="1033"/>
                </a:cubicBezTo>
                <a:cubicBezTo>
                  <a:pt x="562" y="1087"/>
                  <a:pt x="363" y="1105"/>
                  <a:pt x="164" y="1087"/>
                </a:cubicBezTo>
                <a:cubicBezTo>
                  <a:pt x="164" y="1069"/>
                  <a:pt x="146" y="1069"/>
                  <a:pt x="128" y="1069"/>
                </a:cubicBezTo>
                <a:lnTo>
                  <a:pt x="1" y="1069"/>
                </a:lnTo>
                <a:lnTo>
                  <a:pt x="1" y="17259"/>
                </a:lnTo>
                <a:lnTo>
                  <a:pt x="63873" y="17259"/>
                </a:lnTo>
                <a:lnTo>
                  <a:pt x="63873" y="5144"/>
                </a:lnTo>
                <a:lnTo>
                  <a:pt x="63873" y="5144"/>
                </a:lnTo>
                <a:cubicBezTo>
                  <a:pt x="63783" y="5108"/>
                  <a:pt x="63674" y="5071"/>
                  <a:pt x="63583" y="5035"/>
                </a:cubicBezTo>
                <a:cubicBezTo>
                  <a:pt x="63602" y="5017"/>
                  <a:pt x="63602" y="4999"/>
                  <a:pt x="63583" y="4999"/>
                </a:cubicBezTo>
                <a:cubicBezTo>
                  <a:pt x="63529" y="4963"/>
                  <a:pt x="63475" y="4945"/>
                  <a:pt x="63420" y="4908"/>
                </a:cubicBezTo>
                <a:cubicBezTo>
                  <a:pt x="63348" y="4872"/>
                  <a:pt x="63294" y="4836"/>
                  <a:pt x="63221" y="4800"/>
                </a:cubicBezTo>
                <a:lnTo>
                  <a:pt x="62823" y="4582"/>
                </a:lnTo>
                <a:cubicBezTo>
                  <a:pt x="62696" y="4510"/>
                  <a:pt x="62569" y="4456"/>
                  <a:pt x="62442" y="4438"/>
                </a:cubicBezTo>
                <a:cubicBezTo>
                  <a:pt x="62298" y="4401"/>
                  <a:pt x="62153" y="4347"/>
                  <a:pt x="62026" y="4311"/>
                </a:cubicBezTo>
                <a:cubicBezTo>
                  <a:pt x="61954" y="4293"/>
                  <a:pt x="61899" y="4293"/>
                  <a:pt x="61827" y="4275"/>
                </a:cubicBezTo>
                <a:cubicBezTo>
                  <a:pt x="61772" y="4238"/>
                  <a:pt x="61700" y="4220"/>
                  <a:pt x="61646" y="4220"/>
                </a:cubicBezTo>
                <a:cubicBezTo>
                  <a:pt x="61573" y="4202"/>
                  <a:pt x="61519" y="4202"/>
                  <a:pt x="61465" y="4220"/>
                </a:cubicBezTo>
                <a:cubicBezTo>
                  <a:pt x="61374" y="4202"/>
                  <a:pt x="61283" y="4184"/>
                  <a:pt x="61193" y="4166"/>
                </a:cubicBezTo>
                <a:cubicBezTo>
                  <a:pt x="61139" y="4148"/>
                  <a:pt x="61084" y="4130"/>
                  <a:pt x="61030" y="4130"/>
                </a:cubicBezTo>
                <a:cubicBezTo>
                  <a:pt x="60958" y="4130"/>
                  <a:pt x="60867" y="4112"/>
                  <a:pt x="60813" y="4057"/>
                </a:cubicBezTo>
                <a:cubicBezTo>
                  <a:pt x="60740" y="3967"/>
                  <a:pt x="60650" y="3894"/>
                  <a:pt x="60541" y="3840"/>
                </a:cubicBezTo>
                <a:cubicBezTo>
                  <a:pt x="60414" y="3804"/>
                  <a:pt x="60287" y="3804"/>
                  <a:pt x="60143" y="3822"/>
                </a:cubicBezTo>
                <a:lnTo>
                  <a:pt x="59690" y="3822"/>
                </a:lnTo>
                <a:cubicBezTo>
                  <a:pt x="59617" y="3822"/>
                  <a:pt x="59545" y="3804"/>
                  <a:pt x="59473" y="3786"/>
                </a:cubicBezTo>
                <a:cubicBezTo>
                  <a:pt x="59418" y="3767"/>
                  <a:pt x="59364" y="3731"/>
                  <a:pt x="59310" y="3695"/>
                </a:cubicBezTo>
                <a:cubicBezTo>
                  <a:pt x="59255" y="3677"/>
                  <a:pt x="59219" y="3677"/>
                  <a:pt x="59165" y="3659"/>
                </a:cubicBezTo>
                <a:cubicBezTo>
                  <a:pt x="59110" y="3641"/>
                  <a:pt x="59020" y="3586"/>
                  <a:pt x="58929" y="3550"/>
                </a:cubicBezTo>
                <a:cubicBezTo>
                  <a:pt x="58676" y="3478"/>
                  <a:pt x="58404" y="3460"/>
                  <a:pt x="58151" y="3478"/>
                </a:cubicBezTo>
                <a:cubicBezTo>
                  <a:pt x="58060" y="3478"/>
                  <a:pt x="57988" y="3478"/>
                  <a:pt x="57897" y="3460"/>
                </a:cubicBezTo>
                <a:cubicBezTo>
                  <a:pt x="57843" y="3442"/>
                  <a:pt x="57788" y="3405"/>
                  <a:pt x="57734" y="3369"/>
                </a:cubicBezTo>
                <a:cubicBezTo>
                  <a:pt x="57625" y="3333"/>
                  <a:pt x="57517" y="3333"/>
                  <a:pt x="57426" y="3369"/>
                </a:cubicBezTo>
                <a:cubicBezTo>
                  <a:pt x="57299" y="3405"/>
                  <a:pt x="57118" y="3514"/>
                  <a:pt x="57010" y="3442"/>
                </a:cubicBezTo>
                <a:cubicBezTo>
                  <a:pt x="56955" y="3405"/>
                  <a:pt x="56937" y="3351"/>
                  <a:pt x="56883" y="3315"/>
                </a:cubicBezTo>
                <a:cubicBezTo>
                  <a:pt x="56847" y="3279"/>
                  <a:pt x="56792" y="3260"/>
                  <a:pt x="56720" y="3260"/>
                </a:cubicBezTo>
                <a:lnTo>
                  <a:pt x="56539" y="3260"/>
                </a:lnTo>
                <a:cubicBezTo>
                  <a:pt x="56521" y="3260"/>
                  <a:pt x="56484" y="3260"/>
                  <a:pt x="56466" y="3260"/>
                </a:cubicBezTo>
                <a:cubicBezTo>
                  <a:pt x="56430" y="3242"/>
                  <a:pt x="56412" y="3188"/>
                  <a:pt x="56412" y="3170"/>
                </a:cubicBezTo>
                <a:cubicBezTo>
                  <a:pt x="56358" y="3061"/>
                  <a:pt x="56376" y="2934"/>
                  <a:pt x="56285" y="2844"/>
                </a:cubicBezTo>
                <a:cubicBezTo>
                  <a:pt x="56285" y="2844"/>
                  <a:pt x="56267" y="2826"/>
                  <a:pt x="56249" y="2844"/>
                </a:cubicBezTo>
                <a:cubicBezTo>
                  <a:pt x="56195" y="2862"/>
                  <a:pt x="56158" y="2880"/>
                  <a:pt x="56122" y="2898"/>
                </a:cubicBezTo>
                <a:cubicBezTo>
                  <a:pt x="56050" y="2934"/>
                  <a:pt x="56014" y="2880"/>
                  <a:pt x="55977" y="2826"/>
                </a:cubicBezTo>
                <a:cubicBezTo>
                  <a:pt x="55923" y="2753"/>
                  <a:pt x="55851" y="2717"/>
                  <a:pt x="55778" y="2735"/>
                </a:cubicBezTo>
                <a:cubicBezTo>
                  <a:pt x="55706" y="2735"/>
                  <a:pt x="55633" y="2790"/>
                  <a:pt x="55579" y="2844"/>
                </a:cubicBezTo>
                <a:cubicBezTo>
                  <a:pt x="55525" y="2898"/>
                  <a:pt x="55470" y="2953"/>
                  <a:pt x="55398" y="3007"/>
                </a:cubicBezTo>
                <a:cubicBezTo>
                  <a:pt x="55362" y="2934"/>
                  <a:pt x="55307" y="2862"/>
                  <a:pt x="55235" y="2826"/>
                </a:cubicBezTo>
                <a:close/>
              </a:path>
            </a:pathLst>
          </a:custGeom>
          <a:solidFill>
            <a:schemeClr val="dk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20" name="Google Shape;320;p16"/>
          <p:cNvSpPr/>
          <p:nvPr/>
        </p:nvSpPr>
        <p:spPr>
          <a:xfrm rot="-1815088">
            <a:off x="2775120" y="4548022"/>
            <a:ext cx="2331232" cy="1954029"/>
          </a:xfrm>
          <a:custGeom>
            <a:avLst/>
            <a:gdLst/>
            <a:ahLst/>
            <a:cxnLst/>
            <a:rect l="l" t="t" r="r" b="b"/>
            <a:pathLst>
              <a:path w="21044" h="17639" extrusionOk="0">
                <a:moveTo>
                  <a:pt x="20265" y="17639"/>
                </a:moveTo>
                <a:cubicBezTo>
                  <a:pt x="20482" y="17476"/>
                  <a:pt x="20681" y="17295"/>
                  <a:pt x="20898" y="17132"/>
                </a:cubicBezTo>
                <a:lnTo>
                  <a:pt x="20916" y="17132"/>
                </a:lnTo>
                <a:cubicBezTo>
                  <a:pt x="20989" y="17168"/>
                  <a:pt x="21043" y="17077"/>
                  <a:pt x="20971" y="17041"/>
                </a:cubicBezTo>
                <a:cubicBezTo>
                  <a:pt x="20971" y="17023"/>
                  <a:pt x="20953" y="17023"/>
                  <a:pt x="20953" y="17023"/>
                </a:cubicBezTo>
                <a:lnTo>
                  <a:pt x="20772" y="16896"/>
                </a:lnTo>
                <a:cubicBezTo>
                  <a:pt x="20717" y="16860"/>
                  <a:pt x="20645" y="16806"/>
                  <a:pt x="20591" y="16769"/>
                </a:cubicBezTo>
                <a:cubicBezTo>
                  <a:pt x="20482" y="16661"/>
                  <a:pt x="20373" y="16552"/>
                  <a:pt x="20301" y="16425"/>
                </a:cubicBezTo>
                <a:cubicBezTo>
                  <a:pt x="20246" y="16280"/>
                  <a:pt x="20210" y="16136"/>
                  <a:pt x="20210" y="15991"/>
                </a:cubicBezTo>
                <a:cubicBezTo>
                  <a:pt x="20210" y="15900"/>
                  <a:pt x="20210" y="15810"/>
                  <a:pt x="20192" y="15719"/>
                </a:cubicBezTo>
                <a:cubicBezTo>
                  <a:pt x="20192" y="15647"/>
                  <a:pt x="20120" y="15574"/>
                  <a:pt x="20047" y="15592"/>
                </a:cubicBezTo>
                <a:cubicBezTo>
                  <a:pt x="19957" y="15592"/>
                  <a:pt x="19884" y="15610"/>
                  <a:pt x="19794" y="15629"/>
                </a:cubicBezTo>
                <a:lnTo>
                  <a:pt x="19649" y="15665"/>
                </a:lnTo>
                <a:lnTo>
                  <a:pt x="19631" y="15665"/>
                </a:lnTo>
                <a:lnTo>
                  <a:pt x="19631" y="15393"/>
                </a:lnTo>
                <a:cubicBezTo>
                  <a:pt x="19631" y="15303"/>
                  <a:pt x="19594" y="15230"/>
                  <a:pt x="19522" y="15212"/>
                </a:cubicBezTo>
                <a:cubicBezTo>
                  <a:pt x="19468" y="15212"/>
                  <a:pt x="19432" y="15212"/>
                  <a:pt x="19395" y="15212"/>
                </a:cubicBezTo>
                <a:cubicBezTo>
                  <a:pt x="19377" y="15230"/>
                  <a:pt x="19359" y="15212"/>
                  <a:pt x="19359" y="15212"/>
                </a:cubicBezTo>
                <a:cubicBezTo>
                  <a:pt x="19323" y="15158"/>
                  <a:pt x="19305" y="15103"/>
                  <a:pt x="19323" y="15067"/>
                </a:cubicBezTo>
                <a:cubicBezTo>
                  <a:pt x="19359" y="14995"/>
                  <a:pt x="19395" y="14922"/>
                  <a:pt x="19413" y="14868"/>
                </a:cubicBezTo>
                <a:cubicBezTo>
                  <a:pt x="19450" y="14795"/>
                  <a:pt x="19450" y="14723"/>
                  <a:pt x="19432" y="14651"/>
                </a:cubicBezTo>
                <a:cubicBezTo>
                  <a:pt x="19395" y="14578"/>
                  <a:pt x="19323" y="14542"/>
                  <a:pt x="19250" y="14560"/>
                </a:cubicBezTo>
                <a:cubicBezTo>
                  <a:pt x="19178" y="14560"/>
                  <a:pt x="19142" y="14633"/>
                  <a:pt x="19087" y="14633"/>
                </a:cubicBezTo>
                <a:cubicBezTo>
                  <a:pt x="19033" y="14651"/>
                  <a:pt x="18961" y="14633"/>
                  <a:pt x="18924" y="14596"/>
                </a:cubicBezTo>
                <a:lnTo>
                  <a:pt x="18924" y="14596"/>
                </a:lnTo>
                <a:cubicBezTo>
                  <a:pt x="18924" y="14470"/>
                  <a:pt x="18834" y="14361"/>
                  <a:pt x="18707" y="14343"/>
                </a:cubicBezTo>
                <a:cubicBezTo>
                  <a:pt x="18598" y="14343"/>
                  <a:pt x="18508" y="14397"/>
                  <a:pt x="18435" y="14470"/>
                </a:cubicBezTo>
                <a:cubicBezTo>
                  <a:pt x="18435" y="14451"/>
                  <a:pt x="18435" y="14433"/>
                  <a:pt x="18435" y="14415"/>
                </a:cubicBezTo>
                <a:cubicBezTo>
                  <a:pt x="18454" y="14361"/>
                  <a:pt x="18454" y="14307"/>
                  <a:pt x="18435" y="14252"/>
                </a:cubicBezTo>
                <a:cubicBezTo>
                  <a:pt x="18417" y="14180"/>
                  <a:pt x="18363" y="14144"/>
                  <a:pt x="18309" y="14125"/>
                </a:cubicBezTo>
                <a:cubicBezTo>
                  <a:pt x="18309" y="14035"/>
                  <a:pt x="18309" y="13962"/>
                  <a:pt x="18291" y="13890"/>
                </a:cubicBezTo>
                <a:cubicBezTo>
                  <a:pt x="18291" y="13872"/>
                  <a:pt x="18291" y="13854"/>
                  <a:pt x="18291" y="13836"/>
                </a:cubicBezTo>
                <a:cubicBezTo>
                  <a:pt x="18272" y="13799"/>
                  <a:pt x="18200" y="13781"/>
                  <a:pt x="18182" y="13818"/>
                </a:cubicBezTo>
                <a:cubicBezTo>
                  <a:pt x="18110" y="13908"/>
                  <a:pt x="17983" y="13926"/>
                  <a:pt x="17910" y="13854"/>
                </a:cubicBezTo>
                <a:cubicBezTo>
                  <a:pt x="17856" y="13836"/>
                  <a:pt x="17802" y="13854"/>
                  <a:pt x="17802" y="13908"/>
                </a:cubicBezTo>
                <a:lnTo>
                  <a:pt x="17802" y="13962"/>
                </a:lnTo>
                <a:lnTo>
                  <a:pt x="17802" y="14162"/>
                </a:lnTo>
                <a:lnTo>
                  <a:pt x="17765" y="14162"/>
                </a:lnTo>
                <a:lnTo>
                  <a:pt x="17675" y="14144"/>
                </a:lnTo>
                <a:cubicBezTo>
                  <a:pt x="17675" y="14107"/>
                  <a:pt x="17657" y="14053"/>
                  <a:pt x="17639" y="14017"/>
                </a:cubicBezTo>
                <a:cubicBezTo>
                  <a:pt x="17602" y="13962"/>
                  <a:pt x="17548" y="13944"/>
                  <a:pt x="17494" y="13926"/>
                </a:cubicBezTo>
                <a:cubicBezTo>
                  <a:pt x="17458" y="13944"/>
                  <a:pt x="17403" y="13962"/>
                  <a:pt x="17385" y="13999"/>
                </a:cubicBezTo>
                <a:cubicBezTo>
                  <a:pt x="17385" y="13999"/>
                  <a:pt x="17349" y="14035"/>
                  <a:pt x="17313" y="14053"/>
                </a:cubicBezTo>
                <a:cubicBezTo>
                  <a:pt x="17331" y="13999"/>
                  <a:pt x="17367" y="13944"/>
                  <a:pt x="17385" y="13890"/>
                </a:cubicBezTo>
                <a:cubicBezTo>
                  <a:pt x="17421" y="13836"/>
                  <a:pt x="17458" y="13763"/>
                  <a:pt x="17458" y="13691"/>
                </a:cubicBezTo>
                <a:cubicBezTo>
                  <a:pt x="17458" y="13582"/>
                  <a:pt x="17367" y="13546"/>
                  <a:pt x="17276" y="13528"/>
                </a:cubicBezTo>
                <a:cubicBezTo>
                  <a:pt x="17204" y="13528"/>
                  <a:pt x="17150" y="13510"/>
                  <a:pt x="17132" y="13455"/>
                </a:cubicBezTo>
                <a:cubicBezTo>
                  <a:pt x="17095" y="13401"/>
                  <a:pt x="17095" y="13347"/>
                  <a:pt x="17095" y="13274"/>
                </a:cubicBezTo>
                <a:cubicBezTo>
                  <a:pt x="17095" y="13184"/>
                  <a:pt x="17132" y="13111"/>
                  <a:pt x="17132" y="13021"/>
                </a:cubicBezTo>
                <a:cubicBezTo>
                  <a:pt x="17150" y="12930"/>
                  <a:pt x="17132" y="12840"/>
                  <a:pt x="17077" y="12767"/>
                </a:cubicBezTo>
                <a:cubicBezTo>
                  <a:pt x="17023" y="12713"/>
                  <a:pt x="16932" y="12731"/>
                  <a:pt x="16896" y="12659"/>
                </a:cubicBezTo>
                <a:cubicBezTo>
                  <a:pt x="16842" y="12586"/>
                  <a:pt x="16896" y="12514"/>
                  <a:pt x="16896" y="12423"/>
                </a:cubicBezTo>
                <a:cubicBezTo>
                  <a:pt x="16932" y="12351"/>
                  <a:pt x="16914" y="12260"/>
                  <a:pt x="16860" y="12206"/>
                </a:cubicBezTo>
                <a:cubicBezTo>
                  <a:pt x="16842" y="12170"/>
                  <a:pt x="16806" y="12152"/>
                  <a:pt x="16769" y="12152"/>
                </a:cubicBezTo>
                <a:cubicBezTo>
                  <a:pt x="16769" y="12097"/>
                  <a:pt x="16733" y="12043"/>
                  <a:pt x="16697" y="12007"/>
                </a:cubicBezTo>
                <a:cubicBezTo>
                  <a:pt x="16606" y="11952"/>
                  <a:pt x="16516" y="11934"/>
                  <a:pt x="16425" y="11970"/>
                </a:cubicBezTo>
                <a:cubicBezTo>
                  <a:pt x="16335" y="11989"/>
                  <a:pt x="16226" y="12025"/>
                  <a:pt x="16208" y="12115"/>
                </a:cubicBezTo>
                <a:lnTo>
                  <a:pt x="16208" y="12115"/>
                </a:lnTo>
                <a:cubicBezTo>
                  <a:pt x="16190" y="12133"/>
                  <a:pt x="16190" y="12152"/>
                  <a:pt x="16190" y="12170"/>
                </a:cubicBezTo>
                <a:cubicBezTo>
                  <a:pt x="16172" y="12351"/>
                  <a:pt x="16172" y="12532"/>
                  <a:pt x="16226" y="12713"/>
                </a:cubicBezTo>
                <a:cubicBezTo>
                  <a:pt x="16172" y="12695"/>
                  <a:pt x="16136" y="12695"/>
                  <a:pt x="16081" y="12695"/>
                </a:cubicBezTo>
                <a:cubicBezTo>
                  <a:pt x="16045" y="12695"/>
                  <a:pt x="16027" y="12713"/>
                  <a:pt x="16027" y="12749"/>
                </a:cubicBezTo>
                <a:cubicBezTo>
                  <a:pt x="16027" y="12785"/>
                  <a:pt x="16045" y="12840"/>
                  <a:pt x="16081" y="12858"/>
                </a:cubicBezTo>
                <a:lnTo>
                  <a:pt x="15973" y="12985"/>
                </a:lnTo>
                <a:cubicBezTo>
                  <a:pt x="15936" y="13021"/>
                  <a:pt x="15954" y="13075"/>
                  <a:pt x="15991" y="13075"/>
                </a:cubicBezTo>
                <a:cubicBezTo>
                  <a:pt x="16099" y="13093"/>
                  <a:pt x="16117" y="13238"/>
                  <a:pt x="16009" y="13274"/>
                </a:cubicBezTo>
                <a:cubicBezTo>
                  <a:pt x="15936" y="13311"/>
                  <a:pt x="15864" y="13238"/>
                  <a:pt x="15900" y="13166"/>
                </a:cubicBezTo>
                <a:cubicBezTo>
                  <a:pt x="15900" y="13166"/>
                  <a:pt x="15918" y="13148"/>
                  <a:pt x="15918" y="13148"/>
                </a:cubicBezTo>
                <a:cubicBezTo>
                  <a:pt x="15936" y="13129"/>
                  <a:pt x="15936" y="13111"/>
                  <a:pt x="15918" y="13075"/>
                </a:cubicBezTo>
                <a:cubicBezTo>
                  <a:pt x="15900" y="13075"/>
                  <a:pt x="15864" y="13075"/>
                  <a:pt x="15846" y="13075"/>
                </a:cubicBezTo>
                <a:lnTo>
                  <a:pt x="15828" y="13093"/>
                </a:lnTo>
                <a:cubicBezTo>
                  <a:pt x="15810" y="13057"/>
                  <a:pt x="15810" y="13021"/>
                  <a:pt x="15828" y="12985"/>
                </a:cubicBezTo>
                <a:cubicBezTo>
                  <a:pt x="15846" y="12948"/>
                  <a:pt x="15828" y="12894"/>
                  <a:pt x="15791" y="12876"/>
                </a:cubicBezTo>
                <a:cubicBezTo>
                  <a:pt x="15773" y="12858"/>
                  <a:pt x="15737" y="12876"/>
                  <a:pt x="15719" y="12912"/>
                </a:cubicBezTo>
                <a:cubicBezTo>
                  <a:pt x="15701" y="12894"/>
                  <a:pt x="15683" y="12876"/>
                  <a:pt x="15683" y="12858"/>
                </a:cubicBezTo>
                <a:cubicBezTo>
                  <a:pt x="15665" y="12858"/>
                  <a:pt x="15629" y="12822"/>
                  <a:pt x="15592" y="12803"/>
                </a:cubicBezTo>
                <a:cubicBezTo>
                  <a:pt x="15556" y="12767"/>
                  <a:pt x="15520" y="12731"/>
                  <a:pt x="15484" y="12695"/>
                </a:cubicBezTo>
                <a:cubicBezTo>
                  <a:pt x="15574" y="12604"/>
                  <a:pt x="15610" y="12459"/>
                  <a:pt x="15538" y="12351"/>
                </a:cubicBezTo>
                <a:cubicBezTo>
                  <a:pt x="15502" y="12296"/>
                  <a:pt x="15447" y="12260"/>
                  <a:pt x="15375" y="12260"/>
                </a:cubicBezTo>
                <a:cubicBezTo>
                  <a:pt x="15339" y="12278"/>
                  <a:pt x="15303" y="12296"/>
                  <a:pt x="15284" y="12314"/>
                </a:cubicBezTo>
                <a:cubicBezTo>
                  <a:pt x="15303" y="12278"/>
                  <a:pt x="15303" y="12224"/>
                  <a:pt x="15284" y="12188"/>
                </a:cubicBezTo>
                <a:cubicBezTo>
                  <a:pt x="15248" y="12097"/>
                  <a:pt x="15176" y="12061"/>
                  <a:pt x="15121" y="11989"/>
                </a:cubicBezTo>
                <a:cubicBezTo>
                  <a:pt x="15103" y="11952"/>
                  <a:pt x="15067" y="11952"/>
                  <a:pt x="15031" y="11970"/>
                </a:cubicBezTo>
                <a:cubicBezTo>
                  <a:pt x="15013" y="11989"/>
                  <a:pt x="14995" y="12007"/>
                  <a:pt x="14958" y="11989"/>
                </a:cubicBezTo>
                <a:cubicBezTo>
                  <a:pt x="14977" y="11898"/>
                  <a:pt x="14958" y="11807"/>
                  <a:pt x="14922" y="11735"/>
                </a:cubicBezTo>
                <a:cubicBezTo>
                  <a:pt x="14904" y="11717"/>
                  <a:pt x="14886" y="11717"/>
                  <a:pt x="14868" y="11717"/>
                </a:cubicBezTo>
                <a:cubicBezTo>
                  <a:pt x="14777" y="11735"/>
                  <a:pt x="14687" y="11735"/>
                  <a:pt x="14596" y="11717"/>
                </a:cubicBezTo>
                <a:cubicBezTo>
                  <a:pt x="14632" y="11626"/>
                  <a:pt x="14596" y="11536"/>
                  <a:pt x="14524" y="11481"/>
                </a:cubicBezTo>
                <a:cubicBezTo>
                  <a:pt x="14451" y="11427"/>
                  <a:pt x="14361" y="11445"/>
                  <a:pt x="14307" y="11500"/>
                </a:cubicBezTo>
                <a:cubicBezTo>
                  <a:pt x="14270" y="11463"/>
                  <a:pt x="14216" y="11445"/>
                  <a:pt x="14162" y="11481"/>
                </a:cubicBezTo>
                <a:cubicBezTo>
                  <a:pt x="14125" y="11500"/>
                  <a:pt x="14071" y="11518"/>
                  <a:pt x="14035" y="11554"/>
                </a:cubicBezTo>
                <a:cubicBezTo>
                  <a:pt x="14017" y="11572"/>
                  <a:pt x="13999" y="11572"/>
                  <a:pt x="13981" y="11572"/>
                </a:cubicBezTo>
                <a:cubicBezTo>
                  <a:pt x="13999" y="11536"/>
                  <a:pt x="13999" y="11481"/>
                  <a:pt x="14035" y="11445"/>
                </a:cubicBezTo>
                <a:cubicBezTo>
                  <a:pt x="14125" y="11282"/>
                  <a:pt x="14307" y="11137"/>
                  <a:pt x="14288" y="10938"/>
                </a:cubicBezTo>
                <a:cubicBezTo>
                  <a:pt x="14288" y="10902"/>
                  <a:pt x="14252" y="10884"/>
                  <a:pt x="14216" y="10884"/>
                </a:cubicBezTo>
                <a:cubicBezTo>
                  <a:pt x="14144" y="10902"/>
                  <a:pt x="14017" y="10920"/>
                  <a:pt x="13962" y="10848"/>
                </a:cubicBezTo>
                <a:cubicBezTo>
                  <a:pt x="13944" y="10811"/>
                  <a:pt x="13962" y="10757"/>
                  <a:pt x="13962" y="10721"/>
                </a:cubicBezTo>
                <a:cubicBezTo>
                  <a:pt x="13962" y="10685"/>
                  <a:pt x="13944" y="10630"/>
                  <a:pt x="13908" y="10612"/>
                </a:cubicBezTo>
                <a:cubicBezTo>
                  <a:pt x="13890" y="10576"/>
                  <a:pt x="13872" y="10540"/>
                  <a:pt x="13890" y="10504"/>
                </a:cubicBezTo>
                <a:cubicBezTo>
                  <a:pt x="13908" y="10467"/>
                  <a:pt x="13944" y="10431"/>
                  <a:pt x="13962" y="10395"/>
                </a:cubicBezTo>
                <a:cubicBezTo>
                  <a:pt x="14035" y="10341"/>
                  <a:pt x="14071" y="10232"/>
                  <a:pt x="14035" y="10141"/>
                </a:cubicBezTo>
                <a:cubicBezTo>
                  <a:pt x="14035" y="10123"/>
                  <a:pt x="14017" y="10123"/>
                  <a:pt x="13999" y="10123"/>
                </a:cubicBezTo>
                <a:cubicBezTo>
                  <a:pt x="13926" y="10123"/>
                  <a:pt x="13872" y="10123"/>
                  <a:pt x="13818" y="10087"/>
                </a:cubicBezTo>
                <a:cubicBezTo>
                  <a:pt x="13799" y="10069"/>
                  <a:pt x="13781" y="10033"/>
                  <a:pt x="13781" y="10015"/>
                </a:cubicBezTo>
                <a:cubicBezTo>
                  <a:pt x="13799" y="9978"/>
                  <a:pt x="13872" y="9960"/>
                  <a:pt x="13890" y="9960"/>
                </a:cubicBezTo>
                <a:cubicBezTo>
                  <a:pt x="13944" y="9924"/>
                  <a:pt x="13981" y="9888"/>
                  <a:pt x="13999" y="9833"/>
                </a:cubicBezTo>
                <a:cubicBezTo>
                  <a:pt x="13999" y="9797"/>
                  <a:pt x="13999" y="9761"/>
                  <a:pt x="13981" y="9743"/>
                </a:cubicBezTo>
                <a:cubicBezTo>
                  <a:pt x="13962" y="9725"/>
                  <a:pt x="13944" y="9707"/>
                  <a:pt x="13926" y="9689"/>
                </a:cubicBezTo>
                <a:cubicBezTo>
                  <a:pt x="13926" y="9689"/>
                  <a:pt x="13926" y="9689"/>
                  <a:pt x="13926" y="9671"/>
                </a:cubicBezTo>
                <a:cubicBezTo>
                  <a:pt x="13926" y="9652"/>
                  <a:pt x="13926" y="9634"/>
                  <a:pt x="13944" y="9616"/>
                </a:cubicBezTo>
                <a:cubicBezTo>
                  <a:pt x="13962" y="9544"/>
                  <a:pt x="13999" y="9435"/>
                  <a:pt x="13890" y="9381"/>
                </a:cubicBezTo>
                <a:cubicBezTo>
                  <a:pt x="13854" y="9345"/>
                  <a:pt x="13799" y="9345"/>
                  <a:pt x="13745" y="9363"/>
                </a:cubicBezTo>
                <a:cubicBezTo>
                  <a:pt x="13745" y="9326"/>
                  <a:pt x="13727" y="9290"/>
                  <a:pt x="13691" y="9272"/>
                </a:cubicBezTo>
                <a:cubicBezTo>
                  <a:pt x="13673" y="9236"/>
                  <a:pt x="13655" y="9200"/>
                  <a:pt x="13655" y="9163"/>
                </a:cubicBezTo>
                <a:cubicBezTo>
                  <a:pt x="13691" y="9127"/>
                  <a:pt x="13709" y="9091"/>
                  <a:pt x="13745" y="9055"/>
                </a:cubicBezTo>
                <a:cubicBezTo>
                  <a:pt x="13799" y="8982"/>
                  <a:pt x="13818" y="8892"/>
                  <a:pt x="13781" y="8801"/>
                </a:cubicBezTo>
                <a:cubicBezTo>
                  <a:pt x="13763" y="8729"/>
                  <a:pt x="13709" y="8693"/>
                  <a:pt x="13655" y="8656"/>
                </a:cubicBezTo>
                <a:cubicBezTo>
                  <a:pt x="13600" y="8602"/>
                  <a:pt x="13546" y="8584"/>
                  <a:pt x="13492" y="8548"/>
                </a:cubicBezTo>
                <a:cubicBezTo>
                  <a:pt x="13437" y="8493"/>
                  <a:pt x="13419" y="8421"/>
                  <a:pt x="13437" y="8367"/>
                </a:cubicBezTo>
                <a:cubicBezTo>
                  <a:pt x="13473" y="8276"/>
                  <a:pt x="13473" y="8167"/>
                  <a:pt x="13455" y="8077"/>
                </a:cubicBezTo>
                <a:cubicBezTo>
                  <a:pt x="13437" y="8041"/>
                  <a:pt x="13419" y="8004"/>
                  <a:pt x="13383" y="7968"/>
                </a:cubicBezTo>
                <a:cubicBezTo>
                  <a:pt x="13347" y="7950"/>
                  <a:pt x="13292" y="7950"/>
                  <a:pt x="13274" y="7914"/>
                </a:cubicBezTo>
                <a:cubicBezTo>
                  <a:pt x="13238" y="7841"/>
                  <a:pt x="13274" y="7751"/>
                  <a:pt x="13310" y="7678"/>
                </a:cubicBezTo>
                <a:cubicBezTo>
                  <a:pt x="13329" y="7588"/>
                  <a:pt x="13310" y="7497"/>
                  <a:pt x="13274" y="7407"/>
                </a:cubicBezTo>
                <a:cubicBezTo>
                  <a:pt x="13184" y="7244"/>
                  <a:pt x="12985" y="7190"/>
                  <a:pt x="12822" y="7298"/>
                </a:cubicBezTo>
                <a:cubicBezTo>
                  <a:pt x="12749" y="7334"/>
                  <a:pt x="12713" y="7425"/>
                  <a:pt x="12713" y="7497"/>
                </a:cubicBezTo>
                <a:cubicBezTo>
                  <a:pt x="12695" y="7552"/>
                  <a:pt x="12713" y="7606"/>
                  <a:pt x="12749" y="7660"/>
                </a:cubicBezTo>
                <a:cubicBezTo>
                  <a:pt x="12749" y="7678"/>
                  <a:pt x="12767" y="7697"/>
                  <a:pt x="12785" y="7715"/>
                </a:cubicBezTo>
                <a:lnTo>
                  <a:pt x="12785" y="7733"/>
                </a:lnTo>
                <a:lnTo>
                  <a:pt x="12785" y="7733"/>
                </a:lnTo>
                <a:lnTo>
                  <a:pt x="12785" y="7733"/>
                </a:lnTo>
                <a:lnTo>
                  <a:pt x="12785" y="7733"/>
                </a:lnTo>
                <a:lnTo>
                  <a:pt x="12785" y="7733"/>
                </a:lnTo>
                <a:lnTo>
                  <a:pt x="12785" y="7733"/>
                </a:lnTo>
                <a:lnTo>
                  <a:pt x="12785" y="7733"/>
                </a:lnTo>
                <a:lnTo>
                  <a:pt x="12785" y="7733"/>
                </a:lnTo>
                <a:cubicBezTo>
                  <a:pt x="12767" y="7751"/>
                  <a:pt x="12749" y="7751"/>
                  <a:pt x="12749" y="7769"/>
                </a:cubicBezTo>
                <a:cubicBezTo>
                  <a:pt x="12713" y="7787"/>
                  <a:pt x="12695" y="7805"/>
                  <a:pt x="12677" y="7823"/>
                </a:cubicBezTo>
                <a:cubicBezTo>
                  <a:pt x="12604" y="7896"/>
                  <a:pt x="12586" y="7968"/>
                  <a:pt x="12604" y="8059"/>
                </a:cubicBezTo>
                <a:cubicBezTo>
                  <a:pt x="12604" y="8095"/>
                  <a:pt x="12604" y="8131"/>
                  <a:pt x="12604" y="8167"/>
                </a:cubicBezTo>
                <a:cubicBezTo>
                  <a:pt x="12586" y="8186"/>
                  <a:pt x="12550" y="8204"/>
                  <a:pt x="12532" y="8222"/>
                </a:cubicBezTo>
                <a:cubicBezTo>
                  <a:pt x="12459" y="8240"/>
                  <a:pt x="12387" y="8276"/>
                  <a:pt x="12333" y="8330"/>
                </a:cubicBezTo>
                <a:cubicBezTo>
                  <a:pt x="12278" y="8367"/>
                  <a:pt x="12242" y="8421"/>
                  <a:pt x="12206" y="8493"/>
                </a:cubicBezTo>
                <a:cubicBezTo>
                  <a:pt x="12188" y="8511"/>
                  <a:pt x="12170" y="8530"/>
                  <a:pt x="12151" y="8548"/>
                </a:cubicBezTo>
                <a:lnTo>
                  <a:pt x="12133" y="8566"/>
                </a:lnTo>
                <a:lnTo>
                  <a:pt x="12097" y="8566"/>
                </a:lnTo>
                <a:cubicBezTo>
                  <a:pt x="12061" y="8566"/>
                  <a:pt x="12007" y="8620"/>
                  <a:pt x="12043" y="8674"/>
                </a:cubicBezTo>
                <a:cubicBezTo>
                  <a:pt x="12079" y="8711"/>
                  <a:pt x="12115" y="8747"/>
                  <a:pt x="12097" y="8801"/>
                </a:cubicBezTo>
                <a:cubicBezTo>
                  <a:pt x="12079" y="8837"/>
                  <a:pt x="12061" y="8837"/>
                  <a:pt x="12061" y="8856"/>
                </a:cubicBezTo>
                <a:cubicBezTo>
                  <a:pt x="12043" y="8892"/>
                  <a:pt x="12043" y="8910"/>
                  <a:pt x="12025" y="8946"/>
                </a:cubicBezTo>
                <a:cubicBezTo>
                  <a:pt x="12025" y="9037"/>
                  <a:pt x="12025" y="9127"/>
                  <a:pt x="11988" y="9200"/>
                </a:cubicBezTo>
                <a:cubicBezTo>
                  <a:pt x="11988" y="9218"/>
                  <a:pt x="11970" y="9218"/>
                  <a:pt x="11970" y="9236"/>
                </a:cubicBezTo>
                <a:lnTo>
                  <a:pt x="11952" y="9236"/>
                </a:lnTo>
                <a:lnTo>
                  <a:pt x="11934" y="9236"/>
                </a:lnTo>
                <a:lnTo>
                  <a:pt x="11916" y="9236"/>
                </a:lnTo>
                <a:lnTo>
                  <a:pt x="11898" y="9236"/>
                </a:lnTo>
                <a:lnTo>
                  <a:pt x="11880" y="9236"/>
                </a:lnTo>
                <a:cubicBezTo>
                  <a:pt x="11789" y="9182"/>
                  <a:pt x="11699" y="9073"/>
                  <a:pt x="11590" y="9073"/>
                </a:cubicBezTo>
                <a:lnTo>
                  <a:pt x="11572" y="9073"/>
                </a:lnTo>
                <a:cubicBezTo>
                  <a:pt x="11554" y="9073"/>
                  <a:pt x="11536" y="9073"/>
                  <a:pt x="11518" y="9073"/>
                </a:cubicBezTo>
                <a:lnTo>
                  <a:pt x="11391" y="9037"/>
                </a:lnTo>
                <a:lnTo>
                  <a:pt x="11246" y="9019"/>
                </a:lnTo>
                <a:cubicBezTo>
                  <a:pt x="11318" y="8946"/>
                  <a:pt x="11337" y="8856"/>
                  <a:pt x="11337" y="8747"/>
                </a:cubicBezTo>
                <a:cubicBezTo>
                  <a:pt x="11337" y="8656"/>
                  <a:pt x="11282" y="8584"/>
                  <a:pt x="11210" y="8548"/>
                </a:cubicBezTo>
                <a:cubicBezTo>
                  <a:pt x="11210" y="8511"/>
                  <a:pt x="11228" y="8493"/>
                  <a:pt x="11228" y="8457"/>
                </a:cubicBezTo>
                <a:cubicBezTo>
                  <a:pt x="11228" y="8385"/>
                  <a:pt x="11210" y="8330"/>
                  <a:pt x="11192" y="8258"/>
                </a:cubicBezTo>
                <a:cubicBezTo>
                  <a:pt x="11192" y="8204"/>
                  <a:pt x="11174" y="8149"/>
                  <a:pt x="11137" y="8095"/>
                </a:cubicBezTo>
                <a:cubicBezTo>
                  <a:pt x="11119" y="8077"/>
                  <a:pt x="11101" y="8041"/>
                  <a:pt x="11065" y="8023"/>
                </a:cubicBezTo>
                <a:cubicBezTo>
                  <a:pt x="11029" y="8023"/>
                  <a:pt x="10992" y="8023"/>
                  <a:pt x="10956" y="8023"/>
                </a:cubicBezTo>
                <a:cubicBezTo>
                  <a:pt x="10938" y="8041"/>
                  <a:pt x="10902" y="8023"/>
                  <a:pt x="10884" y="7986"/>
                </a:cubicBezTo>
                <a:cubicBezTo>
                  <a:pt x="10866" y="7950"/>
                  <a:pt x="10884" y="7932"/>
                  <a:pt x="10920" y="7896"/>
                </a:cubicBezTo>
                <a:cubicBezTo>
                  <a:pt x="10956" y="7860"/>
                  <a:pt x="11011" y="7823"/>
                  <a:pt x="11047" y="7787"/>
                </a:cubicBezTo>
                <a:cubicBezTo>
                  <a:pt x="11083" y="7751"/>
                  <a:pt x="11101" y="7697"/>
                  <a:pt x="11101" y="7624"/>
                </a:cubicBezTo>
                <a:cubicBezTo>
                  <a:pt x="11083" y="7570"/>
                  <a:pt x="11047" y="7534"/>
                  <a:pt x="10992" y="7515"/>
                </a:cubicBezTo>
                <a:cubicBezTo>
                  <a:pt x="10956" y="7515"/>
                  <a:pt x="10938" y="7515"/>
                  <a:pt x="10902" y="7515"/>
                </a:cubicBezTo>
                <a:lnTo>
                  <a:pt x="10884" y="7534"/>
                </a:lnTo>
                <a:cubicBezTo>
                  <a:pt x="10866" y="7534"/>
                  <a:pt x="10866" y="7515"/>
                  <a:pt x="10866" y="7515"/>
                </a:cubicBezTo>
                <a:cubicBezTo>
                  <a:pt x="10848" y="7497"/>
                  <a:pt x="10848" y="7479"/>
                  <a:pt x="10848" y="7461"/>
                </a:cubicBezTo>
                <a:cubicBezTo>
                  <a:pt x="10829" y="7407"/>
                  <a:pt x="10829" y="7371"/>
                  <a:pt x="10848" y="7334"/>
                </a:cubicBezTo>
                <a:cubicBezTo>
                  <a:pt x="10884" y="7244"/>
                  <a:pt x="10974" y="7190"/>
                  <a:pt x="11047" y="7135"/>
                </a:cubicBezTo>
                <a:cubicBezTo>
                  <a:pt x="11137" y="7081"/>
                  <a:pt x="11174" y="6972"/>
                  <a:pt x="11155" y="6882"/>
                </a:cubicBezTo>
                <a:cubicBezTo>
                  <a:pt x="11137" y="6791"/>
                  <a:pt x="11047" y="6737"/>
                  <a:pt x="10974" y="6682"/>
                </a:cubicBezTo>
                <a:cubicBezTo>
                  <a:pt x="10938" y="6682"/>
                  <a:pt x="10920" y="6664"/>
                  <a:pt x="10920" y="6628"/>
                </a:cubicBezTo>
                <a:cubicBezTo>
                  <a:pt x="10920" y="6592"/>
                  <a:pt x="10938" y="6556"/>
                  <a:pt x="10956" y="6519"/>
                </a:cubicBezTo>
                <a:cubicBezTo>
                  <a:pt x="10992" y="6447"/>
                  <a:pt x="10974" y="6356"/>
                  <a:pt x="10902" y="6302"/>
                </a:cubicBezTo>
                <a:cubicBezTo>
                  <a:pt x="10829" y="6266"/>
                  <a:pt x="10757" y="6248"/>
                  <a:pt x="10667" y="6284"/>
                </a:cubicBezTo>
                <a:cubicBezTo>
                  <a:pt x="10630" y="6284"/>
                  <a:pt x="10576" y="6302"/>
                  <a:pt x="10522" y="6320"/>
                </a:cubicBezTo>
                <a:cubicBezTo>
                  <a:pt x="10467" y="6338"/>
                  <a:pt x="10431" y="6356"/>
                  <a:pt x="10377" y="6375"/>
                </a:cubicBezTo>
                <a:cubicBezTo>
                  <a:pt x="10341" y="6411"/>
                  <a:pt x="10322" y="6447"/>
                  <a:pt x="10341" y="6501"/>
                </a:cubicBezTo>
                <a:cubicBezTo>
                  <a:pt x="10341" y="6519"/>
                  <a:pt x="10341" y="6556"/>
                  <a:pt x="10322" y="6574"/>
                </a:cubicBezTo>
                <a:cubicBezTo>
                  <a:pt x="10304" y="6592"/>
                  <a:pt x="10268" y="6610"/>
                  <a:pt x="10232" y="6610"/>
                </a:cubicBezTo>
                <a:cubicBezTo>
                  <a:pt x="10214" y="6592"/>
                  <a:pt x="10196" y="6592"/>
                  <a:pt x="10178" y="6592"/>
                </a:cubicBezTo>
                <a:lnTo>
                  <a:pt x="10178" y="6592"/>
                </a:lnTo>
                <a:cubicBezTo>
                  <a:pt x="10159" y="6592"/>
                  <a:pt x="10141" y="6592"/>
                  <a:pt x="10141" y="6592"/>
                </a:cubicBezTo>
                <a:lnTo>
                  <a:pt x="10141" y="6592"/>
                </a:lnTo>
                <a:cubicBezTo>
                  <a:pt x="10123" y="6556"/>
                  <a:pt x="10123" y="6519"/>
                  <a:pt x="10123" y="6483"/>
                </a:cubicBezTo>
                <a:cubicBezTo>
                  <a:pt x="10141" y="6411"/>
                  <a:pt x="10105" y="6338"/>
                  <a:pt x="10051" y="6284"/>
                </a:cubicBezTo>
                <a:cubicBezTo>
                  <a:pt x="10015" y="6266"/>
                  <a:pt x="9978" y="6266"/>
                  <a:pt x="9942" y="6266"/>
                </a:cubicBezTo>
                <a:lnTo>
                  <a:pt x="9942" y="6266"/>
                </a:lnTo>
                <a:cubicBezTo>
                  <a:pt x="9942" y="6248"/>
                  <a:pt x="9942" y="6248"/>
                  <a:pt x="9942" y="6248"/>
                </a:cubicBezTo>
                <a:cubicBezTo>
                  <a:pt x="9942" y="6248"/>
                  <a:pt x="9942" y="6230"/>
                  <a:pt x="9942" y="6212"/>
                </a:cubicBezTo>
                <a:cubicBezTo>
                  <a:pt x="9960" y="6157"/>
                  <a:pt x="9996" y="6103"/>
                  <a:pt x="10015" y="6049"/>
                </a:cubicBezTo>
                <a:cubicBezTo>
                  <a:pt x="10033" y="5994"/>
                  <a:pt x="10015" y="5922"/>
                  <a:pt x="9960" y="5886"/>
                </a:cubicBezTo>
                <a:cubicBezTo>
                  <a:pt x="9924" y="5849"/>
                  <a:pt x="9888" y="5849"/>
                  <a:pt x="9852" y="5849"/>
                </a:cubicBezTo>
                <a:lnTo>
                  <a:pt x="9833" y="5849"/>
                </a:lnTo>
                <a:lnTo>
                  <a:pt x="9833" y="5849"/>
                </a:lnTo>
                <a:lnTo>
                  <a:pt x="9833" y="5849"/>
                </a:lnTo>
                <a:cubicBezTo>
                  <a:pt x="9815" y="5813"/>
                  <a:pt x="9797" y="5759"/>
                  <a:pt x="9779" y="5723"/>
                </a:cubicBezTo>
                <a:cubicBezTo>
                  <a:pt x="9743" y="5668"/>
                  <a:pt x="9689" y="5632"/>
                  <a:pt x="9616" y="5632"/>
                </a:cubicBezTo>
                <a:cubicBezTo>
                  <a:pt x="9580" y="5632"/>
                  <a:pt x="9544" y="5650"/>
                  <a:pt x="9526" y="5632"/>
                </a:cubicBezTo>
                <a:cubicBezTo>
                  <a:pt x="9507" y="5632"/>
                  <a:pt x="9489" y="5614"/>
                  <a:pt x="9471" y="5596"/>
                </a:cubicBezTo>
                <a:cubicBezTo>
                  <a:pt x="9453" y="5560"/>
                  <a:pt x="9435" y="5487"/>
                  <a:pt x="9435" y="5433"/>
                </a:cubicBezTo>
                <a:cubicBezTo>
                  <a:pt x="9453" y="5288"/>
                  <a:pt x="9381" y="5161"/>
                  <a:pt x="9272" y="5089"/>
                </a:cubicBezTo>
                <a:cubicBezTo>
                  <a:pt x="9163" y="5034"/>
                  <a:pt x="9037" y="5053"/>
                  <a:pt x="8946" y="5125"/>
                </a:cubicBezTo>
                <a:cubicBezTo>
                  <a:pt x="8928" y="5143"/>
                  <a:pt x="8892" y="5179"/>
                  <a:pt x="8892" y="5197"/>
                </a:cubicBezTo>
                <a:cubicBezTo>
                  <a:pt x="8874" y="5234"/>
                  <a:pt x="8856" y="5252"/>
                  <a:pt x="8837" y="5270"/>
                </a:cubicBezTo>
                <a:cubicBezTo>
                  <a:pt x="8801" y="5288"/>
                  <a:pt x="8783" y="5306"/>
                  <a:pt x="8747" y="5324"/>
                </a:cubicBezTo>
                <a:cubicBezTo>
                  <a:pt x="8729" y="5360"/>
                  <a:pt x="8711" y="5379"/>
                  <a:pt x="8711" y="5415"/>
                </a:cubicBezTo>
                <a:lnTo>
                  <a:pt x="8711" y="5596"/>
                </a:lnTo>
                <a:cubicBezTo>
                  <a:pt x="8711" y="5614"/>
                  <a:pt x="8693" y="5650"/>
                  <a:pt x="8674" y="5668"/>
                </a:cubicBezTo>
                <a:cubicBezTo>
                  <a:pt x="8656" y="5686"/>
                  <a:pt x="8638" y="5741"/>
                  <a:pt x="8656" y="5777"/>
                </a:cubicBezTo>
                <a:cubicBezTo>
                  <a:pt x="8656" y="5795"/>
                  <a:pt x="8674" y="5831"/>
                  <a:pt x="8693" y="5868"/>
                </a:cubicBezTo>
                <a:cubicBezTo>
                  <a:pt x="8693" y="5886"/>
                  <a:pt x="8693" y="5904"/>
                  <a:pt x="8693" y="5922"/>
                </a:cubicBezTo>
                <a:cubicBezTo>
                  <a:pt x="8656" y="5958"/>
                  <a:pt x="8602" y="5976"/>
                  <a:pt x="8566" y="5994"/>
                </a:cubicBezTo>
                <a:cubicBezTo>
                  <a:pt x="8530" y="5994"/>
                  <a:pt x="8511" y="6030"/>
                  <a:pt x="8530" y="6067"/>
                </a:cubicBezTo>
                <a:cubicBezTo>
                  <a:pt x="8584" y="6139"/>
                  <a:pt x="8620" y="6230"/>
                  <a:pt x="8638" y="6338"/>
                </a:cubicBezTo>
                <a:cubicBezTo>
                  <a:pt x="8638" y="6356"/>
                  <a:pt x="8638" y="6393"/>
                  <a:pt x="8602" y="6393"/>
                </a:cubicBezTo>
                <a:cubicBezTo>
                  <a:pt x="8566" y="6393"/>
                  <a:pt x="8530" y="6411"/>
                  <a:pt x="8493" y="6429"/>
                </a:cubicBezTo>
                <a:cubicBezTo>
                  <a:pt x="8439" y="6465"/>
                  <a:pt x="8385" y="6538"/>
                  <a:pt x="8367" y="6610"/>
                </a:cubicBezTo>
                <a:cubicBezTo>
                  <a:pt x="8330" y="6646"/>
                  <a:pt x="8294" y="6682"/>
                  <a:pt x="8258" y="6701"/>
                </a:cubicBezTo>
                <a:cubicBezTo>
                  <a:pt x="8240" y="6664"/>
                  <a:pt x="8222" y="6610"/>
                  <a:pt x="8204" y="6574"/>
                </a:cubicBezTo>
                <a:cubicBezTo>
                  <a:pt x="8240" y="6465"/>
                  <a:pt x="8240" y="6356"/>
                  <a:pt x="8222" y="6230"/>
                </a:cubicBezTo>
                <a:cubicBezTo>
                  <a:pt x="8204" y="6212"/>
                  <a:pt x="8167" y="6175"/>
                  <a:pt x="8131" y="6193"/>
                </a:cubicBezTo>
                <a:cubicBezTo>
                  <a:pt x="8077" y="6212"/>
                  <a:pt x="8004" y="6212"/>
                  <a:pt x="7950" y="6193"/>
                </a:cubicBezTo>
                <a:cubicBezTo>
                  <a:pt x="7914" y="6175"/>
                  <a:pt x="7878" y="6139"/>
                  <a:pt x="7896" y="6103"/>
                </a:cubicBezTo>
                <a:cubicBezTo>
                  <a:pt x="7896" y="6067"/>
                  <a:pt x="7914" y="6049"/>
                  <a:pt x="7932" y="6030"/>
                </a:cubicBezTo>
                <a:cubicBezTo>
                  <a:pt x="7932" y="6012"/>
                  <a:pt x="7950" y="5976"/>
                  <a:pt x="7950" y="5958"/>
                </a:cubicBezTo>
                <a:cubicBezTo>
                  <a:pt x="7950" y="5904"/>
                  <a:pt x="7932" y="5868"/>
                  <a:pt x="7896" y="5831"/>
                </a:cubicBezTo>
                <a:cubicBezTo>
                  <a:pt x="7860" y="5777"/>
                  <a:pt x="7769" y="5759"/>
                  <a:pt x="7733" y="5705"/>
                </a:cubicBezTo>
                <a:cubicBezTo>
                  <a:pt x="7697" y="5632"/>
                  <a:pt x="7715" y="5596"/>
                  <a:pt x="7697" y="5560"/>
                </a:cubicBezTo>
                <a:cubicBezTo>
                  <a:pt x="7697" y="5505"/>
                  <a:pt x="7660" y="5469"/>
                  <a:pt x="7606" y="5433"/>
                </a:cubicBezTo>
                <a:cubicBezTo>
                  <a:pt x="7552" y="5397"/>
                  <a:pt x="7479" y="5397"/>
                  <a:pt x="7425" y="5415"/>
                </a:cubicBezTo>
                <a:cubicBezTo>
                  <a:pt x="7425" y="5360"/>
                  <a:pt x="7389" y="5306"/>
                  <a:pt x="7352" y="5270"/>
                </a:cubicBezTo>
                <a:cubicBezTo>
                  <a:pt x="7280" y="5216"/>
                  <a:pt x="7171" y="5179"/>
                  <a:pt x="7081" y="5179"/>
                </a:cubicBezTo>
                <a:cubicBezTo>
                  <a:pt x="7045" y="5179"/>
                  <a:pt x="7008" y="5216"/>
                  <a:pt x="7026" y="5252"/>
                </a:cubicBezTo>
                <a:lnTo>
                  <a:pt x="7026" y="5252"/>
                </a:lnTo>
                <a:cubicBezTo>
                  <a:pt x="7008" y="5270"/>
                  <a:pt x="7008" y="5270"/>
                  <a:pt x="7008" y="5270"/>
                </a:cubicBezTo>
                <a:lnTo>
                  <a:pt x="6972" y="5306"/>
                </a:lnTo>
                <a:cubicBezTo>
                  <a:pt x="6936" y="5342"/>
                  <a:pt x="6900" y="5360"/>
                  <a:pt x="6864" y="5397"/>
                </a:cubicBezTo>
                <a:lnTo>
                  <a:pt x="6646" y="5578"/>
                </a:lnTo>
                <a:cubicBezTo>
                  <a:pt x="6646" y="5578"/>
                  <a:pt x="6646" y="5596"/>
                  <a:pt x="6646" y="5614"/>
                </a:cubicBezTo>
                <a:lnTo>
                  <a:pt x="6592" y="5560"/>
                </a:lnTo>
                <a:cubicBezTo>
                  <a:pt x="6574" y="5542"/>
                  <a:pt x="6574" y="5523"/>
                  <a:pt x="6556" y="5505"/>
                </a:cubicBezTo>
                <a:cubicBezTo>
                  <a:pt x="6574" y="5487"/>
                  <a:pt x="6574" y="5469"/>
                  <a:pt x="6592" y="5451"/>
                </a:cubicBezTo>
                <a:cubicBezTo>
                  <a:pt x="6628" y="5415"/>
                  <a:pt x="6646" y="5360"/>
                  <a:pt x="6646" y="5306"/>
                </a:cubicBezTo>
                <a:cubicBezTo>
                  <a:pt x="6646" y="5288"/>
                  <a:pt x="6628" y="5252"/>
                  <a:pt x="6610" y="5234"/>
                </a:cubicBezTo>
                <a:cubicBezTo>
                  <a:pt x="6592" y="5216"/>
                  <a:pt x="6574" y="5197"/>
                  <a:pt x="6538" y="5197"/>
                </a:cubicBezTo>
                <a:cubicBezTo>
                  <a:pt x="6519" y="5179"/>
                  <a:pt x="6501" y="5161"/>
                  <a:pt x="6501" y="5143"/>
                </a:cubicBezTo>
                <a:cubicBezTo>
                  <a:pt x="6501" y="5125"/>
                  <a:pt x="6501" y="5125"/>
                  <a:pt x="6501" y="5107"/>
                </a:cubicBezTo>
                <a:cubicBezTo>
                  <a:pt x="6501" y="5053"/>
                  <a:pt x="6447" y="5016"/>
                  <a:pt x="6393" y="5053"/>
                </a:cubicBezTo>
                <a:lnTo>
                  <a:pt x="6375" y="5071"/>
                </a:lnTo>
                <a:cubicBezTo>
                  <a:pt x="6338" y="5107"/>
                  <a:pt x="6284" y="5125"/>
                  <a:pt x="6230" y="5125"/>
                </a:cubicBezTo>
                <a:cubicBezTo>
                  <a:pt x="6193" y="5143"/>
                  <a:pt x="6175" y="5143"/>
                  <a:pt x="6175" y="5179"/>
                </a:cubicBezTo>
                <a:cubicBezTo>
                  <a:pt x="6139" y="5360"/>
                  <a:pt x="6049" y="5542"/>
                  <a:pt x="5922" y="5686"/>
                </a:cubicBezTo>
                <a:cubicBezTo>
                  <a:pt x="5867" y="5723"/>
                  <a:pt x="5813" y="5759"/>
                  <a:pt x="5759" y="5741"/>
                </a:cubicBezTo>
                <a:cubicBezTo>
                  <a:pt x="5686" y="5705"/>
                  <a:pt x="5759" y="5614"/>
                  <a:pt x="5777" y="5560"/>
                </a:cubicBezTo>
                <a:cubicBezTo>
                  <a:pt x="5795" y="5487"/>
                  <a:pt x="5777" y="5415"/>
                  <a:pt x="5723" y="5379"/>
                </a:cubicBezTo>
                <a:cubicBezTo>
                  <a:pt x="5686" y="5360"/>
                  <a:pt x="5632" y="5360"/>
                  <a:pt x="5596" y="5379"/>
                </a:cubicBezTo>
                <a:lnTo>
                  <a:pt x="5578" y="5379"/>
                </a:lnTo>
                <a:cubicBezTo>
                  <a:pt x="5560" y="5379"/>
                  <a:pt x="5523" y="5342"/>
                  <a:pt x="5523" y="5324"/>
                </a:cubicBezTo>
                <a:lnTo>
                  <a:pt x="5397" y="5216"/>
                </a:lnTo>
                <a:cubicBezTo>
                  <a:pt x="5379" y="5197"/>
                  <a:pt x="5342" y="5161"/>
                  <a:pt x="5306" y="5143"/>
                </a:cubicBezTo>
                <a:cubicBezTo>
                  <a:pt x="5270" y="5071"/>
                  <a:pt x="5306" y="5016"/>
                  <a:pt x="5342" y="4962"/>
                </a:cubicBezTo>
                <a:cubicBezTo>
                  <a:pt x="5379" y="4890"/>
                  <a:pt x="5379" y="4799"/>
                  <a:pt x="5342" y="4745"/>
                </a:cubicBezTo>
                <a:cubicBezTo>
                  <a:pt x="5306" y="4709"/>
                  <a:pt x="5270" y="4672"/>
                  <a:pt x="5216" y="4654"/>
                </a:cubicBezTo>
                <a:cubicBezTo>
                  <a:pt x="5234" y="4618"/>
                  <a:pt x="5216" y="4582"/>
                  <a:pt x="5197" y="4546"/>
                </a:cubicBezTo>
                <a:cubicBezTo>
                  <a:pt x="5179" y="4473"/>
                  <a:pt x="5107" y="4437"/>
                  <a:pt x="5053" y="4401"/>
                </a:cubicBezTo>
                <a:cubicBezTo>
                  <a:pt x="4962" y="4346"/>
                  <a:pt x="4817" y="4274"/>
                  <a:pt x="4799" y="4165"/>
                </a:cubicBezTo>
                <a:cubicBezTo>
                  <a:pt x="4781" y="4057"/>
                  <a:pt x="4799" y="3930"/>
                  <a:pt x="4781" y="3821"/>
                </a:cubicBezTo>
                <a:cubicBezTo>
                  <a:pt x="4781" y="3712"/>
                  <a:pt x="4654" y="3640"/>
                  <a:pt x="4564" y="3586"/>
                </a:cubicBezTo>
                <a:cubicBezTo>
                  <a:pt x="4491" y="3549"/>
                  <a:pt x="4455" y="3477"/>
                  <a:pt x="4455" y="3405"/>
                </a:cubicBezTo>
                <a:cubicBezTo>
                  <a:pt x="4455" y="3387"/>
                  <a:pt x="4455" y="3368"/>
                  <a:pt x="4455" y="3368"/>
                </a:cubicBezTo>
                <a:cubicBezTo>
                  <a:pt x="4455" y="3350"/>
                  <a:pt x="4455" y="3350"/>
                  <a:pt x="4473" y="3350"/>
                </a:cubicBezTo>
                <a:cubicBezTo>
                  <a:pt x="4491" y="3332"/>
                  <a:pt x="4473" y="3278"/>
                  <a:pt x="4437" y="3296"/>
                </a:cubicBezTo>
                <a:lnTo>
                  <a:pt x="4437" y="3296"/>
                </a:lnTo>
                <a:cubicBezTo>
                  <a:pt x="4419" y="3260"/>
                  <a:pt x="4401" y="3205"/>
                  <a:pt x="4383" y="3151"/>
                </a:cubicBezTo>
                <a:cubicBezTo>
                  <a:pt x="4364" y="3079"/>
                  <a:pt x="4328" y="3024"/>
                  <a:pt x="4310" y="2952"/>
                </a:cubicBezTo>
                <a:cubicBezTo>
                  <a:pt x="4310" y="2807"/>
                  <a:pt x="4274" y="2680"/>
                  <a:pt x="4201" y="2572"/>
                </a:cubicBezTo>
                <a:cubicBezTo>
                  <a:pt x="4165" y="2535"/>
                  <a:pt x="4129" y="2499"/>
                  <a:pt x="4093" y="2463"/>
                </a:cubicBezTo>
                <a:cubicBezTo>
                  <a:pt x="4038" y="2445"/>
                  <a:pt x="3984" y="2427"/>
                  <a:pt x="3930" y="2427"/>
                </a:cubicBezTo>
                <a:cubicBezTo>
                  <a:pt x="3912" y="2427"/>
                  <a:pt x="3857" y="2427"/>
                  <a:pt x="3839" y="2409"/>
                </a:cubicBezTo>
                <a:cubicBezTo>
                  <a:pt x="3821" y="2390"/>
                  <a:pt x="3839" y="2354"/>
                  <a:pt x="3839" y="2336"/>
                </a:cubicBezTo>
                <a:cubicBezTo>
                  <a:pt x="3875" y="2246"/>
                  <a:pt x="3930" y="2155"/>
                  <a:pt x="3875" y="2083"/>
                </a:cubicBezTo>
                <a:cubicBezTo>
                  <a:pt x="3857" y="2028"/>
                  <a:pt x="3803" y="2010"/>
                  <a:pt x="3821" y="1956"/>
                </a:cubicBezTo>
                <a:cubicBezTo>
                  <a:pt x="3839" y="1902"/>
                  <a:pt x="3839" y="1847"/>
                  <a:pt x="3839" y="1793"/>
                </a:cubicBezTo>
                <a:cubicBezTo>
                  <a:pt x="3821" y="1684"/>
                  <a:pt x="3749" y="1612"/>
                  <a:pt x="3640" y="1594"/>
                </a:cubicBezTo>
                <a:cubicBezTo>
                  <a:pt x="3531" y="1594"/>
                  <a:pt x="3459" y="1666"/>
                  <a:pt x="3441" y="1775"/>
                </a:cubicBezTo>
                <a:cubicBezTo>
                  <a:pt x="3441" y="1829"/>
                  <a:pt x="3459" y="1865"/>
                  <a:pt x="3495" y="1920"/>
                </a:cubicBezTo>
                <a:cubicBezTo>
                  <a:pt x="3495" y="1938"/>
                  <a:pt x="3549" y="1974"/>
                  <a:pt x="3531" y="1992"/>
                </a:cubicBezTo>
                <a:cubicBezTo>
                  <a:pt x="3513" y="2028"/>
                  <a:pt x="3459" y="2028"/>
                  <a:pt x="3441" y="2028"/>
                </a:cubicBezTo>
                <a:cubicBezTo>
                  <a:pt x="3386" y="2046"/>
                  <a:pt x="3350" y="2065"/>
                  <a:pt x="3332" y="2101"/>
                </a:cubicBezTo>
                <a:cubicBezTo>
                  <a:pt x="3314" y="2119"/>
                  <a:pt x="3314" y="2137"/>
                  <a:pt x="3332" y="2155"/>
                </a:cubicBezTo>
                <a:cubicBezTo>
                  <a:pt x="3423" y="2264"/>
                  <a:pt x="3459" y="2409"/>
                  <a:pt x="3459" y="2553"/>
                </a:cubicBezTo>
                <a:cubicBezTo>
                  <a:pt x="3423" y="2535"/>
                  <a:pt x="3386" y="2535"/>
                  <a:pt x="3332" y="2517"/>
                </a:cubicBezTo>
                <a:cubicBezTo>
                  <a:pt x="3296" y="2517"/>
                  <a:pt x="3260" y="2517"/>
                  <a:pt x="3223" y="2517"/>
                </a:cubicBezTo>
                <a:cubicBezTo>
                  <a:pt x="3205" y="2517"/>
                  <a:pt x="3169" y="2535"/>
                  <a:pt x="3151" y="2517"/>
                </a:cubicBezTo>
                <a:cubicBezTo>
                  <a:pt x="3133" y="2517"/>
                  <a:pt x="3151" y="2463"/>
                  <a:pt x="3151" y="2445"/>
                </a:cubicBezTo>
                <a:cubicBezTo>
                  <a:pt x="3169" y="2409"/>
                  <a:pt x="3169" y="2372"/>
                  <a:pt x="3151" y="2354"/>
                </a:cubicBezTo>
                <a:cubicBezTo>
                  <a:pt x="3151" y="2282"/>
                  <a:pt x="3097" y="2228"/>
                  <a:pt x="3024" y="2228"/>
                </a:cubicBezTo>
                <a:cubicBezTo>
                  <a:pt x="3006" y="2228"/>
                  <a:pt x="2988" y="2246"/>
                  <a:pt x="2970" y="2264"/>
                </a:cubicBezTo>
                <a:cubicBezTo>
                  <a:pt x="2952" y="2318"/>
                  <a:pt x="2898" y="2336"/>
                  <a:pt x="2843" y="2318"/>
                </a:cubicBezTo>
                <a:cubicBezTo>
                  <a:pt x="2825" y="2318"/>
                  <a:pt x="2807" y="2282"/>
                  <a:pt x="2807" y="2264"/>
                </a:cubicBezTo>
                <a:cubicBezTo>
                  <a:pt x="2825" y="2246"/>
                  <a:pt x="2861" y="2228"/>
                  <a:pt x="2879" y="2228"/>
                </a:cubicBezTo>
                <a:cubicBezTo>
                  <a:pt x="2952" y="2191"/>
                  <a:pt x="3024" y="2137"/>
                  <a:pt x="3006" y="2046"/>
                </a:cubicBezTo>
                <a:cubicBezTo>
                  <a:pt x="2988" y="1992"/>
                  <a:pt x="2934" y="1938"/>
                  <a:pt x="2879" y="1920"/>
                </a:cubicBezTo>
                <a:cubicBezTo>
                  <a:pt x="2879" y="1902"/>
                  <a:pt x="2879" y="1902"/>
                  <a:pt x="2879" y="1883"/>
                </a:cubicBezTo>
                <a:cubicBezTo>
                  <a:pt x="2879" y="1829"/>
                  <a:pt x="2843" y="1775"/>
                  <a:pt x="2789" y="1757"/>
                </a:cubicBezTo>
                <a:cubicBezTo>
                  <a:pt x="2771" y="1720"/>
                  <a:pt x="2735" y="1702"/>
                  <a:pt x="2753" y="1666"/>
                </a:cubicBezTo>
                <a:cubicBezTo>
                  <a:pt x="2771" y="1612"/>
                  <a:pt x="2789" y="1576"/>
                  <a:pt x="2807" y="1539"/>
                </a:cubicBezTo>
                <a:cubicBezTo>
                  <a:pt x="2807" y="1485"/>
                  <a:pt x="2789" y="1431"/>
                  <a:pt x="2771" y="1413"/>
                </a:cubicBezTo>
                <a:cubicBezTo>
                  <a:pt x="2735" y="1376"/>
                  <a:pt x="2698" y="1358"/>
                  <a:pt x="2662" y="1340"/>
                </a:cubicBezTo>
                <a:cubicBezTo>
                  <a:pt x="2626" y="1322"/>
                  <a:pt x="2626" y="1286"/>
                  <a:pt x="2626" y="1231"/>
                </a:cubicBezTo>
                <a:cubicBezTo>
                  <a:pt x="2608" y="1195"/>
                  <a:pt x="2590" y="1141"/>
                  <a:pt x="2553" y="1123"/>
                </a:cubicBezTo>
                <a:cubicBezTo>
                  <a:pt x="2499" y="1087"/>
                  <a:pt x="2445" y="1068"/>
                  <a:pt x="2390" y="1087"/>
                </a:cubicBezTo>
                <a:lnTo>
                  <a:pt x="2390" y="978"/>
                </a:lnTo>
                <a:cubicBezTo>
                  <a:pt x="2390" y="887"/>
                  <a:pt x="2264" y="887"/>
                  <a:pt x="2264" y="978"/>
                </a:cubicBezTo>
                <a:lnTo>
                  <a:pt x="2083" y="1014"/>
                </a:lnTo>
                <a:lnTo>
                  <a:pt x="1992" y="1032"/>
                </a:lnTo>
                <a:lnTo>
                  <a:pt x="1992" y="1032"/>
                </a:lnTo>
                <a:cubicBezTo>
                  <a:pt x="2028" y="1014"/>
                  <a:pt x="2046" y="978"/>
                  <a:pt x="2064" y="942"/>
                </a:cubicBezTo>
                <a:cubicBezTo>
                  <a:pt x="2064" y="887"/>
                  <a:pt x="2064" y="851"/>
                  <a:pt x="2064" y="815"/>
                </a:cubicBezTo>
                <a:cubicBezTo>
                  <a:pt x="2046" y="761"/>
                  <a:pt x="2028" y="724"/>
                  <a:pt x="2010" y="688"/>
                </a:cubicBezTo>
                <a:cubicBezTo>
                  <a:pt x="1956" y="670"/>
                  <a:pt x="1901" y="688"/>
                  <a:pt x="1847" y="724"/>
                </a:cubicBezTo>
                <a:lnTo>
                  <a:pt x="1739" y="779"/>
                </a:lnTo>
                <a:cubicBezTo>
                  <a:pt x="1739" y="724"/>
                  <a:pt x="1720" y="688"/>
                  <a:pt x="1702" y="634"/>
                </a:cubicBezTo>
                <a:cubicBezTo>
                  <a:pt x="1720" y="616"/>
                  <a:pt x="1720" y="580"/>
                  <a:pt x="1702" y="561"/>
                </a:cubicBezTo>
                <a:cubicBezTo>
                  <a:pt x="1684" y="543"/>
                  <a:pt x="1666" y="507"/>
                  <a:pt x="1630" y="489"/>
                </a:cubicBezTo>
                <a:cubicBezTo>
                  <a:pt x="1576" y="398"/>
                  <a:pt x="1539" y="308"/>
                  <a:pt x="1521" y="199"/>
                </a:cubicBezTo>
                <a:cubicBezTo>
                  <a:pt x="1503" y="181"/>
                  <a:pt x="1467" y="163"/>
                  <a:pt x="1449" y="163"/>
                </a:cubicBezTo>
                <a:lnTo>
                  <a:pt x="1394" y="199"/>
                </a:lnTo>
                <a:lnTo>
                  <a:pt x="1376" y="54"/>
                </a:lnTo>
                <a:cubicBezTo>
                  <a:pt x="1358" y="18"/>
                  <a:pt x="1340" y="0"/>
                  <a:pt x="1322" y="0"/>
                </a:cubicBezTo>
                <a:cubicBezTo>
                  <a:pt x="1250" y="0"/>
                  <a:pt x="1195" y="54"/>
                  <a:pt x="1177" y="127"/>
                </a:cubicBezTo>
                <a:cubicBezTo>
                  <a:pt x="1159" y="181"/>
                  <a:pt x="1141" y="235"/>
                  <a:pt x="1123" y="272"/>
                </a:cubicBezTo>
                <a:cubicBezTo>
                  <a:pt x="1087" y="308"/>
                  <a:pt x="1032" y="308"/>
                  <a:pt x="996" y="308"/>
                </a:cubicBezTo>
                <a:cubicBezTo>
                  <a:pt x="960" y="326"/>
                  <a:pt x="924" y="344"/>
                  <a:pt x="905" y="380"/>
                </a:cubicBezTo>
                <a:cubicBezTo>
                  <a:pt x="851" y="453"/>
                  <a:pt x="833" y="525"/>
                  <a:pt x="869" y="616"/>
                </a:cubicBezTo>
                <a:cubicBezTo>
                  <a:pt x="869" y="670"/>
                  <a:pt x="905" y="724"/>
                  <a:pt x="942" y="761"/>
                </a:cubicBezTo>
                <a:lnTo>
                  <a:pt x="761" y="761"/>
                </a:lnTo>
                <a:cubicBezTo>
                  <a:pt x="742" y="761"/>
                  <a:pt x="724" y="779"/>
                  <a:pt x="706" y="797"/>
                </a:cubicBezTo>
                <a:lnTo>
                  <a:pt x="634" y="1231"/>
                </a:lnTo>
                <a:cubicBezTo>
                  <a:pt x="543" y="1213"/>
                  <a:pt x="453" y="1213"/>
                  <a:pt x="380" y="1231"/>
                </a:cubicBezTo>
                <a:cubicBezTo>
                  <a:pt x="344" y="1231"/>
                  <a:pt x="326" y="1268"/>
                  <a:pt x="344" y="1304"/>
                </a:cubicBezTo>
                <a:lnTo>
                  <a:pt x="398" y="1394"/>
                </a:lnTo>
                <a:cubicBezTo>
                  <a:pt x="290" y="1449"/>
                  <a:pt x="235" y="1576"/>
                  <a:pt x="290" y="1702"/>
                </a:cubicBezTo>
                <a:cubicBezTo>
                  <a:pt x="308" y="1720"/>
                  <a:pt x="308" y="1739"/>
                  <a:pt x="326" y="1739"/>
                </a:cubicBezTo>
                <a:cubicBezTo>
                  <a:pt x="326" y="1739"/>
                  <a:pt x="344" y="1775"/>
                  <a:pt x="344" y="1793"/>
                </a:cubicBezTo>
                <a:cubicBezTo>
                  <a:pt x="344" y="1793"/>
                  <a:pt x="308" y="1829"/>
                  <a:pt x="308" y="1829"/>
                </a:cubicBezTo>
                <a:cubicBezTo>
                  <a:pt x="290" y="1847"/>
                  <a:pt x="272" y="1865"/>
                  <a:pt x="272" y="1902"/>
                </a:cubicBezTo>
                <a:cubicBezTo>
                  <a:pt x="235" y="1938"/>
                  <a:pt x="217" y="1992"/>
                  <a:pt x="199" y="2046"/>
                </a:cubicBezTo>
                <a:cubicBezTo>
                  <a:pt x="145" y="2028"/>
                  <a:pt x="72" y="2065"/>
                  <a:pt x="54" y="2137"/>
                </a:cubicBezTo>
                <a:cubicBezTo>
                  <a:pt x="18" y="2209"/>
                  <a:pt x="18" y="2300"/>
                  <a:pt x="36" y="2372"/>
                </a:cubicBezTo>
                <a:cubicBezTo>
                  <a:pt x="36" y="2427"/>
                  <a:pt x="54" y="2463"/>
                  <a:pt x="72" y="2499"/>
                </a:cubicBezTo>
                <a:cubicBezTo>
                  <a:pt x="72" y="2499"/>
                  <a:pt x="91" y="2517"/>
                  <a:pt x="91" y="2535"/>
                </a:cubicBezTo>
                <a:lnTo>
                  <a:pt x="91" y="2535"/>
                </a:lnTo>
                <a:cubicBezTo>
                  <a:pt x="54" y="2517"/>
                  <a:pt x="18" y="2553"/>
                  <a:pt x="18" y="2590"/>
                </a:cubicBezTo>
                <a:lnTo>
                  <a:pt x="18" y="2626"/>
                </a:lnTo>
                <a:cubicBezTo>
                  <a:pt x="18" y="2662"/>
                  <a:pt x="36" y="2698"/>
                  <a:pt x="36" y="2735"/>
                </a:cubicBezTo>
                <a:lnTo>
                  <a:pt x="0" y="2753"/>
                </a:lnTo>
                <a:lnTo>
                  <a:pt x="0" y="17639"/>
                </a:lnTo>
                <a:close/>
                <a:moveTo>
                  <a:pt x="10920" y="7660"/>
                </a:moveTo>
                <a:close/>
                <a:moveTo>
                  <a:pt x="20065" y="15737"/>
                </a:moveTo>
                <a:cubicBezTo>
                  <a:pt x="20065" y="15737"/>
                  <a:pt x="20065" y="15719"/>
                  <a:pt x="20065" y="15737"/>
                </a:cubicBezTo>
                <a:close/>
                <a:moveTo>
                  <a:pt x="13618" y="9435"/>
                </a:moveTo>
                <a:close/>
                <a:moveTo>
                  <a:pt x="10974" y="8186"/>
                </a:moveTo>
                <a:close/>
                <a:moveTo>
                  <a:pt x="10811" y="7588"/>
                </a:moveTo>
                <a:close/>
                <a:moveTo>
                  <a:pt x="6574" y="5976"/>
                </a:moveTo>
                <a:cubicBezTo>
                  <a:pt x="6574" y="5940"/>
                  <a:pt x="6574" y="5886"/>
                  <a:pt x="6592" y="5849"/>
                </a:cubicBezTo>
                <a:cubicBezTo>
                  <a:pt x="6610" y="5813"/>
                  <a:pt x="6610" y="5795"/>
                  <a:pt x="6610" y="5777"/>
                </a:cubicBezTo>
                <a:cubicBezTo>
                  <a:pt x="6628" y="5868"/>
                  <a:pt x="6646" y="5958"/>
                  <a:pt x="6664" y="6049"/>
                </a:cubicBezTo>
                <a:lnTo>
                  <a:pt x="6646" y="6030"/>
                </a:lnTo>
                <a:cubicBezTo>
                  <a:pt x="6628" y="6012"/>
                  <a:pt x="6592" y="5994"/>
                  <a:pt x="6574" y="5976"/>
                </a:cubicBezTo>
                <a:close/>
                <a:moveTo>
                  <a:pt x="5614" y="5505"/>
                </a:moveTo>
                <a:close/>
                <a:moveTo>
                  <a:pt x="2716" y="1938"/>
                </a:moveTo>
                <a:close/>
                <a:moveTo>
                  <a:pt x="1938" y="1032"/>
                </a:moveTo>
                <a:close/>
              </a:path>
            </a:pathLst>
          </a:custGeom>
          <a:solidFill>
            <a:schemeClr val="dk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21" name="Google Shape;321;p16"/>
          <p:cNvSpPr/>
          <p:nvPr/>
        </p:nvSpPr>
        <p:spPr>
          <a:xfrm flipH="1">
            <a:off x="9306994" y="4954872"/>
            <a:ext cx="2885007" cy="2407581"/>
          </a:xfrm>
          <a:custGeom>
            <a:avLst/>
            <a:gdLst/>
            <a:ahLst/>
            <a:cxnLst/>
            <a:rect l="l" t="t" r="r" b="b"/>
            <a:pathLst>
              <a:path w="25970" h="21733" extrusionOk="0">
                <a:moveTo>
                  <a:pt x="0" y="3840"/>
                </a:moveTo>
                <a:cubicBezTo>
                  <a:pt x="18" y="3822"/>
                  <a:pt x="18" y="3804"/>
                  <a:pt x="36" y="3804"/>
                </a:cubicBezTo>
                <a:cubicBezTo>
                  <a:pt x="36" y="3786"/>
                  <a:pt x="36" y="3786"/>
                  <a:pt x="36" y="3768"/>
                </a:cubicBezTo>
                <a:cubicBezTo>
                  <a:pt x="36" y="3713"/>
                  <a:pt x="127" y="3695"/>
                  <a:pt x="145" y="3750"/>
                </a:cubicBezTo>
                <a:lnTo>
                  <a:pt x="163" y="3768"/>
                </a:lnTo>
                <a:cubicBezTo>
                  <a:pt x="199" y="3822"/>
                  <a:pt x="235" y="3858"/>
                  <a:pt x="290" y="3876"/>
                </a:cubicBezTo>
                <a:cubicBezTo>
                  <a:pt x="326" y="3876"/>
                  <a:pt x="344" y="3894"/>
                  <a:pt x="344" y="3931"/>
                </a:cubicBezTo>
                <a:cubicBezTo>
                  <a:pt x="326" y="4112"/>
                  <a:pt x="362" y="4311"/>
                  <a:pt x="471" y="4474"/>
                </a:cubicBezTo>
                <a:cubicBezTo>
                  <a:pt x="489" y="4528"/>
                  <a:pt x="543" y="4583"/>
                  <a:pt x="616" y="4565"/>
                </a:cubicBezTo>
                <a:cubicBezTo>
                  <a:pt x="670" y="4546"/>
                  <a:pt x="634" y="4438"/>
                  <a:pt x="634" y="4383"/>
                </a:cubicBezTo>
                <a:cubicBezTo>
                  <a:pt x="616" y="4311"/>
                  <a:pt x="670" y="4257"/>
                  <a:pt x="724" y="4220"/>
                </a:cubicBezTo>
                <a:cubicBezTo>
                  <a:pt x="779" y="4220"/>
                  <a:pt x="815" y="4220"/>
                  <a:pt x="851" y="4257"/>
                </a:cubicBezTo>
                <a:lnTo>
                  <a:pt x="869" y="4275"/>
                </a:lnTo>
                <a:cubicBezTo>
                  <a:pt x="887" y="4275"/>
                  <a:pt x="924" y="4257"/>
                  <a:pt x="924" y="4239"/>
                </a:cubicBezTo>
                <a:lnTo>
                  <a:pt x="1068" y="4166"/>
                </a:lnTo>
                <a:cubicBezTo>
                  <a:pt x="1105" y="4148"/>
                  <a:pt x="1141" y="4130"/>
                  <a:pt x="1177" y="4112"/>
                </a:cubicBezTo>
                <a:cubicBezTo>
                  <a:pt x="1231" y="4057"/>
                  <a:pt x="1195" y="3985"/>
                  <a:pt x="1177" y="3931"/>
                </a:cubicBezTo>
                <a:cubicBezTo>
                  <a:pt x="1159" y="3840"/>
                  <a:pt x="1195" y="3768"/>
                  <a:pt x="1250" y="3713"/>
                </a:cubicBezTo>
                <a:cubicBezTo>
                  <a:pt x="1286" y="3677"/>
                  <a:pt x="1340" y="3659"/>
                  <a:pt x="1376" y="3677"/>
                </a:cubicBezTo>
                <a:cubicBezTo>
                  <a:pt x="1394" y="3623"/>
                  <a:pt x="1394" y="3587"/>
                  <a:pt x="1431" y="3550"/>
                </a:cubicBezTo>
                <a:cubicBezTo>
                  <a:pt x="1485" y="3496"/>
                  <a:pt x="1539" y="3478"/>
                  <a:pt x="1612" y="3460"/>
                </a:cubicBezTo>
                <a:cubicBezTo>
                  <a:pt x="1739" y="3442"/>
                  <a:pt x="1829" y="3369"/>
                  <a:pt x="1901" y="3279"/>
                </a:cubicBezTo>
                <a:cubicBezTo>
                  <a:pt x="1956" y="3188"/>
                  <a:pt x="1956" y="3061"/>
                  <a:pt x="2010" y="2953"/>
                </a:cubicBezTo>
                <a:cubicBezTo>
                  <a:pt x="2064" y="2862"/>
                  <a:pt x="2173" y="2790"/>
                  <a:pt x="2282" y="2772"/>
                </a:cubicBezTo>
                <a:cubicBezTo>
                  <a:pt x="2336" y="2754"/>
                  <a:pt x="2427" y="2699"/>
                  <a:pt x="2427" y="2627"/>
                </a:cubicBezTo>
                <a:cubicBezTo>
                  <a:pt x="2427" y="2609"/>
                  <a:pt x="2427" y="2609"/>
                  <a:pt x="2427" y="2591"/>
                </a:cubicBezTo>
                <a:cubicBezTo>
                  <a:pt x="2427" y="2572"/>
                  <a:pt x="2427" y="2572"/>
                  <a:pt x="2427" y="2572"/>
                </a:cubicBezTo>
                <a:cubicBezTo>
                  <a:pt x="2409" y="2536"/>
                  <a:pt x="2445" y="2500"/>
                  <a:pt x="2463" y="2536"/>
                </a:cubicBezTo>
                <a:lnTo>
                  <a:pt x="2463" y="2536"/>
                </a:lnTo>
                <a:lnTo>
                  <a:pt x="2553" y="2391"/>
                </a:lnTo>
                <a:cubicBezTo>
                  <a:pt x="2590" y="2337"/>
                  <a:pt x="2626" y="2283"/>
                  <a:pt x="2662" y="2210"/>
                </a:cubicBezTo>
                <a:cubicBezTo>
                  <a:pt x="2698" y="2084"/>
                  <a:pt x="2771" y="1975"/>
                  <a:pt x="2861" y="1884"/>
                </a:cubicBezTo>
                <a:cubicBezTo>
                  <a:pt x="2898" y="1848"/>
                  <a:pt x="2952" y="1812"/>
                  <a:pt x="3006" y="1812"/>
                </a:cubicBezTo>
                <a:cubicBezTo>
                  <a:pt x="3042" y="1794"/>
                  <a:pt x="3097" y="1794"/>
                  <a:pt x="3151" y="1812"/>
                </a:cubicBezTo>
                <a:cubicBezTo>
                  <a:pt x="3187" y="1812"/>
                  <a:pt x="3223" y="1830"/>
                  <a:pt x="3260" y="1812"/>
                </a:cubicBezTo>
                <a:cubicBezTo>
                  <a:pt x="3278" y="1794"/>
                  <a:pt x="3278" y="1758"/>
                  <a:pt x="3260" y="1721"/>
                </a:cubicBezTo>
                <a:cubicBezTo>
                  <a:pt x="3260" y="1631"/>
                  <a:pt x="3223" y="1540"/>
                  <a:pt x="3278" y="1468"/>
                </a:cubicBezTo>
                <a:cubicBezTo>
                  <a:pt x="3314" y="1432"/>
                  <a:pt x="3368" y="1413"/>
                  <a:pt x="3368" y="1359"/>
                </a:cubicBezTo>
                <a:cubicBezTo>
                  <a:pt x="3368" y="1305"/>
                  <a:pt x="3368" y="1250"/>
                  <a:pt x="3405" y="1196"/>
                </a:cubicBezTo>
                <a:cubicBezTo>
                  <a:pt x="3441" y="1106"/>
                  <a:pt x="3531" y="1051"/>
                  <a:pt x="3622" y="1069"/>
                </a:cubicBezTo>
                <a:cubicBezTo>
                  <a:pt x="3731" y="1087"/>
                  <a:pt x="3785" y="1196"/>
                  <a:pt x="3767" y="1287"/>
                </a:cubicBezTo>
                <a:cubicBezTo>
                  <a:pt x="3749" y="1341"/>
                  <a:pt x="3731" y="1377"/>
                  <a:pt x="3694" y="1413"/>
                </a:cubicBezTo>
                <a:cubicBezTo>
                  <a:pt x="3676" y="1432"/>
                  <a:pt x="3622" y="1468"/>
                  <a:pt x="3640" y="1486"/>
                </a:cubicBezTo>
                <a:cubicBezTo>
                  <a:pt x="3640" y="1504"/>
                  <a:pt x="3694" y="1522"/>
                  <a:pt x="3712" y="1540"/>
                </a:cubicBezTo>
                <a:cubicBezTo>
                  <a:pt x="3749" y="1558"/>
                  <a:pt x="3785" y="1595"/>
                  <a:pt x="3803" y="1631"/>
                </a:cubicBezTo>
                <a:cubicBezTo>
                  <a:pt x="3821" y="1649"/>
                  <a:pt x="3803" y="1667"/>
                  <a:pt x="3803" y="1685"/>
                </a:cubicBezTo>
                <a:cubicBezTo>
                  <a:pt x="3676" y="1776"/>
                  <a:pt x="3604" y="1902"/>
                  <a:pt x="3568" y="2047"/>
                </a:cubicBezTo>
                <a:cubicBezTo>
                  <a:pt x="3604" y="2047"/>
                  <a:pt x="3658" y="2047"/>
                  <a:pt x="3694" y="2047"/>
                </a:cubicBezTo>
                <a:cubicBezTo>
                  <a:pt x="3731" y="2047"/>
                  <a:pt x="3767" y="2065"/>
                  <a:pt x="3803" y="2084"/>
                </a:cubicBezTo>
                <a:cubicBezTo>
                  <a:pt x="3821" y="2084"/>
                  <a:pt x="3857" y="2102"/>
                  <a:pt x="3875" y="2084"/>
                </a:cubicBezTo>
                <a:cubicBezTo>
                  <a:pt x="3894" y="2047"/>
                  <a:pt x="3894" y="2029"/>
                  <a:pt x="3894" y="2011"/>
                </a:cubicBezTo>
                <a:cubicBezTo>
                  <a:pt x="3912" y="1975"/>
                  <a:pt x="3912" y="1939"/>
                  <a:pt x="3930" y="1921"/>
                </a:cubicBezTo>
                <a:cubicBezTo>
                  <a:pt x="3948" y="1848"/>
                  <a:pt x="4020" y="1812"/>
                  <a:pt x="4075" y="1830"/>
                </a:cubicBezTo>
                <a:cubicBezTo>
                  <a:pt x="4111" y="1830"/>
                  <a:pt x="4129" y="1848"/>
                  <a:pt x="4129" y="1884"/>
                </a:cubicBezTo>
                <a:cubicBezTo>
                  <a:pt x="4129" y="1921"/>
                  <a:pt x="4183" y="1957"/>
                  <a:pt x="4238" y="1957"/>
                </a:cubicBezTo>
                <a:cubicBezTo>
                  <a:pt x="4256" y="1957"/>
                  <a:pt x="4274" y="1921"/>
                  <a:pt x="4274" y="1902"/>
                </a:cubicBezTo>
                <a:cubicBezTo>
                  <a:pt x="4274" y="1884"/>
                  <a:pt x="4238" y="1866"/>
                  <a:pt x="4220" y="1866"/>
                </a:cubicBezTo>
                <a:cubicBezTo>
                  <a:pt x="4165" y="1812"/>
                  <a:pt x="4093" y="1739"/>
                  <a:pt x="4147" y="1667"/>
                </a:cubicBezTo>
                <a:cubicBezTo>
                  <a:pt x="4165" y="1613"/>
                  <a:pt x="4238" y="1576"/>
                  <a:pt x="4292" y="1558"/>
                </a:cubicBezTo>
                <a:cubicBezTo>
                  <a:pt x="4292" y="1558"/>
                  <a:pt x="4292" y="1540"/>
                  <a:pt x="4292" y="1522"/>
                </a:cubicBezTo>
                <a:cubicBezTo>
                  <a:pt x="4310" y="1468"/>
                  <a:pt x="4364" y="1432"/>
                  <a:pt x="4419" y="1413"/>
                </a:cubicBezTo>
                <a:cubicBezTo>
                  <a:pt x="4455" y="1395"/>
                  <a:pt x="4473" y="1395"/>
                  <a:pt x="4473" y="1341"/>
                </a:cubicBezTo>
                <a:cubicBezTo>
                  <a:pt x="4455" y="1305"/>
                  <a:pt x="4455" y="1250"/>
                  <a:pt x="4455" y="1214"/>
                </a:cubicBezTo>
                <a:cubicBezTo>
                  <a:pt x="4455" y="1160"/>
                  <a:pt x="4491" y="1124"/>
                  <a:pt x="4527" y="1087"/>
                </a:cubicBezTo>
                <a:cubicBezTo>
                  <a:pt x="4564" y="1069"/>
                  <a:pt x="4600" y="1069"/>
                  <a:pt x="4636" y="1051"/>
                </a:cubicBezTo>
                <a:cubicBezTo>
                  <a:pt x="4690" y="1033"/>
                  <a:pt x="4690" y="997"/>
                  <a:pt x="4708" y="961"/>
                </a:cubicBezTo>
                <a:cubicBezTo>
                  <a:pt x="4727" y="906"/>
                  <a:pt x="4763" y="870"/>
                  <a:pt x="4799" y="870"/>
                </a:cubicBezTo>
                <a:cubicBezTo>
                  <a:pt x="4853" y="834"/>
                  <a:pt x="4908" y="834"/>
                  <a:pt x="4962" y="870"/>
                </a:cubicBezTo>
                <a:cubicBezTo>
                  <a:pt x="4962" y="834"/>
                  <a:pt x="4980" y="798"/>
                  <a:pt x="4998" y="762"/>
                </a:cubicBezTo>
                <a:cubicBezTo>
                  <a:pt x="4998" y="725"/>
                  <a:pt x="5034" y="707"/>
                  <a:pt x="5071" y="725"/>
                </a:cubicBezTo>
                <a:lnTo>
                  <a:pt x="5234" y="816"/>
                </a:lnTo>
                <a:lnTo>
                  <a:pt x="5306" y="852"/>
                </a:lnTo>
                <a:lnTo>
                  <a:pt x="5306" y="852"/>
                </a:lnTo>
                <a:cubicBezTo>
                  <a:pt x="5288" y="816"/>
                  <a:pt x="5270" y="780"/>
                  <a:pt x="5270" y="743"/>
                </a:cubicBezTo>
                <a:cubicBezTo>
                  <a:pt x="5288" y="707"/>
                  <a:pt x="5288" y="653"/>
                  <a:pt x="5306" y="617"/>
                </a:cubicBezTo>
                <a:cubicBezTo>
                  <a:pt x="5324" y="580"/>
                  <a:pt x="5360" y="544"/>
                  <a:pt x="5397" y="526"/>
                </a:cubicBezTo>
                <a:cubicBezTo>
                  <a:pt x="5433" y="508"/>
                  <a:pt x="5505" y="562"/>
                  <a:pt x="5542" y="599"/>
                </a:cubicBezTo>
                <a:lnTo>
                  <a:pt x="5632" y="671"/>
                </a:lnTo>
                <a:cubicBezTo>
                  <a:pt x="5650" y="635"/>
                  <a:pt x="5686" y="580"/>
                  <a:pt x="5704" y="544"/>
                </a:cubicBezTo>
                <a:cubicBezTo>
                  <a:pt x="5686" y="526"/>
                  <a:pt x="5686" y="490"/>
                  <a:pt x="5704" y="472"/>
                </a:cubicBezTo>
                <a:lnTo>
                  <a:pt x="5777" y="399"/>
                </a:lnTo>
                <a:cubicBezTo>
                  <a:pt x="5849" y="327"/>
                  <a:pt x="5922" y="254"/>
                  <a:pt x="5976" y="164"/>
                </a:cubicBezTo>
                <a:cubicBezTo>
                  <a:pt x="5994" y="128"/>
                  <a:pt x="6030" y="128"/>
                  <a:pt x="6049" y="146"/>
                </a:cubicBezTo>
                <a:lnTo>
                  <a:pt x="6085" y="200"/>
                </a:lnTo>
                <a:cubicBezTo>
                  <a:pt x="6103" y="146"/>
                  <a:pt x="6139" y="91"/>
                  <a:pt x="6157" y="55"/>
                </a:cubicBezTo>
                <a:cubicBezTo>
                  <a:pt x="6157" y="19"/>
                  <a:pt x="6175" y="1"/>
                  <a:pt x="6212" y="19"/>
                </a:cubicBezTo>
                <a:cubicBezTo>
                  <a:pt x="6284" y="37"/>
                  <a:pt x="6320" y="91"/>
                  <a:pt x="6320" y="164"/>
                </a:cubicBezTo>
                <a:cubicBezTo>
                  <a:pt x="6320" y="218"/>
                  <a:pt x="6320" y="273"/>
                  <a:pt x="6338" y="327"/>
                </a:cubicBezTo>
                <a:cubicBezTo>
                  <a:pt x="6356" y="363"/>
                  <a:pt x="6411" y="381"/>
                  <a:pt x="6447" y="399"/>
                </a:cubicBezTo>
                <a:cubicBezTo>
                  <a:pt x="6465" y="417"/>
                  <a:pt x="6501" y="436"/>
                  <a:pt x="6519" y="490"/>
                </a:cubicBezTo>
                <a:cubicBezTo>
                  <a:pt x="6556" y="562"/>
                  <a:pt x="6538" y="635"/>
                  <a:pt x="6501" y="707"/>
                </a:cubicBezTo>
                <a:cubicBezTo>
                  <a:pt x="6483" y="762"/>
                  <a:pt x="6429" y="798"/>
                  <a:pt x="6393" y="834"/>
                </a:cubicBezTo>
                <a:lnTo>
                  <a:pt x="6574" y="888"/>
                </a:lnTo>
                <a:cubicBezTo>
                  <a:pt x="6592" y="888"/>
                  <a:pt x="6610" y="906"/>
                  <a:pt x="6610" y="925"/>
                </a:cubicBezTo>
                <a:lnTo>
                  <a:pt x="6592" y="1359"/>
                </a:lnTo>
                <a:cubicBezTo>
                  <a:pt x="6664" y="1359"/>
                  <a:pt x="6755" y="1377"/>
                  <a:pt x="6827" y="1413"/>
                </a:cubicBezTo>
                <a:cubicBezTo>
                  <a:pt x="6864" y="1432"/>
                  <a:pt x="6864" y="1468"/>
                  <a:pt x="6845" y="1486"/>
                </a:cubicBezTo>
                <a:lnTo>
                  <a:pt x="6773" y="1558"/>
                </a:lnTo>
                <a:cubicBezTo>
                  <a:pt x="6864" y="1649"/>
                  <a:pt x="6882" y="1776"/>
                  <a:pt x="6809" y="1884"/>
                </a:cubicBezTo>
                <a:cubicBezTo>
                  <a:pt x="6791" y="1902"/>
                  <a:pt x="6773" y="1921"/>
                  <a:pt x="6755" y="1921"/>
                </a:cubicBezTo>
                <a:cubicBezTo>
                  <a:pt x="6755" y="1921"/>
                  <a:pt x="6719" y="1939"/>
                  <a:pt x="6719" y="1957"/>
                </a:cubicBezTo>
                <a:cubicBezTo>
                  <a:pt x="6719" y="1975"/>
                  <a:pt x="6755" y="2011"/>
                  <a:pt x="6755" y="2011"/>
                </a:cubicBezTo>
                <a:cubicBezTo>
                  <a:pt x="6773" y="2047"/>
                  <a:pt x="6773" y="2065"/>
                  <a:pt x="6773" y="2084"/>
                </a:cubicBezTo>
                <a:cubicBezTo>
                  <a:pt x="6791" y="2138"/>
                  <a:pt x="6809" y="2192"/>
                  <a:pt x="6809" y="2246"/>
                </a:cubicBezTo>
                <a:cubicBezTo>
                  <a:pt x="6864" y="2246"/>
                  <a:pt x="6936" y="2301"/>
                  <a:pt x="6936" y="2373"/>
                </a:cubicBezTo>
                <a:cubicBezTo>
                  <a:pt x="6936" y="2446"/>
                  <a:pt x="6936" y="2536"/>
                  <a:pt x="6900" y="2609"/>
                </a:cubicBezTo>
                <a:cubicBezTo>
                  <a:pt x="6882" y="2645"/>
                  <a:pt x="6845" y="2681"/>
                  <a:pt x="6827" y="2717"/>
                </a:cubicBezTo>
                <a:cubicBezTo>
                  <a:pt x="6827" y="2717"/>
                  <a:pt x="6791" y="2735"/>
                  <a:pt x="6791" y="2754"/>
                </a:cubicBezTo>
                <a:lnTo>
                  <a:pt x="6791" y="2754"/>
                </a:lnTo>
                <a:cubicBezTo>
                  <a:pt x="6827" y="2735"/>
                  <a:pt x="6864" y="2772"/>
                  <a:pt x="6864" y="2808"/>
                </a:cubicBezTo>
                <a:lnTo>
                  <a:pt x="6845" y="2844"/>
                </a:lnTo>
                <a:cubicBezTo>
                  <a:pt x="6827" y="2880"/>
                  <a:pt x="6809" y="2917"/>
                  <a:pt x="6791" y="2953"/>
                </a:cubicBezTo>
                <a:cubicBezTo>
                  <a:pt x="6827" y="2971"/>
                  <a:pt x="6864" y="2989"/>
                  <a:pt x="6882" y="3025"/>
                </a:cubicBezTo>
                <a:cubicBezTo>
                  <a:pt x="6918" y="3080"/>
                  <a:pt x="6936" y="3152"/>
                  <a:pt x="6918" y="3224"/>
                </a:cubicBezTo>
                <a:cubicBezTo>
                  <a:pt x="6900" y="3297"/>
                  <a:pt x="6882" y="3351"/>
                  <a:pt x="6864" y="3405"/>
                </a:cubicBezTo>
                <a:cubicBezTo>
                  <a:pt x="6827" y="3460"/>
                  <a:pt x="6791" y="3496"/>
                  <a:pt x="6737" y="3514"/>
                </a:cubicBezTo>
                <a:cubicBezTo>
                  <a:pt x="6719" y="3514"/>
                  <a:pt x="6701" y="3514"/>
                  <a:pt x="6701" y="3550"/>
                </a:cubicBezTo>
                <a:cubicBezTo>
                  <a:pt x="6701" y="3568"/>
                  <a:pt x="6737" y="3587"/>
                  <a:pt x="6737" y="3605"/>
                </a:cubicBezTo>
                <a:cubicBezTo>
                  <a:pt x="6773" y="3641"/>
                  <a:pt x="6791" y="3677"/>
                  <a:pt x="6809" y="3731"/>
                </a:cubicBezTo>
                <a:cubicBezTo>
                  <a:pt x="6827" y="3822"/>
                  <a:pt x="6791" y="3913"/>
                  <a:pt x="6737" y="3985"/>
                </a:cubicBezTo>
                <a:cubicBezTo>
                  <a:pt x="6719" y="4021"/>
                  <a:pt x="6664" y="4094"/>
                  <a:pt x="6664" y="4166"/>
                </a:cubicBezTo>
                <a:cubicBezTo>
                  <a:pt x="6737" y="4148"/>
                  <a:pt x="6809" y="4094"/>
                  <a:pt x="6882" y="4076"/>
                </a:cubicBezTo>
                <a:cubicBezTo>
                  <a:pt x="6972" y="4076"/>
                  <a:pt x="7063" y="4130"/>
                  <a:pt x="7081" y="4220"/>
                </a:cubicBezTo>
                <a:cubicBezTo>
                  <a:pt x="7117" y="4311"/>
                  <a:pt x="7081" y="4420"/>
                  <a:pt x="7008" y="4474"/>
                </a:cubicBezTo>
                <a:cubicBezTo>
                  <a:pt x="6936" y="4528"/>
                  <a:pt x="6864" y="4546"/>
                  <a:pt x="6773" y="4528"/>
                </a:cubicBezTo>
                <a:cubicBezTo>
                  <a:pt x="6773" y="4583"/>
                  <a:pt x="6827" y="4637"/>
                  <a:pt x="6864" y="4673"/>
                </a:cubicBezTo>
                <a:cubicBezTo>
                  <a:pt x="6936" y="4727"/>
                  <a:pt x="6990" y="4800"/>
                  <a:pt x="7026" y="4890"/>
                </a:cubicBezTo>
                <a:cubicBezTo>
                  <a:pt x="7063" y="5017"/>
                  <a:pt x="7045" y="5162"/>
                  <a:pt x="6990" y="5271"/>
                </a:cubicBezTo>
                <a:cubicBezTo>
                  <a:pt x="7063" y="5307"/>
                  <a:pt x="7117" y="5379"/>
                  <a:pt x="7117" y="5470"/>
                </a:cubicBezTo>
                <a:cubicBezTo>
                  <a:pt x="7117" y="5597"/>
                  <a:pt x="7026" y="5669"/>
                  <a:pt x="6954" y="5760"/>
                </a:cubicBezTo>
                <a:cubicBezTo>
                  <a:pt x="6918" y="5778"/>
                  <a:pt x="6900" y="5832"/>
                  <a:pt x="6882" y="5886"/>
                </a:cubicBezTo>
                <a:cubicBezTo>
                  <a:pt x="6882" y="5923"/>
                  <a:pt x="6918" y="5941"/>
                  <a:pt x="6954" y="5959"/>
                </a:cubicBezTo>
                <a:cubicBezTo>
                  <a:pt x="7045" y="6013"/>
                  <a:pt x="7135" y="6068"/>
                  <a:pt x="7117" y="6194"/>
                </a:cubicBezTo>
                <a:cubicBezTo>
                  <a:pt x="7117" y="6249"/>
                  <a:pt x="7081" y="6285"/>
                  <a:pt x="7081" y="6339"/>
                </a:cubicBezTo>
                <a:cubicBezTo>
                  <a:pt x="7063" y="6394"/>
                  <a:pt x="7081" y="6430"/>
                  <a:pt x="7099" y="6430"/>
                </a:cubicBezTo>
                <a:cubicBezTo>
                  <a:pt x="7135" y="6448"/>
                  <a:pt x="7153" y="6484"/>
                  <a:pt x="7117" y="6520"/>
                </a:cubicBezTo>
                <a:cubicBezTo>
                  <a:pt x="6972" y="6647"/>
                  <a:pt x="6864" y="6810"/>
                  <a:pt x="6809" y="7009"/>
                </a:cubicBezTo>
                <a:cubicBezTo>
                  <a:pt x="6773" y="7136"/>
                  <a:pt x="6737" y="7245"/>
                  <a:pt x="6719" y="7353"/>
                </a:cubicBezTo>
                <a:lnTo>
                  <a:pt x="6737" y="7371"/>
                </a:lnTo>
                <a:cubicBezTo>
                  <a:pt x="6791" y="7390"/>
                  <a:pt x="6827" y="7408"/>
                  <a:pt x="6882" y="7408"/>
                </a:cubicBezTo>
                <a:cubicBezTo>
                  <a:pt x="6954" y="7426"/>
                  <a:pt x="7026" y="7480"/>
                  <a:pt x="7099" y="7534"/>
                </a:cubicBezTo>
                <a:cubicBezTo>
                  <a:pt x="7117" y="7553"/>
                  <a:pt x="7135" y="7589"/>
                  <a:pt x="7153" y="7607"/>
                </a:cubicBezTo>
                <a:cubicBezTo>
                  <a:pt x="7280" y="7371"/>
                  <a:pt x="7425" y="7154"/>
                  <a:pt x="7588" y="6937"/>
                </a:cubicBezTo>
                <a:cubicBezTo>
                  <a:pt x="7642" y="6864"/>
                  <a:pt x="7715" y="6792"/>
                  <a:pt x="7769" y="6738"/>
                </a:cubicBezTo>
                <a:cubicBezTo>
                  <a:pt x="7841" y="6665"/>
                  <a:pt x="7914" y="6611"/>
                  <a:pt x="8004" y="6538"/>
                </a:cubicBezTo>
                <a:cubicBezTo>
                  <a:pt x="8113" y="6430"/>
                  <a:pt x="8258" y="6339"/>
                  <a:pt x="8403" y="6267"/>
                </a:cubicBezTo>
                <a:cubicBezTo>
                  <a:pt x="8475" y="6249"/>
                  <a:pt x="8566" y="6249"/>
                  <a:pt x="8656" y="6267"/>
                </a:cubicBezTo>
                <a:cubicBezTo>
                  <a:pt x="8693" y="6285"/>
                  <a:pt x="8747" y="6285"/>
                  <a:pt x="8783" y="6303"/>
                </a:cubicBezTo>
                <a:cubicBezTo>
                  <a:pt x="8801" y="6303"/>
                  <a:pt x="8837" y="6285"/>
                  <a:pt x="8856" y="6285"/>
                </a:cubicBezTo>
                <a:cubicBezTo>
                  <a:pt x="8946" y="6249"/>
                  <a:pt x="9019" y="6194"/>
                  <a:pt x="9073" y="6104"/>
                </a:cubicBezTo>
                <a:cubicBezTo>
                  <a:pt x="9182" y="5977"/>
                  <a:pt x="9345" y="5742"/>
                  <a:pt x="9526" y="5778"/>
                </a:cubicBezTo>
                <a:cubicBezTo>
                  <a:pt x="9598" y="5742"/>
                  <a:pt x="9689" y="5760"/>
                  <a:pt x="9743" y="5832"/>
                </a:cubicBezTo>
                <a:cubicBezTo>
                  <a:pt x="9761" y="5850"/>
                  <a:pt x="9761" y="5886"/>
                  <a:pt x="9779" y="5923"/>
                </a:cubicBezTo>
                <a:cubicBezTo>
                  <a:pt x="9797" y="5905"/>
                  <a:pt x="9815" y="5905"/>
                  <a:pt x="9833" y="5886"/>
                </a:cubicBezTo>
                <a:lnTo>
                  <a:pt x="9833" y="5850"/>
                </a:lnTo>
                <a:cubicBezTo>
                  <a:pt x="9779" y="5814"/>
                  <a:pt x="9761" y="5760"/>
                  <a:pt x="9761" y="5705"/>
                </a:cubicBezTo>
                <a:cubicBezTo>
                  <a:pt x="9761" y="5633"/>
                  <a:pt x="9761" y="5579"/>
                  <a:pt x="9797" y="5506"/>
                </a:cubicBezTo>
                <a:cubicBezTo>
                  <a:pt x="9815" y="5452"/>
                  <a:pt x="9852" y="5379"/>
                  <a:pt x="9906" y="5343"/>
                </a:cubicBezTo>
                <a:cubicBezTo>
                  <a:pt x="9942" y="5325"/>
                  <a:pt x="9978" y="5325"/>
                  <a:pt x="10033" y="5325"/>
                </a:cubicBezTo>
                <a:cubicBezTo>
                  <a:pt x="10015" y="5289"/>
                  <a:pt x="10015" y="5253"/>
                  <a:pt x="10033" y="5198"/>
                </a:cubicBezTo>
                <a:lnTo>
                  <a:pt x="10033" y="5162"/>
                </a:lnTo>
                <a:cubicBezTo>
                  <a:pt x="10033" y="5126"/>
                  <a:pt x="10069" y="5126"/>
                  <a:pt x="10105" y="5144"/>
                </a:cubicBezTo>
                <a:lnTo>
                  <a:pt x="10105" y="5144"/>
                </a:lnTo>
                <a:lnTo>
                  <a:pt x="10105" y="5090"/>
                </a:lnTo>
                <a:cubicBezTo>
                  <a:pt x="10087" y="5053"/>
                  <a:pt x="10087" y="5017"/>
                  <a:pt x="10087" y="4963"/>
                </a:cubicBezTo>
                <a:cubicBezTo>
                  <a:pt x="10087" y="4890"/>
                  <a:pt x="10123" y="4800"/>
                  <a:pt x="10178" y="4746"/>
                </a:cubicBezTo>
                <a:cubicBezTo>
                  <a:pt x="10214" y="4691"/>
                  <a:pt x="10286" y="4655"/>
                  <a:pt x="10341" y="4691"/>
                </a:cubicBezTo>
                <a:cubicBezTo>
                  <a:pt x="10359" y="4637"/>
                  <a:pt x="10395" y="4601"/>
                  <a:pt x="10431" y="4565"/>
                </a:cubicBezTo>
                <a:lnTo>
                  <a:pt x="10485" y="4510"/>
                </a:lnTo>
                <a:cubicBezTo>
                  <a:pt x="10485" y="4510"/>
                  <a:pt x="10540" y="4492"/>
                  <a:pt x="10540" y="4474"/>
                </a:cubicBezTo>
                <a:cubicBezTo>
                  <a:pt x="10540" y="4456"/>
                  <a:pt x="10540" y="4438"/>
                  <a:pt x="10522" y="4438"/>
                </a:cubicBezTo>
                <a:cubicBezTo>
                  <a:pt x="10522" y="4420"/>
                  <a:pt x="10504" y="4402"/>
                  <a:pt x="10504" y="4383"/>
                </a:cubicBezTo>
                <a:cubicBezTo>
                  <a:pt x="10485" y="4257"/>
                  <a:pt x="10558" y="4130"/>
                  <a:pt x="10685" y="4112"/>
                </a:cubicBezTo>
                <a:cubicBezTo>
                  <a:pt x="10667" y="4076"/>
                  <a:pt x="10667" y="4039"/>
                  <a:pt x="10648" y="4003"/>
                </a:cubicBezTo>
                <a:cubicBezTo>
                  <a:pt x="10648" y="3985"/>
                  <a:pt x="10667" y="3949"/>
                  <a:pt x="10703" y="3949"/>
                </a:cubicBezTo>
                <a:cubicBezTo>
                  <a:pt x="10775" y="3949"/>
                  <a:pt x="10866" y="3967"/>
                  <a:pt x="10938" y="4021"/>
                </a:cubicBezTo>
                <a:cubicBezTo>
                  <a:pt x="11011" y="3876"/>
                  <a:pt x="11065" y="3750"/>
                  <a:pt x="11119" y="3623"/>
                </a:cubicBezTo>
                <a:cubicBezTo>
                  <a:pt x="11137" y="3605"/>
                  <a:pt x="11155" y="3587"/>
                  <a:pt x="11174" y="3587"/>
                </a:cubicBezTo>
                <a:lnTo>
                  <a:pt x="11355" y="3641"/>
                </a:lnTo>
                <a:cubicBezTo>
                  <a:pt x="11337" y="3587"/>
                  <a:pt x="11318" y="3532"/>
                  <a:pt x="11318" y="3460"/>
                </a:cubicBezTo>
                <a:cubicBezTo>
                  <a:pt x="11318" y="3387"/>
                  <a:pt x="11355" y="3315"/>
                  <a:pt x="11409" y="3261"/>
                </a:cubicBezTo>
                <a:cubicBezTo>
                  <a:pt x="11445" y="3243"/>
                  <a:pt x="11481" y="3224"/>
                  <a:pt x="11518" y="3206"/>
                </a:cubicBezTo>
                <a:cubicBezTo>
                  <a:pt x="11554" y="3206"/>
                  <a:pt x="11608" y="3224"/>
                  <a:pt x="11644" y="3206"/>
                </a:cubicBezTo>
                <a:cubicBezTo>
                  <a:pt x="11681" y="3170"/>
                  <a:pt x="11717" y="3134"/>
                  <a:pt x="11735" y="3080"/>
                </a:cubicBezTo>
                <a:cubicBezTo>
                  <a:pt x="11771" y="3025"/>
                  <a:pt x="11826" y="2989"/>
                  <a:pt x="11898" y="2989"/>
                </a:cubicBezTo>
                <a:cubicBezTo>
                  <a:pt x="11934" y="2989"/>
                  <a:pt x="11952" y="3025"/>
                  <a:pt x="11934" y="3043"/>
                </a:cubicBezTo>
                <a:cubicBezTo>
                  <a:pt x="11934" y="3098"/>
                  <a:pt x="11934" y="3152"/>
                  <a:pt x="11916" y="3206"/>
                </a:cubicBezTo>
                <a:lnTo>
                  <a:pt x="11988" y="3188"/>
                </a:lnTo>
                <a:cubicBezTo>
                  <a:pt x="12007" y="3188"/>
                  <a:pt x="12043" y="3206"/>
                  <a:pt x="12043" y="3243"/>
                </a:cubicBezTo>
                <a:cubicBezTo>
                  <a:pt x="12043" y="3333"/>
                  <a:pt x="12061" y="3442"/>
                  <a:pt x="12097" y="3532"/>
                </a:cubicBezTo>
                <a:cubicBezTo>
                  <a:pt x="12115" y="3568"/>
                  <a:pt x="12115" y="3587"/>
                  <a:pt x="12133" y="3623"/>
                </a:cubicBezTo>
                <a:cubicBezTo>
                  <a:pt x="12151" y="3659"/>
                  <a:pt x="12133" y="3695"/>
                  <a:pt x="12115" y="3695"/>
                </a:cubicBezTo>
                <a:lnTo>
                  <a:pt x="12115" y="3840"/>
                </a:lnTo>
                <a:lnTo>
                  <a:pt x="12242" y="3822"/>
                </a:lnTo>
                <a:cubicBezTo>
                  <a:pt x="12278" y="3804"/>
                  <a:pt x="12351" y="3786"/>
                  <a:pt x="12387" y="3822"/>
                </a:cubicBezTo>
                <a:cubicBezTo>
                  <a:pt x="12423" y="3858"/>
                  <a:pt x="12423" y="3894"/>
                  <a:pt x="12423" y="3949"/>
                </a:cubicBezTo>
                <a:cubicBezTo>
                  <a:pt x="12423" y="3985"/>
                  <a:pt x="12405" y="4021"/>
                  <a:pt x="12405" y="4057"/>
                </a:cubicBezTo>
                <a:cubicBezTo>
                  <a:pt x="12387" y="4112"/>
                  <a:pt x="12351" y="4130"/>
                  <a:pt x="12314" y="4148"/>
                </a:cubicBezTo>
                <a:lnTo>
                  <a:pt x="12586" y="4148"/>
                </a:lnTo>
                <a:cubicBezTo>
                  <a:pt x="12622" y="4148"/>
                  <a:pt x="12640" y="4184"/>
                  <a:pt x="12640" y="4202"/>
                </a:cubicBezTo>
                <a:cubicBezTo>
                  <a:pt x="12640" y="4239"/>
                  <a:pt x="12622" y="4275"/>
                  <a:pt x="12622" y="4311"/>
                </a:cubicBezTo>
                <a:cubicBezTo>
                  <a:pt x="12677" y="4329"/>
                  <a:pt x="12731" y="4347"/>
                  <a:pt x="12767" y="4383"/>
                </a:cubicBezTo>
                <a:cubicBezTo>
                  <a:pt x="12785" y="4420"/>
                  <a:pt x="12803" y="4474"/>
                  <a:pt x="12803" y="4510"/>
                </a:cubicBezTo>
                <a:cubicBezTo>
                  <a:pt x="12803" y="4565"/>
                  <a:pt x="12785" y="4601"/>
                  <a:pt x="12822" y="4619"/>
                </a:cubicBezTo>
                <a:cubicBezTo>
                  <a:pt x="12840" y="4655"/>
                  <a:pt x="12876" y="4691"/>
                  <a:pt x="12894" y="4709"/>
                </a:cubicBezTo>
                <a:cubicBezTo>
                  <a:pt x="12930" y="4764"/>
                  <a:pt x="12930" y="4800"/>
                  <a:pt x="12912" y="4854"/>
                </a:cubicBezTo>
                <a:cubicBezTo>
                  <a:pt x="12894" y="4890"/>
                  <a:pt x="12858" y="4927"/>
                  <a:pt x="12822" y="4963"/>
                </a:cubicBezTo>
                <a:cubicBezTo>
                  <a:pt x="12803" y="4999"/>
                  <a:pt x="12822" y="5035"/>
                  <a:pt x="12858" y="5053"/>
                </a:cubicBezTo>
                <a:cubicBezTo>
                  <a:pt x="12894" y="5108"/>
                  <a:pt x="12912" y="5162"/>
                  <a:pt x="12894" y="5216"/>
                </a:cubicBezTo>
                <a:cubicBezTo>
                  <a:pt x="12894" y="5216"/>
                  <a:pt x="12894" y="5235"/>
                  <a:pt x="12894" y="5253"/>
                </a:cubicBezTo>
                <a:cubicBezTo>
                  <a:pt x="12948" y="5289"/>
                  <a:pt x="12985" y="5343"/>
                  <a:pt x="12985" y="5398"/>
                </a:cubicBezTo>
                <a:cubicBezTo>
                  <a:pt x="12985" y="5488"/>
                  <a:pt x="12894" y="5524"/>
                  <a:pt x="12822" y="5542"/>
                </a:cubicBezTo>
                <a:cubicBezTo>
                  <a:pt x="12785" y="5542"/>
                  <a:pt x="12749" y="5542"/>
                  <a:pt x="12749" y="5561"/>
                </a:cubicBezTo>
                <a:cubicBezTo>
                  <a:pt x="12731" y="5579"/>
                  <a:pt x="12749" y="5597"/>
                  <a:pt x="12767" y="5615"/>
                </a:cubicBezTo>
                <a:cubicBezTo>
                  <a:pt x="12803" y="5651"/>
                  <a:pt x="12858" y="5651"/>
                  <a:pt x="12894" y="5597"/>
                </a:cubicBezTo>
                <a:cubicBezTo>
                  <a:pt x="12912" y="5579"/>
                  <a:pt x="12930" y="5579"/>
                  <a:pt x="12966" y="5579"/>
                </a:cubicBezTo>
                <a:cubicBezTo>
                  <a:pt x="13021" y="5597"/>
                  <a:pt x="13057" y="5651"/>
                  <a:pt x="13057" y="5724"/>
                </a:cubicBezTo>
                <a:cubicBezTo>
                  <a:pt x="13057" y="5760"/>
                  <a:pt x="13039" y="5796"/>
                  <a:pt x="13039" y="5814"/>
                </a:cubicBezTo>
                <a:cubicBezTo>
                  <a:pt x="13039" y="5850"/>
                  <a:pt x="13021" y="5868"/>
                  <a:pt x="13039" y="5905"/>
                </a:cubicBezTo>
                <a:cubicBezTo>
                  <a:pt x="13057" y="5923"/>
                  <a:pt x="13075" y="5923"/>
                  <a:pt x="13111" y="5923"/>
                </a:cubicBezTo>
                <a:cubicBezTo>
                  <a:pt x="13148" y="5923"/>
                  <a:pt x="13184" y="5941"/>
                  <a:pt x="13220" y="5941"/>
                </a:cubicBezTo>
                <a:cubicBezTo>
                  <a:pt x="13256" y="5959"/>
                  <a:pt x="13292" y="5977"/>
                  <a:pt x="13310" y="6013"/>
                </a:cubicBezTo>
                <a:cubicBezTo>
                  <a:pt x="13365" y="5868"/>
                  <a:pt x="13347" y="5724"/>
                  <a:pt x="13292" y="5579"/>
                </a:cubicBezTo>
                <a:cubicBezTo>
                  <a:pt x="13274" y="5561"/>
                  <a:pt x="13292" y="5542"/>
                  <a:pt x="13292" y="5524"/>
                </a:cubicBezTo>
                <a:cubicBezTo>
                  <a:pt x="13329" y="5506"/>
                  <a:pt x="13383" y="5488"/>
                  <a:pt x="13419" y="5488"/>
                </a:cubicBezTo>
                <a:lnTo>
                  <a:pt x="13528" y="5488"/>
                </a:lnTo>
                <a:cubicBezTo>
                  <a:pt x="13546" y="5488"/>
                  <a:pt x="13528" y="5416"/>
                  <a:pt x="13510" y="5398"/>
                </a:cubicBezTo>
                <a:cubicBezTo>
                  <a:pt x="13492" y="5361"/>
                  <a:pt x="13473" y="5307"/>
                  <a:pt x="13492" y="5253"/>
                </a:cubicBezTo>
                <a:cubicBezTo>
                  <a:pt x="13528" y="5162"/>
                  <a:pt x="13618" y="5108"/>
                  <a:pt x="13709" y="5126"/>
                </a:cubicBezTo>
                <a:cubicBezTo>
                  <a:pt x="13818" y="5162"/>
                  <a:pt x="13872" y="5253"/>
                  <a:pt x="13872" y="5361"/>
                </a:cubicBezTo>
                <a:cubicBezTo>
                  <a:pt x="13854" y="5416"/>
                  <a:pt x="13836" y="5470"/>
                  <a:pt x="13818" y="5506"/>
                </a:cubicBezTo>
                <a:cubicBezTo>
                  <a:pt x="13781" y="5561"/>
                  <a:pt x="13818" y="5597"/>
                  <a:pt x="13836" y="5651"/>
                </a:cubicBezTo>
                <a:cubicBezTo>
                  <a:pt x="13854" y="5742"/>
                  <a:pt x="13781" y="5814"/>
                  <a:pt x="13727" y="5868"/>
                </a:cubicBezTo>
                <a:cubicBezTo>
                  <a:pt x="13727" y="5905"/>
                  <a:pt x="13691" y="5923"/>
                  <a:pt x="13709" y="5959"/>
                </a:cubicBezTo>
                <a:cubicBezTo>
                  <a:pt x="13727" y="5977"/>
                  <a:pt x="13781" y="5995"/>
                  <a:pt x="13799" y="6013"/>
                </a:cubicBezTo>
                <a:cubicBezTo>
                  <a:pt x="13854" y="6013"/>
                  <a:pt x="13890" y="6031"/>
                  <a:pt x="13944" y="6068"/>
                </a:cubicBezTo>
                <a:cubicBezTo>
                  <a:pt x="13981" y="6104"/>
                  <a:pt x="13999" y="6158"/>
                  <a:pt x="14017" y="6194"/>
                </a:cubicBezTo>
                <a:cubicBezTo>
                  <a:pt x="14053" y="6321"/>
                  <a:pt x="14071" y="6466"/>
                  <a:pt x="14053" y="6593"/>
                </a:cubicBezTo>
                <a:cubicBezTo>
                  <a:pt x="14053" y="6665"/>
                  <a:pt x="14053" y="6738"/>
                  <a:pt x="14053" y="6810"/>
                </a:cubicBezTo>
                <a:cubicBezTo>
                  <a:pt x="14053" y="6864"/>
                  <a:pt x="14053" y="6919"/>
                  <a:pt x="14071" y="6955"/>
                </a:cubicBezTo>
                <a:lnTo>
                  <a:pt x="14071" y="6955"/>
                </a:lnTo>
                <a:cubicBezTo>
                  <a:pt x="14107" y="6955"/>
                  <a:pt x="14125" y="6991"/>
                  <a:pt x="14107" y="7009"/>
                </a:cubicBezTo>
                <a:cubicBezTo>
                  <a:pt x="14089" y="7009"/>
                  <a:pt x="14089" y="7027"/>
                  <a:pt x="14071" y="7027"/>
                </a:cubicBezTo>
                <a:cubicBezTo>
                  <a:pt x="14071" y="7046"/>
                  <a:pt x="14071" y="7064"/>
                  <a:pt x="14053" y="7064"/>
                </a:cubicBezTo>
                <a:cubicBezTo>
                  <a:pt x="14053" y="7136"/>
                  <a:pt x="14071" y="7208"/>
                  <a:pt x="14125" y="7263"/>
                </a:cubicBezTo>
                <a:cubicBezTo>
                  <a:pt x="14216" y="7335"/>
                  <a:pt x="14270" y="7444"/>
                  <a:pt x="14288" y="7553"/>
                </a:cubicBezTo>
                <a:cubicBezTo>
                  <a:pt x="14288" y="7661"/>
                  <a:pt x="14216" y="7770"/>
                  <a:pt x="14216" y="7879"/>
                </a:cubicBezTo>
                <a:cubicBezTo>
                  <a:pt x="14234" y="8005"/>
                  <a:pt x="14307" y="8114"/>
                  <a:pt x="14397" y="8186"/>
                </a:cubicBezTo>
                <a:cubicBezTo>
                  <a:pt x="14451" y="8223"/>
                  <a:pt x="14488" y="8277"/>
                  <a:pt x="14524" y="8349"/>
                </a:cubicBezTo>
                <a:cubicBezTo>
                  <a:pt x="14524" y="8386"/>
                  <a:pt x="14524" y="8440"/>
                  <a:pt x="14506" y="8476"/>
                </a:cubicBezTo>
                <a:cubicBezTo>
                  <a:pt x="14542" y="8494"/>
                  <a:pt x="14578" y="8530"/>
                  <a:pt x="14596" y="8585"/>
                </a:cubicBezTo>
                <a:cubicBezTo>
                  <a:pt x="14632" y="8657"/>
                  <a:pt x="14614" y="8730"/>
                  <a:pt x="14560" y="8784"/>
                </a:cubicBezTo>
                <a:cubicBezTo>
                  <a:pt x="14524" y="8838"/>
                  <a:pt x="14470" y="8893"/>
                  <a:pt x="14488" y="8947"/>
                </a:cubicBezTo>
                <a:cubicBezTo>
                  <a:pt x="14506" y="8983"/>
                  <a:pt x="14524" y="9019"/>
                  <a:pt x="14560" y="9056"/>
                </a:cubicBezTo>
                <a:cubicBezTo>
                  <a:pt x="14578" y="9110"/>
                  <a:pt x="14614" y="9146"/>
                  <a:pt x="14632" y="9182"/>
                </a:cubicBezTo>
                <a:cubicBezTo>
                  <a:pt x="14669" y="9237"/>
                  <a:pt x="14669" y="9237"/>
                  <a:pt x="14687" y="9255"/>
                </a:cubicBezTo>
                <a:lnTo>
                  <a:pt x="14705" y="9255"/>
                </a:lnTo>
                <a:cubicBezTo>
                  <a:pt x="14741" y="9237"/>
                  <a:pt x="14795" y="9237"/>
                  <a:pt x="14832" y="9273"/>
                </a:cubicBezTo>
                <a:cubicBezTo>
                  <a:pt x="14868" y="9327"/>
                  <a:pt x="14886" y="9400"/>
                  <a:pt x="14832" y="9472"/>
                </a:cubicBezTo>
                <a:cubicBezTo>
                  <a:pt x="14814" y="9508"/>
                  <a:pt x="14723" y="9581"/>
                  <a:pt x="14777" y="9635"/>
                </a:cubicBezTo>
                <a:cubicBezTo>
                  <a:pt x="14832" y="9689"/>
                  <a:pt x="14904" y="9653"/>
                  <a:pt x="14940" y="9617"/>
                </a:cubicBezTo>
                <a:cubicBezTo>
                  <a:pt x="15103" y="9508"/>
                  <a:pt x="15230" y="9364"/>
                  <a:pt x="15321" y="9182"/>
                </a:cubicBezTo>
                <a:cubicBezTo>
                  <a:pt x="15321" y="9164"/>
                  <a:pt x="15357" y="9146"/>
                  <a:pt x="15375" y="9164"/>
                </a:cubicBezTo>
                <a:cubicBezTo>
                  <a:pt x="15429" y="9164"/>
                  <a:pt x="15484" y="9164"/>
                  <a:pt x="15538" y="9128"/>
                </a:cubicBezTo>
                <a:lnTo>
                  <a:pt x="15556" y="9128"/>
                </a:lnTo>
                <a:cubicBezTo>
                  <a:pt x="15610" y="9092"/>
                  <a:pt x="15683" y="9146"/>
                  <a:pt x="15647" y="9201"/>
                </a:cubicBezTo>
                <a:cubicBezTo>
                  <a:pt x="15647" y="9201"/>
                  <a:pt x="15647" y="9219"/>
                  <a:pt x="15647" y="9219"/>
                </a:cubicBezTo>
                <a:cubicBezTo>
                  <a:pt x="15647" y="9255"/>
                  <a:pt x="15647" y="9273"/>
                  <a:pt x="15683" y="9291"/>
                </a:cubicBezTo>
                <a:cubicBezTo>
                  <a:pt x="15701" y="9309"/>
                  <a:pt x="15719" y="9327"/>
                  <a:pt x="15737" y="9345"/>
                </a:cubicBezTo>
                <a:cubicBezTo>
                  <a:pt x="15755" y="9382"/>
                  <a:pt x="15755" y="9400"/>
                  <a:pt x="15737" y="9436"/>
                </a:cubicBezTo>
                <a:cubicBezTo>
                  <a:pt x="15719" y="9472"/>
                  <a:pt x="15683" y="9527"/>
                  <a:pt x="15647" y="9563"/>
                </a:cubicBezTo>
                <a:cubicBezTo>
                  <a:pt x="15647" y="9563"/>
                  <a:pt x="15610" y="9581"/>
                  <a:pt x="15610" y="9599"/>
                </a:cubicBezTo>
                <a:cubicBezTo>
                  <a:pt x="15610" y="9617"/>
                  <a:pt x="15610" y="9635"/>
                  <a:pt x="15629" y="9653"/>
                </a:cubicBezTo>
                <a:cubicBezTo>
                  <a:pt x="15647" y="9671"/>
                  <a:pt x="15647" y="9708"/>
                  <a:pt x="15665" y="9726"/>
                </a:cubicBezTo>
                <a:cubicBezTo>
                  <a:pt x="15665" y="9708"/>
                  <a:pt x="15665" y="9689"/>
                  <a:pt x="15683" y="9689"/>
                </a:cubicBezTo>
                <a:lnTo>
                  <a:pt x="15936" y="9563"/>
                </a:lnTo>
                <a:lnTo>
                  <a:pt x="16045" y="9508"/>
                </a:lnTo>
                <a:cubicBezTo>
                  <a:pt x="16063" y="9490"/>
                  <a:pt x="16081" y="9490"/>
                  <a:pt x="16099" y="9472"/>
                </a:cubicBezTo>
                <a:lnTo>
                  <a:pt x="16117" y="9472"/>
                </a:lnTo>
                <a:lnTo>
                  <a:pt x="16117" y="9472"/>
                </a:lnTo>
                <a:cubicBezTo>
                  <a:pt x="16117" y="9418"/>
                  <a:pt x="16154" y="9400"/>
                  <a:pt x="16190" y="9400"/>
                </a:cubicBezTo>
                <a:cubicBezTo>
                  <a:pt x="16280" y="9418"/>
                  <a:pt x="16371" y="9472"/>
                  <a:pt x="16425" y="9563"/>
                </a:cubicBezTo>
                <a:cubicBezTo>
                  <a:pt x="16462" y="9599"/>
                  <a:pt x="16480" y="9653"/>
                  <a:pt x="16462" y="9708"/>
                </a:cubicBezTo>
                <a:cubicBezTo>
                  <a:pt x="16534" y="9708"/>
                  <a:pt x="16588" y="9726"/>
                  <a:pt x="16643" y="9780"/>
                </a:cubicBezTo>
                <a:cubicBezTo>
                  <a:pt x="16679" y="9816"/>
                  <a:pt x="16697" y="9871"/>
                  <a:pt x="16697" y="9925"/>
                </a:cubicBezTo>
                <a:cubicBezTo>
                  <a:pt x="16697" y="9961"/>
                  <a:pt x="16697" y="10015"/>
                  <a:pt x="16697" y="10070"/>
                </a:cubicBezTo>
                <a:cubicBezTo>
                  <a:pt x="16715" y="10124"/>
                  <a:pt x="16806" y="10178"/>
                  <a:pt x="16824" y="10233"/>
                </a:cubicBezTo>
                <a:cubicBezTo>
                  <a:pt x="16860" y="10269"/>
                  <a:pt x="16860" y="10323"/>
                  <a:pt x="16842" y="10360"/>
                </a:cubicBezTo>
                <a:cubicBezTo>
                  <a:pt x="16842" y="10378"/>
                  <a:pt x="16824" y="10414"/>
                  <a:pt x="16806" y="10432"/>
                </a:cubicBezTo>
                <a:cubicBezTo>
                  <a:pt x="16788" y="10450"/>
                  <a:pt x="16769" y="10468"/>
                  <a:pt x="16751" y="10486"/>
                </a:cubicBezTo>
                <a:cubicBezTo>
                  <a:pt x="16751" y="10523"/>
                  <a:pt x="16751" y="10577"/>
                  <a:pt x="16788" y="10595"/>
                </a:cubicBezTo>
                <a:cubicBezTo>
                  <a:pt x="16860" y="10631"/>
                  <a:pt x="16914" y="10631"/>
                  <a:pt x="16987" y="10631"/>
                </a:cubicBezTo>
                <a:cubicBezTo>
                  <a:pt x="17023" y="10631"/>
                  <a:pt x="17041" y="10667"/>
                  <a:pt x="17041" y="10704"/>
                </a:cubicBezTo>
                <a:cubicBezTo>
                  <a:pt x="17041" y="10812"/>
                  <a:pt x="17005" y="10921"/>
                  <a:pt x="16951" y="11030"/>
                </a:cubicBezTo>
                <a:cubicBezTo>
                  <a:pt x="16969" y="11066"/>
                  <a:pt x="16969" y="11120"/>
                  <a:pt x="16969" y="11174"/>
                </a:cubicBezTo>
                <a:cubicBezTo>
                  <a:pt x="17023" y="11156"/>
                  <a:pt x="17077" y="11120"/>
                  <a:pt x="17095" y="11084"/>
                </a:cubicBezTo>
                <a:cubicBezTo>
                  <a:pt x="17150" y="11030"/>
                  <a:pt x="17204" y="10975"/>
                  <a:pt x="17276" y="10957"/>
                </a:cubicBezTo>
                <a:cubicBezTo>
                  <a:pt x="17313" y="10939"/>
                  <a:pt x="17349" y="10939"/>
                  <a:pt x="17385" y="10957"/>
                </a:cubicBezTo>
                <a:cubicBezTo>
                  <a:pt x="17421" y="10957"/>
                  <a:pt x="17421" y="10921"/>
                  <a:pt x="17421" y="10885"/>
                </a:cubicBezTo>
                <a:cubicBezTo>
                  <a:pt x="17439" y="10794"/>
                  <a:pt x="17421" y="10704"/>
                  <a:pt x="17385" y="10613"/>
                </a:cubicBezTo>
                <a:cubicBezTo>
                  <a:pt x="17385" y="10577"/>
                  <a:pt x="17403" y="10541"/>
                  <a:pt x="17439" y="10541"/>
                </a:cubicBezTo>
                <a:cubicBezTo>
                  <a:pt x="17494" y="10541"/>
                  <a:pt x="17530" y="10523"/>
                  <a:pt x="17584" y="10504"/>
                </a:cubicBezTo>
                <a:cubicBezTo>
                  <a:pt x="17584" y="10486"/>
                  <a:pt x="17584" y="10468"/>
                  <a:pt x="17584" y="10450"/>
                </a:cubicBezTo>
                <a:cubicBezTo>
                  <a:pt x="17566" y="10414"/>
                  <a:pt x="17566" y="10378"/>
                  <a:pt x="17566" y="10341"/>
                </a:cubicBezTo>
                <a:cubicBezTo>
                  <a:pt x="17566" y="10305"/>
                  <a:pt x="17584" y="10269"/>
                  <a:pt x="17621" y="10251"/>
                </a:cubicBezTo>
                <a:cubicBezTo>
                  <a:pt x="17639" y="10233"/>
                  <a:pt x="17657" y="10215"/>
                  <a:pt x="17657" y="10197"/>
                </a:cubicBezTo>
                <a:cubicBezTo>
                  <a:pt x="17675" y="10142"/>
                  <a:pt x="17693" y="10070"/>
                  <a:pt x="17711" y="10015"/>
                </a:cubicBezTo>
                <a:cubicBezTo>
                  <a:pt x="17711" y="9979"/>
                  <a:pt x="17729" y="9961"/>
                  <a:pt x="17765" y="9943"/>
                </a:cubicBezTo>
                <a:cubicBezTo>
                  <a:pt x="17802" y="9925"/>
                  <a:pt x="17820" y="9907"/>
                  <a:pt x="17856" y="9907"/>
                </a:cubicBezTo>
                <a:cubicBezTo>
                  <a:pt x="17892" y="9907"/>
                  <a:pt x="17910" y="9871"/>
                  <a:pt x="17928" y="9852"/>
                </a:cubicBezTo>
                <a:cubicBezTo>
                  <a:pt x="17947" y="9834"/>
                  <a:pt x="17965" y="9816"/>
                  <a:pt x="18001" y="9798"/>
                </a:cubicBezTo>
                <a:cubicBezTo>
                  <a:pt x="18110" y="9744"/>
                  <a:pt x="18236" y="9762"/>
                  <a:pt x="18327" y="9834"/>
                </a:cubicBezTo>
                <a:cubicBezTo>
                  <a:pt x="18417" y="9943"/>
                  <a:pt x="18454" y="10070"/>
                  <a:pt x="18399" y="10215"/>
                </a:cubicBezTo>
                <a:cubicBezTo>
                  <a:pt x="18381" y="10269"/>
                  <a:pt x="18381" y="10323"/>
                  <a:pt x="18399" y="10378"/>
                </a:cubicBezTo>
                <a:cubicBezTo>
                  <a:pt x="18417" y="10396"/>
                  <a:pt x="18417" y="10414"/>
                  <a:pt x="18435" y="10432"/>
                </a:cubicBezTo>
                <a:cubicBezTo>
                  <a:pt x="18454" y="10450"/>
                  <a:pt x="18508" y="10432"/>
                  <a:pt x="18526" y="10450"/>
                </a:cubicBezTo>
                <a:cubicBezTo>
                  <a:pt x="18598" y="10468"/>
                  <a:pt x="18653" y="10504"/>
                  <a:pt x="18653" y="10577"/>
                </a:cubicBezTo>
                <a:cubicBezTo>
                  <a:pt x="18671" y="10613"/>
                  <a:pt x="18671" y="10667"/>
                  <a:pt x="18689" y="10704"/>
                </a:cubicBezTo>
                <a:lnTo>
                  <a:pt x="18689" y="10704"/>
                </a:lnTo>
                <a:lnTo>
                  <a:pt x="18689" y="10704"/>
                </a:lnTo>
                <a:lnTo>
                  <a:pt x="18689" y="10704"/>
                </a:lnTo>
                <a:cubicBezTo>
                  <a:pt x="18725" y="10722"/>
                  <a:pt x="18761" y="10740"/>
                  <a:pt x="18798" y="10758"/>
                </a:cubicBezTo>
                <a:cubicBezTo>
                  <a:pt x="18834" y="10812"/>
                  <a:pt x="18834" y="10885"/>
                  <a:pt x="18798" y="10939"/>
                </a:cubicBezTo>
                <a:cubicBezTo>
                  <a:pt x="18761" y="10993"/>
                  <a:pt x="18725" y="11030"/>
                  <a:pt x="18689" y="11084"/>
                </a:cubicBezTo>
                <a:cubicBezTo>
                  <a:pt x="18689" y="11102"/>
                  <a:pt x="18689" y="11102"/>
                  <a:pt x="18689" y="11120"/>
                </a:cubicBezTo>
                <a:lnTo>
                  <a:pt x="18689" y="11120"/>
                </a:lnTo>
                <a:lnTo>
                  <a:pt x="18689" y="11120"/>
                </a:lnTo>
                <a:cubicBezTo>
                  <a:pt x="18725" y="11138"/>
                  <a:pt x="18743" y="11156"/>
                  <a:pt x="18780" y="11174"/>
                </a:cubicBezTo>
                <a:cubicBezTo>
                  <a:pt x="18834" y="11229"/>
                  <a:pt x="18834" y="11319"/>
                  <a:pt x="18816" y="11392"/>
                </a:cubicBezTo>
                <a:cubicBezTo>
                  <a:pt x="18798" y="11428"/>
                  <a:pt x="18798" y="11464"/>
                  <a:pt x="18816" y="11500"/>
                </a:cubicBezTo>
                <a:lnTo>
                  <a:pt x="18816" y="11500"/>
                </a:lnTo>
                <a:cubicBezTo>
                  <a:pt x="18816" y="11500"/>
                  <a:pt x="18834" y="11500"/>
                  <a:pt x="18834" y="11500"/>
                </a:cubicBezTo>
                <a:lnTo>
                  <a:pt x="18834" y="11500"/>
                </a:lnTo>
                <a:cubicBezTo>
                  <a:pt x="18870" y="11500"/>
                  <a:pt x="18888" y="11519"/>
                  <a:pt x="18888" y="11537"/>
                </a:cubicBezTo>
                <a:cubicBezTo>
                  <a:pt x="18924" y="11537"/>
                  <a:pt x="18961" y="11537"/>
                  <a:pt x="18997" y="11519"/>
                </a:cubicBezTo>
                <a:cubicBezTo>
                  <a:pt x="19015" y="11500"/>
                  <a:pt x="19033" y="11482"/>
                  <a:pt x="19033" y="11446"/>
                </a:cubicBezTo>
                <a:cubicBezTo>
                  <a:pt x="19033" y="11410"/>
                  <a:pt x="19051" y="11356"/>
                  <a:pt x="19087" y="11337"/>
                </a:cubicBezTo>
                <a:cubicBezTo>
                  <a:pt x="19142" y="11319"/>
                  <a:pt x="19196" y="11319"/>
                  <a:pt x="19250" y="11319"/>
                </a:cubicBezTo>
                <a:lnTo>
                  <a:pt x="19413" y="11319"/>
                </a:lnTo>
                <a:cubicBezTo>
                  <a:pt x="19486" y="11301"/>
                  <a:pt x="19576" y="11337"/>
                  <a:pt x="19631" y="11392"/>
                </a:cubicBezTo>
                <a:cubicBezTo>
                  <a:pt x="19685" y="11464"/>
                  <a:pt x="19685" y="11555"/>
                  <a:pt x="19631" y="11609"/>
                </a:cubicBezTo>
                <a:cubicBezTo>
                  <a:pt x="19613" y="11645"/>
                  <a:pt x="19594" y="11682"/>
                  <a:pt x="19576" y="11718"/>
                </a:cubicBezTo>
                <a:cubicBezTo>
                  <a:pt x="19576" y="11736"/>
                  <a:pt x="19594" y="11754"/>
                  <a:pt x="19613" y="11772"/>
                </a:cubicBezTo>
                <a:cubicBezTo>
                  <a:pt x="19685" y="11845"/>
                  <a:pt x="19739" y="11917"/>
                  <a:pt x="19739" y="12008"/>
                </a:cubicBezTo>
                <a:cubicBezTo>
                  <a:pt x="19739" y="12116"/>
                  <a:pt x="19667" y="12207"/>
                  <a:pt x="19576" y="12225"/>
                </a:cubicBezTo>
                <a:cubicBezTo>
                  <a:pt x="19486" y="12279"/>
                  <a:pt x="19395" y="12297"/>
                  <a:pt x="19341" y="12370"/>
                </a:cubicBezTo>
                <a:cubicBezTo>
                  <a:pt x="19323" y="12406"/>
                  <a:pt x="19305" y="12460"/>
                  <a:pt x="19305" y="12496"/>
                </a:cubicBezTo>
                <a:cubicBezTo>
                  <a:pt x="19305" y="12515"/>
                  <a:pt x="19305" y="12533"/>
                  <a:pt x="19305" y="12551"/>
                </a:cubicBezTo>
                <a:cubicBezTo>
                  <a:pt x="19305" y="12569"/>
                  <a:pt x="19305" y="12569"/>
                  <a:pt x="19305" y="12587"/>
                </a:cubicBezTo>
                <a:cubicBezTo>
                  <a:pt x="19305" y="12569"/>
                  <a:pt x="19323" y="12569"/>
                  <a:pt x="19323" y="12569"/>
                </a:cubicBezTo>
                <a:cubicBezTo>
                  <a:pt x="19359" y="12569"/>
                  <a:pt x="19395" y="12569"/>
                  <a:pt x="19413" y="12587"/>
                </a:cubicBezTo>
                <a:cubicBezTo>
                  <a:pt x="19468" y="12605"/>
                  <a:pt x="19504" y="12659"/>
                  <a:pt x="19486" y="12714"/>
                </a:cubicBezTo>
                <a:cubicBezTo>
                  <a:pt x="19486" y="12768"/>
                  <a:pt x="19450" y="12822"/>
                  <a:pt x="19413" y="12859"/>
                </a:cubicBezTo>
                <a:cubicBezTo>
                  <a:pt x="19359" y="12895"/>
                  <a:pt x="19305" y="12913"/>
                  <a:pt x="19269" y="12931"/>
                </a:cubicBezTo>
                <a:cubicBezTo>
                  <a:pt x="19232" y="12949"/>
                  <a:pt x="19196" y="12985"/>
                  <a:pt x="19214" y="13022"/>
                </a:cubicBezTo>
                <a:cubicBezTo>
                  <a:pt x="19214" y="13040"/>
                  <a:pt x="19232" y="13076"/>
                  <a:pt x="19269" y="13076"/>
                </a:cubicBezTo>
                <a:cubicBezTo>
                  <a:pt x="19305" y="13076"/>
                  <a:pt x="19341" y="13076"/>
                  <a:pt x="19359" y="13094"/>
                </a:cubicBezTo>
                <a:cubicBezTo>
                  <a:pt x="19395" y="13112"/>
                  <a:pt x="19413" y="13148"/>
                  <a:pt x="19432" y="13185"/>
                </a:cubicBezTo>
                <a:cubicBezTo>
                  <a:pt x="19432" y="13239"/>
                  <a:pt x="19450" y="13293"/>
                  <a:pt x="19450" y="13366"/>
                </a:cubicBezTo>
                <a:cubicBezTo>
                  <a:pt x="19450" y="13420"/>
                  <a:pt x="19450" y="13492"/>
                  <a:pt x="19413" y="13547"/>
                </a:cubicBezTo>
                <a:cubicBezTo>
                  <a:pt x="19413" y="13583"/>
                  <a:pt x="19395" y="13601"/>
                  <a:pt x="19377" y="13637"/>
                </a:cubicBezTo>
                <a:cubicBezTo>
                  <a:pt x="19450" y="13692"/>
                  <a:pt x="19468" y="13764"/>
                  <a:pt x="19468" y="13855"/>
                </a:cubicBezTo>
                <a:cubicBezTo>
                  <a:pt x="19450" y="13945"/>
                  <a:pt x="19395" y="14036"/>
                  <a:pt x="19305" y="14090"/>
                </a:cubicBezTo>
                <a:lnTo>
                  <a:pt x="19450" y="14163"/>
                </a:lnTo>
                <a:lnTo>
                  <a:pt x="19558" y="14199"/>
                </a:lnTo>
                <a:lnTo>
                  <a:pt x="19613" y="14235"/>
                </a:lnTo>
                <a:cubicBezTo>
                  <a:pt x="19631" y="14235"/>
                  <a:pt x="19631" y="14235"/>
                  <a:pt x="19631" y="14253"/>
                </a:cubicBezTo>
                <a:cubicBezTo>
                  <a:pt x="19739" y="14253"/>
                  <a:pt x="19794" y="14380"/>
                  <a:pt x="19866" y="14452"/>
                </a:cubicBezTo>
                <a:lnTo>
                  <a:pt x="19884" y="14470"/>
                </a:lnTo>
                <a:lnTo>
                  <a:pt x="19902" y="14470"/>
                </a:lnTo>
                <a:lnTo>
                  <a:pt x="19920" y="14470"/>
                </a:lnTo>
                <a:lnTo>
                  <a:pt x="19957" y="14470"/>
                </a:lnTo>
                <a:cubicBezTo>
                  <a:pt x="19957" y="14470"/>
                  <a:pt x="19975" y="14452"/>
                  <a:pt x="19993" y="14452"/>
                </a:cubicBezTo>
                <a:cubicBezTo>
                  <a:pt x="20047" y="14380"/>
                  <a:pt x="20047" y="14289"/>
                  <a:pt x="20083" y="14217"/>
                </a:cubicBezTo>
                <a:cubicBezTo>
                  <a:pt x="20102" y="14181"/>
                  <a:pt x="20120" y="14163"/>
                  <a:pt x="20138" y="14126"/>
                </a:cubicBezTo>
                <a:cubicBezTo>
                  <a:pt x="20138" y="14108"/>
                  <a:pt x="20174" y="14090"/>
                  <a:pt x="20174" y="14072"/>
                </a:cubicBezTo>
                <a:cubicBezTo>
                  <a:pt x="20192" y="14054"/>
                  <a:pt x="20174" y="13981"/>
                  <a:pt x="20174" y="13945"/>
                </a:cubicBezTo>
                <a:cubicBezTo>
                  <a:pt x="20156" y="13891"/>
                  <a:pt x="20192" y="13855"/>
                  <a:pt x="20246" y="13855"/>
                </a:cubicBezTo>
                <a:lnTo>
                  <a:pt x="20265" y="13855"/>
                </a:lnTo>
                <a:lnTo>
                  <a:pt x="20301" y="13855"/>
                </a:lnTo>
                <a:cubicBezTo>
                  <a:pt x="20319" y="13855"/>
                  <a:pt x="20355" y="13837"/>
                  <a:pt x="20373" y="13800"/>
                </a:cubicBezTo>
                <a:cubicBezTo>
                  <a:pt x="20409" y="13764"/>
                  <a:pt x="20464" y="13710"/>
                  <a:pt x="20536" y="13674"/>
                </a:cubicBezTo>
                <a:cubicBezTo>
                  <a:pt x="20609" y="13637"/>
                  <a:pt x="20681" y="13619"/>
                  <a:pt x="20754" y="13619"/>
                </a:cubicBezTo>
                <a:cubicBezTo>
                  <a:pt x="20790" y="13619"/>
                  <a:pt x="20808" y="13601"/>
                  <a:pt x="20826" y="13583"/>
                </a:cubicBezTo>
                <a:cubicBezTo>
                  <a:pt x="20862" y="13547"/>
                  <a:pt x="20862" y="13511"/>
                  <a:pt x="20862" y="13474"/>
                </a:cubicBezTo>
                <a:cubicBezTo>
                  <a:pt x="20862" y="13402"/>
                  <a:pt x="20916" y="13311"/>
                  <a:pt x="20989" y="13275"/>
                </a:cubicBezTo>
                <a:lnTo>
                  <a:pt x="21079" y="13221"/>
                </a:lnTo>
                <a:cubicBezTo>
                  <a:pt x="21098" y="13221"/>
                  <a:pt x="21116" y="13221"/>
                  <a:pt x="21116" y="13203"/>
                </a:cubicBezTo>
                <a:lnTo>
                  <a:pt x="21116" y="13203"/>
                </a:lnTo>
                <a:lnTo>
                  <a:pt x="21116" y="13203"/>
                </a:lnTo>
                <a:lnTo>
                  <a:pt x="21116" y="13203"/>
                </a:lnTo>
                <a:lnTo>
                  <a:pt x="21116" y="13203"/>
                </a:lnTo>
                <a:lnTo>
                  <a:pt x="21116" y="13203"/>
                </a:lnTo>
                <a:lnTo>
                  <a:pt x="21116" y="13185"/>
                </a:lnTo>
                <a:cubicBezTo>
                  <a:pt x="21116" y="13167"/>
                  <a:pt x="21116" y="13148"/>
                  <a:pt x="21098" y="13112"/>
                </a:cubicBezTo>
                <a:cubicBezTo>
                  <a:pt x="21079" y="13076"/>
                  <a:pt x="21079" y="13004"/>
                  <a:pt x="21098" y="12949"/>
                </a:cubicBezTo>
                <a:cubicBezTo>
                  <a:pt x="21134" y="12877"/>
                  <a:pt x="21188" y="12804"/>
                  <a:pt x="21279" y="12786"/>
                </a:cubicBezTo>
                <a:cubicBezTo>
                  <a:pt x="21442" y="12732"/>
                  <a:pt x="21641" y="12822"/>
                  <a:pt x="21677" y="13004"/>
                </a:cubicBezTo>
                <a:cubicBezTo>
                  <a:pt x="21695" y="13094"/>
                  <a:pt x="21677" y="13203"/>
                  <a:pt x="21641" y="13275"/>
                </a:cubicBezTo>
                <a:cubicBezTo>
                  <a:pt x="21605" y="13348"/>
                  <a:pt x="21550" y="13420"/>
                  <a:pt x="21568" y="13511"/>
                </a:cubicBezTo>
                <a:cubicBezTo>
                  <a:pt x="21568" y="13547"/>
                  <a:pt x="21605" y="13547"/>
                  <a:pt x="21641" y="13583"/>
                </a:cubicBezTo>
                <a:cubicBezTo>
                  <a:pt x="21695" y="13619"/>
                  <a:pt x="21713" y="13655"/>
                  <a:pt x="21731" y="13710"/>
                </a:cubicBezTo>
                <a:cubicBezTo>
                  <a:pt x="21731" y="13800"/>
                  <a:pt x="21695" y="13891"/>
                  <a:pt x="21659" y="13981"/>
                </a:cubicBezTo>
                <a:cubicBezTo>
                  <a:pt x="21605" y="14036"/>
                  <a:pt x="21605" y="14108"/>
                  <a:pt x="21659" y="14181"/>
                </a:cubicBezTo>
                <a:cubicBezTo>
                  <a:pt x="21695" y="14217"/>
                  <a:pt x="21750" y="14271"/>
                  <a:pt x="21786" y="14307"/>
                </a:cubicBezTo>
                <a:cubicBezTo>
                  <a:pt x="21840" y="14362"/>
                  <a:pt x="21858" y="14416"/>
                  <a:pt x="21876" y="14489"/>
                </a:cubicBezTo>
                <a:cubicBezTo>
                  <a:pt x="21876" y="14579"/>
                  <a:pt x="21840" y="14651"/>
                  <a:pt x="21768" y="14724"/>
                </a:cubicBezTo>
                <a:cubicBezTo>
                  <a:pt x="21731" y="14742"/>
                  <a:pt x="21695" y="14778"/>
                  <a:pt x="21659" y="14814"/>
                </a:cubicBezTo>
                <a:cubicBezTo>
                  <a:pt x="21641" y="14851"/>
                  <a:pt x="21659" y="14887"/>
                  <a:pt x="21659" y="14905"/>
                </a:cubicBezTo>
                <a:cubicBezTo>
                  <a:pt x="21677" y="14941"/>
                  <a:pt x="21695" y="14977"/>
                  <a:pt x="21695" y="15014"/>
                </a:cubicBezTo>
                <a:cubicBezTo>
                  <a:pt x="21750" y="15014"/>
                  <a:pt x="21804" y="15032"/>
                  <a:pt x="21840" y="15068"/>
                </a:cubicBezTo>
                <a:cubicBezTo>
                  <a:pt x="21913" y="15140"/>
                  <a:pt x="21858" y="15249"/>
                  <a:pt x="21822" y="15322"/>
                </a:cubicBezTo>
                <a:cubicBezTo>
                  <a:pt x="21804" y="15340"/>
                  <a:pt x="21786" y="15358"/>
                  <a:pt x="21786" y="15376"/>
                </a:cubicBezTo>
                <a:cubicBezTo>
                  <a:pt x="21786" y="15376"/>
                  <a:pt x="21786" y="15376"/>
                  <a:pt x="21786" y="15376"/>
                </a:cubicBezTo>
                <a:cubicBezTo>
                  <a:pt x="21786" y="15412"/>
                  <a:pt x="21822" y="15412"/>
                  <a:pt x="21822" y="15448"/>
                </a:cubicBezTo>
                <a:cubicBezTo>
                  <a:pt x="21840" y="15466"/>
                  <a:pt x="21840" y="15503"/>
                  <a:pt x="21822" y="15539"/>
                </a:cubicBezTo>
                <a:cubicBezTo>
                  <a:pt x="21804" y="15593"/>
                  <a:pt x="21750" y="15611"/>
                  <a:pt x="21695" y="15629"/>
                </a:cubicBezTo>
                <a:cubicBezTo>
                  <a:pt x="21659" y="15629"/>
                  <a:pt x="21605" y="15629"/>
                  <a:pt x="21568" y="15648"/>
                </a:cubicBezTo>
                <a:cubicBezTo>
                  <a:pt x="21550" y="15684"/>
                  <a:pt x="21568" y="15720"/>
                  <a:pt x="21605" y="15738"/>
                </a:cubicBezTo>
                <a:cubicBezTo>
                  <a:pt x="21641" y="15774"/>
                  <a:pt x="21695" y="15810"/>
                  <a:pt x="21750" y="15810"/>
                </a:cubicBezTo>
                <a:cubicBezTo>
                  <a:pt x="21768" y="15810"/>
                  <a:pt x="21786" y="15829"/>
                  <a:pt x="21786" y="15847"/>
                </a:cubicBezTo>
                <a:cubicBezTo>
                  <a:pt x="21786" y="15937"/>
                  <a:pt x="21750" y="16028"/>
                  <a:pt x="21659" y="16082"/>
                </a:cubicBezTo>
                <a:cubicBezTo>
                  <a:pt x="21623" y="16100"/>
                  <a:pt x="21587" y="16136"/>
                  <a:pt x="21568" y="16155"/>
                </a:cubicBezTo>
                <a:cubicBezTo>
                  <a:pt x="21532" y="16191"/>
                  <a:pt x="21532" y="16227"/>
                  <a:pt x="21568" y="16263"/>
                </a:cubicBezTo>
                <a:cubicBezTo>
                  <a:pt x="21587" y="16299"/>
                  <a:pt x="21587" y="16354"/>
                  <a:pt x="21587" y="16390"/>
                </a:cubicBezTo>
                <a:cubicBezTo>
                  <a:pt x="21587" y="16426"/>
                  <a:pt x="21550" y="16462"/>
                  <a:pt x="21550" y="16499"/>
                </a:cubicBezTo>
                <a:cubicBezTo>
                  <a:pt x="21568" y="16589"/>
                  <a:pt x="21695" y="16589"/>
                  <a:pt x="21786" y="16607"/>
                </a:cubicBezTo>
                <a:cubicBezTo>
                  <a:pt x="21822" y="16607"/>
                  <a:pt x="21840" y="16625"/>
                  <a:pt x="21840" y="16680"/>
                </a:cubicBezTo>
                <a:cubicBezTo>
                  <a:pt x="21804" y="16879"/>
                  <a:pt x="21605" y="16970"/>
                  <a:pt x="21460" y="17096"/>
                </a:cubicBezTo>
                <a:cubicBezTo>
                  <a:pt x="21442" y="17132"/>
                  <a:pt x="21405" y="17187"/>
                  <a:pt x="21387" y="17223"/>
                </a:cubicBezTo>
                <a:cubicBezTo>
                  <a:pt x="21405" y="17223"/>
                  <a:pt x="21424" y="17223"/>
                  <a:pt x="21460" y="17205"/>
                </a:cubicBezTo>
                <a:cubicBezTo>
                  <a:pt x="21496" y="17187"/>
                  <a:pt x="21550" y="17169"/>
                  <a:pt x="21587" y="17169"/>
                </a:cubicBezTo>
                <a:cubicBezTo>
                  <a:pt x="21641" y="17151"/>
                  <a:pt x="21695" y="17169"/>
                  <a:pt x="21731" y="17223"/>
                </a:cubicBezTo>
                <a:cubicBezTo>
                  <a:pt x="21804" y="17187"/>
                  <a:pt x="21876" y="17187"/>
                  <a:pt x="21949" y="17259"/>
                </a:cubicBezTo>
                <a:cubicBezTo>
                  <a:pt x="22003" y="17314"/>
                  <a:pt x="22003" y="17422"/>
                  <a:pt x="21949" y="17495"/>
                </a:cubicBezTo>
                <a:cubicBezTo>
                  <a:pt x="22021" y="17549"/>
                  <a:pt x="22112" y="17567"/>
                  <a:pt x="22202" y="17567"/>
                </a:cubicBezTo>
                <a:cubicBezTo>
                  <a:pt x="22220" y="17567"/>
                  <a:pt x="22257" y="17585"/>
                  <a:pt x="22257" y="17603"/>
                </a:cubicBezTo>
                <a:cubicBezTo>
                  <a:pt x="22275" y="17694"/>
                  <a:pt x="22275" y="17784"/>
                  <a:pt x="22238" y="17857"/>
                </a:cubicBezTo>
                <a:cubicBezTo>
                  <a:pt x="22257" y="17875"/>
                  <a:pt x="22293" y="17875"/>
                  <a:pt x="22311" y="17857"/>
                </a:cubicBezTo>
                <a:cubicBezTo>
                  <a:pt x="22329" y="17839"/>
                  <a:pt x="22365" y="17857"/>
                  <a:pt x="22383" y="17893"/>
                </a:cubicBezTo>
                <a:cubicBezTo>
                  <a:pt x="22420" y="17966"/>
                  <a:pt x="22492" y="18038"/>
                  <a:pt x="22492" y="18129"/>
                </a:cubicBezTo>
                <a:cubicBezTo>
                  <a:pt x="22510" y="18165"/>
                  <a:pt x="22492" y="18201"/>
                  <a:pt x="22474" y="18237"/>
                </a:cubicBezTo>
                <a:cubicBezTo>
                  <a:pt x="22510" y="18219"/>
                  <a:pt x="22528" y="18219"/>
                  <a:pt x="22564" y="18219"/>
                </a:cubicBezTo>
                <a:cubicBezTo>
                  <a:pt x="22637" y="18237"/>
                  <a:pt x="22691" y="18273"/>
                  <a:pt x="22709" y="18346"/>
                </a:cubicBezTo>
                <a:cubicBezTo>
                  <a:pt x="22764" y="18473"/>
                  <a:pt x="22673" y="18581"/>
                  <a:pt x="22564" y="18654"/>
                </a:cubicBezTo>
                <a:cubicBezTo>
                  <a:pt x="22601" y="18708"/>
                  <a:pt x="22637" y="18744"/>
                  <a:pt x="22655" y="18799"/>
                </a:cubicBezTo>
                <a:cubicBezTo>
                  <a:pt x="22673" y="18817"/>
                  <a:pt x="22691" y="18853"/>
                  <a:pt x="22727" y="18871"/>
                </a:cubicBezTo>
                <a:cubicBezTo>
                  <a:pt x="22727" y="18889"/>
                  <a:pt x="22746" y="18907"/>
                  <a:pt x="22764" y="18925"/>
                </a:cubicBezTo>
                <a:cubicBezTo>
                  <a:pt x="22782" y="18907"/>
                  <a:pt x="22818" y="18907"/>
                  <a:pt x="22836" y="18925"/>
                </a:cubicBezTo>
                <a:cubicBezTo>
                  <a:pt x="22854" y="18943"/>
                  <a:pt x="22854" y="18998"/>
                  <a:pt x="22836" y="19034"/>
                </a:cubicBezTo>
                <a:cubicBezTo>
                  <a:pt x="22818" y="19070"/>
                  <a:pt x="22818" y="19106"/>
                  <a:pt x="22818" y="19143"/>
                </a:cubicBezTo>
                <a:lnTo>
                  <a:pt x="22854" y="19143"/>
                </a:lnTo>
                <a:cubicBezTo>
                  <a:pt x="22909" y="19143"/>
                  <a:pt x="22927" y="19197"/>
                  <a:pt x="22909" y="19233"/>
                </a:cubicBezTo>
                <a:cubicBezTo>
                  <a:pt x="22890" y="19233"/>
                  <a:pt x="22890" y="19233"/>
                  <a:pt x="22890" y="19251"/>
                </a:cubicBezTo>
                <a:cubicBezTo>
                  <a:pt x="22836" y="19306"/>
                  <a:pt x="22890" y="19396"/>
                  <a:pt x="22963" y="19378"/>
                </a:cubicBezTo>
                <a:cubicBezTo>
                  <a:pt x="23072" y="19360"/>
                  <a:pt x="23090" y="19233"/>
                  <a:pt x="22999" y="19179"/>
                </a:cubicBezTo>
                <a:cubicBezTo>
                  <a:pt x="22963" y="19161"/>
                  <a:pt x="22963" y="19106"/>
                  <a:pt x="22999" y="19088"/>
                </a:cubicBezTo>
                <a:lnTo>
                  <a:pt x="23126" y="18998"/>
                </a:lnTo>
                <a:cubicBezTo>
                  <a:pt x="23108" y="18962"/>
                  <a:pt x="23090" y="18907"/>
                  <a:pt x="23108" y="18871"/>
                </a:cubicBezTo>
                <a:cubicBezTo>
                  <a:pt x="23108" y="18835"/>
                  <a:pt x="23144" y="18817"/>
                  <a:pt x="23162" y="18835"/>
                </a:cubicBezTo>
                <a:cubicBezTo>
                  <a:pt x="23216" y="18835"/>
                  <a:pt x="23271" y="18853"/>
                  <a:pt x="23307" y="18889"/>
                </a:cubicBezTo>
                <a:cubicBezTo>
                  <a:pt x="23307" y="18708"/>
                  <a:pt x="23343" y="18509"/>
                  <a:pt x="23397" y="18346"/>
                </a:cubicBezTo>
                <a:cubicBezTo>
                  <a:pt x="23397" y="18328"/>
                  <a:pt x="23416" y="18310"/>
                  <a:pt x="23434" y="18310"/>
                </a:cubicBezTo>
                <a:lnTo>
                  <a:pt x="23434" y="18310"/>
                </a:lnTo>
                <a:cubicBezTo>
                  <a:pt x="23488" y="18237"/>
                  <a:pt x="23579" y="18201"/>
                  <a:pt x="23669" y="18201"/>
                </a:cubicBezTo>
                <a:cubicBezTo>
                  <a:pt x="23760" y="18201"/>
                  <a:pt x="23868" y="18237"/>
                  <a:pt x="23941" y="18310"/>
                </a:cubicBezTo>
                <a:cubicBezTo>
                  <a:pt x="23959" y="18346"/>
                  <a:pt x="23977" y="18400"/>
                  <a:pt x="23977" y="18454"/>
                </a:cubicBezTo>
                <a:cubicBezTo>
                  <a:pt x="23995" y="18473"/>
                  <a:pt x="24031" y="18509"/>
                  <a:pt x="24049" y="18545"/>
                </a:cubicBezTo>
                <a:cubicBezTo>
                  <a:pt x="24086" y="18599"/>
                  <a:pt x="24086" y="18690"/>
                  <a:pt x="24049" y="18762"/>
                </a:cubicBezTo>
                <a:cubicBezTo>
                  <a:pt x="24013" y="18835"/>
                  <a:pt x="23959" y="18889"/>
                  <a:pt x="23977" y="18980"/>
                </a:cubicBezTo>
                <a:cubicBezTo>
                  <a:pt x="24013" y="19052"/>
                  <a:pt x="24104" y="19052"/>
                  <a:pt x="24140" y="19125"/>
                </a:cubicBezTo>
                <a:cubicBezTo>
                  <a:pt x="24176" y="19197"/>
                  <a:pt x="24176" y="19306"/>
                  <a:pt x="24140" y="19378"/>
                </a:cubicBezTo>
                <a:cubicBezTo>
                  <a:pt x="24104" y="19469"/>
                  <a:pt x="24068" y="19541"/>
                  <a:pt x="24049" y="19632"/>
                </a:cubicBezTo>
                <a:cubicBezTo>
                  <a:pt x="24013" y="19686"/>
                  <a:pt x="24013" y="19740"/>
                  <a:pt x="24031" y="19795"/>
                </a:cubicBezTo>
                <a:cubicBezTo>
                  <a:pt x="24049" y="19849"/>
                  <a:pt x="24086" y="19903"/>
                  <a:pt x="24140" y="19921"/>
                </a:cubicBezTo>
                <a:cubicBezTo>
                  <a:pt x="24231" y="19939"/>
                  <a:pt x="24303" y="20012"/>
                  <a:pt x="24285" y="20102"/>
                </a:cubicBezTo>
                <a:cubicBezTo>
                  <a:pt x="24267" y="20175"/>
                  <a:pt x="24231" y="20247"/>
                  <a:pt x="24158" y="20284"/>
                </a:cubicBezTo>
                <a:lnTo>
                  <a:pt x="24068" y="20428"/>
                </a:lnTo>
                <a:cubicBezTo>
                  <a:pt x="24104" y="20410"/>
                  <a:pt x="24122" y="20392"/>
                  <a:pt x="24140" y="20392"/>
                </a:cubicBezTo>
                <a:cubicBezTo>
                  <a:pt x="24176" y="20356"/>
                  <a:pt x="24231" y="20356"/>
                  <a:pt x="24267" y="20356"/>
                </a:cubicBezTo>
                <a:cubicBezTo>
                  <a:pt x="24321" y="20374"/>
                  <a:pt x="24357" y="20410"/>
                  <a:pt x="24375" y="20465"/>
                </a:cubicBezTo>
                <a:cubicBezTo>
                  <a:pt x="24394" y="20501"/>
                  <a:pt x="24394" y="20555"/>
                  <a:pt x="24375" y="20610"/>
                </a:cubicBezTo>
                <a:lnTo>
                  <a:pt x="24466" y="20646"/>
                </a:lnTo>
                <a:lnTo>
                  <a:pt x="24520" y="20664"/>
                </a:lnTo>
                <a:cubicBezTo>
                  <a:pt x="24520" y="20591"/>
                  <a:pt x="24538" y="20519"/>
                  <a:pt x="24557" y="20447"/>
                </a:cubicBezTo>
                <a:lnTo>
                  <a:pt x="24557" y="20410"/>
                </a:lnTo>
                <a:cubicBezTo>
                  <a:pt x="24557" y="20356"/>
                  <a:pt x="24629" y="20356"/>
                  <a:pt x="24665" y="20392"/>
                </a:cubicBezTo>
                <a:cubicBezTo>
                  <a:pt x="24738" y="20465"/>
                  <a:pt x="24864" y="20483"/>
                  <a:pt x="24937" y="20410"/>
                </a:cubicBezTo>
                <a:cubicBezTo>
                  <a:pt x="24973" y="20374"/>
                  <a:pt x="25045" y="20410"/>
                  <a:pt x="25045" y="20465"/>
                </a:cubicBezTo>
                <a:cubicBezTo>
                  <a:pt x="25045" y="20465"/>
                  <a:pt x="25045" y="20483"/>
                  <a:pt x="25045" y="20501"/>
                </a:cubicBezTo>
                <a:cubicBezTo>
                  <a:pt x="25045" y="20573"/>
                  <a:pt x="25027" y="20664"/>
                  <a:pt x="25009" y="20736"/>
                </a:cubicBezTo>
                <a:cubicBezTo>
                  <a:pt x="25064" y="20772"/>
                  <a:pt x="25100" y="20827"/>
                  <a:pt x="25100" y="20899"/>
                </a:cubicBezTo>
                <a:cubicBezTo>
                  <a:pt x="25100" y="20954"/>
                  <a:pt x="25082" y="21008"/>
                  <a:pt x="25064" y="21062"/>
                </a:cubicBezTo>
                <a:lnTo>
                  <a:pt x="25064" y="21117"/>
                </a:lnTo>
                <a:cubicBezTo>
                  <a:pt x="25154" y="21044"/>
                  <a:pt x="25263" y="21026"/>
                  <a:pt x="25371" y="21044"/>
                </a:cubicBezTo>
                <a:cubicBezTo>
                  <a:pt x="25480" y="21098"/>
                  <a:pt x="25553" y="21225"/>
                  <a:pt x="25498" y="21352"/>
                </a:cubicBezTo>
                <a:lnTo>
                  <a:pt x="25498" y="21352"/>
                </a:lnTo>
                <a:cubicBezTo>
                  <a:pt x="25534" y="21406"/>
                  <a:pt x="25589" y="21424"/>
                  <a:pt x="25661" y="21424"/>
                </a:cubicBezTo>
                <a:cubicBezTo>
                  <a:pt x="25716" y="21424"/>
                  <a:pt x="25770" y="21370"/>
                  <a:pt x="25824" y="21388"/>
                </a:cubicBezTo>
                <a:cubicBezTo>
                  <a:pt x="25915" y="21388"/>
                  <a:pt x="25969" y="21461"/>
                  <a:pt x="25969" y="21551"/>
                </a:cubicBezTo>
                <a:cubicBezTo>
                  <a:pt x="25969" y="21606"/>
                  <a:pt x="25969" y="21678"/>
                  <a:pt x="25933" y="21732"/>
                </a:cubicBezTo>
                <a:lnTo>
                  <a:pt x="0" y="15358"/>
                </a:lnTo>
                <a:close/>
                <a:moveTo>
                  <a:pt x="19395" y="12696"/>
                </a:moveTo>
                <a:close/>
                <a:moveTo>
                  <a:pt x="21587" y="15068"/>
                </a:moveTo>
                <a:close/>
                <a:moveTo>
                  <a:pt x="19323" y="13239"/>
                </a:moveTo>
                <a:close/>
                <a:moveTo>
                  <a:pt x="19305" y="12605"/>
                </a:moveTo>
                <a:lnTo>
                  <a:pt x="19305" y="12605"/>
                </a:lnTo>
                <a:close/>
                <a:moveTo>
                  <a:pt x="15592" y="10034"/>
                </a:moveTo>
                <a:lnTo>
                  <a:pt x="15592" y="10034"/>
                </a:lnTo>
                <a:cubicBezTo>
                  <a:pt x="15592" y="10052"/>
                  <a:pt x="15610" y="10088"/>
                  <a:pt x="15647" y="10106"/>
                </a:cubicBezTo>
                <a:lnTo>
                  <a:pt x="15665" y="10124"/>
                </a:lnTo>
                <a:lnTo>
                  <a:pt x="15665" y="9852"/>
                </a:lnTo>
                <a:cubicBezTo>
                  <a:pt x="15647" y="9871"/>
                  <a:pt x="15629" y="9889"/>
                  <a:pt x="15629" y="9925"/>
                </a:cubicBezTo>
                <a:cubicBezTo>
                  <a:pt x="15610" y="9943"/>
                  <a:pt x="15574" y="9997"/>
                  <a:pt x="15574" y="10034"/>
                </a:cubicBezTo>
                <a:close/>
                <a:moveTo>
                  <a:pt x="14741" y="9345"/>
                </a:moveTo>
                <a:lnTo>
                  <a:pt x="14741" y="9345"/>
                </a:lnTo>
                <a:close/>
                <a:moveTo>
                  <a:pt x="12803" y="5198"/>
                </a:moveTo>
                <a:lnTo>
                  <a:pt x="12803" y="5198"/>
                </a:lnTo>
                <a:close/>
                <a:moveTo>
                  <a:pt x="12260" y="4148"/>
                </a:moveTo>
                <a:lnTo>
                  <a:pt x="12260" y="4148"/>
                </a:lnTo>
                <a:cubicBezTo>
                  <a:pt x="12260" y="4148"/>
                  <a:pt x="12242" y="4148"/>
                  <a:pt x="12260" y="4148"/>
                </a:cubicBezTo>
                <a:close/>
                <a:moveTo>
                  <a:pt x="761" y="4329"/>
                </a:moveTo>
                <a:close/>
                <a:moveTo>
                  <a:pt x="4419" y="1576"/>
                </a:moveTo>
                <a:close/>
                <a:moveTo>
                  <a:pt x="5379" y="888"/>
                </a:moveTo>
                <a:close/>
              </a:path>
            </a:pathLst>
          </a:custGeom>
          <a:solidFill>
            <a:schemeClr val="accent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22" name="Google Shape;322;p16"/>
          <p:cNvSpPr/>
          <p:nvPr/>
        </p:nvSpPr>
        <p:spPr>
          <a:xfrm rot="-2235283">
            <a:off x="7811891" y="4702283"/>
            <a:ext cx="2331195" cy="1953999"/>
          </a:xfrm>
          <a:custGeom>
            <a:avLst/>
            <a:gdLst/>
            <a:ahLst/>
            <a:cxnLst/>
            <a:rect l="l" t="t" r="r" b="b"/>
            <a:pathLst>
              <a:path w="21044" h="17639" extrusionOk="0">
                <a:moveTo>
                  <a:pt x="20265" y="17639"/>
                </a:moveTo>
                <a:cubicBezTo>
                  <a:pt x="20482" y="17476"/>
                  <a:pt x="20681" y="17295"/>
                  <a:pt x="20898" y="17132"/>
                </a:cubicBezTo>
                <a:lnTo>
                  <a:pt x="20916" y="17132"/>
                </a:lnTo>
                <a:cubicBezTo>
                  <a:pt x="20989" y="17168"/>
                  <a:pt x="21043" y="17077"/>
                  <a:pt x="20971" y="17041"/>
                </a:cubicBezTo>
                <a:cubicBezTo>
                  <a:pt x="20971" y="17023"/>
                  <a:pt x="20953" y="17023"/>
                  <a:pt x="20953" y="17023"/>
                </a:cubicBezTo>
                <a:lnTo>
                  <a:pt x="20772" y="16896"/>
                </a:lnTo>
                <a:cubicBezTo>
                  <a:pt x="20717" y="16860"/>
                  <a:pt x="20645" y="16806"/>
                  <a:pt x="20591" y="16769"/>
                </a:cubicBezTo>
                <a:cubicBezTo>
                  <a:pt x="20482" y="16661"/>
                  <a:pt x="20373" y="16552"/>
                  <a:pt x="20301" y="16425"/>
                </a:cubicBezTo>
                <a:cubicBezTo>
                  <a:pt x="20246" y="16280"/>
                  <a:pt x="20210" y="16136"/>
                  <a:pt x="20210" y="15991"/>
                </a:cubicBezTo>
                <a:cubicBezTo>
                  <a:pt x="20210" y="15900"/>
                  <a:pt x="20210" y="15810"/>
                  <a:pt x="20192" y="15719"/>
                </a:cubicBezTo>
                <a:cubicBezTo>
                  <a:pt x="20192" y="15647"/>
                  <a:pt x="20120" y="15574"/>
                  <a:pt x="20047" y="15592"/>
                </a:cubicBezTo>
                <a:cubicBezTo>
                  <a:pt x="19957" y="15592"/>
                  <a:pt x="19884" y="15610"/>
                  <a:pt x="19794" y="15629"/>
                </a:cubicBezTo>
                <a:lnTo>
                  <a:pt x="19649" y="15665"/>
                </a:lnTo>
                <a:lnTo>
                  <a:pt x="19631" y="15665"/>
                </a:lnTo>
                <a:lnTo>
                  <a:pt x="19631" y="15393"/>
                </a:lnTo>
                <a:cubicBezTo>
                  <a:pt x="19631" y="15303"/>
                  <a:pt x="19594" y="15230"/>
                  <a:pt x="19522" y="15212"/>
                </a:cubicBezTo>
                <a:cubicBezTo>
                  <a:pt x="19468" y="15212"/>
                  <a:pt x="19432" y="15212"/>
                  <a:pt x="19395" y="15212"/>
                </a:cubicBezTo>
                <a:cubicBezTo>
                  <a:pt x="19377" y="15230"/>
                  <a:pt x="19359" y="15212"/>
                  <a:pt x="19359" y="15212"/>
                </a:cubicBezTo>
                <a:cubicBezTo>
                  <a:pt x="19323" y="15158"/>
                  <a:pt x="19305" y="15103"/>
                  <a:pt x="19323" y="15067"/>
                </a:cubicBezTo>
                <a:cubicBezTo>
                  <a:pt x="19359" y="14995"/>
                  <a:pt x="19395" y="14922"/>
                  <a:pt x="19413" y="14868"/>
                </a:cubicBezTo>
                <a:cubicBezTo>
                  <a:pt x="19450" y="14795"/>
                  <a:pt x="19450" y="14723"/>
                  <a:pt x="19432" y="14651"/>
                </a:cubicBezTo>
                <a:cubicBezTo>
                  <a:pt x="19395" y="14578"/>
                  <a:pt x="19323" y="14542"/>
                  <a:pt x="19250" y="14560"/>
                </a:cubicBezTo>
                <a:cubicBezTo>
                  <a:pt x="19178" y="14560"/>
                  <a:pt x="19142" y="14633"/>
                  <a:pt x="19087" y="14633"/>
                </a:cubicBezTo>
                <a:cubicBezTo>
                  <a:pt x="19033" y="14651"/>
                  <a:pt x="18961" y="14633"/>
                  <a:pt x="18924" y="14596"/>
                </a:cubicBezTo>
                <a:lnTo>
                  <a:pt x="18924" y="14596"/>
                </a:lnTo>
                <a:cubicBezTo>
                  <a:pt x="18924" y="14470"/>
                  <a:pt x="18834" y="14361"/>
                  <a:pt x="18707" y="14343"/>
                </a:cubicBezTo>
                <a:cubicBezTo>
                  <a:pt x="18598" y="14343"/>
                  <a:pt x="18508" y="14397"/>
                  <a:pt x="18435" y="14470"/>
                </a:cubicBezTo>
                <a:cubicBezTo>
                  <a:pt x="18435" y="14451"/>
                  <a:pt x="18435" y="14433"/>
                  <a:pt x="18435" y="14415"/>
                </a:cubicBezTo>
                <a:cubicBezTo>
                  <a:pt x="18454" y="14361"/>
                  <a:pt x="18454" y="14307"/>
                  <a:pt x="18435" y="14252"/>
                </a:cubicBezTo>
                <a:cubicBezTo>
                  <a:pt x="18417" y="14180"/>
                  <a:pt x="18363" y="14144"/>
                  <a:pt x="18309" y="14125"/>
                </a:cubicBezTo>
                <a:cubicBezTo>
                  <a:pt x="18309" y="14035"/>
                  <a:pt x="18309" y="13962"/>
                  <a:pt x="18291" y="13890"/>
                </a:cubicBezTo>
                <a:cubicBezTo>
                  <a:pt x="18291" y="13872"/>
                  <a:pt x="18291" y="13854"/>
                  <a:pt x="18291" y="13836"/>
                </a:cubicBezTo>
                <a:cubicBezTo>
                  <a:pt x="18272" y="13799"/>
                  <a:pt x="18200" y="13781"/>
                  <a:pt x="18182" y="13818"/>
                </a:cubicBezTo>
                <a:cubicBezTo>
                  <a:pt x="18110" y="13908"/>
                  <a:pt x="17983" y="13926"/>
                  <a:pt x="17910" y="13854"/>
                </a:cubicBezTo>
                <a:cubicBezTo>
                  <a:pt x="17856" y="13836"/>
                  <a:pt x="17802" y="13854"/>
                  <a:pt x="17802" y="13908"/>
                </a:cubicBezTo>
                <a:lnTo>
                  <a:pt x="17802" y="13962"/>
                </a:lnTo>
                <a:lnTo>
                  <a:pt x="17802" y="14162"/>
                </a:lnTo>
                <a:lnTo>
                  <a:pt x="17765" y="14162"/>
                </a:lnTo>
                <a:lnTo>
                  <a:pt x="17675" y="14144"/>
                </a:lnTo>
                <a:cubicBezTo>
                  <a:pt x="17675" y="14107"/>
                  <a:pt x="17657" y="14053"/>
                  <a:pt x="17639" y="14017"/>
                </a:cubicBezTo>
                <a:cubicBezTo>
                  <a:pt x="17602" y="13962"/>
                  <a:pt x="17548" y="13944"/>
                  <a:pt x="17494" y="13926"/>
                </a:cubicBezTo>
                <a:cubicBezTo>
                  <a:pt x="17458" y="13944"/>
                  <a:pt x="17403" y="13962"/>
                  <a:pt x="17385" y="13999"/>
                </a:cubicBezTo>
                <a:cubicBezTo>
                  <a:pt x="17385" y="13999"/>
                  <a:pt x="17349" y="14035"/>
                  <a:pt x="17313" y="14053"/>
                </a:cubicBezTo>
                <a:cubicBezTo>
                  <a:pt x="17331" y="13999"/>
                  <a:pt x="17367" y="13944"/>
                  <a:pt x="17385" y="13890"/>
                </a:cubicBezTo>
                <a:cubicBezTo>
                  <a:pt x="17421" y="13836"/>
                  <a:pt x="17458" y="13763"/>
                  <a:pt x="17458" y="13691"/>
                </a:cubicBezTo>
                <a:cubicBezTo>
                  <a:pt x="17458" y="13582"/>
                  <a:pt x="17367" y="13546"/>
                  <a:pt x="17276" y="13528"/>
                </a:cubicBezTo>
                <a:cubicBezTo>
                  <a:pt x="17204" y="13528"/>
                  <a:pt x="17150" y="13510"/>
                  <a:pt x="17132" y="13455"/>
                </a:cubicBezTo>
                <a:cubicBezTo>
                  <a:pt x="17095" y="13401"/>
                  <a:pt x="17095" y="13347"/>
                  <a:pt x="17095" y="13274"/>
                </a:cubicBezTo>
                <a:cubicBezTo>
                  <a:pt x="17095" y="13184"/>
                  <a:pt x="17132" y="13111"/>
                  <a:pt x="17132" y="13021"/>
                </a:cubicBezTo>
                <a:cubicBezTo>
                  <a:pt x="17150" y="12930"/>
                  <a:pt x="17132" y="12840"/>
                  <a:pt x="17077" y="12767"/>
                </a:cubicBezTo>
                <a:cubicBezTo>
                  <a:pt x="17023" y="12713"/>
                  <a:pt x="16932" y="12731"/>
                  <a:pt x="16896" y="12659"/>
                </a:cubicBezTo>
                <a:cubicBezTo>
                  <a:pt x="16842" y="12586"/>
                  <a:pt x="16896" y="12514"/>
                  <a:pt x="16896" y="12423"/>
                </a:cubicBezTo>
                <a:cubicBezTo>
                  <a:pt x="16932" y="12351"/>
                  <a:pt x="16914" y="12260"/>
                  <a:pt x="16860" y="12206"/>
                </a:cubicBezTo>
                <a:cubicBezTo>
                  <a:pt x="16842" y="12170"/>
                  <a:pt x="16806" y="12152"/>
                  <a:pt x="16769" y="12152"/>
                </a:cubicBezTo>
                <a:cubicBezTo>
                  <a:pt x="16769" y="12097"/>
                  <a:pt x="16733" y="12043"/>
                  <a:pt x="16697" y="12007"/>
                </a:cubicBezTo>
                <a:cubicBezTo>
                  <a:pt x="16606" y="11952"/>
                  <a:pt x="16516" y="11934"/>
                  <a:pt x="16425" y="11970"/>
                </a:cubicBezTo>
                <a:cubicBezTo>
                  <a:pt x="16335" y="11989"/>
                  <a:pt x="16226" y="12025"/>
                  <a:pt x="16208" y="12115"/>
                </a:cubicBezTo>
                <a:lnTo>
                  <a:pt x="16208" y="12115"/>
                </a:lnTo>
                <a:cubicBezTo>
                  <a:pt x="16190" y="12133"/>
                  <a:pt x="16190" y="12152"/>
                  <a:pt x="16190" y="12170"/>
                </a:cubicBezTo>
                <a:cubicBezTo>
                  <a:pt x="16172" y="12351"/>
                  <a:pt x="16172" y="12532"/>
                  <a:pt x="16226" y="12713"/>
                </a:cubicBezTo>
                <a:cubicBezTo>
                  <a:pt x="16172" y="12695"/>
                  <a:pt x="16136" y="12695"/>
                  <a:pt x="16081" y="12695"/>
                </a:cubicBezTo>
                <a:cubicBezTo>
                  <a:pt x="16045" y="12695"/>
                  <a:pt x="16027" y="12713"/>
                  <a:pt x="16027" y="12749"/>
                </a:cubicBezTo>
                <a:cubicBezTo>
                  <a:pt x="16027" y="12785"/>
                  <a:pt x="16045" y="12840"/>
                  <a:pt x="16081" y="12858"/>
                </a:cubicBezTo>
                <a:lnTo>
                  <a:pt x="15973" y="12985"/>
                </a:lnTo>
                <a:cubicBezTo>
                  <a:pt x="15936" y="13021"/>
                  <a:pt x="15954" y="13075"/>
                  <a:pt x="15991" y="13075"/>
                </a:cubicBezTo>
                <a:cubicBezTo>
                  <a:pt x="16099" y="13093"/>
                  <a:pt x="16117" y="13238"/>
                  <a:pt x="16009" y="13274"/>
                </a:cubicBezTo>
                <a:cubicBezTo>
                  <a:pt x="15936" y="13311"/>
                  <a:pt x="15864" y="13238"/>
                  <a:pt x="15900" y="13166"/>
                </a:cubicBezTo>
                <a:cubicBezTo>
                  <a:pt x="15900" y="13166"/>
                  <a:pt x="15918" y="13148"/>
                  <a:pt x="15918" y="13148"/>
                </a:cubicBezTo>
                <a:cubicBezTo>
                  <a:pt x="15936" y="13129"/>
                  <a:pt x="15936" y="13111"/>
                  <a:pt x="15918" y="13075"/>
                </a:cubicBezTo>
                <a:cubicBezTo>
                  <a:pt x="15900" y="13075"/>
                  <a:pt x="15864" y="13075"/>
                  <a:pt x="15846" y="13075"/>
                </a:cubicBezTo>
                <a:lnTo>
                  <a:pt x="15828" y="13093"/>
                </a:lnTo>
                <a:cubicBezTo>
                  <a:pt x="15810" y="13057"/>
                  <a:pt x="15810" y="13021"/>
                  <a:pt x="15828" y="12985"/>
                </a:cubicBezTo>
                <a:cubicBezTo>
                  <a:pt x="15846" y="12948"/>
                  <a:pt x="15828" y="12894"/>
                  <a:pt x="15791" y="12876"/>
                </a:cubicBezTo>
                <a:cubicBezTo>
                  <a:pt x="15773" y="12858"/>
                  <a:pt x="15737" y="12876"/>
                  <a:pt x="15719" y="12912"/>
                </a:cubicBezTo>
                <a:cubicBezTo>
                  <a:pt x="15701" y="12894"/>
                  <a:pt x="15683" y="12876"/>
                  <a:pt x="15683" y="12858"/>
                </a:cubicBezTo>
                <a:cubicBezTo>
                  <a:pt x="15665" y="12858"/>
                  <a:pt x="15629" y="12822"/>
                  <a:pt x="15592" y="12803"/>
                </a:cubicBezTo>
                <a:cubicBezTo>
                  <a:pt x="15556" y="12767"/>
                  <a:pt x="15520" y="12731"/>
                  <a:pt x="15484" y="12695"/>
                </a:cubicBezTo>
                <a:cubicBezTo>
                  <a:pt x="15574" y="12604"/>
                  <a:pt x="15610" y="12459"/>
                  <a:pt x="15538" y="12351"/>
                </a:cubicBezTo>
                <a:cubicBezTo>
                  <a:pt x="15502" y="12296"/>
                  <a:pt x="15447" y="12260"/>
                  <a:pt x="15375" y="12260"/>
                </a:cubicBezTo>
                <a:cubicBezTo>
                  <a:pt x="15339" y="12278"/>
                  <a:pt x="15303" y="12296"/>
                  <a:pt x="15284" y="12314"/>
                </a:cubicBezTo>
                <a:cubicBezTo>
                  <a:pt x="15303" y="12278"/>
                  <a:pt x="15303" y="12224"/>
                  <a:pt x="15284" y="12188"/>
                </a:cubicBezTo>
                <a:cubicBezTo>
                  <a:pt x="15248" y="12097"/>
                  <a:pt x="15176" y="12061"/>
                  <a:pt x="15121" y="11989"/>
                </a:cubicBezTo>
                <a:cubicBezTo>
                  <a:pt x="15103" y="11952"/>
                  <a:pt x="15067" y="11952"/>
                  <a:pt x="15031" y="11970"/>
                </a:cubicBezTo>
                <a:cubicBezTo>
                  <a:pt x="15013" y="11989"/>
                  <a:pt x="14995" y="12007"/>
                  <a:pt x="14958" y="11989"/>
                </a:cubicBezTo>
                <a:cubicBezTo>
                  <a:pt x="14977" y="11898"/>
                  <a:pt x="14958" y="11807"/>
                  <a:pt x="14922" y="11735"/>
                </a:cubicBezTo>
                <a:cubicBezTo>
                  <a:pt x="14904" y="11717"/>
                  <a:pt x="14886" y="11717"/>
                  <a:pt x="14868" y="11717"/>
                </a:cubicBezTo>
                <a:cubicBezTo>
                  <a:pt x="14777" y="11735"/>
                  <a:pt x="14687" y="11735"/>
                  <a:pt x="14596" y="11717"/>
                </a:cubicBezTo>
                <a:cubicBezTo>
                  <a:pt x="14632" y="11626"/>
                  <a:pt x="14596" y="11536"/>
                  <a:pt x="14524" y="11481"/>
                </a:cubicBezTo>
                <a:cubicBezTo>
                  <a:pt x="14451" y="11427"/>
                  <a:pt x="14361" y="11445"/>
                  <a:pt x="14307" y="11500"/>
                </a:cubicBezTo>
                <a:cubicBezTo>
                  <a:pt x="14270" y="11463"/>
                  <a:pt x="14216" y="11445"/>
                  <a:pt x="14162" y="11481"/>
                </a:cubicBezTo>
                <a:cubicBezTo>
                  <a:pt x="14125" y="11500"/>
                  <a:pt x="14071" y="11518"/>
                  <a:pt x="14035" y="11554"/>
                </a:cubicBezTo>
                <a:cubicBezTo>
                  <a:pt x="14017" y="11572"/>
                  <a:pt x="13999" y="11572"/>
                  <a:pt x="13981" y="11572"/>
                </a:cubicBezTo>
                <a:cubicBezTo>
                  <a:pt x="13999" y="11536"/>
                  <a:pt x="13999" y="11481"/>
                  <a:pt x="14035" y="11445"/>
                </a:cubicBezTo>
                <a:cubicBezTo>
                  <a:pt x="14125" y="11282"/>
                  <a:pt x="14307" y="11137"/>
                  <a:pt x="14288" y="10938"/>
                </a:cubicBezTo>
                <a:cubicBezTo>
                  <a:pt x="14288" y="10902"/>
                  <a:pt x="14252" y="10884"/>
                  <a:pt x="14216" y="10884"/>
                </a:cubicBezTo>
                <a:cubicBezTo>
                  <a:pt x="14144" y="10902"/>
                  <a:pt x="14017" y="10920"/>
                  <a:pt x="13962" y="10848"/>
                </a:cubicBezTo>
                <a:cubicBezTo>
                  <a:pt x="13944" y="10811"/>
                  <a:pt x="13962" y="10757"/>
                  <a:pt x="13962" y="10721"/>
                </a:cubicBezTo>
                <a:cubicBezTo>
                  <a:pt x="13962" y="10685"/>
                  <a:pt x="13944" y="10630"/>
                  <a:pt x="13908" y="10612"/>
                </a:cubicBezTo>
                <a:cubicBezTo>
                  <a:pt x="13890" y="10576"/>
                  <a:pt x="13872" y="10540"/>
                  <a:pt x="13890" y="10504"/>
                </a:cubicBezTo>
                <a:cubicBezTo>
                  <a:pt x="13908" y="10467"/>
                  <a:pt x="13944" y="10431"/>
                  <a:pt x="13962" y="10395"/>
                </a:cubicBezTo>
                <a:cubicBezTo>
                  <a:pt x="14035" y="10341"/>
                  <a:pt x="14071" y="10232"/>
                  <a:pt x="14035" y="10141"/>
                </a:cubicBezTo>
                <a:cubicBezTo>
                  <a:pt x="14035" y="10123"/>
                  <a:pt x="14017" y="10123"/>
                  <a:pt x="13999" y="10123"/>
                </a:cubicBezTo>
                <a:cubicBezTo>
                  <a:pt x="13926" y="10123"/>
                  <a:pt x="13872" y="10123"/>
                  <a:pt x="13818" y="10087"/>
                </a:cubicBezTo>
                <a:cubicBezTo>
                  <a:pt x="13799" y="10069"/>
                  <a:pt x="13781" y="10033"/>
                  <a:pt x="13781" y="10015"/>
                </a:cubicBezTo>
                <a:cubicBezTo>
                  <a:pt x="13799" y="9978"/>
                  <a:pt x="13872" y="9960"/>
                  <a:pt x="13890" y="9960"/>
                </a:cubicBezTo>
                <a:cubicBezTo>
                  <a:pt x="13944" y="9924"/>
                  <a:pt x="13981" y="9888"/>
                  <a:pt x="13999" y="9833"/>
                </a:cubicBezTo>
                <a:cubicBezTo>
                  <a:pt x="13999" y="9797"/>
                  <a:pt x="13999" y="9761"/>
                  <a:pt x="13981" y="9743"/>
                </a:cubicBezTo>
                <a:cubicBezTo>
                  <a:pt x="13962" y="9725"/>
                  <a:pt x="13944" y="9707"/>
                  <a:pt x="13926" y="9689"/>
                </a:cubicBezTo>
                <a:cubicBezTo>
                  <a:pt x="13926" y="9689"/>
                  <a:pt x="13926" y="9689"/>
                  <a:pt x="13926" y="9671"/>
                </a:cubicBezTo>
                <a:cubicBezTo>
                  <a:pt x="13926" y="9652"/>
                  <a:pt x="13926" y="9634"/>
                  <a:pt x="13944" y="9616"/>
                </a:cubicBezTo>
                <a:cubicBezTo>
                  <a:pt x="13962" y="9544"/>
                  <a:pt x="13999" y="9435"/>
                  <a:pt x="13890" y="9381"/>
                </a:cubicBezTo>
                <a:cubicBezTo>
                  <a:pt x="13854" y="9345"/>
                  <a:pt x="13799" y="9345"/>
                  <a:pt x="13745" y="9363"/>
                </a:cubicBezTo>
                <a:cubicBezTo>
                  <a:pt x="13745" y="9326"/>
                  <a:pt x="13727" y="9290"/>
                  <a:pt x="13691" y="9272"/>
                </a:cubicBezTo>
                <a:cubicBezTo>
                  <a:pt x="13673" y="9236"/>
                  <a:pt x="13655" y="9200"/>
                  <a:pt x="13655" y="9163"/>
                </a:cubicBezTo>
                <a:cubicBezTo>
                  <a:pt x="13691" y="9127"/>
                  <a:pt x="13709" y="9091"/>
                  <a:pt x="13745" y="9055"/>
                </a:cubicBezTo>
                <a:cubicBezTo>
                  <a:pt x="13799" y="8982"/>
                  <a:pt x="13818" y="8892"/>
                  <a:pt x="13781" y="8801"/>
                </a:cubicBezTo>
                <a:cubicBezTo>
                  <a:pt x="13763" y="8729"/>
                  <a:pt x="13709" y="8693"/>
                  <a:pt x="13655" y="8656"/>
                </a:cubicBezTo>
                <a:cubicBezTo>
                  <a:pt x="13600" y="8602"/>
                  <a:pt x="13546" y="8584"/>
                  <a:pt x="13492" y="8548"/>
                </a:cubicBezTo>
                <a:cubicBezTo>
                  <a:pt x="13437" y="8493"/>
                  <a:pt x="13419" y="8421"/>
                  <a:pt x="13437" y="8367"/>
                </a:cubicBezTo>
                <a:cubicBezTo>
                  <a:pt x="13473" y="8276"/>
                  <a:pt x="13473" y="8167"/>
                  <a:pt x="13455" y="8077"/>
                </a:cubicBezTo>
                <a:cubicBezTo>
                  <a:pt x="13437" y="8041"/>
                  <a:pt x="13419" y="8004"/>
                  <a:pt x="13383" y="7968"/>
                </a:cubicBezTo>
                <a:cubicBezTo>
                  <a:pt x="13347" y="7950"/>
                  <a:pt x="13292" y="7950"/>
                  <a:pt x="13274" y="7914"/>
                </a:cubicBezTo>
                <a:cubicBezTo>
                  <a:pt x="13238" y="7841"/>
                  <a:pt x="13274" y="7751"/>
                  <a:pt x="13310" y="7678"/>
                </a:cubicBezTo>
                <a:cubicBezTo>
                  <a:pt x="13329" y="7588"/>
                  <a:pt x="13310" y="7497"/>
                  <a:pt x="13274" y="7407"/>
                </a:cubicBezTo>
                <a:cubicBezTo>
                  <a:pt x="13184" y="7244"/>
                  <a:pt x="12985" y="7190"/>
                  <a:pt x="12822" y="7298"/>
                </a:cubicBezTo>
                <a:cubicBezTo>
                  <a:pt x="12749" y="7334"/>
                  <a:pt x="12713" y="7425"/>
                  <a:pt x="12713" y="7497"/>
                </a:cubicBezTo>
                <a:cubicBezTo>
                  <a:pt x="12695" y="7552"/>
                  <a:pt x="12713" y="7606"/>
                  <a:pt x="12749" y="7660"/>
                </a:cubicBezTo>
                <a:cubicBezTo>
                  <a:pt x="12749" y="7678"/>
                  <a:pt x="12767" y="7697"/>
                  <a:pt x="12785" y="7715"/>
                </a:cubicBezTo>
                <a:lnTo>
                  <a:pt x="12785" y="7733"/>
                </a:lnTo>
                <a:lnTo>
                  <a:pt x="12785" y="7733"/>
                </a:lnTo>
                <a:lnTo>
                  <a:pt x="12785" y="7733"/>
                </a:lnTo>
                <a:lnTo>
                  <a:pt x="12785" y="7733"/>
                </a:lnTo>
                <a:lnTo>
                  <a:pt x="12785" y="7733"/>
                </a:lnTo>
                <a:lnTo>
                  <a:pt x="12785" y="7733"/>
                </a:lnTo>
                <a:lnTo>
                  <a:pt x="12785" y="7733"/>
                </a:lnTo>
                <a:lnTo>
                  <a:pt x="12785" y="7733"/>
                </a:lnTo>
                <a:cubicBezTo>
                  <a:pt x="12767" y="7751"/>
                  <a:pt x="12749" y="7751"/>
                  <a:pt x="12749" y="7769"/>
                </a:cubicBezTo>
                <a:cubicBezTo>
                  <a:pt x="12713" y="7787"/>
                  <a:pt x="12695" y="7805"/>
                  <a:pt x="12677" y="7823"/>
                </a:cubicBezTo>
                <a:cubicBezTo>
                  <a:pt x="12604" y="7896"/>
                  <a:pt x="12586" y="7968"/>
                  <a:pt x="12604" y="8059"/>
                </a:cubicBezTo>
                <a:cubicBezTo>
                  <a:pt x="12604" y="8095"/>
                  <a:pt x="12604" y="8131"/>
                  <a:pt x="12604" y="8167"/>
                </a:cubicBezTo>
                <a:cubicBezTo>
                  <a:pt x="12586" y="8186"/>
                  <a:pt x="12550" y="8204"/>
                  <a:pt x="12532" y="8222"/>
                </a:cubicBezTo>
                <a:cubicBezTo>
                  <a:pt x="12459" y="8240"/>
                  <a:pt x="12387" y="8276"/>
                  <a:pt x="12333" y="8330"/>
                </a:cubicBezTo>
                <a:cubicBezTo>
                  <a:pt x="12278" y="8367"/>
                  <a:pt x="12242" y="8421"/>
                  <a:pt x="12206" y="8493"/>
                </a:cubicBezTo>
                <a:cubicBezTo>
                  <a:pt x="12188" y="8511"/>
                  <a:pt x="12170" y="8530"/>
                  <a:pt x="12151" y="8548"/>
                </a:cubicBezTo>
                <a:lnTo>
                  <a:pt x="12133" y="8566"/>
                </a:lnTo>
                <a:lnTo>
                  <a:pt x="12097" y="8566"/>
                </a:lnTo>
                <a:cubicBezTo>
                  <a:pt x="12061" y="8566"/>
                  <a:pt x="12007" y="8620"/>
                  <a:pt x="12043" y="8674"/>
                </a:cubicBezTo>
                <a:cubicBezTo>
                  <a:pt x="12079" y="8711"/>
                  <a:pt x="12115" y="8747"/>
                  <a:pt x="12097" y="8801"/>
                </a:cubicBezTo>
                <a:cubicBezTo>
                  <a:pt x="12079" y="8837"/>
                  <a:pt x="12061" y="8837"/>
                  <a:pt x="12061" y="8856"/>
                </a:cubicBezTo>
                <a:cubicBezTo>
                  <a:pt x="12043" y="8892"/>
                  <a:pt x="12043" y="8910"/>
                  <a:pt x="12025" y="8946"/>
                </a:cubicBezTo>
                <a:cubicBezTo>
                  <a:pt x="12025" y="9037"/>
                  <a:pt x="12025" y="9127"/>
                  <a:pt x="11988" y="9200"/>
                </a:cubicBezTo>
                <a:cubicBezTo>
                  <a:pt x="11988" y="9218"/>
                  <a:pt x="11970" y="9218"/>
                  <a:pt x="11970" y="9236"/>
                </a:cubicBezTo>
                <a:lnTo>
                  <a:pt x="11952" y="9236"/>
                </a:lnTo>
                <a:lnTo>
                  <a:pt x="11934" y="9236"/>
                </a:lnTo>
                <a:lnTo>
                  <a:pt x="11916" y="9236"/>
                </a:lnTo>
                <a:lnTo>
                  <a:pt x="11898" y="9236"/>
                </a:lnTo>
                <a:lnTo>
                  <a:pt x="11880" y="9236"/>
                </a:lnTo>
                <a:cubicBezTo>
                  <a:pt x="11789" y="9182"/>
                  <a:pt x="11699" y="9073"/>
                  <a:pt x="11590" y="9073"/>
                </a:cubicBezTo>
                <a:lnTo>
                  <a:pt x="11572" y="9073"/>
                </a:lnTo>
                <a:cubicBezTo>
                  <a:pt x="11554" y="9073"/>
                  <a:pt x="11536" y="9073"/>
                  <a:pt x="11518" y="9073"/>
                </a:cubicBezTo>
                <a:lnTo>
                  <a:pt x="11391" y="9037"/>
                </a:lnTo>
                <a:lnTo>
                  <a:pt x="11246" y="9019"/>
                </a:lnTo>
                <a:cubicBezTo>
                  <a:pt x="11318" y="8946"/>
                  <a:pt x="11337" y="8856"/>
                  <a:pt x="11337" y="8747"/>
                </a:cubicBezTo>
                <a:cubicBezTo>
                  <a:pt x="11337" y="8656"/>
                  <a:pt x="11282" y="8584"/>
                  <a:pt x="11210" y="8548"/>
                </a:cubicBezTo>
                <a:cubicBezTo>
                  <a:pt x="11210" y="8511"/>
                  <a:pt x="11228" y="8493"/>
                  <a:pt x="11228" y="8457"/>
                </a:cubicBezTo>
                <a:cubicBezTo>
                  <a:pt x="11228" y="8385"/>
                  <a:pt x="11210" y="8330"/>
                  <a:pt x="11192" y="8258"/>
                </a:cubicBezTo>
                <a:cubicBezTo>
                  <a:pt x="11192" y="8204"/>
                  <a:pt x="11174" y="8149"/>
                  <a:pt x="11137" y="8095"/>
                </a:cubicBezTo>
                <a:cubicBezTo>
                  <a:pt x="11119" y="8077"/>
                  <a:pt x="11101" y="8041"/>
                  <a:pt x="11065" y="8023"/>
                </a:cubicBezTo>
                <a:cubicBezTo>
                  <a:pt x="11029" y="8023"/>
                  <a:pt x="10992" y="8023"/>
                  <a:pt x="10956" y="8023"/>
                </a:cubicBezTo>
                <a:cubicBezTo>
                  <a:pt x="10938" y="8041"/>
                  <a:pt x="10902" y="8023"/>
                  <a:pt x="10884" y="7986"/>
                </a:cubicBezTo>
                <a:cubicBezTo>
                  <a:pt x="10866" y="7950"/>
                  <a:pt x="10884" y="7932"/>
                  <a:pt x="10920" y="7896"/>
                </a:cubicBezTo>
                <a:cubicBezTo>
                  <a:pt x="10956" y="7860"/>
                  <a:pt x="11011" y="7823"/>
                  <a:pt x="11047" y="7787"/>
                </a:cubicBezTo>
                <a:cubicBezTo>
                  <a:pt x="11083" y="7751"/>
                  <a:pt x="11101" y="7697"/>
                  <a:pt x="11101" y="7624"/>
                </a:cubicBezTo>
                <a:cubicBezTo>
                  <a:pt x="11083" y="7570"/>
                  <a:pt x="11047" y="7534"/>
                  <a:pt x="10992" y="7515"/>
                </a:cubicBezTo>
                <a:cubicBezTo>
                  <a:pt x="10956" y="7515"/>
                  <a:pt x="10938" y="7515"/>
                  <a:pt x="10902" y="7515"/>
                </a:cubicBezTo>
                <a:lnTo>
                  <a:pt x="10884" y="7534"/>
                </a:lnTo>
                <a:cubicBezTo>
                  <a:pt x="10866" y="7534"/>
                  <a:pt x="10866" y="7515"/>
                  <a:pt x="10866" y="7515"/>
                </a:cubicBezTo>
                <a:cubicBezTo>
                  <a:pt x="10848" y="7497"/>
                  <a:pt x="10848" y="7479"/>
                  <a:pt x="10848" y="7461"/>
                </a:cubicBezTo>
                <a:cubicBezTo>
                  <a:pt x="10829" y="7407"/>
                  <a:pt x="10829" y="7371"/>
                  <a:pt x="10848" y="7334"/>
                </a:cubicBezTo>
                <a:cubicBezTo>
                  <a:pt x="10884" y="7244"/>
                  <a:pt x="10974" y="7190"/>
                  <a:pt x="11047" y="7135"/>
                </a:cubicBezTo>
                <a:cubicBezTo>
                  <a:pt x="11137" y="7081"/>
                  <a:pt x="11174" y="6972"/>
                  <a:pt x="11155" y="6882"/>
                </a:cubicBezTo>
                <a:cubicBezTo>
                  <a:pt x="11137" y="6791"/>
                  <a:pt x="11047" y="6737"/>
                  <a:pt x="10974" y="6682"/>
                </a:cubicBezTo>
                <a:cubicBezTo>
                  <a:pt x="10938" y="6682"/>
                  <a:pt x="10920" y="6664"/>
                  <a:pt x="10920" y="6628"/>
                </a:cubicBezTo>
                <a:cubicBezTo>
                  <a:pt x="10920" y="6592"/>
                  <a:pt x="10938" y="6556"/>
                  <a:pt x="10956" y="6519"/>
                </a:cubicBezTo>
                <a:cubicBezTo>
                  <a:pt x="10992" y="6447"/>
                  <a:pt x="10974" y="6356"/>
                  <a:pt x="10902" y="6302"/>
                </a:cubicBezTo>
                <a:cubicBezTo>
                  <a:pt x="10829" y="6266"/>
                  <a:pt x="10757" y="6248"/>
                  <a:pt x="10667" y="6284"/>
                </a:cubicBezTo>
                <a:cubicBezTo>
                  <a:pt x="10630" y="6284"/>
                  <a:pt x="10576" y="6302"/>
                  <a:pt x="10522" y="6320"/>
                </a:cubicBezTo>
                <a:cubicBezTo>
                  <a:pt x="10467" y="6338"/>
                  <a:pt x="10431" y="6356"/>
                  <a:pt x="10377" y="6375"/>
                </a:cubicBezTo>
                <a:cubicBezTo>
                  <a:pt x="10341" y="6411"/>
                  <a:pt x="10322" y="6447"/>
                  <a:pt x="10341" y="6501"/>
                </a:cubicBezTo>
                <a:cubicBezTo>
                  <a:pt x="10341" y="6519"/>
                  <a:pt x="10341" y="6556"/>
                  <a:pt x="10322" y="6574"/>
                </a:cubicBezTo>
                <a:cubicBezTo>
                  <a:pt x="10304" y="6592"/>
                  <a:pt x="10268" y="6610"/>
                  <a:pt x="10232" y="6610"/>
                </a:cubicBezTo>
                <a:cubicBezTo>
                  <a:pt x="10214" y="6592"/>
                  <a:pt x="10196" y="6592"/>
                  <a:pt x="10178" y="6592"/>
                </a:cubicBezTo>
                <a:lnTo>
                  <a:pt x="10178" y="6592"/>
                </a:lnTo>
                <a:cubicBezTo>
                  <a:pt x="10159" y="6592"/>
                  <a:pt x="10141" y="6592"/>
                  <a:pt x="10141" y="6592"/>
                </a:cubicBezTo>
                <a:lnTo>
                  <a:pt x="10141" y="6592"/>
                </a:lnTo>
                <a:cubicBezTo>
                  <a:pt x="10123" y="6556"/>
                  <a:pt x="10123" y="6519"/>
                  <a:pt x="10123" y="6483"/>
                </a:cubicBezTo>
                <a:cubicBezTo>
                  <a:pt x="10141" y="6411"/>
                  <a:pt x="10105" y="6338"/>
                  <a:pt x="10051" y="6284"/>
                </a:cubicBezTo>
                <a:cubicBezTo>
                  <a:pt x="10015" y="6266"/>
                  <a:pt x="9978" y="6266"/>
                  <a:pt x="9942" y="6266"/>
                </a:cubicBezTo>
                <a:lnTo>
                  <a:pt x="9942" y="6266"/>
                </a:lnTo>
                <a:cubicBezTo>
                  <a:pt x="9942" y="6248"/>
                  <a:pt x="9942" y="6248"/>
                  <a:pt x="9942" y="6248"/>
                </a:cubicBezTo>
                <a:cubicBezTo>
                  <a:pt x="9942" y="6248"/>
                  <a:pt x="9942" y="6230"/>
                  <a:pt x="9942" y="6212"/>
                </a:cubicBezTo>
                <a:cubicBezTo>
                  <a:pt x="9960" y="6157"/>
                  <a:pt x="9996" y="6103"/>
                  <a:pt x="10015" y="6049"/>
                </a:cubicBezTo>
                <a:cubicBezTo>
                  <a:pt x="10033" y="5994"/>
                  <a:pt x="10015" y="5922"/>
                  <a:pt x="9960" y="5886"/>
                </a:cubicBezTo>
                <a:cubicBezTo>
                  <a:pt x="9924" y="5849"/>
                  <a:pt x="9888" y="5849"/>
                  <a:pt x="9852" y="5849"/>
                </a:cubicBezTo>
                <a:lnTo>
                  <a:pt x="9833" y="5849"/>
                </a:lnTo>
                <a:lnTo>
                  <a:pt x="9833" y="5849"/>
                </a:lnTo>
                <a:lnTo>
                  <a:pt x="9833" y="5849"/>
                </a:lnTo>
                <a:cubicBezTo>
                  <a:pt x="9815" y="5813"/>
                  <a:pt x="9797" y="5759"/>
                  <a:pt x="9779" y="5723"/>
                </a:cubicBezTo>
                <a:cubicBezTo>
                  <a:pt x="9743" y="5668"/>
                  <a:pt x="9689" y="5632"/>
                  <a:pt x="9616" y="5632"/>
                </a:cubicBezTo>
                <a:cubicBezTo>
                  <a:pt x="9580" y="5632"/>
                  <a:pt x="9544" y="5650"/>
                  <a:pt x="9526" y="5632"/>
                </a:cubicBezTo>
                <a:cubicBezTo>
                  <a:pt x="9507" y="5632"/>
                  <a:pt x="9489" y="5614"/>
                  <a:pt x="9471" y="5596"/>
                </a:cubicBezTo>
                <a:cubicBezTo>
                  <a:pt x="9453" y="5560"/>
                  <a:pt x="9435" y="5487"/>
                  <a:pt x="9435" y="5433"/>
                </a:cubicBezTo>
                <a:cubicBezTo>
                  <a:pt x="9453" y="5288"/>
                  <a:pt x="9381" y="5161"/>
                  <a:pt x="9272" y="5089"/>
                </a:cubicBezTo>
                <a:cubicBezTo>
                  <a:pt x="9163" y="5034"/>
                  <a:pt x="9037" y="5053"/>
                  <a:pt x="8946" y="5125"/>
                </a:cubicBezTo>
                <a:cubicBezTo>
                  <a:pt x="8928" y="5143"/>
                  <a:pt x="8892" y="5179"/>
                  <a:pt x="8892" y="5197"/>
                </a:cubicBezTo>
                <a:cubicBezTo>
                  <a:pt x="8874" y="5234"/>
                  <a:pt x="8856" y="5252"/>
                  <a:pt x="8837" y="5270"/>
                </a:cubicBezTo>
                <a:cubicBezTo>
                  <a:pt x="8801" y="5288"/>
                  <a:pt x="8783" y="5306"/>
                  <a:pt x="8747" y="5324"/>
                </a:cubicBezTo>
                <a:cubicBezTo>
                  <a:pt x="8729" y="5360"/>
                  <a:pt x="8711" y="5379"/>
                  <a:pt x="8711" y="5415"/>
                </a:cubicBezTo>
                <a:lnTo>
                  <a:pt x="8711" y="5596"/>
                </a:lnTo>
                <a:cubicBezTo>
                  <a:pt x="8711" y="5614"/>
                  <a:pt x="8693" y="5650"/>
                  <a:pt x="8674" y="5668"/>
                </a:cubicBezTo>
                <a:cubicBezTo>
                  <a:pt x="8656" y="5686"/>
                  <a:pt x="8638" y="5741"/>
                  <a:pt x="8656" y="5777"/>
                </a:cubicBezTo>
                <a:cubicBezTo>
                  <a:pt x="8656" y="5795"/>
                  <a:pt x="8674" y="5831"/>
                  <a:pt x="8693" y="5868"/>
                </a:cubicBezTo>
                <a:cubicBezTo>
                  <a:pt x="8693" y="5886"/>
                  <a:pt x="8693" y="5904"/>
                  <a:pt x="8693" y="5922"/>
                </a:cubicBezTo>
                <a:cubicBezTo>
                  <a:pt x="8656" y="5958"/>
                  <a:pt x="8602" y="5976"/>
                  <a:pt x="8566" y="5994"/>
                </a:cubicBezTo>
                <a:cubicBezTo>
                  <a:pt x="8530" y="5994"/>
                  <a:pt x="8511" y="6030"/>
                  <a:pt x="8530" y="6067"/>
                </a:cubicBezTo>
                <a:cubicBezTo>
                  <a:pt x="8584" y="6139"/>
                  <a:pt x="8620" y="6230"/>
                  <a:pt x="8638" y="6338"/>
                </a:cubicBezTo>
                <a:cubicBezTo>
                  <a:pt x="8638" y="6356"/>
                  <a:pt x="8638" y="6393"/>
                  <a:pt x="8602" y="6393"/>
                </a:cubicBezTo>
                <a:cubicBezTo>
                  <a:pt x="8566" y="6393"/>
                  <a:pt x="8530" y="6411"/>
                  <a:pt x="8493" y="6429"/>
                </a:cubicBezTo>
                <a:cubicBezTo>
                  <a:pt x="8439" y="6465"/>
                  <a:pt x="8385" y="6538"/>
                  <a:pt x="8367" y="6610"/>
                </a:cubicBezTo>
                <a:cubicBezTo>
                  <a:pt x="8330" y="6646"/>
                  <a:pt x="8294" y="6682"/>
                  <a:pt x="8258" y="6701"/>
                </a:cubicBezTo>
                <a:cubicBezTo>
                  <a:pt x="8240" y="6664"/>
                  <a:pt x="8222" y="6610"/>
                  <a:pt x="8204" y="6574"/>
                </a:cubicBezTo>
                <a:cubicBezTo>
                  <a:pt x="8240" y="6465"/>
                  <a:pt x="8240" y="6356"/>
                  <a:pt x="8222" y="6230"/>
                </a:cubicBezTo>
                <a:cubicBezTo>
                  <a:pt x="8204" y="6212"/>
                  <a:pt x="8167" y="6175"/>
                  <a:pt x="8131" y="6193"/>
                </a:cubicBezTo>
                <a:cubicBezTo>
                  <a:pt x="8077" y="6212"/>
                  <a:pt x="8004" y="6212"/>
                  <a:pt x="7950" y="6193"/>
                </a:cubicBezTo>
                <a:cubicBezTo>
                  <a:pt x="7914" y="6175"/>
                  <a:pt x="7878" y="6139"/>
                  <a:pt x="7896" y="6103"/>
                </a:cubicBezTo>
                <a:cubicBezTo>
                  <a:pt x="7896" y="6067"/>
                  <a:pt x="7914" y="6049"/>
                  <a:pt x="7932" y="6030"/>
                </a:cubicBezTo>
                <a:cubicBezTo>
                  <a:pt x="7932" y="6012"/>
                  <a:pt x="7950" y="5976"/>
                  <a:pt x="7950" y="5958"/>
                </a:cubicBezTo>
                <a:cubicBezTo>
                  <a:pt x="7950" y="5904"/>
                  <a:pt x="7932" y="5868"/>
                  <a:pt x="7896" y="5831"/>
                </a:cubicBezTo>
                <a:cubicBezTo>
                  <a:pt x="7860" y="5777"/>
                  <a:pt x="7769" y="5759"/>
                  <a:pt x="7733" y="5705"/>
                </a:cubicBezTo>
                <a:cubicBezTo>
                  <a:pt x="7697" y="5632"/>
                  <a:pt x="7715" y="5596"/>
                  <a:pt x="7697" y="5560"/>
                </a:cubicBezTo>
                <a:cubicBezTo>
                  <a:pt x="7697" y="5505"/>
                  <a:pt x="7660" y="5469"/>
                  <a:pt x="7606" y="5433"/>
                </a:cubicBezTo>
                <a:cubicBezTo>
                  <a:pt x="7552" y="5397"/>
                  <a:pt x="7479" y="5397"/>
                  <a:pt x="7425" y="5415"/>
                </a:cubicBezTo>
                <a:cubicBezTo>
                  <a:pt x="7425" y="5360"/>
                  <a:pt x="7389" y="5306"/>
                  <a:pt x="7352" y="5270"/>
                </a:cubicBezTo>
                <a:cubicBezTo>
                  <a:pt x="7280" y="5216"/>
                  <a:pt x="7171" y="5179"/>
                  <a:pt x="7081" y="5179"/>
                </a:cubicBezTo>
                <a:cubicBezTo>
                  <a:pt x="7045" y="5179"/>
                  <a:pt x="7008" y="5216"/>
                  <a:pt x="7026" y="5252"/>
                </a:cubicBezTo>
                <a:lnTo>
                  <a:pt x="7026" y="5252"/>
                </a:lnTo>
                <a:cubicBezTo>
                  <a:pt x="7008" y="5270"/>
                  <a:pt x="7008" y="5270"/>
                  <a:pt x="7008" y="5270"/>
                </a:cubicBezTo>
                <a:lnTo>
                  <a:pt x="6972" y="5306"/>
                </a:lnTo>
                <a:cubicBezTo>
                  <a:pt x="6936" y="5342"/>
                  <a:pt x="6900" y="5360"/>
                  <a:pt x="6864" y="5397"/>
                </a:cubicBezTo>
                <a:lnTo>
                  <a:pt x="6646" y="5578"/>
                </a:lnTo>
                <a:cubicBezTo>
                  <a:pt x="6646" y="5578"/>
                  <a:pt x="6646" y="5596"/>
                  <a:pt x="6646" y="5614"/>
                </a:cubicBezTo>
                <a:lnTo>
                  <a:pt x="6592" y="5560"/>
                </a:lnTo>
                <a:cubicBezTo>
                  <a:pt x="6574" y="5542"/>
                  <a:pt x="6574" y="5523"/>
                  <a:pt x="6556" y="5505"/>
                </a:cubicBezTo>
                <a:cubicBezTo>
                  <a:pt x="6574" y="5487"/>
                  <a:pt x="6574" y="5469"/>
                  <a:pt x="6592" y="5451"/>
                </a:cubicBezTo>
                <a:cubicBezTo>
                  <a:pt x="6628" y="5415"/>
                  <a:pt x="6646" y="5360"/>
                  <a:pt x="6646" y="5306"/>
                </a:cubicBezTo>
                <a:cubicBezTo>
                  <a:pt x="6646" y="5288"/>
                  <a:pt x="6628" y="5252"/>
                  <a:pt x="6610" y="5234"/>
                </a:cubicBezTo>
                <a:cubicBezTo>
                  <a:pt x="6592" y="5216"/>
                  <a:pt x="6574" y="5197"/>
                  <a:pt x="6538" y="5197"/>
                </a:cubicBezTo>
                <a:cubicBezTo>
                  <a:pt x="6519" y="5179"/>
                  <a:pt x="6501" y="5161"/>
                  <a:pt x="6501" y="5143"/>
                </a:cubicBezTo>
                <a:cubicBezTo>
                  <a:pt x="6501" y="5125"/>
                  <a:pt x="6501" y="5125"/>
                  <a:pt x="6501" y="5107"/>
                </a:cubicBezTo>
                <a:cubicBezTo>
                  <a:pt x="6501" y="5053"/>
                  <a:pt x="6447" y="5016"/>
                  <a:pt x="6393" y="5053"/>
                </a:cubicBezTo>
                <a:lnTo>
                  <a:pt x="6375" y="5071"/>
                </a:lnTo>
                <a:cubicBezTo>
                  <a:pt x="6338" y="5107"/>
                  <a:pt x="6284" y="5125"/>
                  <a:pt x="6230" y="5125"/>
                </a:cubicBezTo>
                <a:cubicBezTo>
                  <a:pt x="6193" y="5143"/>
                  <a:pt x="6175" y="5143"/>
                  <a:pt x="6175" y="5179"/>
                </a:cubicBezTo>
                <a:cubicBezTo>
                  <a:pt x="6139" y="5360"/>
                  <a:pt x="6049" y="5542"/>
                  <a:pt x="5922" y="5686"/>
                </a:cubicBezTo>
                <a:cubicBezTo>
                  <a:pt x="5867" y="5723"/>
                  <a:pt x="5813" y="5759"/>
                  <a:pt x="5759" y="5741"/>
                </a:cubicBezTo>
                <a:cubicBezTo>
                  <a:pt x="5686" y="5705"/>
                  <a:pt x="5759" y="5614"/>
                  <a:pt x="5777" y="5560"/>
                </a:cubicBezTo>
                <a:cubicBezTo>
                  <a:pt x="5795" y="5487"/>
                  <a:pt x="5777" y="5415"/>
                  <a:pt x="5723" y="5379"/>
                </a:cubicBezTo>
                <a:cubicBezTo>
                  <a:pt x="5686" y="5360"/>
                  <a:pt x="5632" y="5360"/>
                  <a:pt x="5596" y="5379"/>
                </a:cubicBezTo>
                <a:lnTo>
                  <a:pt x="5578" y="5379"/>
                </a:lnTo>
                <a:cubicBezTo>
                  <a:pt x="5560" y="5379"/>
                  <a:pt x="5523" y="5342"/>
                  <a:pt x="5523" y="5324"/>
                </a:cubicBezTo>
                <a:lnTo>
                  <a:pt x="5397" y="5216"/>
                </a:lnTo>
                <a:cubicBezTo>
                  <a:pt x="5379" y="5197"/>
                  <a:pt x="5342" y="5161"/>
                  <a:pt x="5306" y="5143"/>
                </a:cubicBezTo>
                <a:cubicBezTo>
                  <a:pt x="5270" y="5071"/>
                  <a:pt x="5306" y="5016"/>
                  <a:pt x="5342" y="4962"/>
                </a:cubicBezTo>
                <a:cubicBezTo>
                  <a:pt x="5379" y="4890"/>
                  <a:pt x="5379" y="4799"/>
                  <a:pt x="5342" y="4745"/>
                </a:cubicBezTo>
                <a:cubicBezTo>
                  <a:pt x="5306" y="4709"/>
                  <a:pt x="5270" y="4672"/>
                  <a:pt x="5216" y="4654"/>
                </a:cubicBezTo>
                <a:cubicBezTo>
                  <a:pt x="5234" y="4618"/>
                  <a:pt x="5216" y="4582"/>
                  <a:pt x="5197" y="4546"/>
                </a:cubicBezTo>
                <a:cubicBezTo>
                  <a:pt x="5179" y="4473"/>
                  <a:pt x="5107" y="4437"/>
                  <a:pt x="5053" y="4401"/>
                </a:cubicBezTo>
                <a:cubicBezTo>
                  <a:pt x="4962" y="4346"/>
                  <a:pt x="4817" y="4274"/>
                  <a:pt x="4799" y="4165"/>
                </a:cubicBezTo>
                <a:cubicBezTo>
                  <a:pt x="4781" y="4057"/>
                  <a:pt x="4799" y="3930"/>
                  <a:pt x="4781" y="3821"/>
                </a:cubicBezTo>
                <a:cubicBezTo>
                  <a:pt x="4781" y="3712"/>
                  <a:pt x="4654" y="3640"/>
                  <a:pt x="4564" y="3586"/>
                </a:cubicBezTo>
                <a:cubicBezTo>
                  <a:pt x="4491" y="3549"/>
                  <a:pt x="4455" y="3477"/>
                  <a:pt x="4455" y="3405"/>
                </a:cubicBezTo>
                <a:cubicBezTo>
                  <a:pt x="4455" y="3387"/>
                  <a:pt x="4455" y="3368"/>
                  <a:pt x="4455" y="3368"/>
                </a:cubicBezTo>
                <a:cubicBezTo>
                  <a:pt x="4455" y="3350"/>
                  <a:pt x="4455" y="3350"/>
                  <a:pt x="4473" y="3350"/>
                </a:cubicBezTo>
                <a:cubicBezTo>
                  <a:pt x="4491" y="3332"/>
                  <a:pt x="4473" y="3278"/>
                  <a:pt x="4437" y="3296"/>
                </a:cubicBezTo>
                <a:lnTo>
                  <a:pt x="4437" y="3296"/>
                </a:lnTo>
                <a:cubicBezTo>
                  <a:pt x="4419" y="3260"/>
                  <a:pt x="4401" y="3205"/>
                  <a:pt x="4383" y="3151"/>
                </a:cubicBezTo>
                <a:cubicBezTo>
                  <a:pt x="4364" y="3079"/>
                  <a:pt x="4328" y="3024"/>
                  <a:pt x="4310" y="2952"/>
                </a:cubicBezTo>
                <a:cubicBezTo>
                  <a:pt x="4310" y="2807"/>
                  <a:pt x="4274" y="2680"/>
                  <a:pt x="4201" y="2572"/>
                </a:cubicBezTo>
                <a:cubicBezTo>
                  <a:pt x="4165" y="2535"/>
                  <a:pt x="4129" y="2499"/>
                  <a:pt x="4093" y="2463"/>
                </a:cubicBezTo>
                <a:cubicBezTo>
                  <a:pt x="4038" y="2445"/>
                  <a:pt x="3984" y="2427"/>
                  <a:pt x="3930" y="2427"/>
                </a:cubicBezTo>
                <a:cubicBezTo>
                  <a:pt x="3912" y="2427"/>
                  <a:pt x="3857" y="2427"/>
                  <a:pt x="3839" y="2409"/>
                </a:cubicBezTo>
                <a:cubicBezTo>
                  <a:pt x="3821" y="2390"/>
                  <a:pt x="3839" y="2354"/>
                  <a:pt x="3839" y="2336"/>
                </a:cubicBezTo>
                <a:cubicBezTo>
                  <a:pt x="3875" y="2246"/>
                  <a:pt x="3930" y="2155"/>
                  <a:pt x="3875" y="2083"/>
                </a:cubicBezTo>
                <a:cubicBezTo>
                  <a:pt x="3857" y="2028"/>
                  <a:pt x="3803" y="2010"/>
                  <a:pt x="3821" y="1956"/>
                </a:cubicBezTo>
                <a:cubicBezTo>
                  <a:pt x="3839" y="1902"/>
                  <a:pt x="3839" y="1847"/>
                  <a:pt x="3839" y="1793"/>
                </a:cubicBezTo>
                <a:cubicBezTo>
                  <a:pt x="3821" y="1684"/>
                  <a:pt x="3749" y="1612"/>
                  <a:pt x="3640" y="1594"/>
                </a:cubicBezTo>
                <a:cubicBezTo>
                  <a:pt x="3531" y="1594"/>
                  <a:pt x="3459" y="1666"/>
                  <a:pt x="3441" y="1775"/>
                </a:cubicBezTo>
                <a:cubicBezTo>
                  <a:pt x="3441" y="1829"/>
                  <a:pt x="3459" y="1865"/>
                  <a:pt x="3495" y="1920"/>
                </a:cubicBezTo>
                <a:cubicBezTo>
                  <a:pt x="3495" y="1938"/>
                  <a:pt x="3549" y="1974"/>
                  <a:pt x="3531" y="1992"/>
                </a:cubicBezTo>
                <a:cubicBezTo>
                  <a:pt x="3513" y="2028"/>
                  <a:pt x="3459" y="2028"/>
                  <a:pt x="3441" y="2028"/>
                </a:cubicBezTo>
                <a:cubicBezTo>
                  <a:pt x="3386" y="2046"/>
                  <a:pt x="3350" y="2065"/>
                  <a:pt x="3332" y="2101"/>
                </a:cubicBezTo>
                <a:cubicBezTo>
                  <a:pt x="3314" y="2119"/>
                  <a:pt x="3314" y="2137"/>
                  <a:pt x="3332" y="2155"/>
                </a:cubicBezTo>
                <a:cubicBezTo>
                  <a:pt x="3423" y="2264"/>
                  <a:pt x="3459" y="2409"/>
                  <a:pt x="3459" y="2553"/>
                </a:cubicBezTo>
                <a:cubicBezTo>
                  <a:pt x="3423" y="2535"/>
                  <a:pt x="3386" y="2535"/>
                  <a:pt x="3332" y="2517"/>
                </a:cubicBezTo>
                <a:cubicBezTo>
                  <a:pt x="3296" y="2517"/>
                  <a:pt x="3260" y="2517"/>
                  <a:pt x="3223" y="2517"/>
                </a:cubicBezTo>
                <a:cubicBezTo>
                  <a:pt x="3205" y="2517"/>
                  <a:pt x="3169" y="2535"/>
                  <a:pt x="3151" y="2517"/>
                </a:cubicBezTo>
                <a:cubicBezTo>
                  <a:pt x="3133" y="2517"/>
                  <a:pt x="3151" y="2463"/>
                  <a:pt x="3151" y="2445"/>
                </a:cubicBezTo>
                <a:cubicBezTo>
                  <a:pt x="3169" y="2409"/>
                  <a:pt x="3169" y="2372"/>
                  <a:pt x="3151" y="2354"/>
                </a:cubicBezTo>
                <a:cubicBezTo>
                  <a:pt x="3151" y="2282"/>
                  <a:pt x="3097" y="2228"/>
                  <a:pt x="3024" y="2228"/>
                </a:cubicBezTo>
                <a:cubicBezTo>
                  <a:pt x="3006" y="2228"/>
                  <a:pt x="2988" y="2246"/>
                  <a:pt x="2970" y="2264"/>
                </a:cubicBezTo>
                <a:cubicBezTo>
                  <a:pt x="2952" y="2318"/>
                  <a:pt x="2898" y="2336"/>
                  <a:pt x="2843" y="2318"/>
                </a:cubicBezTo>
                <a:cubicBezTo>
                  <a:pt x="2825" y="2318"/>
                  <a:pt x="2807" y="2282"/>
                  <a:pt x="2807" y="2264"/>
                </a:cubicBezTo>
                <a:cubicBezTo>
                  <a:pt x="2825" y="2246"/>
                  <a:pt x="2861" y="2228"/>
                  <a:pt x="2879" y="2228"/>
                </a:cubicBezTo>
                <a:cubicBezTo>
                  <a:pt x="2952" y="2191"/>
                  <a:pt x="3024" y="2137"/>
                  <a:pt x="3006" y="2046"/>
                </a:cubicBezTo>
                <a:cubicBezTo>
                  <a:pt x="2988" y="1992"/>
                  <a:pt x="2934" y="1938"/>
                  <a:pt x="2879" y="1920"/>
                </a:cubicBezTo>
                <a:cubicBezTo>
                  <a:pt x="2879" y="1902"/>
                  <a:pt x="2879" y="1902"/>
                  <a:pt x="2879" y="1883"/>
                </a:cubicBezTo>
                <a:cubicBezTo>
                  <a:pt x="2879" y="1829"/>
                  <a:pt x="2843" y="1775"/>
                  <a:pt x="2789" y="1757"/>
                </a:cubicBezTo>
                <a:cubicBezTo>
                  <a:pt x="2771" y="1720"/>
                  <a:pt x="2735" y="1702"/>
                  <a:pt x="2753" y="1666"/>
                </a:cubicBezTo>
                <a:cubicBezTo>
                  <a:pt x="2771" y="1612"/>
                  <a:pt x="2789" y="1576"/>
                  <a:pt x="2807" y="1539"/>
                </a:cubicBezTo>
                <a:cubicBezTo>
                  <a:pt x="2807" y="1485"/>
                  <a:pt x="2789" y="1431"/>
                  <a:pt x="2771" y="1413"/>
                </a:cubicBezTo>
                <a:cubicBezTo>
                  <a:pt x="2735" y="1376"/>
                  <a:pt x="2698" y="1358"/>
                  <a:pt x="2662" y="1340"/>
                </a:cubicBezTo>
                <a:cubicBezTo>
                  <a:pt x="2626" y="1322"/>
                  <a:pt x="2626" y="1286"/>
                  <a:pt x="2626" y="1231"/>
                </a:cubicBezTo>
                <a:cubicBezTo>
                  <a:pt x="2608" y="1195"/>
                  <a:pt x="2590" y="1141"/>
                  <a:pt x="2553" y="1123"/>
                </a:cubicBezTo>
                <a:cubicBezTo>
                  <a:pt x="2499" y="1087"/>
                  <a:pt x="2445" y="1068"/>
                  <a:pt x="2390" y="1087"/>
                </a:cubicBezTo>
                <a:lnTo>
                  <a:pt x="2390" y="978"/>
                </a:lnTo>
                <a:cubicBezTo>
                  <a:pt x="2390" y="887"/>
                  <a:pt x="2264" y="887"/>
                  <a:pt x="2264" y="978"/>
                </a:cubicBezTo>
                <a:lnTo>
                  <a:pt x="2083" y="1014"/>
                </a:lnTo>
                <a:lnTo>
                  <a:pt x="1992" y="1032"/>
                </a:lnTo>
                <a:lnTo>
                  <a:pt x="1992" y="1032"/>
                </a:lnTo>
                <a:cubicBezTo>
                  <a:pt x="2028" y="1014"/>
                  <a:pt x="2046" y="978"/>
                  <a:pt x="2064" y="942"/>
                </a:cubicBezTo>
                <a:cubicBezTo>
                  <a:pt x="2064" y="887"/>
                  <a:pt x="2064" y="851"/>
                  <a:pt x="2064" y="815"/>
                </a:cubicBezTo>
                <a:cubicBezTo>
                  <a:pt x="2046" y="761"/>
                  <a:pt x="2028" y="724"/>
                  <a:pt x="2010" y="688"/>
                </a:cubicBezTo>
                <a:cubicBezTo>
                  <a:pt x="1956" y="670"/>
                  <a:pt x="1901" y="688"/>
                  <a:pt x="1847" y="724"/>
                </a:cubicBezTo>
                <a:lnTo>
                  <a:pt x="1739" y="779"/>
                </a:lnTo>
                <a:cubicBezTo>
                  <a:pt x="1739" y="724"/>
                  <a:pt x="1720" y="688"/>
                  <a:pt x="1702" y="634"/>
                </a:cubicBezTo>
                <a:cubicBezTo>
                  <a:pt x="1720" y="616"/>
                  <a:pt x="1720" y="580"/>
                  <a:pt x="1702" y="561"/>
                </a:cubicBezTo>
                <a:cubicBezTo>
                  <a:pt x="1684" y="543"/>
                  <a:pt x="1666" y="507"/>
                  <a:pt x="1630" y="489"/>
                </a:cubicBezTo>
                <a:cubicBezTo>
                  <a:pt x="1576" y="398"/>
                  <a:pt x="1539" y="308"/>
                  <a:pt x="1521" y="199"/>
                </a:cubicBezTo>
                <a:cubicBezTo>
                  <a:pt x="1503" y="181"/>
                  <a:pt x="1467" y="163"/>
                  <a:pt x="1449" y="163"/>
                </a:cubicBezTo>
                <a:lnTo>
                  <a:pt x="1394" y="199"/>
                </a:lnTo>
                <a:lnTo>
                  <a:pt x="1376" y="54"/>
                </a:lnTo>
                <a:cubicBezTo>
                  <a:pt x="1358" y="18"/>
                  <a:pt x="1340" y="0"/>
                  <a:pt x="1322" y="0"/>
                </a:cubicBezTo>
                <a:cubicBezTo>
                  <a:pt x="1250" y="0"/>
                  <a:pt x="1195" y="54"/>
                  <a:pt x="1177" y="127"/>
                </a:cubicBezTo>
                <a:cubicBezTo>
                  <a:pt x="1159" y="181"/>
                  <a:pt x="1141" y="235"/>
                  <a:pt x="1123" y="272"/>
                </a:cubicBezTo>
                <a:cubicBezTo>
                  <a:pt x="1087" y="308"/>
                  <a:pt x="1032" y="308"/>
                  <a:pt x="996" y="308"/>
                </a:cubicBezTo>
                <a:cubicBezTo>
                  <a:pt x="960" y="326"/>
                  <a:pt x="924" y="344"/>
                  <a:pt x="905" y="380"/>
                </a:cubicBezTo>
                <a:cubicBezTo>
                  <a:pt x="851" y="453"/>
                  <a:pt x="833" y="525"/>
                  <a:pt x="869" y="616"/>
                </a:cubicBezTo>
                <a:cubicBezTo>
                  <a:pt x="869" y="670"/>
                  <a:pt x="905" y="724"/>
                  <a:pt x="942" y="761"/>
                </a:cubicBezTo>
                <a:lnTo>
                  <a:pt x="761" y="761"/>
                </a:lnTo>
                <a:cubicBezTo>
                  <a:pt x="742" y="761"/>
                  <a:pt x="724" y="779"/>
                  <a:pt x="706" y="797"/>
                </a:cubicBezTo>
                <a:lnTo>
                  <a:pt x="634" y="1231"/>
                </a:lnTo>
                <a:cubicBezTo>
                  <a:pt x="543" y="1213"/>
                  <a:pt x="453" y="1213"/>
                  <a:pt x="380" y="1231"/>
                </a:cubicBezTo>
                <a:cubicBezTo>
                  <a:pt x="344" y="1231"/>
                  <a:pt x="326" y="1268"/>
                  <a:pt x="344" y="1304"/>
                </a:cubicBezTo>
                <a:lnTo>
                  <a:pt x="398" y="1394"/>
                </a:lnTo>
                <a:cubicBezTo>
                  <a:pt x="290" y="1449"/>
                  <a:pt x="235" y="1576"/>
                  <a:pt x="290" y="1702"/>
                </a:cubicBezTo>
                <a:cubicBezTo>
                  <a:pt x="308" y="1720"/>
                  <a:pt x="308" y="1739"/>
                  <a:pt x="326" y="1739"/>
                </a:cubicBezTo>
                <a:cubicBezTo>
                  <a:pt x="326" y="1739"/>
                  <a:pt x="344" y="1775"/>
                  <a:pt x="344" y="1793"/>
                </a:cubicBezTo>
                <a:cubicBezTo>
                  <a:pt x="344" y="1793"/>
                  <a:pt x="308" y="1829"/>
                  <a:pt x="308" y="1829"/>
                </a:cubicBezTo>
                <a:cubicBezTo>
                  <a:pt x="290" y="1847"/>
                  <a:pt x="272" y="1865"/>
                  <a:pt x="272" y="1902"/>
                </a:cubicBezTo>
                <a:cubicBezTo>
                  <a:pt x="235" y="1938"/>
                  <a:pt x="217" y="1992"/>
                  <a:pt x="199" y="2046"/>
                </a:cubicBezTo>
                <a:cubicBezTo>
                  <a:pt x="145" y="2028"/>
                  <a:pt x="72" y="2065"/>
                  <a:pt x="54" y="2137"/>
                </a:cubicBezTo>
                <a:cubicBezTo>
                  <a:pt x="18" y="2209"/>
                  <a:pt x="18" y="2300"/>
                  <a:pt x="36" y="2372"/>
                </a:cubicBezTo>
                <a:cubicBezTo>
                  <a:pt x="36" y="2427"/>
                  <a:pt x="54" y="2463"/>
                  <a:pt x="72" y="2499"/>
                </a:cubicBezTo>
                <a:cubicBezTo>
                  <a:pt x="72" y="2499"/>
                  <a:pt x="91" y="2517"/>
                  <a:pt x="91" y="2535"/>
                </a:cubicBezTo>
                <a:lnTo>
                  <a:pt x="91" y="2535"/>
                </a:lnTo>
                <a:cubicBezTo>
                  <a:pt x="54" y="2517"/>
                  <a:pt x="18" y="2553"/>
                  <a:pt x="18" y="2590"/>
                </a:cubicBezTo>
                <a:lnTo>
                  <a:pt x="18" y="2626"/>
                </a:lnTo>
                <a:cubicBezTo>
                  <a:pt x="18" y="2662"/>
                  <a:pt x="36" y="2698"/>
                  <a:pt x="36" y="2735"/>
                </a:cubicBezTo>
                <a:lnTo>
                  <a:pt x="0" y="2753"/>
                </a:lnTo>
                <a:lnTo>
                  <a:pt x="0" y="17639"/>
                </a:lnTo>
                <a:close/>
                <a:moveTo>
                  <a:pt x="10920" y="7660"/>
                </a:moveTo>
                <a:close/>
                <a:moveTo>
                  <a:pt x="20065" y="15737"/>
                </a:moveTo>
                <a:cubicBezTo>
                  <a:pt x="20065" y="15737"/>
                  <a:pt x="20065" y="15719"/>
                  <a:pt x="20065" y="15737"/>
                </a:cubicBezTo>
                <a:close/>
                <a:moveTo>
                  <a:pt x="13618" y="9435"/>
                </a:moveTo>
                <a:close/>
                <a:moveTo>
                  <a:pt x="10974" y="8186"/>
                </a:moveTo>
                <a:close/>
                <a:moveTo>
                  <a:pt x="10811" y="7588"/>
                </a:moveTo>
                <a:close/>
                <a:moveTo>
                  <a:pt x="6574" y="5976"/>
                </a:moveTo>
                <a:cubicBezTo>
                  <a:pt x="6574" y="5940"/>
                  <a:pt x="6574" y="5886"/>
                  <a:pt x="6592" y="5849"/>
                </a:cubicBezTo>
                <a:cubicBezTo>
                  <a:pt x="6610" y="5813"/>
                  <a:pt x="6610" y="5795"/>
                  <a:pt x="6610" y="5777"/>
                </a:cubicBezTo>
                <a:cubicBezTo>
                  <a:pt x="6628" y="5868"/>
                  <a:pt x="6646" y="5958"/>
                  <a:pt x="6664" y="6049"/>
                </a:cubicBezTo>
                <a:lnTo>
                  <a:pt x="6646" y="6030"/>
                </a:lnTo>
                <a:cubicBezTo>
                  <a:pt x="6628" y="6012"/>
                  <a:pt x="6592" y="5994"/>
                  <a:pt x="6574" y="5976"/>
                </a:cubicBezTo>
                <a:close/>
                <a:moveTo>
                  <a:pt x="5614" y="5505"/>
                </a:moveTo>
                <a:close/>
                <a:moveTo>
                  <a:pt x="2716" y="1938"/>
                </a:moveTo>
                <a:close/>
                <a:moveTo>
                  <a:pt x="1938" y="1032"/>
                </a:moveTo>
                <a:close/>
              </a:path>
            </a:pathLst>
          </a:custGeom>
          <a:solidFill>
            <a:schemeClr val="dk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323" name="Google Shape;323;p16"/>
          <p:cNvGrpSpPr/>
          <p:nvPr/>
        </p:nvGrpSpPr>
        <p:grpSpPr>
          <a:xfrm>
            <a:off x="-1177641" y="3088809"/>
            <a:ext cx="4652236" cy="3491232"/>
            <a:chOff x="-1545755" y="2356907"/>
            <a:chExt cx="3858855" cy="2895846"/>
          </a:xfrm>
        </p:grpSpPr>
        <p:sp>
          <p:nvSpPr>
            <p:cNvPr id="324" name="Google Shape;324;p16"/>
            <p:cNvSpPr/>
            <p:nvPr/>
          </p:nvSpPr>
          <p:spPr>
            <a:xfrm flipH="1">
              <a:off x="-522308" y="2356907"/>
              <a:ext cx="1446545" cy="1508572"/>
            </a:xfrm>
            <a:custGeom>
              <a:avLst/>
              <a:gdLst/>
              <a:ahLst/>
              <a:cxnLst/>
              <a:rect l="l" t="t" r="r" b="b"/>
              <a:pathLst>
                <a:path w="19450" h="20284" extrusionOk="0">
                  <a:moveTo>
                    <a:pt x="17476" y="4637"/>
                  </a:moveTo>
                  <a:lnTo>
                    <a:pt x="17476" y="5361"/>
                  </a:lnTo>
                  <a:lnTo>
                    <a:pt x="17114" y="5361"/>
                  </a:lnTo>
                  <a:lnTo>
                    <a:pt x="17114" y="4637"/>
                  </a:lnTo>
                  <a:close/>
                  <a:moveTo>
                    <a:pt x="18146" y="4637"/>
                  </a:moveTo>
                  <a:lnTo>
                    <a:pt x="18146" y="5361"/>
                  </a:lnTo>
                  <a:lnTo>
                    <a:pt x="17784" y="5361"/>
                  </a:lnTo>
                  <a:lnTo>
                    <a:pt x="17784" y="4637"/>
                  </a:lnTo>
                  <a:close/>
                  <a:moveTo>
                    <a:pt x="18834" y="4637"/>
                  </a:moveTo>
                  <a:lnTo>
                    <a:pt x="18834" y="5361"/>
                  </a:lnTo>
                  <a:lnTo>
                    <a:pt x="18454" y="5361"/>
                  </a:lnTo>
                  <a:lnTo>
                    <a:pt x="18454" y="4637"/>
                  </a:lnTo>
                  <a:close/>
                  <a:moveTo>
                    <a:pt x="7751" y="7987"/>
                  </a:moveTo>
                  <a:lnTo>
                    <a:pt x="7751" y="8693"/>
                  </a:lnTo>
                  <a:lnTo>
                    <a:pt x="7389" y="8693"/>
                  </a:lnTo>
                  <a:lnTo>
                    <a:pt x="7389" y="7987"/>
                  </a:lnTo>
                  <a:close/>
                  <a:moveTo>
                    <a:pt x="8729" y="7969"/>
                  </a:moveTo>
                  <a:lnTo>
                    <a:pt x="8729" y="8693"/>
                  </a:lnTo>
                  <a:lnTo>
                    <a:pt x="8367" y="8693"/>
                  </a:lnTo>
                  <a:lnTo>
                    <a:pt x="8367" y="7969"/>
                  </a:lnTo>
                  <a:close/>
                  <a:moveTo>
                    <a:pt x="6900" y="9454"/>
                  </a:moveTo>
                  <a:lnTo>
                    <a:pt x="6900" y="10812"/>
                  </a:lnTo>
                  <a:lnTo>
                    <a:pt x="6447" y="10812"/>
                  </a:lnTo>
                  <a:lnTo>
                    <a:pt x="6447" y="9454"/>
                  </a:lnTo>
                  <a:close/>
                  <a:moveTo>
                    <a:pt x="8294" y="9454"/>
                  </a:moveTo>
                  <a:lnTo>
                    <a:pt x="8294" y="10812"/>
                  </a:lnTo>
                  <a:lnTo>
                    <a:pt x="7842" y="10812"/>
                  </a:lnTo>
                  <a:lnTo>
                    <a:pt x="7842" y="9454"/>
                  </a:lnTo>
                  <a:close/>
                  <a:moveTo>
                    <a:pt x="9689" y="9454"/>
                  </a:moveTo>
                  <a:lnTo>
                    <a:pt x="9689" y="10812"/>
                  </a:lnTo>
                  <a:lnTo>
                    <a:pt x="9236" y="10812"/>
                  </a:lnTo>
                  <a:lnTo>
                    <a:pt x="9236" y="9454"/>
                  </a:lnTo>
                  <a:close/>
                  <a:moveTo>
                    <a:pt x="1123" y="9291"/>
                  </a:moveTo>
                  <a:lnTo>
                    <a:pt x="1123" y="11409"/>
                  </a:lnTo>
                  <a:lnTo>
                    <a:pt x="888" y="11409"/>
                  </a:lnTo>
                  <a:lnTo>
                    <a:pt x="888" y="9291"/>
                  </a:lnTo>
                  <a:close/>
                  <a:moveTo>
                    <a:pt x="2536" y="9291"/>
                  </a:moveTo>
                  <a:lnTo>
                    <a:pt x="2536" y="11409"/>
                  </a:lnTo>
                  <a:lnTo>
                    <a:pt x="1992" y="11409"/>
                  </a:lnTo>
                  <a:lnTo>
                    <a:pt x="1992" y="9291"/>
                  </a:lnTo>
                  <a:close/>
                  <a:moveTo>
                    <a:pt x="3640" y="9291"/>
                  </a:moveTo>
                  <a:lnTo>
                    <a:pt x="3640" y="11409"/>
                  </a:lnTo>
                  <a:lnTo>
                    <a:pt x="3405" y="11409"/>
                  </a:lnTo>
                  <a:lnTo>
                    <a:pt x="3405" y="9291"/>
                  </a:lnTo>
                  <a:close/>
                  <a:moveTo>
                    <a:pt x="17974" y="11133"/>
                  </a:moveTo>
                  <a:cubicBezTo>
                    <a:pt x="18169" y="11133"/>
                    <a:pt x="18363" y="11256"/>
                    <a:pt x="18381" y="11500"/>
                  </a:cubicBezTo>
                  <a:lnTo>
                    <a:pt x="18381" y="12442"/>
                  </a:lnTo>
                  <a:lnTo>
                    <a:pt x="17566" y="12442"/>
                  </a:lnTo>
                  <a:lnTo>
                    <a:pt x="17566" y="11500"/>
                  </a:lnTo>
                  <a:cubicBezTo>
                    <a:pt x="17585" y="11256"/>
                    <a:pt x="17779" y="11133"/>
                    <a:pt x="17974" y="11133"/>
                  </a:cubicBezTo>
                  <a:close/>
                  <a:moveTo>
                    <a:pt x="1503" y="12356"/>
                  </a:moveTo>
                  <a:cubicBezTo>
                    <a:pt x="1702" y="12356"/>
                    <a:pt x="1902" y="12487"/>
                    <a:pt x="1920" y="12750"/>
                  </a:cubicBezTo>
                  <a:lnTo>
                    <a:pt x="1920" y="14072"/>
                  </a:lnTo>
                  <a:lnTo>
                    <a:pt x="1087" y="14072"/>
                  </a:lnTo>
                  <a:lnTo>
                    <a:pt x="1087" y="12750"/>
                  </a:lnTo>
                  <a:cubicBezTo>
                    <a:pt x="1105" y="12487"/>
                    <a:pt x="1304" y="12356"/>
                    <a:pt x="1503" y="12356"/>
                  </a:cubicBezTo>
                  <a:close/>
                  <a:moveTo>
                    <a:pt x="3079" y="12329"/>
                  </a:moveTo>
                  <a:cubicBezTo>
                    <a:pt x="3287" y="12329"/>
                    <a:pt x="3495" y="12469"/>
                    <a:pt x="3495" y="12750"/>
                  </a:cubicBezTo>
                  <a:lnTo>
                    <a:pt x="3513" y="14072"/>
                  </a:lnTo>
                  <a:lnTo>
                    <a:pt x="2662" y="14072"/>
                  </a:lnTo>
                  <a:lnTo>
                    <a:pt x="2662" y="12750"/>
                  </a:lnTo>
                  <a:cubicBezTo>
                    <a:pt x="2662" y="12469"/>
                    <a:pt x="2871" y="12329"/>
                    <a:pt x="3079" y="12329"/>
                  </a:cubicBezTo>
                  <a:close/>
                  <a:moveTo>
                    <a:pt x="18" y="12351"/>
                  </a:moveTo>
                  <a:cubicBezTo>
                    <a:pt x="199" y="12387"/>
                    <a:pt x="344" y="12550"/>
                    <a:pt x="344" y="12750"/>
                  </a:cubicBezTo>
                  <a:lnTo>
                    <a:pt x="344" y="14090"/>
                  </a:lnTo>
                  <a:lnTo>
                    <a:pt x="18" y="14090"/>
                  </a:lnTo>
                  <a:lnTo>
                    <a:pt x="18" y="12351"/>
                  </a:lnTo>
                  <a:close/>
                  <a:moveTo>
                    <a:pt x="7624" y="16208"/>
                  </a:moveTo>
                  <a:lnTo>
                    <a:pt x="7624" y="16716"/>
                  </a:lnTo>
                  <a:lnTo>
                    <a:pt x="7190" y="16716"/>
                  </a:lnTo>
                  <a:lnTo>
                    <a:pt x="7190" y="16208"/>
                  </a:lnTo>
                  <a:close/>
                  <a:moveTo>
                    <a:pt x="9091" y="16208"/>
                  </a:moveTo>
                  <a:lnTo>
                    <a:pt x="9091" y="16716"/>
                  </a:lnTo>
                  <a:lnTo>
                    <a:pt x="8675" y="16716"/>
                  </a:lnTo>
                  <a:lnTo>
                    <a:pt x="8675" y="16208"/>
                  </a:lnTo>
                  <a:close/>
                  <a:moveTo>
                    <a:pt x="10576" y="16208"/>
                  </a:moveTo>
                  <a:lnTo>
                    <a:pt x="10576" y="16716"/>
                  </a:lnTo>
                  <a:lnTo>
                    <a:pt x="10142" y="16716"/>
                  </a:lnTo>
                  <a:lnTo>
                    <a:pt x="10142" y="16208"/>
                  </a:lnTo>
                  <a:close/>
                  <a:moveTo>
                    <a:pt x="12061" y="16208"/>
                  </a:moveTo>
                  <a:lnTo>
                    <a:pt x="12061" y="16716"/>
                  </a:lnTo>
                  <a:lnTo>
                    <a:pt x="11626" y="16716"/>
                  </a:lnTo>
                  <a:lnTo>
                    <a:pt x="11626" y="16208"/>
                  </a:lnTo>
                  <a:close/>
                  <a:moveTo>
                    <a:pt x="13528" y="16208"/>
                  </a:moveTo>
                  <a:lnTo>
                    <a:pt x="13528" y="16716"/>
                  </a:lnTo>
                  <a:lnTo>
                    <a:pt x="13093" y="16716"/>
                  </a:lnTo>
                  <a:lnTo>
                    <a:pt x="13093" y="16208"/>
                  </a:lnTo>
                  <a:close/>
                  <a:moveTo>
                    <a:pt x="14995" y="16208"/>
                  </a:moveTo>
                  <a:lnTo>
                    <a:pt x="14995" y="16716"/>
                  </a:lnTo>
                  <a:lnTo>
                    <a:pt x="14578" y="16716"/>
                  </a:lnTo>
                  <a:lnTo>
                    <a:pt x="14578" y="16208"/>
                  </a:lnTo>
                  <a:close/>
                  <a:moveTo>
                    <a:pt x="16462" y="16208"/>
                  </a:moveTo>
                  <a:lnTo>
                    <a:pt x="16462" y="16716"/>
                  </a:lnTo>
                  <a:lnTo>
                    <a:pt x="16045" y="16716"/>
                  </a:lnTo>
                  <a:lnTo>
                    <a:pt x="16045" y="16208"/>
                  </a:lnTo>
                  <a:close/>
                  <a:moveTo>
                    <a:pt x="7624" y="17204"/>
                  </a:moveTo>
                  <a:lnTo>
                    <a:pt x="7624" y="18581"/>
                  </a:lnTo>
                  <a:lnTo>
                    <a:pt x="7190" y="18581"/>
                  </a:lnTo>
                  <a:lnTo>
                    <a:pt x="7190" y="17204"/>
                  </a:lnTo>
                  <a:close/>
                  <a:moveTo>
                    <a:pt x="9091" y="17204"/>
                  </a:moveTo>
                  <a:lnTo>
                    <a:pt x="9091" y="18581"/>
                  </a:lnTo>
                  <a:lnTo>
                    <a:pt x="8675" y="18581"/>
                  </a:lnTo>
                  <a:lnTo>
                    <a:pt x="8675" y="17204"/>
                  </a:lnTo>
                  <a:close/>
                  <a:moveTo>
                    <a:pt x="10576" y="17204"/>
                  </a:moveTo>
                  <a:lnTo>
                    <a:pt x="10576" y="18581"/>
                  </a:lnTo>
                  <a:lnTo>
                    <a:pt x="10142" y="18581"/>
                  </a:lnTo>
                  <a:lnTo>
                    <a:pt x="10142" y="17204"/>
                  </a:lnTo>
                  <a:close/>
                  <a:moveTo>
                    <a:pt x="12061" y="17204"/>
                  </a:moveTo>
                  <a:lnTo>
                    <a:pt x="12061" y="18581"/>
                  </a:lnTo>
                  <a:lnTo>
                    <a:pt x="11626" y="18581"/>
                  </a:lnTo>
                  <a:lnTo>
                    <a:pt x="11626" y="17204"/>
                  </a:lnTo>
                  <a:close/>
                  <a:moveTo>
                    <a:pt x="13528" y="17204"/>
                  </a:moveTo>
                  <a:lnTo>
                    <a:pt x="13528" y="18581"/>
                  </a:lnTo>
                  <a:lnTo>
                    <a:pt x="13093" y="18581"/>
                  </a:lnTo>
                  <a:lnTo>
                    <a:pt x="13093" y="17204"/>
                  </a:lnTo>
                  <a:close/>
                  <a:moveTo>
                    <a:pt x="14995" y="17204"/>
                  </a:moveTo>
                  <a:lnTo>
                    <a:pt x="14995" y="18581"/>
                  </a:lnTo>
                  <a:lnTo>
                    <a:pt x="14578" y="18581"/>
                  </a:lnTo>
                  <a:lnTo>
                    <a:pt x="14578" y="17204"/>
                  </a:lnTo>
                  <a:close/>
                  <a:moveTo>
                    <a:pt x="16462" y="17204"/>
                  </a:moveTo>
                  <a:lnTo>
                    <a:pt x="16462" y="18581"/>
                  </a:lnTo>
                  <a:lnTo>
                    <a:pt x="16045" y="18581"/>
                  </a:lnTo>
                  <a:lnTo>
                    <a:pt x="16045" y="17204"/>
                  </a:lnTo>
                  <a:close/>
                  <a:moveTo>
                    <a:pt x="8005" y="0"/>
                  </a:moveTo>
                  <a:lnTo>
                    <a:pt x="8005" y="960"/>
                  </a:lnTo>
                  <a:cubicBezTo>
                    <a:pt x="7552" y="1015"/>
                    <a:pt x="7534" y="1648"/>
                    <a:pt x="7968" y="1739"/>
                  </a:cubicBezTo>
                  <a:lnTo>
                    <a:pt x="7208" y="4908"/>
                  </a:lnTo>
                  <a:cubicBezTo>
                    <a:pt x="7135" y="4926"/>
                    <a:pt x="7081" y="4926"/>
                    <a:pt x="7009" y="4962"/>
                  </a:cubicBezTo>
                  <a:cubicBezTo>
                    <a:pt x="7009" y="4944"/>
                    <a:pt x="7009" y="4926"/>
                    <a:pt x="7009" y="4908"/>
                  </a:cubicBezTo>
                  <a:cubicBezTo>
                    <a:pt x="7009" y="4854"/>
                    <a:pt x="6981" y="4833"/>
                    <a:pt x="6944" y="4833"/>
                  </a:cubicBezTo>
                  <a:cubicBezTo>
                    <a:pt x="6845" y="4833"/>
                    <a:pt x="6682" y="4982"/>
                    <a:pt x="6827" y="5035"/>
                  </a:cubicBezTo>
                  <a:cubicBezTo>
                    <a:pt x="6483" y="5216"/>
                    <a:pt x="6266" y="5578"/>
                    <a:pt x="6284" y="5977"/>
                  </a:cubicBezTo>
                  <a:cubicBezTo>
                    <a:pt x="6284" y="6556"/>
                    <a:pt x="6737" y="7027"/>
                    <a:pt x="7316" y="7045"/>
                  </a:cubicBezTo>
                  <a:lnTo>
                    <a:pt x="7316" y="7244"/>
                  </a:lnTo>
                  <a:lnTo>
                    <a:pt x="7190" y="7244"/>
                  </a:lnTo>
                  <a:cubicBezTo>
                    <a:pt x="6773" y="7244"/>
                    <a:pt x="6429" y="7570"/>
                    <a:pt x="6411" y="7969"/>
                  </a:cubicBezTo>
                  <a:lnTo>
                    <a:pt x="6755" y="7969"/>
                  </a:lnTo>
                  <a:lnTo>
                    <a:pt x="6755" y="8693"/>
                  </a:lnTo>
                  <a:lnTo>
                    <a:pt x="6411" y="8693"/>
                  </a:lnTo>
                  <a:lnTo>
                    <a:pt x="6411" y="9037"/>
                  </a:lnTo>
                  <a:lnTo>
                    <a:pt x="6465" y="9037"/>
                  </a:lnTo>
                  <a:cubicBezTo>
                    <a:pt x="6031" y="9037"/>
                    <a:pt x="5687" y="9381"/>
                    <a:pt x="5687" y="9816"/>
                  </a:cubicBezTo>
                  <a:lnTo>
                    <a:pt x="5687" y="11138"/>
                  </a:lnTo>
                  <a:lnTo>
                    <a:pt x="4528" y="11138"/>
                  </a:lnTo>
                  <a:lnTo>
                    <a:pt x="4528" y="8947"/>
                  </a:lnTo>
                  <a:lnTo>
                    <a:pt x="4220" y="7226"/>
                  </a:lnTo>
                  <a:cubicBezTo>
                    <a:pt x="4292" y="7208"/>
                    <a:pt x="4346" y="7154"/>
                    <a:pt x="4346" y="7081"/>
                  </a:cubicBezTo>
                  <a:cubicBezTo>
                    <a:pt x="4356" y="7000"/>
                    <a:pt x="4279" y="6959"/>
                    <a:pt x="4202" y="6959"/>
                  </a:cubicBezTo>
                  <a:cubicBezTo>
                    <a:pt x="4125" y="6959"/>
                    <a:pt x="4048" y="7000"/>
                    <a:pt x="4057" y="7081"/>
                  </a:cubicBezTo>
                  <a:cubicBezTo>
                    <a:pt x="4057" y="7154"/>
                    <a:pt x="4111" y="7208"/>
                    <a:pt x="4183" y="7226"/>
                  </a:cubicBezTo>
                  <a:lnTo>
                    <a:pt x="3894" y="8947"/>
                  </a:lnTo>
                  <a:lnTo>
                    <a:pt x="3858" y="8947"/>
                  </a:lnTo>
                  <a:lnTo>
                    <a:pt x="3568" y="7226"/>
                  </a:lnTo>
                  <a:cubicBezTo>
                    <a:pt x="3622" y="7208"/>
                    <a:pt x="3676" y="7154"/>
                    <a:pt x="3676" y="7081"/>
                  </a:cubicBezTo>
                  <a:cubicBezTo>
                    <a:pt x="3685" y="7000"/>
                    <a:pt x="3609" y="6959"/>
                    <a:pt x="3532" y="6959"/>
                  </a:cubicBezTo>
                  <a:cubicBezTo>
                    <a:pt x="3455" y="6959"/>
                    <a:pt x="3378" y="7000"/>
                    <a:pt x="3387" y="7081"/>
                  </a:cubicBezTo>
                  <a:cubicBezTo>
                    <a:pt x="3387" y="7154"/>
                    <a:pt x="3441" y="7208"/>
                    <a:pt x="3513" y="7226"/>
                  </a:cubicBezTo>
                  <a:lnTo>
                    <a:pt x="3224" y="8947"/>
                  </a:lnTo>
                  <a:lnTo>
                    <a:pt x="2318" y="3822"/>
                  </a:lnTo>
                  <a:cubicBezTo>
                    <a:pt x="2789" y="3749"/>
                    <a:pt x="2771" y="3097"/>
                    <a:pt x="2318" y="3043"/>
                  </a:cubicBezTo>
                  <a:lnTo>
                    <a:pt x="2318" y="2083"/>
                  </a:lnTo>
                  <a:lnTo>
                    <a:pt x="2210" y="2083"/>
                  </a:lnTo>
                  <a:lnTo>
                    <a:pt x="2210" y="3043"/>
                  </a:lnTo>
                  <a:cubicBezTo>
                    <a:pt x="1757" y="3097"/>
                    <a:pt x="1739" y="3749"/>
                    <a:pt x="2191" y="3822"/>
                  </a:cubicBezTo>
                  <a:lnTo>
                    <a:pt x="1304" y="8947"/>
                  </a:lnTo>
                  <a:lnTo>
                    <a:pt x="1014" y="7226"/>
                  </a:lnTo>
                  <a:cubicBezTo>
                    <a:pt x="1178" y="7199"/>
                    <a:pt x="992" y="7007"/>
                    <a:pt x="891" y="7007"/>
                  </a:cubicBezTo>
                  <a:cubicBezTo>
                    <a:pt x="857" y="7007"/>
                    <a:pt x="833" y="7028"/>
                    <a:pt x="833" y="7081"/>
                  </a:cubicBezTo>
                  <a:cubicBezTo>
                    <a:pt x="833" y="7154"/>
                    <a:pt x="888" y="7208"/>
                    <a:pt x="960" y="7226"/>
                  </a:cubicBezTo>
                  <a:lnTo>
                    <a:pt x="670" y="8947"/>
                  </a:lnTo>
                  <a:lnTo>
                    <a:pt x="634" y="8947"/>
                  </a:lnTo>
                  <a:lnTo>
                    <a:pt x="344" y="7226"/>
                  </a:lnTo>
                  <a:cubicBezTo>
                    <a:pt x="417" y="7208"/>
                    <a:pt x="471" y="7154"/>
                    <a:pt x="471" y="7081"/>
                  </a:cubicBezTo>
                  <a:cubicBezTo>
                    <a:pt x="480" y="7000"/>
                    <a:pt x="403" y="6959"/>
                    <a:pt x="326" y="6959"/>
                  </a:cubicBezTo>
                  <a:cubicBezTo>
                    <a:pt x="249" y="6959"/>
                    <a:pt x="172" y="7000"/>
                    <a:pt x="181" y="7081"/>
                  </a:cubicBezTo>
                  <a:cubicBezTo>
                    <a:pt x="181" y="7154"/>
                    <a:pt x="236" y="7208"/>
                    <a:pt x="308" y="7226"/>
                  </a:cubicBezTo>
                  <a:lnTo>
                    <a:pt x="0" y="8947"/>
                  </a:lnTo>
                  <a:lnTo>
                    <a:pt x="0" y="14778"/>
                  </a:lnTo>
                  <a:lnTo>
                    <a:pt x="471" y="14778"/>
                  </a:lnTo>
                  <a:lnTo>
                    <a:pt x="471" y="20283"/>
                  </a:lnTo>
                  <a:lnTo>
                    <a:pt x="4093" y="20283"/>
                  </a:lnTo>
                  <a:lnTo>
                    <a:pt x="4093" y="14778"/>
                  </a:lnTo>
                  <a:lnTo>
                    <a:pt x="4509" y="14778"/>
                  </a:lnTo>
                  <a:lnTo>
                    <a:pt x="4509" y="14090"/>
                  </a:lnTo>
                  <a:lnTo>
                    <a:pt x="4238" y="14090"/>
                  </a:lnTo>
                  <a:lnTo>
                    <a:pt x="4238" y="12750"/>
                  </a:lnTo>
                  <a:cubicBezTo>
                    <a:pt x="4238" y="12568"/>
                    <a:pt x="4346" y="12424"/>
                    <a:pt x="4509" y="12351"/>
                  </a:cubicBezTo>
                  <a:lnTo>
                    <a:pt x="4509" y="12080"/>
                  </a:lnTo>
                  <a:lnTo>
                    <a:pt x="5433" y="12080"/>
                  </a:lnTo>
                  <a:lnTo>
                    <a:pt x="5433" y="20283"/>
                  </a:lnTo>
                  <a:lnTo>
                    <a:pt x="18599" y="20283"/>
                  </a:lnTo>
                  <a:lnTo>
                    <a:pt x="18599" y="8385"/>
                  </a:lnTo>
                  <a:lnTo>
                    <a:pt x="19142" y="8385"/>
                  </a:lnTo>
                  <a:lnTo>
                    <a:pt x="19142" y="7335"/>
                  </a:lnTo>
                  <a:lnTo>
                    <a:pt x="19450" y="6031"/>
                  </a:lnTo>
                  <a:lnTo>
                    <a:pt x="19450" y="5542"/>
                  </a:lnTo>
                  <a:lnTo>
                    <a:pt x="19088" y="5542"/>
                  </a:lnTo>
                  <a:lnTo>
                    <a:pt x="19088" y="4274"/>
                  </a:lnTo>
                  <a:cubicBezTo>
                    <a:pt x="19088" y="3985"/>
                    <a:pt x="18870" y="3749"/>
                    <a:pt x="18581" y="3749"/>
                  </a:cubicBezTo>
                  <a:lnTo>
                    <a:pt x="18599" y="3749"/>
                  </a:lnTo>
                  <a:lnTo>
                    <a:pt x="18019" y="1214"/>
                  </a:lnTo>
                  <a:cubicBezTo>
                    <a:pt x="18273" y="1159"/>
                    <a:pt x="18218" y="797"/>
                    <a:pt x="17965" y="797"/>
                  </a:cubicBezTo>
                  <a:cubicBezTo>
                    <a:pt x="17729" y="797"/>
                    <a:pt x="17675" y="1159"/>
                    <a:pt x="17929" y="1214"/>
                  </a:cubicBezTo>
                  <a:lnTo>
                    <a:pt x="17349" y="3749"/>
                  </a:lnTo>
                  <a:lnTo>
                    <a:pt x="17367" y="3749"/>
                  </a:lnTo>
                  <a:cubicBezTo>
                    <a:pt x="17077" y="3767"/>
                    <a:pt x="16860" y="3985"/>
                    <a:pt x="16860" y="4274"/>
                  </a:cubicBezTo>
                  <a:lnTo>
                    <a:pt x="16860" y="5542"/>
                  </a:lnTo>
                  <a:lnTo>
                    <a:pt x="16607" y="5542"/>
                  </a:lnTo>
                  <a:lnTo>
                    <a:pt x="16607" y="6013"/>
                  </a:lnTo>
                  <a:lnTo>
                    <a:pt x="16933" y="7335"/>
                  </a:lnTo>
                  <a:lnTo>
                    <a:pt x="16933" y="8385"/>
                  </a:lnTo>
                  <a:lnTo>
                    <a:pt x="17349" y="8385"/>
                  </a:lnTo>
                  <a:lnTo>
                    <a:pt x="17349" y="13257"/>
                  </a:lnTo>
                  <a:lnTo>
                    <a:pt x="17150" y="13257"/>
                  </a:lnTo>
                  <a:lnTo>
                    <a:pt x="16733" y="11518"/>
                  </a:lnTo>
                  <a:cubicBezTo>
                    <a:pt x="16788" y="11518"/>
                    <a:pt x="16824" y="11464"/>
                    <a:pt x="16824" y="11409"/>
                  </a:cubicBezTo>
                  <a:cubicBezTo>
                    <a:pt x="16824" y="11337"/>
                    <a:pt x="16770" y="11283"/>
                    <a:pt x="16697" y="11283"/>
                  </a:cubicBezTo>
                  <a:cubicBezTo>
                    <a:pt x="16589" y="11301"/>
                    <a:pt x="16570" y="11464"/>
                    <a:pt x="16679" y="11518"/>
                  </a:cubicBezTo>
                  <a:lnTo>
                    <a:pt x="16263" y="13239"/>
                  </a:lnTo>
                  <a:lnTo>
                    <a:pt x="13782" y="13239"/>
                  </a:lnTo>
                  <a:lnTo>
                    <a:pt x="13782" y="11265"/>
                  </a:lnTo>
                  <a:lnTo>
                    <a:pt x="14053" y="11265"/>
                  </a:lnTo>
                  <a:lnTo>
                    <a:pt x="14053" y="10269"/>
                  </a:lnTo>
                  <a:lnTo>
                    <a:pt x="13727" y="10269"/>
                  </a:lnTo>
                  <a:lnTo>
                    <a:pt x="13727" y="10776"/>
                  </a:lnTo>
                  <a:lnTo>
                    <a:pt x="13456" y="10776"/>
                  </a:lnTo>
                  <a:lnTo>
                    <a:pt x="13456" y="10269"/>
                  </a:lnTo>
                  <a:lnTo>
                    <a:pt x="12822" y="10269"/>
                  </a:lnTo>
                  <a:lnTo>
                    <a:pt x="12822" y="10776"/>
                  </a:lnTo>
                  <a:lnTo>
                    <a:pt x="12532" y="10776"/>
                  </a:lnTo>
                  <a:lnTo>
                    <a:pt x="12532" y="10269"/>
                  </a:lnTo>
                  <a:lnTo>
                    <a:pt x="12206" y="10269"/>
                  </a:lnTo>
                  <a:lnTo>
                    <a:pt x="12206" y="11265"/>
                  </a:lnTo>
                  <a:lnTo>
                    <a:pt x="12496" y="11265"/>
                  </a:lnTo>
                  <a:lnTo>
                    <a:pt x="12496" y="13257"/>
                  </a:lnTo>
                  <a:lnTo>
                    <a:pt x="10685" y="13257"/>
                  </a:lnTo>
                  <a:lnTo>
                    <a:pt x="10685" y="11156"/>
                  </a:lnTo>
                  <a:lnTo>
                    <a:pt x="10431" y="11156"/>
                  </a:lnTo>
                  <a:lnTo>
                    <a:pt x="10431" y="9816"/>
                  </a:lnTo>
                  <a:cubicBezTo>
                    <a:pt x="10431" y="9381"/>
                    <a:pt x="10087" y="9037"/>
                    <a:pt x="9653" y="9037"/>
                  </a:cubicBezTo>
                  <a:lnTo>
                    <a:pt x="9725" y="9037"/>
                  </a:lnTo>
                  <a:lnTo>
                    <a:pt x="9725" y="8711"/>
                  </a:lnTo>
                  <a:lnTo>
                    <a:pt x="9363" y="8711"/>
                  </a:lnTo>
                  <a:lnTo>
                    <a:pt x="9363" y="7987"/>
                  </a:lnTo>
                  <a:lnTo>
                    <a:pt x="9707" y="7987"/>
                  </a:lnTo>
                  <a:cubicBezTo>
                    <a:pt x="9689" y="7570"/>
                    <a:pt x="9363" y="7244"/>
                    <a:pt x="8946" y="7244"/>
                  </a:cubicBezTo>
                  <a:lnTo>
                    <a:pt x="8801" y="7244"/>
                  </a:lnTo>
                  <a:lnTo>
                    <a:pt x="8801" y="7045"/>
                  </a:lnTo>
                  <a:cubicBezTo>
                    <a:pt x="9381" y="7027"/>
                    <a:pt x="9852" y="6538"/>
                    <a:pt x="9852" y="5958"/>
                  </a:cubicBezTo>
                  <a:cubicBezTo>
                    <a:pt x="9852" y="5560"/>
                    <a:pt x="9634" y="5198"/>
                    <a:pt x="9290" y="5017"/>
                  </a:cubicBezTo>
                  <a:cubicBezTo>
                    <a:pt x="9422" y="4964"/>
                    <a:pt x="9256" y="4815"/>
                    <a:pt x="9156" y="4815"/>
                  </a:cubicBezTo>
                  <a:cubicBezTo>
                    <a:pt x="9119" y="4815"/>
                    <a:pt x="9091" y="4836"/>
                    <a:pt x="9091" y="4890"/>
                  </a:cubicBezTo>
                  <a:cubicBezTo>
                    <a:pt x="9091" y="4908"/>
                    <a:pt x="9091" y="4926"/>
                    <a:pt x="9091" y="4944"/>
                  </a:cubicBezTo>
                  <a:cubicBezTo>
                    <a:pt x="9037" y="4926"/>
                    <a:pt x="8964" y="4908"/>
                    <a:pt x="8892" y="4890"/>
                  </a:cubicBezTo>
                  <a:lnTo>
                    <a:pt x="8149" y="1721"/>
                  </a:lnTo>
                  <a:cubicBezTo>
                    <a:pt x="8312" y="1685"/>
                    <a:pt x="8439" y="1522"/>
                    <a:pt x="8457" y="1341"/>
                  </a:cubicBezTo>
                  <a:cubicBezTo>
                    <a:pt x="8457" y="1141"/>
                    <a:pt x="8294" y="978"/>
                    <a:pt x="8113" y="960"/>
                  </a:cubicBezTo>
                  <a:lnTo>
                    <a:pt x="8113"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5" name="Google Shape;325;p16"/>
            <p:cNvSpPr/>
            <p:nvPr/>
          </p:nvSpPr>
          <p:spPr>
            <a:xfrm flipH="1">
              <a:off x="-1545755" y="3789575"/>
              <a:ext cx="3858855" cy="1463178"/>
            </a:xfrm>
            <a:custGeom>
              <a:avLst/>
              <a:gdLst/>
              <a:ahLst/>
              <a:cxnLst/>
              <a:rect l="l" t="t" r="r" b="b"/>
              <a:pathLst>
                <a:path w="63330" h="24920" extrusionOk="0">
                  <a:moveTo>
                    <a:pt x="26259" y="1"/>
                  </a:moveTo>
                  <a:lnTo>
                    <a:pt x="25535" y="852"/>
                  </a:lnTo>
                  <a:cubicBezTo>
                    <a:pt x="25376" y="1178"/>
                    <a:pt x="25202" y="1301"/>
                    <a:pt x="25030" y="1301"/>
                  </a:cubicBezTo>
                  <a:cubicBezTo>
                    <a:pt x="24496" y="1301"/>
                    <a:pt x="23977" y="109"/>
                    <a:pt x="23977" y="109"/>
                  </a:cubicBezTo>
                  <a:cubicBezTo>
                    <a:pt x="23561" y="616"/>
                    <a:pt x="23289" y="1196"/>
                    <a:pt x="23126" y="1830"/>
                  </a:cubicBezTo>
                  <a:cubicBezTo>
                    <a:pt x="22855" y="2934"/>
                    <a:pt x="21696" y="3242"/>
                    <a:pt x="21496" y="5198"/>
                  </a:cubicBezTo>
                  <a:cubicBezTo>
                    <a:pt x="21496" y="5198"/>
                    <a:pt x="20518" y="4474"/>
                    <a:pt x="19975" y="4474"/>
                  </a:cubicBezTo>
                  <a:cubicBezTo>
                    <a:pt x="19414" y="5035"/>
                    <a:pt x="18943" y="5669"/>
                    <a:pt x="18563" y="6357"/>
                  </a:cubicBezTo>
                  <a:cubicBezTo>
                    <a:pt x="18019" y="7407"/>
                    <a:pt x="14216" y="10287"/>
                    <a:pt x="6248" y="11518"/>
                  </a:cubicBezTo>
                  <a:cubicBezTo>
                    <a:pt x="6248" y="11518"/>
                    <a:pt x="5814" y="11428"/>
                    <a:pt x="5143" y="10794"/>
                  </a:cubicBezTo>
                  <a:cubicBezTo>
                    <a:pt x="5143" y="10794"/>
                    <a:pt x="4979" y="10932"/>
                    <a:pt x="4733" y="10932"/>
                  </a:cubicBezTo>
                  <a:cubicBezTo>
                    <a:pt x="4525" y="10932"/>
                    <a:pt x="4258" y="10833"/>
                    <a:pt x="3984" y="10468"/>
                  </a:cubicBezTo>
                  <a:cubicBezTo>
                    <a:pt x="3984" y="10468"/>
                    <a:pt x="2366" y="11648"/>
                    <a:pt x="787" y="11648"/>
                  </a:cubicBezTo>
                  <a:cubicBezTo>
                    <a:pt x="521" y="11648"/>
                    <a:pt x="256" y="11615"/>
                    <a:pt x="0" y="11536"/>
                  </a:cubicBezTo>
                  <a:lnTo>
                    <a:pt x="0" y="24919"/>
                  </a:lnTo>
                  <a:lnTo>
                    <a:pt x="63329" y="24919"/>
                  </a:lnTo>
                  <a:lnTo>
                    <a:pt x="63329" y="10396"/>
                  </a:lnTo>
                  <a:cubicBezTo>
                    <a:pt x="60070" y="9182"/>
                    <a:pt x="59671" y="7570"/>
                    <a:pt x="59671" y="7570"/>
                  </a:cubicBezTo>
                  <a:lnTo>
                    <a:pt x="59055" y="8168"/>
                  </a:lnTo>
                  <a:cubicBezTo>
                    <a:pt x="58150" y="8168"/>
                    <a:pt x="56466" y="6194"/>
                    <a:pt x="56122" y="6085"/>
                  </a:cubicBezTo>
                  <a:cubicBezTo>
                    <a:pt x="56113" y="6083"/>
                    <a:pt x="56104" y="6082"/>
                    <a:pt x="56093" y="6082"/>
                  </a:cubicBezTo>
                  <a:cubicBezTo>
                    <a:pt x="55671" y="6082"/>
                    <a:pt x="53876" y="7860"/>
                    <a:pt x="53876" y="7860"/>
                  </a:cubicBezTo>
                  <a:cubicBezTo>
                    <a:pt x="53423" y="7353"/>
                    <a:pt x="49602" y="4419"/>
                    <a:pt x="49457" y="4365"/>
                  </a:cubicBezTo>
                  <a:cubicBezTo>
                    <a:pt x="49453" y="4363"/>
                    <a:pt x="49448" y="4363"/>
                    <a:pt x="49442" y="4363"/>
                  </a:cubicBezTo>
                  <a:cubicBezTo>
                    <a:pt x="49252" y="4363"/>
                    <a:pt x="48298" y="5180"/>
                    <a:pt x="48298" y="5180"/>
                  </a:cubicBezTo>
                  <a:cubicBezTo>
                    <a:pt x="48298" y="5180"/>
                    <a:pt x="46614" y="2989"/>
                    <a:pt x="46415" y="2898"/>
                  </a:cubicBezTo>
                  <a:cubicBezTo>
                    <a:pt x="46394" y="2888"/>
                    <a:pt x="46371" y="2883"/>
                    <a:pt x="46346" y="2883"/>
                  </a:cubicBezTo>
                  <a:cubicBezTo>
                    <a:pt x="46114" y="2883"/>
                    <a:pt x="45745" y="3297"/>
                    <a:pt x="45745" y="3297"/>
                  </a:cubicBezTo>
                  <a:cubicBezTo>
                    <a:pt x="45745" y="1667"/>
                    <a:pt x="44423" y="1"/>
                    <a:pt x="4442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6" name="Google Shape;326;p16"/>
            <p:cNvSpPr/>
            <p:nvPr/>
          </p:nvSpPr>
          <p:spPr>
            <a:xfrm flipH="1">
              <a:off x="-618765" y="3427900"/>
              <a:ext cx="662516" cy="639836"/>
            </a:xfrm>
            <a:custGeom>
              <a:avLst/>
              <a:gdLst/>
              <a:ahLst/>
              <a:cxnLst/>
              <a:rect l="l" t="t" r="r" b="b"/>
              <a:pathLst>
                <a:path w="10487" h="10128" extrusionOk="0">
                  <a:moveTo>
                    <a:pt x="4792" y="0"/>
                  </a:moveTo>
                  <a:cubicBezTo>
                    <a:pt x="4688" y="0"/>
                    <a:pt x="4585" y="65"/>
                    <a:pt x="4565" y="185"/>
                  </a:cubicBezTo>
                  <a:cubicBezTo>
                    <a:pt x="4184" y="3029"/>
                    <a:pt x="2826" y="6361"/>
                    <a:pt x="2826" y="6361"/>
                  </a:cubicBezTo>
                  <a:cubicBezTo>
                    <a:pt x="2717" y="5727"/>
                    <a:pt x="1576" y="4188"/>
                    <a:pt x="1069" y="3536"/>
                  </a:cubicBezTo>
                  <a:cubicBezTo>
                    <a:pt x="1036" y="3495"/>
                    <a:pt x="990" y="3477"/>
                    <a:pt x="945" y="3477"/>
                  </a:cubicBezTo>
                  <a:cubicBezTo>
                    <a:pt x="869" y="3477"/>
                    <a:pt x="798" y="3528"/>
                    <a:pt x="798" y="3608"/>
                  </a:cubicBezTo>
                  <a:cubicBezTo>
                    <a:pt x="725" y="4423"/>
                    <a:pt x="599" y="5238"/>
                    <a:pt x="436" y="6035"/>
                  </a:cubicBezTo>
                  <a:cubicBezTo>
                    <a:pt x="200" y="7393"/>
                    <a:pt x="55" y="8751"/>
                    <a:pt x="1" y="10109"/>
                  </a:cubicBezTo>
                  <a:lnTo>
                    <a:pt x="10486" y="10127"/>
                  </a:lnTo>
                  <a:cubicBezTo>
                    <a:pt x="10126" y="7780"/>
                    <a:pt x="9778" y="7540"/>
                    <a:pt x="9650" y="7540"/>
                  </a:cubicBezTo>
                  <a:cubicBezTo>
                    <a:pt x="9617" y="7540"/>
                    <a:pt x="9599" y="7556"/>
                    <a:pt x="9599" y="7556"/>
                  </a:cubicBezTo>
                  <a:cubicBezTo>
                    <a:pt x="9599" y="7556"/>
                    <a:pt x="9472" y="5980"/>
                    <a:pt x="9219" y="5980"/>
                  </a:cubicBezTo>
                  <a:cubicBezTo>
                    <a:pt x="8965" y="5980"/>
                    <a:pt x="7534" y="7429"/>
                    <a:pt x="7534" y="7429"/>
                  </a:cubicBezTo>
                  <a:cubicBezTo>
                    <a:pt x="7534" y="7429"/>
                    <a:pt x="7208" y="1833"/>
                    <a:pt x="7027" y="1779"/>
                  </a:cubicBezTo>
                  <a:cubicBezTo>
                    <a:pt x="7022" y="1777"/>
                    <a:pt x="7015" y="1776"/>
                    <a:pt x="7007" y="1776"/>
                  </a:cubicBezTo>
                  <a:cubicBezTo>
                    <a:pt x="6760" y="1776"/>
                    <a:pt x="5651" y="2902"/>
                    <a:pt x="5651" y="2902"/>
                  </a:cubicBezTo>
                  <a:cubicBezTo>
                    <a:pt x="5452" y="1417"/>
                    <a:pt x="5198" y="584"/>
                    <a:pt x="4999" y="131"/>
                  </a:cubicBezTo>
                  <a:cubicBezTo>
                    <a:pt x="4959" y="42"/>
                    <a:pt x="4875" y="0"/>
                    <a:pt x="479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327" name="Google Shape;327;p16"/>
          <p:cNvSpPr/>
          <p:nvPr/>
        </p:nvSpPr>
        <p:spPr>
          <a:xfrm flipH="1">
            <a:off x="9390269" y="510810"/>
            <a:ext cx="1604116" cy="1610527"/>
          </a:xfrm>
          <a:custGeom>
            <a:avLst/>
            <a:gdLst/>
            <a:ahLst/>
            <a:cxnLst/>
            <a:rect l="l" t="t" r="r" b="b"/>
            <a:pathLst>
              <a:path w="13511" h="13565" extrusionOk="0">
                <a:moveTo>
                  <a:pt x="6230" y="0"/>
                </a:moveTo>
                <a:cubicBezTo>
                  <a:pt x="6230" y="0"/>
                  <a:pt x="6359" y="2508"/>
                  <a:pt x="3209" y="2508"/>
                </a:cubicBezTo>
                <a:cubicBezTo>
                  <a:pt x="3026" y="2508"/>
                  <a:pt x="2832" y="2499"/>
                  <a:pt x="2626" y="2481"/>
                </a:cubicBezTo>
                <a:lnTo>
                  <a:pt x="2626" y="2481"/>
                </a:lnTo>
                <a:cubicBezTo>
                  <a:pt x="2626" y="2481"/>
                  <a:pt x="5125" y="3876"/>
                  <a:pt x="3260" y="6900"/>
                </a:cubicBezTo>
                <a:cubicBezTo>
                  <a:pt x="3260" y="6900"/>
                  <a:pt x="3662" y="6723"/>
                  <a:pt x="4065" y="6723"/>
                </a:cubicBezTo>
                <a:cubicBezTo>
                  <a:pt x="4266" y="6723"/>
                  <a:pt x="4467" y="6767"/>
                  <a:pt x="4618" y="6900"/>
                </a:cubicBezTo>
                <a:cubicBezTo>
                  <a:pt x="5379" y="7624"/>
                  <a:pt x="5687" y="8711"/>
                  <a:pt x="5433" y="9743"/>
                </a:cubicBezTo>
                <a:cubicBezTo>
                  <a:pt x="5433" y="9743"/>
                  <a:pt x="5383" y="9733"/>
                  <a:pt x="5287" y="9733"/>
                </a:cubicBezTo>
                <a:cubicBezTo>
                  <a:pt x="5065" y="9733"/>
                  <a:pt x="4600" y="9787"/>
                  <a:pt x="3966" y="10142"/>
                </a:cubicBezTo>
                <a:cubicBezTo>
                  <a:pt x="3079" y="10649"/>
                  <a:pt x="2192" y="11210"/>
                  <a:pt x="1359" y="11373"/>
                </a:cubicBezTo>
                <a:cubicBezTo>
                  <a:pt x="1359" y="11373"/>
                  <a:pt x="1004" y="11172"/>
                  <a:pt x="602" y="11172"/>
                </a:cubicBezTo>
                <a:cubicBezTo>
                  <a:pt x="401" y="11172"/>
                  <a:pt x="187" y="11222"/>
                  <a:pt x="0" y="11373"/>
                </a:cubicBezTo>
                <a:cubicBezTo>
                  <a:pt x="0" y="11373"/>
                  <a:pt x="399" y="11607"/>
                  <a:pt x="1138" y="11607"/>
                </a:cubicBezTo>
                <a:cubicBezTo>
                  <a:pt x="1246" y="11607"/>
                  <a:pt x="1362" y="11602"/>
                  <a:pt x="1485" y="11590"/>
                </a:cubicBezTo>
                <a:cubicBezTo>
                  <a:pt x="2463" y="11500"/>
                  <a:pt x="3296" y="11065"/>
                  <a:pt x="3767" y="10884"/>
                </a:cubicBezTo>
                <a:cubicBezTo>
                  <a:pt x="4078" y="10764"/>
                  <a:pt x="4587" y="10621"/>
                  <a:pt x="5100" y="10621"/>
                </a:cubicBezTo>
                <a:cubicBezTo>
                  <a:pt x="5363" y="10621"/>
                  <a:pt x="5628" y="10659"/>
                  <a:pt x="5868" y="10757"/>
                </a:cubicBezTo>
                <a:lnTo>
                  <a:pt x="5759" y="11138"/>
                </a:lnTo>
                <a:cubicBezTo>
                  <a:pt x="5661" y="11079"/>
                  <a:pt x="5547" y="11046"/>
                  <a:pt x="5435" y="11046"/>
                </a:cubicBezTo>
                <a:cubicBezTo>
                  <a:pt x="5339" y="11046"/>
                  <a:pt x="5245" y="11070"/>
                  <a:pt x="5162" y="11119"/>
                </a:cubicBezTo>
                <a:cubicBezTo>
                  <a:pt x="5053" y="11119"/>
                  <a:pt x="4962" y="11065"/>
                  <a:pt x="4908" y="10993"/>
                </a:cubicBezTo>
                <a:cubicBezTo>
                  <a:pt x="4691" y="11138"/>
                  <a:pt x="4455" y="11228"/>
                  <a:pt x="4202" y="11282"/>
                </a:cubicBezTo>
                <a:cubicBezTo>
                  <a:pt x="3920" y="11300"/>
                  <a:pt x="4032" y="11609"/>
                  <a:pt x="4189" y="11609"/>
                </a:cubicBezTo>
                <a:cubicBezTo>
                  <a:pt x="4193" y="11609"/>
                  <a:pt x="4197" y="11609"/>
                  <a:pt x="4202" y="11608"/>
                </a:cubicBezTo>
                <a:cubicBezTo>
                  <a:pt x="4366" y="11592"/>
                  <a:pt x="4606" y="11366"/>
                  <a:pt x="4866" y="11366"/>
                </a:cubicBezTo>
                <a:cubicBezTo>
                  <a:pt x="4892" y="11366"/>
                  <a:pt x="4918" y="11368"/>
                  <a:pt x="4944" y="11373"/>
                </a:cubicBezTo>
                <a:cubicBezTo>
                  <a:pt x="5193" y="11404"/>
                  <a:pt x="5616" y="11569"/>
                  <a:pt x="5902" y="11569"/>
                </a:cubicBezTo>
                <a:cubicBezTo>
                  <a:pt x="5949" y="11569"/>
                  <a:pt x="5992" y="11564"/>
                  <a:pt x="6031" y="11554"/>
                </a:cubicBezTo>
                <a:cubicBezTo>
                  <a:pt x="6351" y="11447"/>
                  <a:pt x="6636" y="11323"/>
                  <a:pt x="6921" y="11164"/>
                </a:cubicBezTo>
                <a:lnTo>
                  <a:pt x="6921" y="11164"/>
                </a:lnTo>
                <a:cubicBezTo>
                  <a:pt x="6867" y="11196"/>
                  <a:pt x="6701" y="11302"/>
                  <a:pt x="6939" y="11302"/>
                </a:cubicBezTo>
                <a:cubicBezTo>
                  <a:pt x="6954" y="11302"/>
                  <a:pt x="6972" y="11301"/>
                  <a:pt x="6991" y="11301"/>
                </a:cubicBezTo>
                <a:lnTo>
                  <a:pt x="6991" y="11301"/>
                </a:lnTo>
                <a:cubicBezTo>
                  <a:pt x="6991" y="11301"/>
                  <a:pt x="6991" y="11373"/>
                  <a:pt x="6846" y="11373"/>
                </a:cubicBezTo>
                <a:cubicBezTo>
                  <a:pt x="6846" y="11373"/>
                  <a:pt x="6980" y="11467"/>
                  <a:pt x="7118" y="11467"/>
                </a:cubicBezTo>
                <a:cubicBezTo>
                  <a:pt x="7206" y="11467"/>
                  <a:pt x="7296" y="11428"/>
                  <a:pt x="7353" y="11301"/>
                </a:cubicBezTo>
                <a:cubicBezTo>
                  <a:pt x="7443" y="11409"/>
                  <a:pt x="7498" y="11536"/>
                  <a:pt x="7516" y="11681"/>
                </a:cubicBezTo>
                <a:lnTo>
                  <a:pt x="7371" y="12079"/>
                </a:lnTo>
                <a:cubicBezTo>
                  <a:pt x="7276" y="12039"/>
                  <a:pt x="7171" y="12018"/>
                  <a:pt x="7063" y="12018"/>
                </a:cubicBezTo>
                <a:cubicBezTo>
                  <a:pt x="7027" y="12018"/>
                  <a:pt x="6991" y="12020"/>
                  <a:pt x="6954" y="12025"/>
                </a:cubicBezTo>
                <a:cubicBezTo>
                  <a:pt x="6954" y="12025"/>
                  <a:pt x="6864" y="12333"/>
                  <a:pt x="7027" y="12351"/>
                </a:cubicBezTo>
                <a:cubicBezTo>
                  <a:pt x="7044" y="12352"/>
                  <a:pt x="7061" y="12353"/>
                  <a:pt x="7078" y="12353"/>
                </a:cubicBezTo>
                <a:cubicBezTo>
                  <a:pt x="7294" y="12353"/>
                  <a:pt x="7491" y="12247"/>
                  <a:pt x="7643" y="12079"/>
                </a:cubicBezTo>
                <a:lnTo>
                  <a:pt x="7643" y="12079"/>
                </a:lnTo>
                <a:cubicBezTo>
                  <a:pt x="7642" y="12079"/>
                  <a:pt x="7208" y="12677"/>
                  <a:pt x="7063" y="12731"/>
                </a:cubicBezTo>
                <a:cubicBezTo>
                  <a:pt x="7063" y="12731"/>
                  <a:pt x="7654" y="12530"/>
                  <a:pt x="8344" y="12530"/>
                </a:cubicBezTo>
                <a:cubicBezTo>
                  <a:pt x="9042" y="12530"/>
                  <a:pt x="9841" y="12736"/>
                  <a:pt x="10232" y="13564"/>
                </a:cubicBezTo>
                <a:cubicBezTo>
                  <a:pt x="10232" y="13564"/>
                  <a:pt x="10863" y="12909"/>
                  <a:pt x="11780" y="12909"/>
                </a:cubicBezTo>
                <a:cubicBezTo>
                  <a:pt x="12209" y="12909"/>
                  <a:pt x="12701" y="13052"/>
                  <a:pt x="13220" y="13474"/>
                </a:cubicBezTo>
                <a:cubicBezTo>
                  <a:pt x="13220" y="13474"/>
                  <a:pt x="13510" y="12967"/>
                  <a:pt x="13438" y="12840"/>
                </a:cubicBezTo>
                <a:cubicBezTo>
                  <a:pt x="13293" y="12586"/>
                  <a:pt x="13166" y="12315"/>
                  <a:pt x="13094" y="12043"/>
                </a:cubicBezTo>
                <a:cubicBezTo>
                  <a:pt x="13094" y="12043"/>
                  <a:pt x="11862" y="10920"/>
                  <a:pt x="10830" y="10413"/>
                </a:cubicBezTo>
                <a:cubicBezTo>
                  <a:pt x="10736" y="10423"/>
                  <a:pt x="10641" y="10427"/>
                  <a:pt x="10546" y="10427"/>
                </a:cubicBezTo>
                <a:cubicBezTo>
                  <a:pt x="10274" y="10427"/>
                  <a:pt x="9998" y="10390"/>
                  <a:pt x="9743" y="10323"/>
                </a:cubicBezTo>
                <a:cubicBezTo>
                  <a:pt x="9743" y="10323"/>
                  <a:pt x="10469" y="9881"/>
                  <a:pt x="10934" y="9881"/>
                </a:cubicBezTo>
                <a:cubicBezTo>
                  <a:pt x="10967" y="9881"/>
                  <a:pt x="10999" y="9883"/>
                  <a:pt x="11029" y="9888"/>
                </a:cubicBezTo>
                <a:cubicBezTo>
                  <a:pt x="11029" y="9888"/>
                  <a:pt x="11029" y="9950"/>
                  <a:pt x="11110" y="9950"/>
                </a:cubicBezTo>
                <a:cubicBezTo>
                  <a:pt x="11144" y="9950"/>
                  <a:pt x="11194" y="9939"/>
                  <a:pt x="11264" y="9906"/>
                </a:cubicBezTo>
                <a:cubicBezTo>
                  <a:pt x="11464" y="9797"/>
                  <a:pt x="11699" y="9743"/>
                  <a:pt x="11916" y="9725"/>
                </a:cubicBezTo>
                <a:cubicBezTo>
                  <a:pt x="11916" y="9725"/>
                  <a:pt x="12188" y="9562"/>
                  <a:pt x="11916" y="9417"/>
                </a:cubicBezTo>
                <a:cubicBezTo>
                  <a:pt x="11772" y="9334"/>
                  <a:pt x="11686" y="9317"/>
                  <a:pt x="11639" y="9317"/>
                </a:cubicBezTo>
                <a:cubicBezTo>
                  <a:pt x="11604" y="9317"/>
                  <a:pt x="11590" y="9327"/>
                  <a:pt x="11590" y="9327"/>
                </a:cubicBezTo>
                <a:cubicBezTo>
                  <a:pt x="11554" y="9254"/>
                  <a:pt x="11500" y="9218"/>
                  <a:pt x="11446" y="9182"/>
                </a:cubicBezTo>
                <a:cubicBezTo>
                  <a:pt x="11391" y="9164"/>
                  <a:pt x="11337" y="9146"/>
                  <a:pt x="11301" y="9109"/>
                </a:cubicBezTo>
                <a:cubicBezTo>
                  <a:pt x="11174" y="9100"/>
                  <a:pt x="11052" y="9096"/>
                  <a:pt x="10932" y="9096"/>
                </a:cubicBezTo>
                <a:cubicBezTo>
                  <a:pt x="10812" y="9096"/>
                  <a:pt x="10694" y="9100"/>
                  <a:pt x="10576" y="9109"/>
                </a:cubicBezTo>
                <a:cubicBezTo>
                  <a:pt x="10685" y="9164"/>
                  <a:pt x="10776" y="9200"/>
                  <a:pt x="10884" y="9200"/>
                </a:cubicBezTo>
                <a:cubicBezTo>
                  <a:pt x="10576" y="9236"/>
                  <a:pt x="10287" y="9309"/>
                  <a:pt x="9979" y="9381"/>
                </a:cubicBezTo>
                <a:cubicBezTo>
                  <a:pt x="9809" y="9446"/>
                  <a:pt x="9507" y="9700"/>
                  <a:pt x="9141" y="9700"/>
                </a:cubicBezTo>
                <a:cubicBezTo>
                  <a:pt x="9000" y="9700"/>
                  <a:pt x="8849" y="9663"/>
                  <a:pt x="8693" y="9562"/>
                </a:cubicBezTo>
                <a:cubicBezTo>
                  <a:pt x="8729" y="9562"/>
                  <a:pt x="8403" y="8023"/>
                  <a:pt x="9454" y="7262"/>
                </a:cubicBezTo>
                <a:cubicBezTo>
                  <a:pt x="9454" y="7262"/>
                  <a:pt x="9254" y="1558"/>
                  <a:pt x="6230" y="0"/>
                </a:cubicBezTo>
                <a:close/>
              </a:path>
            </a:pathLst>
          </a:custGeom>
          <a:solidFill>
            <a:schemeClr val="dk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28" name="Google Shape;328;p16"/>
          <p:cNvSpPr/>
          <p:nvPr/>
        </p:nvSpPr>
        <p:spPr>
          <a:xfrm flipH="1">
            <a:off x="5983291" y="5572575"/>
            <a:ext cx="124900" cy="48677"/>
          </a:xfrm>
          <a:custGeom>
            <a:avLst/>
            <a:gdLst/>
            <a:ahLst/>
            <a:cxnLst/>
            <a:rect l="l" t="t" r="r" b="b"/>
            <a:pathLst>
              <a:path w="1052" h="410" extrusionOk="0">
                <a:moveTo>
                  <a:pt x="165" y="0"/>
                </a:moveTo>
                <a:cubicBezTo>
                  <a:pt x="110" y="0"/>
                  <a:pt x="55" y="8"/>
                  <a:pt x="1" y="25"/>
                </a:cubicBezTo>
                <a:cubicBezTo>
                  <a:pt x="14" y="24"/>
                  <a:pt x="26" y="23"/>
                  <a:pt x="39" y="23"/>
                </a:cubicBezTo>
                <a:cubicBezTo>
                  <a:pt x="225" y="23"/>
                  <a:pt x="403" y="146"/>
                  <a:pt x="454" y="333"/>
                </a:cubicBezTo>
                <a:cubicBezTo>
                  <a:pt x="454" y="369"/>
                  <a:pt x="472" y="387"/>
                  <a:pt x="508" y="405"/>
                </a:cubicBezTo>
                <a:cubicBezTo>
                  <a:pt x="515" y="408"/>
                  <a:pt x="522" y="410"/>
                  <a:pt x="529" y="410"/>
                </a:cubicBezTo>
                <a:cubicBezTo>
                  <a:pt x="563" y="410"/>
                  <a:pt x="602" y="380"/>
                  <a:pt x="617" y="351"/>
                </a:cubicBezTo>
                <a:cubicBezTo>
                  <a:pt x="653" y="260"/>
                  <a:pt x="707" y="170"/>
                  <a:pt x="780" y="115"/>
                </a:cubicBezTo>
                <a:cubicBezTo>
                  <a:pt x="815" y="94"/>
                  <a:pt x="854" y="84"/>
                  <a:pt x="892" y="84"/>
                </a:cubicBezTo>
                <a:cubicBezTo>
                  <a:pt x="950" y="84"/>
                  <a:pt x="1007" y="108"/>
                  <a:pt x="1051" y="151"/>
                </a:cubicBezTo>
                <a:cubicBezTo>
                  <a:pt x="1008" y="66"/>
                  <a:pt x="920" y="14"/>
                  <a:pt x="822" y="14"/>
                </a:cubicBezTo>
                <a:cubicBezTo>
                  <a:pt x="796" y="14"/>
                  <a:pt x="770" y="17"/>
                  <a:pt x="743" y="25"/>
                </a:cubicBezTo>
                <a:cubicBezTo>
                  <a:pt x="666" y="58"/>
                  <a:pt x="602" y="98"/>
                  <a:pt x="547" y="149"/>
                </a:cubicBezTo>
                <a:lnTo>
                  <a:pt x="547" y="149"/>
                </a:lnTo>
                <a:cubicBezTo>
                  <a:pt x="445" y="52"/>
                  <a:pt x="306" y="0"/>
                  <a:pt x="165" y="0"/>
                </a:cubicBezTo>
                <a:close/>
              </a:path>
            </a:pathLst>
          </a:custGeom>
          <a:solidFill>
            <a:schemeClr val="dk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329" name="Google Shape;329;p16"/>
          <p:cNvGrpSpPr/>
          <p:nvPr/>
        </p:nvGrpSpPr>
        <p:grpSpPr>
          <a:xfrm flipH="1">
            <a:off x="8379827" y="1160790"/>
            <a:ext cx="778491" cy="570007"/>
            <a:chOff x="998250" y="971075"/>
            <a:chExt cx="163925" cy="120025"/>
          </a:xfrm>
        </p:grpSpPr>
        <p:sp>
          <p:nvSpPr>
            <p:cNvPr id="330" name="Google Shape;330;p16"/>
            <p:cNvSpPr/>
            <p:nvPr/>
          </p:nvSpPr>
          <p:spPr>
            <a:xfrm>
              <a:off x="998250" y="971075"/>
              <a:ext cx="38075" cy="13125"/>
            </a:xfrm>
            <a:custGeom>
              <a:avLst/>
              <a:gdLst/>
              <a:ahLst/>
              <a:cxnLst/>
              <a:rect l="l" t="t" r="r" b="b"/>
              <a:pathLst>
                <a:path w="1523" h="525" extrusionOk="0">
                  <a:moveTo>
                    <a:pt x="1226" y="1"/>
                  </a:moveTo>
                  <a:cubicBezTo>
                    <a:pt x="1179" y="1"/>
                    <a:pt x="1130" y="9"/>
                    <a:pt x="1087" y="31"/>
                  </a:cubicBezTo>
                  <a:cubicBezTo>
                    <a:pt x="971" y="82"/>
                    <a:pt x="873" y="153"/>
                    <a:pt x="794" y="248"/>
                  </a:cubicBezTo>
                  <a:lnTo>
                    <a:pt x="794" y="248"/>
                  </a:lnTo>
                  <a:cubicBezTo>
                    <a:pt x="655" y="100"/>
                    <a:pt x="460" y="18"/>
                    <a:pt x="261" y="18"/>
                  </a:cubicBezTo>
                  <a:cubicBezTo>
                    <a:pt x="174" y="18"/>
                    <a:pt x="86" y="34"/>
                    <a:pt x="1" y="67"/>
                  </a:cubicBezTo>
                  <a:cubicBezTo>
                    <a:pt x="40" y="60"/>
                    <a:pt x="80" y="56"/>
                    <a:pt x="118" y="56"/>
                  </a:cubicBezTo>
                  <a:cubicBezTo>
                    <a:pt x="380" y="56"/>
                    <a:pt x="615" y="213"/>
                    <a:pt x="725" y="465"/>
                  </a:cubicBezTo>
                  <a:cubicBezTo>
                    <a:pt x="725" y="483"/>
                    <a:pt x="743" y="501"/>
                    <a:pt x="780" y="519"/>
                  </a:cubicBezTo>
                  <a:cubicBezTo>
                    <a:pt x="786" y="523"/>
                    <a:pt x="793" y="524"/>
                    <a:pt x="801" y="524"/>
                  </a:cubicBezTo>
                  <a:cubicBezTo>
                    <a:pt x="835" y="524"/>
                    <a:pt x="873" y="495"/>
                    <a:pt x="888" y="465"/>
                  </a:cubicBezTo>
                  <a:cubicBezTo>
                    <a:pt x="943" y="320"/>
                    <a:pt x="1015" y="193"/>
                    <a:pt x="1124" y="103"/>
                  </a:cubicBezTo>
                  <a:cubicBezTo>
                    <a:pt x="1178" y="72"/>
                    <a:pt x="1240" y="54"/>
                    <a:pt x="1300" y="54"/>
                  </a:cubicBezTo>
                  <a:cubicBezTo>
                    <a:pt x="1381" y="54"/>
                    <a:pt x="1460" y="85"/>
                    <a:pt x="1522" y="157"/>
                  </a:cubicBezTo>
                  <a:cubicBezTo>
                    <a:pt x="1486" y="67"/>
                    <a:pt x="1413" y="31"/>
                    <a:pt x="1323" y="12"/>
                  </a:cubicBezTo>
                  <a:cubicBezTo>
                    <a:pt x="1293" y="5"/>
                    <a:pt x="1260" y="1"/>
                    <a:pt x="122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31" name="Google Shape;331;p16"/>
            <p:cNvSpPr/>
            <p:nvPr/>
          </p:nvSpPr>
          <p:spPr>
            <a:xfrm>
              <a:off x="1003250" y="1019650"/>
              <a:ext cx="33075" cy="18950"/>
            </a:xfrm>
            <a:custGeom>
              <a:avLst/>
              <a:gdLst/>
              <a:ahLst/>
              <a:cxnLst/>
              <a:rect l="l" t="t" r="r" b="b"/>
              <a:pathLst>
                <a:path w="1323" h="758" extrusionOk="0">
                  <a:moveTo>
                    <a:pt x="1159" y="0"/>
                  </a:moveTo>
                  <a:cubicBezTo>
                    <a:pt x="1141" y="0"/>
                    <a:pt x="1123" y="3"/>
                    <a:pt x="1105" y="7"/>
                  </a:cubicBezTo>
                  <a:cubicBezTo>
                    <a:pt x="1014" y="25"/>
                    <a:pt x="924" y="80"/>
                    <a:pt x="869" y="152"/>
                  </a:cubicBezTo>
                  <a:cubicBezTo>
                    <a:pt x="797" y="236"/>
                    <a:pt x="749" y="336"/>
                    <a:pt x="725" y="447"/>
                  </a:cubicBezTo>
                  <a:lnTo>
                    <a:pt x="725" y="447"/>
                  </a:lnTo>
                  <a:cubicBezTo>
                    <a:pt x="670" y="434"/>
                    <a:pt x="615" y="428"/>
                    <a:pt x="560" y="428"/>
                  </a:cubicBezTo>
                  <a:cubicBezTo>
                    <a:pt x="348" y="428"/>
                    <a:pt x="140" y="520"/>
                    <a:pt x="0" y="695"/>
                  </a:cubicBezTo>
                  <a:cubicBezTo>
                    <a:pt x="101" y="611"/>
                    <a:pt x="225" y="570"/>
                    <a:pt x="351" y="570"/>
                  </a:cubicBezTo>
                  <a:cubicBezTo>
                    <a:pt x="497" y="570"/>
                    <a:pt x="644" y="625"/>
                    <a:pt x="761" y="731"/>
                  </a:cubicBezTo>
                  <a:cubicBezTo>
                    <a:pt x="786" y="744"/>
                    <a:pt x="812" y="757"/>
                    <a:pt x="838" y="757"/>
                  </a:cubicBezTo>
                  <a:cubicBezTo>
                    <a:pt x="848" y="757"/>
                    <a:pt x="859" y="755"/>
                    <a:pt x="869" y="750"/>
                  </a:cubicBezTo>
                  <a:cubicBezTo>
                    <a:pt x="924" y="731"/>
                    <a:pt x="978" y="677"/>
                    <a:pt x="960" y="605"/>
                  </a:cubicBezTo>
                  <a:cubicBezTo>
                    <a:pt x="924" y="478"/>
                    <a:pt x="942" y="351"/>
                    <a:pt x="978" y="224"/>
                  </a:cubicBezTo>
                  <a:cubicBezTo>
                    <a:pt x="1021" y="109"/>
                    <a:pt x="1134" y="51"/>
                    <a:pt x="1243" y="51"/>
                  </a:cubicBezTo>
                  <a:cubicBezTo>
                    <a:pt x="1270" y="51"/>
                    <a:pt x="1297" y="54"/>
                    <a:pt x="1322" y="61"/>
                  </a:cubicBezTo>
                  <a:cubicBezTo>
                    <a:pt x="1268" y="21"/>
                    <a:pt x="1213" y="0"/>
                    <a:pt x="115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32" name="Google Shape;332;p16"/>
            <p:cNvSpPr/>
            <p:nvPr/>
          </p:nvSpPr>
          <p:spPr>
            <a:xfrm>
              <a:off x="1099225" y="1074600"/>
              <a:ext cx="22650" cy="16500"/>
            </a:xfrm>
            <a:custGeom>
              <a:avLst/>
              <a:gdLst/>
              <a:ahLst/>
              <a:cxnLst/>
              <a:rect l="l" t="t" r="r" b="b"/>
              <a:pathLst>
                <a:path w="906" h="660" extrusionOk="0">
                  <a:moveTo>
                    <a:pt x="0" y="0"/>
                  </a:moveTo>
                  <a:cubicBezTo>
                    <a:pt x="145" y="163"/>
                    <a:pt x="254" y="363"/>
                    <a:pt x="254" y="580"/>
                  </a:cubicBezTo>
                  <a:cubicBezTo>
                    <a:pt x="254" y="580"/>
                    <a:pt x="254" y="598"/>
                    <a:pt x="254" y="616"/>
                  </a:cubicBezTo>
                  <a:cubicBezTo>
                    <a:pt x="280" y="643"/>
                    <a:pt x="317" y="659"/>
                    <a:pt x="348" y="659"/>
                  </a:cubicBezTo>
                  <a:cubicBezTo>
                    <a:pt x="360" y="659"/>
                    <a:pt x="371" y="657"/>
                    <a:pt x="381" y="652"/>
                  </a:cubicBezTo>
                  <a:cubicBezTo>
                    <a:pt x="471" y="616"/>
                    <a:pt x="544" y="580"/>
                    <a:pt x="634" y="544"/>
                  </a:cubicBezTo>
                  <a:cubicBezTo>
                    <a:pt x="679" y="526"/>
                    <a:pt x="725" y="516"/>
                    <a:pt x="770" y="516"/>
                  </a:cubicBezTo>
                  <a:cubicBezTo>
                    <a:pt x="815" y="516"/>
                    <a:pt x="860" y="526"/>
                    <a:pt x="906" y="544"/>
                  </a:cubicBezTo>
                  <a:cubicBezTo>
                    <a:pt x="851" y="453"/>
                    <a:pt x="725" y="399"/>
                    <a:pt x="616" y="399"/>
                  </a:cubicBezTo>
                  <a:cubicBezTo>
                    <a:pt x="555" y="409"/>
                    <a:pt x="494" y="419"/>
                    <a:pt x="436" y="436"/>
                  </a:cubicBezTo>
                  <a:lnTo>
                    <a:pt x="436" y="436"/>
                  </a:lnTo>
                  <a:cubicBezTo>
                    <a:pt x="383" y="214"/>
                    <a:pt x="210" y="45"/>
                    <a:pt x="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33" name="Google Shape;333;p16"/>
            <p:cNvSpPr/>
            <p:nvPr/>
          </p:nvSpPr>
          <p:spPr>
            <a:xfrm>
              <a:off x="1140425" y="1000475"/>
              <a:ext cx="21750" cy="10425"/>
            </a:xfrm>
            <a:custGeom>
              <a:avLst/>
              <a:gdLst/>
              <a:ahLst/>
              <a:cxnLst/>
              <a:rect l="l" t="t" r="r" b="b"/>
              <a:pathLst>
                <a:path w="870" h="417" extrusionOk="0">
                  <a:moveTo>
                    <a:pt x="710" y="0"/>
                  </a:moveTo>
                  <a:cubicBezTo>
                    <a:pt x="672" y="0"/>
                    <a:pt x="634" y="10"/>
                    <a:pt x="598" y="32"/>
                  </a:cubicBezTo>
                  <a:cubicBezTo>
                    <a:pt x="542" y="65"/>
                    <a:pt x="494" y="112"/>
                    <a:pt x="456" y="164"/>
                  </a:cubicBezTo>
                  <a:lnTo>
                    <a:pt x="456" y="164"/>
                  </a:lnTo>
                  <a:cubicBezTo>
                    <a:pt x="392" y="129"/>
                    <a:pt x="321" y="111"/>
                    <a:pt x="249" y="111"/>
                  </a:cubicBezTo>
                  <a:cubicBezTo>
                    <a:pt x="160" y="111"/>
                    <a:pt x="72" y="139"/>
                    <a:pt x="0" y="195"/>
                  </a:cubicBezTo>
                  <a:cubicBezTo>
                    <a:pt x="32" y="183"/>
                    <a:pt x="66" y="177"/>
                    <a:pt x="100" y="177"/>
                  </a:cubicBezTo>
                  <a:cubicBezTo>
                    <a:pt x="220" y="177"/>
                    <a:pt x="342" y="249"/>
                    <a:pt x="399" y="376"/>
                  </a:cubicBezTo>
                  <a:cubicBezTo>
                    <a:pt x="417" y="394"/>
                    <a:pt x="435" y="412"/>
                    <a:pt x="471" y="412"/>
                  </a:cubicBezTo>
                  <a:cubicBezTo>
                    <a:pt x="481" y="415"/>
                    <a:pt x="490" y="417"/>
                    <a:pt x="498" y="417"/>
                  </a:cubicBezTo>
                  <a:cubicBezTo>
                    <a:pt x="538" y="417"/>
                    <a:pt x="565" y="384"/>
                    <a:pt x="580" y="339"/>
                  </a:cubicBezTo>
                  <a:cubicBezTo>
                    <a:pt x="580" y="267"/>
                    <a:pt x="598" y="177"/>
                    <a:pt x="634" y="104"/>
                  </a:cubicBezTo>
                  <a:cubicBezTo>
                    <a:pt x="669" y="69"/>
                    <a:pt x="727" y="49"/>
                    <a:pt x="783" y="49"/>
                  </a:cubicBezTo>
                  <a:cubicBezTo>
                    <a:pt x="814" y="49"/>
                    <a:pt x="844" y="55"/>
                    <a:pt x="870" y="68"/>
                  </a:cubicBezTo>
                  <a:cubicBezTo>
                    <a:pt x="826" y="24"/>
                    <a:pt x="769" y="0"/>
                    <a:pt x="71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334" name="Google Shape;334;p16"/>
          <p:cNvSpPr/>
          <p:nvPr/>
        </p:nvSpPr>
        <p:spPr>
          <a:xfrm flipH="1">
            <a:off x="8594766" y="3142538"/>
            <a:ext cx="119" cy="28020"/>
          </a:xfrm>
          <a:custGeom>
            <a:avLst/>
            <a:gdLst/>
            <a:ahLst/>
            <a:cxnLst/>
            <a:rect l="l" t="t" r="r" b="b"/>
            <a:pathLst>
              <a:path w="1" h="236" extrusionOk="0">
                <a:moveTo>
                  <a:pt x="1" y="236"/>
                </a:moveTo>
                <a:lnTo>
                  <a:pt x="1" y="0"/>
                </a:lnTo>
                <a:close/>
              </a:path>
            </a:pathLst>
          </a:custGeom>
          <a:solidFill>
            <a:schemeClr val="dk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35" name="Google Shape;335;p16"/>
          <p:cNvSpPr/>
          <p:nvPr/>
        </p:nvSpPr>
        <p:spPr>
          <a:xfrm flipH="1">
            <a:off x="8373338" y="2445842"/>
            <a:ext cx="119" cy="4393"/>
          </a:xfrm>
          <a:custGeom>
            <a:avLst/>
            <a:gdLst/>
            <a:ahLst/>
            <a:cxnLst/>
            <a:rect l="l" t="t" r="r" b="b"/>
            <a:pathLst>
              <a:path w="1" h="37" extrusionOk="0">
                <a:moveTo>
                  <a:pt x="1" y="37"/>
                </a:moveTo>
                <a:cubicBezTo>
                  <a:pt x="1" y="19"/>
                  <a:pt x="1" y="19"/>
                  <a:pt x="1" y="1"/>
                </a:cubicBezTo>
                <a:lnTo>
                  <a:pt x="1" y="1"/>
                </a:lnTo>
                <a:close/>
              </a:path>
            </a:pathLst>
          </a:custGeom>
          <a:solidFill>
            <a:schemeClr val="dk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36" name="Google Shape;336;p16"/>
          <p:cNvSpPr/>
          <p:nvPr/>
        </p:nvSpPr>
        <p:spPr>
          <a:xfrm flipH="1">
            <a:off x="7977735" y="2445842"/>
            <a:ext cx="119" cy="4393"/>
          </a:xfrm>
          <a:custGeom>
            <a:avLst/>
            <a:gdLst/>
            <a:ahLst/>
            <a:cxnLst/>
            <a:rect l="l" t="t" r="r" b="b"/>
            <a:pathLst>
              <a:path w="1" h="37" extrusionOk="0">
                <a:moveTo>
                  <a:pt x="1" y="1"/>
                </a:moveTo>
                <a:lnTo>
                  <a:pt x="1" y="1"/>
                </a:lnTo>
                <a:cubicBezTo>
                  <a:pt x="1" y="19"/>
                  <a:pt x="1" y="19"/>
                  <a:pt x="1" y="37"/>
                </a:cubicBezTo>
                <a:close/>
              </a:path>
            </a:pathLst>
          </a:custGeom>
          <a:solidFill>
            <a:schemeClr val="dk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37" name="Google Shape;337;p16"/>
          <p:cNvSpPr txBox="1">
            <a:spLocks noGrp="1"/>
          </p:cNvSpPr>
          <p:nvPr>
            <p:ph type="title" hasCustomPrompt="1"/>
          </p:nvPr>
        </p:nvSpPr>
        <p:spPr>
          <a:xfrm>
            <a:off x="3995400" y="1174167"/>
            <a:ext cx="4201200" cy="1122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000"/>
              <a:buNone/>
              <a:defRPr sz="9600"/>
            </a:lvl1pPr>
            <a:lvl2pPr lvl="1" algn="ctr" rtl="0">
              <a:spcBef>
                <a:spcPts val="0"/>
              </a:spcBef>
              <a:spcAft>
                <a:spcPts val="0"/>
              </a:spcAft>
              <a:buSzPts val="6000"/>
              <a:buNone/>
              <a:defRPr sz="8000"/>
            </a:lvl2pPr>
            <a:lvl3pPr lvl="2" algn="ctr" rtl="0">
              <a:spcBef>
                <a:spcPts val="0"/>
              </a:spcBef>
              <a:spcAft>
                <a:spcPts val="0"/>
              </a:spcAft>
              <a:buSzPts val="6000"/>
              <a:buNone/>
              <a:defRPr sz="8000"/>
            </a:lvl3pPr>
            <a:lvl4pPr lvl="3" algn="ctr" rtl="0">
              <a:spcBef>
                <a:spcPts val="0"/>
              </a:spcBef>
              <a:spcAft>
                <a:spcPts val="0"/>
              </a:spcAft>
              <a:buSzPts val="6000"/>
              <a:buNone/>
              <a:defRPr sz="8000"/>
            </a:lvl4pPr>
            <a:lvl5pPr lvl="4" algn="ctr" rtl="0">
              <a:spcBef>
                <a:spcPts val="0"/>
              </a:spcBef>
              <a:spcAft>
                <a:spcPts val="0"/>
              </a:spcAft>
              <a:buSzPts val="6000"/>
              <a:buNone/>
              <a:defRPr sz="8000"/>
            </a:lvl5pPr>
            <a:lvl6pPr lvl="5" algn="ctr" rtl="0">
              <a:spcBef>
                <a:spcPts val="0"/>
              </a:spcBef>
              <a:spcAft>
                <a:spcPts val="0"/>
              </a:spcAft>
              <a:buSzPts val="6000"/>
              <a:buNone/>
              <a:defRPr sz="8000"/>
            </a:lvl6pPr>
            <a:lvl7pPr lvl="6" algn="ctr" rtl="0">
              <a:spcBef>
                <a:spcPts val="0"/>
              </a:spcBef>
              <a:spcAft>
                <a:spcPts val="0"/>
              </a:spcAft>
              <a:buSzPts val="6000"/>
              <a:buNone/>
              <a:defRPr sz="8000"/>
            </a:lvl7pPr>
            <a:lvl8pPr lvl="7" algn="ctr" rtl="0">
              <a:spcBef>
                <a:spcPts val="0"/>
              </a:spcBef>
              <a:spcAft>
                <a:spcPts val="0"/>
              </a:spcAft>
              <a:buSzPts val="6000"/>
              <a:buNone/>
              <a:defRPr sz="8000"/>
            </a:lvl8pPr>
            <a:lvl9pPr lvl="8" algn="ctr" rtl="0">
              <a:spcBef>
                <a:spcPts val="0"/>
              </a:spcBef>
              <a:spcAft>
                <a:spcPts val="0"/>
              </a:spcAft>
              <a:buSzPts val="6000"/>
              <a:buNone/>
              <a:defRPr sz="8000"/>
            </a:lvl9pPr>
          </a:lstStyle>
          <a:p>
            <a:r>
              <a:t>xx%</a:t>
            </a:r>
          </a:p>
        </p:txBody>
      </p:sp>
      <p:sp>
        <p:nvSpPr>
          <p:cNvPr id="338" name="Google Shape;338;p16"/>
          <p:cNvSpPr txBox="1">
            <a:spLocks noGrp="1"/>
          </p:cNvSpPr>
          <p:nvPr>
            <p:ph type="subTitle" idx="1"/>
          </p:nvPr>
        </p:nvSpPr>
        <p:spPr>
          <a:xfrm>
            <a:off x="3936833" y="3769833"/>
            <a:ext cx="4318400" cy="951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800"/>
              <a:buNone/>
              <a:defRPr sz="2133"/>
            </a:lvl1pPr>
            <a:lvl2pPr lvl="1" algn="ctr" rtl="0">
              <a:lnSpc>
                <a:spcPct val="100000"/>
              </a:lnSpc>
              <a:spcBef>
                <a:spcPts val="2133"/>
              </a:spcBef>
              <a:spcAft>
                <a:spcPts val="0"/>
              </a:spcAft>
              <a:buSzPts val="1400"/>
              <a:buNone/>
              <a:defRPr/>
            </a:lvl2pPr>
            <a:lvl3pPr lvl="2" algn="ctr" rtl="0">
              <a:lnSpc>
                <a:spcPct val="100000"/>
              </a:lnSpc>
              <a:spcBef>
                <a:spcPts val="2133"/>
              </a:spcBef>
              <a:spcAft>
                <a:spcPts val="0"/>
              </a:spcAft>
              <a:buSzPts val="1400"/>
              <a:buNone/>
              <a:defRPr/>
            </a:lvl3pPr>
            <a:lvl4pPr lvl="3" algn="ctr" rtl="0">
              <a:lnSpc>
                <a:spcPct val="100000"/>
              </a:lnSpc>
              <a:spcBef>
                <a:spcPts val="2133"/>
              </a:spcBef>
              <a:spcAft>
                <a:spcPts val="0"/>
              </a:spcAft>
              <a:buSzPts val="1400"/>
              <a:buNone/>
              <a:defRPr/>
            </a:lvl4pPr>
            <a:lvl5pPr lvl="4" algn="ctr" rtl="0">
              <a:lnSpc>
                <a:spcPct val="100000"/>
              </a:lnSpc>
              <a:spcBef>
                <a:spcPts val="2133"/>
              </a:spcBef>
              <a:spcAft>
                <a:spcPts val="0"/>
              </a:spcAft>
              <a:buSzPts val="1400"/>
              <a:buNone/>
              <a:defRPr/>
            </a:lvl5pPr>
            <a:lvl6pPr lvl="5" algn="ctr" rtl="0">
              <a:lnSpc>
                <a:spcPct val="100000"/>
              </a:lnSpc>
              <a:spcBef>
                <a:spcPts val="2133"/>
              </a:spcBef>
              <a:spcAft>
                <a:spcPts val="0"/>
              </a:spcAft>
              <a:buSzPts val="1400"/>
              <a:buNone/>
              <a:defRPr/>
            </a:lvl6pPr>
            <a:lvl7pPr lvl="6" algn="ctr" rtl="0">
              <a:lnSpc>
                <a:spcPct val="100000"/>
              </a:lnSpc>
              <a:spcBef>
                <a:spcPts val="2133"/>
              </a:spcBef>
              <a:spcAft>
                <a:spcPts val="0"/>
              </a:spcAft>
              <a:buSzPts val="1400"/>
              <a:buNone/>
              <a:defRPr/>
            </a:lvl7pPr>
            <a:lvl8pPr lvl="7" algn="ctr" rtl="0">
              <a:lnSpc>
                <a:spcPct val="100000"/>
              </a:lnSpc>
              <a:spcBef>
                <a:spcPts val="2133"/>
              </a:spcBef>
              <a:spcAft>
                <a:spcPts val="0"/>
              </a:spcAft>
              <a:buSzPts val="1400"/>
              <a:buNone/>
              <a:defRPr/>
            </a:lvl8pPr>
            <a:lvl9pPr lvl="8" algn="ctr" rtl="0">
              <a:lnSpc>
                <a:spcPct val="100000"/>
              </a:lnSpc>
              <a:spcBef>
                <a:spcPts val="2133"/>
              </a:spcBef>
              <a:spcAft>
                <a:spcPts val="2133"/>
              </a:spcAft>
              <a:buSzPts val="1400"/>
              <a:buNone/>
              <a:defRPr/>
            </a:lvl9pPr>
          </a:lstStyle>
          <a:p>
            <a:endParaRPr/>
          </a:p>
        </p:txBody>
      </p:sp>
      <p:sp>
        <p:nvSpPr>
          <p:cNvPr id="339" name="Google Shape;339;p16"/>
          <p:cNvSpPr/>
          <p:nvPr/>
        </p:nvSpPr>
        <p:spPr>
          <a:xfrm>
            <a:off x="-79267" y="5625234"/>
            <a:ext cx="12249517" cy="4814929"/>
          </a:xfrm>
          <a:custGeom>
            <a:avLst/>
            <a:gdLst/>
            <a:ahLst/>
            <a:cxnLst/>
            <a:rect l="l" t="t" r="r" b="b"/>
            <a:pathLst>
              <a:path w="63855" h="27890" extrusionOk="0">
                <a:moveTo>
                  <a:pt x="0" y="26622"/>
                </a:moveTo>
                <a:cubicBezTo>
                  <a:pt x="489" y="26694"/>
                  <a:pt x="978" y="26749"/>
                  <a:pt x="1467" y="26821"/>
                </a:cubicBezTo>
                <a:cubicBezTo>
                  <a:pt x="2553" y="26984"/>
                  <a:pt x="3640" y="27075"/>
                  <a:pt x="4708" y="27256"/>
                </a:cubicBezTo>
                <a:cubicBezTo>
                  <a:pt x="5741" y="27419"/>
                  <a:pt x="6755" y="27618"/>
                  <a:pt x="7787" y="27817"/>
                </a:cubicBezTo>
                <a:lnTo>
                  <a:pt x="8186" y="27890"/>
                </a:lnTo>
                <a:lnTo>
                  <a:pt x="63619" y="22855"/>
                </a:lnTo>
                <a:lnTo>
                  <a:pt x="63854" y="14941"/>
                </a:lnTo>
                <a:lnTo>
                  <a:pt x="63854" y="3460"/>
                </a:lnTo>
                <a:lnTo>
                  <a:pt x="63782" y="3496"/>
                </a:lnTo>
                <a:cubicBezTo>
                  <a:pt x="63727" y="3532"/>
                  <a:pt x="63673" y="3550"/>
                  <a:pt x="63637" y="3569"/>
                </a:cubicBezTo>
                <a:cubicBezTo>
                  <a:pt x="63564" y="3605"/>
                  <a:pt x="63528" y="3641"/>
                  <a:pt x="63456" y="3677"/>
                </a:cubicBezTo>
                <a:cubicBezTo>
                  <a:pt x="63365" y="3732"/>
                  <a:pt x="63293" y="3822"/>
                  <a:pt x="63202" y="3858"/>
                </a:cubicBezTo>
                <a:cubicBezTo>
                  <a:pt x="63094" y="3895"/>
                  <a:pt x="62985" y="3949"/>
                  <a:pt x="62876" y="4003"/>
                </a:cubicBezTo>
                <a:cubicBezTo>
                  <a:pt x="62786" y="4058"/>
                  <a:pt x="62659" y="4094"/>
                  <a:pt x="62550" y="4094"/>
                </a:cubicBezTo>
                <a:cubicBezTo>
                  <a:pt x="62442" y="4112"/>
                  <a:pt x="62315" y="4094"/>
                  <a:pt x="62206" y="4076"/>
                </a:cubicBezTo>
                <a:cubicBezTo>
                  <a:pt x="62098" y="4039"/>
                  <a:pt x="62007" y="4003"/>
                  <a:pt x="61916" y="3931"/>
                </a:cubicBezTo>
                <a:cubicBezTo>
                  <a:pt x="61808" y="3876"/>
                  <a:pt x="61699" y="3822"/>
                  <a:pt x="61590" y="3786"/>
                </a:cubicBezTo>
                <a:cubicBezTo>
                  <a:pt x="61482" y="3750"/>
                  <a:pt x="61409" y="3677"/>
                  <a:pt x="61301" y="3641"/>
                </a:cubicBezTo>
                <a:cubicBezTo>
                  <a:pt x="61210" y="3605"/>
                  <a:pt x="61101" y="3587"/>
                  <a:pt x="60993" y="3587"/>
                </a:cubicBezTo>
                <a:cubicBezTo>
                  <a:pt x="60920" y="3605"/>
                  <a:pt x="60866" y="3605"/>
                  <a:pt x="60794" y="3587"/>
                </a:cubicBezTo>
                <a:cubicBezTo>
                  <a:pt x="60739" y="3569"/>
                  <a:pt x="60685" y="3550"/>
                  <a:pt x="60631" y="3532"/>
                </a:cubicBezTo>
                <a:cubicBezTo>
                  <a:pt x="60522" y="3478"/>
                  <a:pt x="60413" y="3442"/>
                  <a:pt x="60287" y="3406"/>
                </a:cubicBezTo>
                <a:cubicBezTo>
                  <a:pt x="60160" y="3387"/>
                  <a:pt x="60033" y="3333"/>
                  <a:pt x="59906" y="3315"/>
                </a:cubicBezTo>
                <a:lnTo>
                  <a:pt x="59761" y="3279"/>
                </a:lnTo>
                <a:cubicBezTo>
                  <a:pt x="59707" y="3279"/>
                  <a:pt x="59653" y="3243"/>
                  <a:pt x="59580" y="3224"/>
                </a:cubicBezTo>
                <a:lnTo>
                  <a:pt x="59417" y="3170"/>
                </a:lnTo>
                <a:cubicBezTo>
                  <a:pt x="59363" y="3152"/>
                  <a:pt x="59291" y="3152"/>
                  <a:pt x="59236" y="3152"/>
                </a:cubicBezTo>
                <a:lnTo>
                  <a:pt x="59218" y="3152"/>
                </a:lnTo>
                <a:cubicBezTo>
                  <a:pt x="59218" y="3134"/>
                  <a:pt x="59200" y="3134"/>
                  <a:pt x="59200" y="3134"/>
                </a:cubicBezTo>
                <a:lnTo>
                  <a:pt x="59037" y="3134"/>
                </a:lnTo>
                <a:cubicBezTo>
                  <a:pt x="58983" y="3134"/>
                  <a:pt x="58946" y="3152"/>
                  <a:pt x="58892" y="3170"/>
                </a:cubicBezTo>
                <a:cubicBezTo>
                  <a:pt x="58856" y="3170"/>
                  <a:pt x="58802" y="3188"/>
                  <a:pt x="58747" y="3188"/>
                </a:cubicBezTo>
                <a:lnTo>
                  <a:pt x="58584" y="3188"/>
                </a:lnTo>
                <a:cubicBezTo>
                  <a:pt x="58566" y="3188"/>
                  <a:pt x="58548" y="3188"/>
                  <a:pt x="58530" y="3188"/>
                </a:cubicBezTo>
                <a:cubicBezTo>
                  <a:pt x="58494" y="3188"/>
                  <a:pt x="58476" y="3188"/>
                  <a:pt x="58458" y="3206"/>
                </a:cubicBezTo>
                <a:cubicBezTo>
                  <a:pt x="58403" y="3224"/>
                  <a:pt x="58367" y="3224"/>
                  <a:pt x="58313" y="3206"/>
                </a:cubicBezTo>
                <a:lnTo>
                  <a:pt x="58186" y="3206"/>
                </a:lnTo>
                <a:cubicBezTo>
                  <a:pt x="58132" y="3206"/>
                  <a:pt x="58077" y="3206"/>
                  <a:pt x="58023" y="3243"/>
                </a:cubicBezTo>
                <a:cubicBezTo>
                  <a:pt x="57987" y="3261"/>
                  <a:pt x="57950" y="3279"/>
                  <a:pt x="57896" y="3297"/>
                </a:cubicBezTo>
                <a:cubicBezTo>
                  <a:pt x="57860" y="3315"/>
                  <a:pt x="57806" y="3351"/>
                  <a:pt x="57769" y="3351"/>
                </a:cubicBezTo>
                <a:cubicBezTo>
                  <a:pt x="57715" y="3369"/>
                  <a:pt x="57679" y="3406"/>
                  <a:pt x="57643" y="3424"/>
                </a:cubicBezTo>
                <a:cubicBezTo>
                  <a:pt x="57624" y="3442"/>
                  <a:pt x="57606" y="3442"/>
                  <a:pt x="57588" y="3460"/>
                </a:cubicBezTo>
                <a:cubicBezTo>
                  <a:pt x="57570" y="3460"/>
                  <a:pt x="57534" y="3460"/>
                  <a:pt x="57516" y="3460"/>
                </a:cubicBezTo>
                <a:lnTo>
                  <a:pt x="57371" y="3478"/>
                </a:lnTo>
                <a:cubicBezTo>
                  <a:pt x="57317" y="3478"/>
                  <a:pt x="57280" y="3478"/>
                  <a:pt x="57226" y="3460"/>
                </a:cubicBezTo>
                <a:cubicBezTo>
                  <a:pt x="57154" y="3424"/>
                  <a:pt x="57045" y="3387"/>
                  <a:pt x="56954" y="3387"/>
                </a:cubicBezTo>
                <a:cubicBezTo>
                  <a:pt x="56918" y="3387"/>
                  <a:pt x="56864" y="3387"/>
                  <a:pt x="56828" y="3406"/>
                </a:cubicBezTo>
                <a:cubicBezTo>
                  <a:pt x="56773" y="3424"/>
                  <a:pt x="56737" y="3424"/>
                  <a:pt x="56683" y="3406"/>
                </a:cubicBezTo>
                <a:cubicBezTo>
                  <a:pt x="56610" y="3387"/>
                  <a:pt x="56538" y="3333"/>
                  <a:pt x="56465" y="3297"/>
                </a:cubicBezTo>
                <a:lnTo>
                  <a:pt x="56411" y="3279"/>
                </a:lnTo>
                <a:lnTo>
                  <a:pt x="56357" y="3261"/>
                </a:lnTo>
                <a:cubicBezTo>
                  <a:pt x="56321" y="3224"/>
                  <a:pt x="56284" y="3224"/>
                  <a:pt x="56248" y="3206"/>
                </a:cubicBezTo>
                <a:cubicBezTo>
                  <a:pt x="56158" y="3188"/>
                  <a:pt x="56067" y="3206"/>
                  <a:pt x="55995" y="3261"/>
                </a:cubicBezTo>
                <a:cubicBezTo>
                  <a:pt x="55904" y="3315"/>
                  <a:pt x="55832" y="3369"/>
                  <a:pt x="55759" y="3424"/>
                </a:cubicBezTo>
                <a:cubicBezTo>
                  <a:pt x="55723" y="3442"/>
                  <a:pt x="55687" y="3478"/>
                  <a:pt x="55669" y="3514"/>
                </a:cubicBezTo>
                <a:cubicBezTo>
                  <a:pt x="55632" y="3532"/>
                  <a:pt x="55596" y="3569"/>
                  <a:pt x="55578" y="3587"/>
                </a:cubicBezTo>
                <a:lnTo>
                  <a:pt x="55433" y="3659"/>
                </a:lnTo>
                <a:cubicBezTo>
                  <a:pt x="55397" y="3677"/>
                  <a:pt x="55343" y="3695"/>
                  <a:pt x="55306" y="3713"/>
                </a:cubicBezTo>
                <a:cubicBezTo>
                  <a:pt x="55252" y="3732"/>
                  <a:pt x="55198" y="3713"/>
                  <a:pt x="55162" y="3732"/>
                </a:cubicBezTo>
                <a:cubicBezTo>
                  <a:pt x="55107" y="3750"/>
                  <a:pt x="55071" y="3768"/>
                  <a:pt x="55035" y="3804"/>
                </a:cubicBezTo>
                <a:cubicBezTo>
                  <a:pt x="54962" y="3840"/>
                  <a:pt x="54908" y="3913"/>
                  <a:pt x="54836" y="3967"/>
                </a:cubicBezTo>
                <a:cubicBezTo>
                  <a:pt x="54745" y="4003"/>
                  <a:pt x="54673" y="4058"/>
                  <a:pt x="54582" y="4112"/>
                </a:cubicBezTo>
                <a:cubicBezTo>
                  <a:pt x="54510" y="4166"/>
                  <a:pt x="54455" y="4239"/>
                  <a:pt x="54383" y="4293"/>
                </a:cubicBezTo>
                <a:cubicBezTo>
                  <a:pt x="54347" y="4329"/>
                  <a:pt x="54310" y="4347"/>
                  <a:pt x="54274" y="4365"/>
                </a:cubicBezTo>
                <a:cubicBezTo>
                  <a:pt x="54238" y="4383"/>
                  <a:pt x="54184" y="4402"/>
                  <a:pt x="54147" y="4420"/>
                </a:cubicBezTo>
                <a:cubicBezTo>
                  <a:pt x="54093" y="4420"/>
                  <a:pt x="54057" y="4438"/>
                  <a:pt x="54003" y="4438"/>
                </a:cubicBezTo>
                <a:cubicBezTo>
                  <a:pt x="54003" y="4438"/>
                  <a:pt x="53984" y="4438"/>
                  <a:pt x="53984" y="4438"/>
                </a:cubicBezTo>
                <a:lnTo>
                  <a:pt x="53894" y="4438"/>
                </a:lnTo>
                <a:cubicBezTo>
                  <a:pt x="53840" y="4420"/>
                  <a:pt x="53785" y="4420"/>
                  <a:pt x="53731" y="4438"/>
                </a:cubicBezTo>
                <a:lnTo>
                  <a:pt x="53568" y="4438"/>
                </a:lnTo>
                <a:cubicBezTo>
                  <a:pt x="53514" y="4420"/>
                  <a:pt x="53459" y="4420"/>
                  <a:pt x="53405" y="4438"/>
                </a:cubicBezTo>
                <a:lnTo>
                  <a:pt x="53333" y="4438"/>
                </a:lnTo>
                <a:lnTo>
                  <a:pt x="53242" y="4438"/>
                </a:lnTo>
                <a:lnTo>
                  <a:pt x="53170" y="4438"/>
                </a:lnTo>
                <a:lnTo>
                  <a:pt x="53079" y="4438"/>
                </a:lnTo>
                <a:lnTo>
                  <a:pt x="52916" y="4438"/>
                </a:lnTo>
                <a:cubicBezTo>
                  <a:pt x="52862" y="4420"/>
                  <a:pt x="52789" y="4420"/>
                  <a:pt x="52735" y="4438"/>
                </a:cubicBezTo>
                <a:lnTo>
                  <a:pt x="52662" y="4438"/>
                </a:lnTo>
                <a:cubicBezTo>
                  <a:pt x="52644" y="4438"/>
                  <a:pt x="52626" y="4438"/>
                  <a:pt x="52608" y="4420"/>
                </a:cubicBezTo>
                <a:cubicBezTo>
                  <a:pt x="52572" y="4402"/>
                  <a:pt x="52554" y="4402"/>
                  <a:pt x="52536" y="4402"/>
                </a:cubicBezTo>
                <a:lnTo>
                  <a:pt x="52463" y="4347"/>
                </a:lnTo>
                <a:cubicBezTo>
                  <a:pt x="52409" y="4329"/>
                  <a:pt x="52355" y="4311"/>
                  <a:pt x="52300" y="4275"/>
                </a:cubicBezTo>
                <a:cubicBezTo>
                  <a:pt x="52264" y="4257"/>
                  <a:pt x="52210" y="4239"/>
                  <a:pt x="52155" y="4220"/>
                </a:cubicBezTo>
                <a:cubicBezTo>
                  <a:pt x="52047" y="4184"/>
                  <a:pt x="51938" y="4148"/>
                  <a:pt x="51829" y="4130"/>
                </a:cubicBezTo>
                <a:cubicBezTo>
                  <a:pt x="51775" y="4112"/>
                  <a:pt x="51721" y="4112"/>
                  <a:pt x="51666" y="4130"/>
                </a:cubicBezTo>
                <a:cubicBezTo>
                  <a:pt x="51612" y="4130"/>
                  <a:pt x="51558" y="4130"/>
                  <a:pt x="51522" y="4148"/>
                </a:cubicBezTo>
                <a:lnTo>
                  <a:pt x="51377" y="4202"/>
                </a:lnTo>
                <a:cubicBezTo>
                  <a:pt x="51322" y="4220"/>
                  <a:pt x="51268" y="4202"/>
                  <a:pt x="51214" y="4239"/>
                </a:cubicBezTo>
                <a:cubicBezTo>
                  <a:pt x="51196" y="4239"/>
                  <a:pt x="51177" y="4239"/>
                  <a:pt x="51177" y="4239"/>
                </a:cubicBezTo>
                <a:lnTo>
                  <a:pt x="51141" y="4239"/>
                </a:lnTo>
                <a:cubicBezTo>
                  <a:pt x="51105" y="4257"/>
                  <a:pt x="51087" y="4257"/>
                  <a:pt x="51069" y="4275"/>
                </a:cubicBezTo>
                <a:cubicBezTo>
                  <a:pt x="51033" y="4311"/>
                  <a:pt x="50978" y="4329"/>
                  <a:pt x="50924" y="4365"/>
                </a:cubicBezTo>
                <a:cubicBezTo>
                  <a:pt x="50888" y="4383"/>
                  <a:pt x="50833" y="4420"/>
                  <a:pt x="50779" y="4438"/>
                </a:cubicBezTo>
                <a:cubicBezTo>
                  <a:pt x="50743" y="4456"/>
                  <a:pt x="50689" y="4474"/>
                  <a:pt x="50634" y="4492"/>
                </a:cubicBezTo>
                <a:cubicBezTo>
                  <a:pt x="50598" y="4492"/>
                  <a:pt x="50544" y="4474"/>
                  <a:pt x="50489" y="4474"/>
                </a:cubicBezTo>
                <a:cubicBezTo>
                  <a:pt x="50435" y="4474"/>
                  <a:pt x="50399" y="4438"/>
                  <a:pt x="50344" y="4438"/>
                </a:cubicBezTo>
                <a:cubicBezTo>
                  <a:pt x="50308" y="4420"/>
                  <a:pt x="50290" y="4420"/>
                  <a:pt x="50272" y="4420"/>
                </a:cubicBezTo>
                <a:lnTo>
                  <a:pt x="50200" y="4383"/>
                </a:lnTo>
                <a:lnTo>
                  <a:pt x="50037" y="4347"/>
                </a:lnTo>
                <a:cubicBezTo>
                  <a:pt x="49928" y="4311"/>
                  <a:pt x="49819" y="4275"/>
                  <a:pt x="49711" y="4220"/>
                </a:cubicBezTo>
                <a:cubicBezTo>
                  <a:pt x="49674" y="4184"/>
                  <a:pt x="49638" y="4148"/>
                  <a:pt x="49602" y="4112"/>
                </a:cubicBezTo>
                <a:cubicBezTo>
                  <a:pt x="49566" y="4076"/>
                  <a:pt x="49530" y="4039"/>
                  <a:pt x="49493" y="4021"/>
                </a:cubicBezTo>
                <a:cubicBezTo>
                  <a:pt x="49403" y="4003"/>
                  <a:pt x="49312" y="4021"/>
                  <a:pt x="49222" y="4039"/>
                </a:cubicBezTo>
                <a:cubicBezTo>
                  <a:pt x="49185" y="4058"/>
                  <a:pt x="49131" y="4076"/>
                  <a:pt x="49077" y="4094"/>
                </a:cubicBezTo>
                <a:cubicBezTo>
                  <a:pt x="49022" y="4112"/>
                  <a:pt x="48986" y="4148"/>
                  <a:pt x="48932" y="4166"/>
                </a:cubicBezTo>
                <a:cubicBezTo>
                  <a:pt x="48896" y="4166"/>
                  <a:pt x="48878" y="4184"/>
                  <a:pt x="48859" y="4184"/>
                </a:cubicBezTo>
                <a:cubicBezTo>
                  <a:pt x="48823" y="4202"/>
                  <a:pt x="48805" y="4220"/>
                  <a:pt x="48805" y="4239"/>
                </a:cubicBezTo>
                <a:cubicBezTo>
                  <a:pt x="48751" y="4275"/>
                  <a:pt x="48715" y="4311"/>
                  <a:pt x="48660" y="4347"/>
                </a:cubicBezTo>
                <a:cubicBezTo>
                  <a:pt x="48624" y="4383"/>
                  <a:pt x="48606" y="4420"/>
                  <a:pt x="48552" y="4456"/>
                </a:cubicBezTo>
                <a:cubicBezTo>
                  <a:pt x="48515" y="4474"/>
                  <a:pt x="48461" y="4474"/>
                  <a:pt x="48407" y="4492"/>
                </a:cubicBezTo>
                <a:cubicBezTo>
                  <a:pt x="48371" y="4510"/>
                  <a:pt x="48389" y="4510"/>
                  <a:pt x="48371" y="4510"/>
                </a:cubicBezTo>
                <a:cubicBezTo>
                  <a:pt x="48352" y="4510"/>
                  <a:pt x="48316" y="4510"/>
                  <a:pt x="48298" y="4528"/>
                </a:cubicBezTo>
                <a:cubicBezTo>
                  <a:pt x="48262" y="4528"/>
                  <a:pt x="48244" y="4528"/>
                  <a:pt x="48226" y="4546"/>
                </a:cubicBezTo>
                <a:cubicBezTo>
                  <a:pt x="48208" y="4546"/>
                  <a:pt x="48171" y="4546"/>
                  <a:pt x="48153" y="4565"/>
                </a:cubicBezTo>
                <a:lnTo>
                  <a:pt x="48008" y="4492"/>
                </a:lnTo>
                <a:cubicBezTo>
                  <a:pt x="47918" y="4456"/>
                  <a:pt x="47827" y="4438"/>
                  <a:pt x="47719" y="4402"/>
                </a:cubicBezTo>
                <a:cubicBezTo>
                  <a:pt x="47682" y="4383"/>
                  <a:pt x="47646" y="4383"/>
                  <a:pt x="47610" y="4365"/>
                </a:cubicBezTo>
                <a:cubicBezTo>
                  <a:pt x="47556" y="4347"/>
                  <a:pt x="47519" y="4329"/>
                  <a:pt x="47483" y="4293"/>
                </a:cubicBezTo>
                <a:cubicBezTo>
                  <a:pt x="47411" y="4239"/>
                  <a:pt x="47320" y="4184"/>
                  <a:pt x="47230" y="4148"/>
                </a:cubicBezTo>
                <a:cubicBezTo>
                  <a:pt x="47049" y="4039"/>
                  <a:pt x="46867" y="3931"/>
                  <a:pt x="46668" y="3840"/>
                </a:cubicBezTo>
                <a:cubicBezTo>
                  <a:pt x="46632" y="3822"/>
                  <a:pt x="46578" y="3804"/>
                  <a:pt x="46541" y="3768"/>
                </a:cubicBezTo>
                <a:cubicBezTo>
                  <a:pt x="46487" y="3768"/>
                  <a:pt x="46451" y="3750"/>
                  <a:pt x="46397" y="3732"/>
                </a:cubicBezTo>
                <a:cubicBezTo>
                  <a:pt x="46360" y="3732"/>
                  <a:pt x="46324" y="3695"/>
                  <a:pt x="46288" y="3677"/>
                </a:cubicBezTo>
                <a:cubicBezTo>
                  <a:pt x="46234" y="3659"/>
                  <a:pt x="46197" y="3641"/>
                  <a:pt x="46143" y="3623"/>
                </a:cubicBezTo>
                <a:cubicBezTo>
                  <a:pt x="46052" y="3569"/>
                  <a:pt x="45962" y="3514"/>
                  <a:pt x="45871" y="3478"/>
                </a:cubicBezTo>
                <a:cubicBezTo>
                  <a:pt x="45781" y="3442"/>
                  <a:pt x="45672" y="3406"/>
                  <a:pt x="45582" y="3369"/>
                </a:cubicBezTo>
                <a:cubicBezTo>
                  <a:pt x="45545" y="3351"/>
                  <a:pt x="45491" y="3333"/>
                  <a:pt x="45455" y="3315"/>
                </a:cubicBezTo>
                <a:cubicBezTo>
                  <a:pt x="45401" y="3297"/>
                  <a:pt x="45346" y="3279"/>
                  <a:pt x="45310" y="3261"/>
                </a:cubicBezTo>
                <a:cubicBezTo>
                  <a:pt x="45219" y="3206"/>
                  <a:pt x="45111" y="3188"/>
                  <a:pt x="45020" y="3152"/>
                </a:cubicBezTo>
                <a:cubicBezTo>
                  <a:pt x="44912" y="3098"/>
                  <a:pt x="44821" y="3061"/>
                  <a:pt x="44730" y="3025"/>
                </a:cubicBezTo>
                <a:cubicBezTo>
                  <a:pt x="44640" y="3007"/>
                  <a:pt x="44549" y="2971"/>
                  <a:pt x="44459" y="2935"/>
                </a:cubicBezTo>
                <a:cubicBezTo>
                  <a:pt x="44368" y="2880"/>
                  <a:pt x="44296" y="2826"/>
                  <a:pt x="44223" y="2772"/>
                </a:cubicBezTo>
                <a:cubicBezTo>
                  <a:pt x="44187" y="2736"/>
                  <a:pt x="44169" y="2699"/>
                  <a:pt x="44133" y="2663"/>
                </a:cubicBezTo>
                <a:cubicBezTo>
                  <a:pt x="44115" y="2645"/>
                  <a:pt x="44079" y="2609"/>
                  <a:pt x="44042" y="2573"/>
                </a:cubicBezTo>
                <a:cubicBezTo>
                  <a:pt x="44006" y="2536"/>
                  <a:pt x="43970" y="2518"/>
                  <a:pt x="43934" y="2482"/>
                </a:cubicBezTo>
                <a:cubicBezTo>
                  <a:pt x="43897" y="2464"/>
                  <a:pt x="43861" y="2446"/>
                  <a:pt x="43825" y="2410"/>
                </a:cubicBezTo>
                <a:cubicBezTo>
                  <a:pt x="43734" y="2355"/>
                  <a:pt x="43662" y="2283"/>
                  <a:pt x="43571" y="2210"/>
                </a:cubicBezTo>
                <a:cubicBezTo>
                  <a:pt x="43499" y="2138"/>
                  <a:pt x="43427" y="2065"/>
                  <a:pt x="43372" y="1975"/>
                </a:cubicBezTo>
                <a:cubicBezTo>
                  <a:pt x="43336" y="1902"/>
                  <a:pt x="43264" y="1848"/>
                  <a:pt x="43191" y="1794"/>
                </a:cubicBezTo>
                <a:cubicBezTo>
                  <a:pt x="43155" y="1776"/>
                  <a:pt x="43119" y="1758"/>
                  <a:pt x="43083" y="1739"/>
                </a:cubicBezTo>
                <a:cubicBezTo>
                  <a:pt x="43046" y="1739"/>
                  <a:pt x="42992" y="1721"/>
                  <a:pt x="42956" y="1721"/>
                </a:cubicBezTo>
                <a:cubicBezTo>
                  <a:pt x="42865" y="1721"/>
                  <a:pt x="42757" y="1739"/>
                  <a:pt x="42666" y="1776"/>
                </a:cubicBezTo>
                <a:cubicBezTo>
                  <a:pt x="42612" y="1794"/>
                  <a:pt x="42575" y="1812"/>
                  <a:pt x="42521" y="1812"/>
                </a:cubicBezTo>
                <a:cubicBezTo>
                  <a:pt x="42467" y="1830"/>
                  <a:pt x="42431" y="1848"/>
                  <a:pt x="42376" y="1866"/>
                </a:cubicBezTo>
                <a:cubicBezTo>
                  <a:pt x="42286" y="1884"/>
                  <a:pt x="42195" y="1902"/>
                  <a:pt x="42087" y="1921"/>
                </a:cubicBezTo>
                <a:cubicBezTo>
                  <a:pt x="41996" y="1957"/>
                  <a:pt x="41905" y="1993"/>
                  <a:pt x="41833" y="2047"/>
                </a:cubicBezTo>
                <a:cubicBezTo>
                  <a:pt x="41742" y="2102"/>
                  <a:pt x="41670" y="2156"/>
                  <a:pt x="41616" y="2228"/>
                </a:cubicBezTo>
                <a:cubicBezTo>
                  <a:pt x="41598" y="2228"/>
                  <a:pt x="41579" y="2247"/>
                  <a:pt x="41561" y="2265"/>
                </a:cubicBezTo>
                <a:cubicBezTo>
                  <a:pt x="41561" y="2283"/>
                  <a:pt x="41525" y="2301"/>
                  <a:pt x="41507" y="2301"/>
                </a:cubicBezTo>
                <a:cubicBezTo>
                  <a:pt x="41471" y="2337"/>
                  <a:pt x="41416" y="2373"/>
                  <a:pt x="41380" y="2410"/>
                </a:cubicBezTo>
                <a:cubicBezTo>
                  <a:pt x="41308" y="2464"/>
                  <a:pt x="41217" y="2536"/>
                  <a:pt x="41127" y="2591"/>
                </a:cubicBezTo>
                <a:cubicBezTo>
                  <a:pt x="41054" y="2645"/>
                  <a:pt x="40982" y="2717"/>
                  <a:pt x="40909" y="2772"/>
                </a:cubicBezTo>
                <a:cubicBezTo>
                  <a:pt x="40873" y="2790"/>
                  <a:pt x="40819" y="2808"/>
                  <a:pt x="40783" y="2844"/>
                </a:cubicBezTo>
                <a:cubicBezTo>
                  <a:pt x="40746" y="2880"/>
                  <a:pt x="40710" y="2898"/>
                  <a:pt x="40656" y="2917"/>
                </a:cubicBezTo>
                <a:cubicBezTo>
                  <a:pt x="40620" y="2935"/>
                  <a:pt x="40583" y="2953"/>
                  <a:pt x="40547" y="2971"/>
                </a:cubicBezTo>
                <a:cubicBezTo>
                  <a:pt x="40493" y="2989"/>
                  <a:pt x="40457" y="3007"/>
                  <a:pt x="40402" y="3025"/>
                </a:cubicBezTo>
                <a:cubicBezTo>
                  <a:pt x="40312" y="3061"/>
                  <a:pt x="40239" y="3098"/>
                  <a:pt x="40149" y="3116"/>
                </a:cubicBezTo>
                <a:cubicBezTo>
                  <a:pt x="40040" y="3134"/>
                  <a:pt x="39931" y="3134"/>
                  <a:pt x="39841" y="3152"/>
                </a:cubicBezTo>
                <a:cubicBezTo>
                  <a:pt x="39732" y="3170"/>
                  <a:pt x="39642" y="3188"/>
                  <a:pt x="39533" y="3170"/>
                </a:cubicBezTo>
                <a:cubicBezTo>
                  <a:pt x="39424" y="3170"/>
                  <a:pt x="39316" y="3170"/>
                  <a:pt x="39207" y="3152"/>
                </a:cubicBezTo>
                <a:cubicBezTo>
                  <a:pt x="39098" y="3134"/>
                  <a:pt x="39008" y="3134"/>
                  <a:pt x="38899" y="3116"/>
                </a:cubicBezTo>
                <a:cubicBezTo>
                  <a:pt x="38791" y="3116"/>
                  <a:pt x="38682" y="3134"/>
                  <a:pt x="38573" y="3116"/>
                </a:cubicBezTo>
                <a:cubicBezTo>
                  <a:pt x="38465" y="3098"/>
                  <a:pt x="38356" y="3098"/>
                  <a:pt x="38247" y="3080"/>
                </a:cubicBezTo>
                <a:cubicBezTo>
                  <a:pt x="38157" y="3098"/>
                  <a:pt x="38066" y="3080"/>
                  <a:pt x="37994" y="3025"/>
                </a:cubicBezTo>
                <a:cubicBezTo>
                  <a:pt x="37994" y="3025"/>
                  <a:pt x="37976" y="3025"/>
                  <a:pt x="37976" y="3025"/>
                </a:cubicBezTo>
                <a:cubicBezTo>
                  <a:pt x="37885" y="2971"/>
                  <a:pt x="37795" y="2917"/>
                  <a:pt x="37686" y="2880"/>
                </a:cubicBezTo>
                <a:cubicBezTo>
                  <a:pt x="37613" y="2844"/>
                  <a:pt x="37541" y="2826"/>
                  <a:pt x="37487" y="2808"/>
                </a:cubicBezTo>
                <a:cubicBezTo>
                  <a:pt x="37414" y="2808"/>
                  <a:pt x="37342" y="2790"/>
                  <a:pt x="37269" y="2790"/>
                </a:cubicBezTo>
                <a:cubicBezTo>
                  <a:pt x="37215" y="2790"/>
                  <a:pt x="37143" y="2808"/>
                  <a:pt x="37088" y="2844"/>
                </a:cubicBezTo>
                <a:cubicBezTo>
                  <a:pt x="37034" y="2880"/>
                  <a:pt x="36962" y="2917"/>
                  <a:pt x="36889" y="2935"/>
                </a:cubicBezTo>
                <a:cubicBezTo>
                  <a:pt x="36853" y="2953"/>
                  <a:pt x="36762" y="2989"/>
                  <a:pt x="36726" y="2971"/>
                </a:cubicBezTo>
                <a:cubicBezTo>
                  <a:pt x="36672" y="2935"/>
                  <a:pt x="36654" y="2898"/>
                  <a:pt x="36636" y="2862"/>
                </a:cubicBezTo>
                <a:cubicBezTo>
                  <a:pt x="36599" y="2826"/>
                  <a:pt x="36581" y="2808"/>
                  <a:pt x="36563" y="2772"/>
                </a:cubicBezTo>
                <a:cubicBezTo>
                  <a:pt x="36545" y="2754"/>
                  <a:pt x="36527" y="2717"/>
                  <a:pt x="36509" y="2699"/>
                </a:cubicBezTo>
                <a:cubicBezTo>
                  <a:pt x="36491" y="2663"/>
                  <a:pt x="36454" y="2573"/>
                  <a:pt x="36418" y="2500"/>
                </a:cubicBezTo>
                <a:cubicBezTo>
                  <a:pt x="36364" y="2373"/>
                  <a:pt x="36291" y="2247"/>
                  <a:pt x="36183" y="2138"/>
                </a:cubicBezTo>
                <a:cubicBezTo>
                  <a:pt x="36147" y="2102"/>
                  <a:pt x="36092" y="2065"/>
                  <a:pt x="36038" y="2029"/>
                </a:cubicBezTo>
                <a:cubicBezTo>
                  <a:pt x="36020" y="2029"/>
                  <a:pt x="35984" y="1993"/>
                  <a:pt x="35965" y="1993"/>
                </a:cubicBezTo>
                <a:cubicBezTo>
                  <a:pt x="35929" y="1975"/>
                  <a:pt x="35893" y="1957"/>
                  <a:pt x="35875" y="1957"/>
                </a:cubicBezTo>
                <a:cubicBezTo>
                  <a:pt x="35803" y="1939"/>
                  <a:pt x="35730" y="1921"/>
                  <a:pt x="35676" y="1921"/>
                </a:cubicBezTo>
                <a:cubicBezTo>
                  <a:pt x="35603" y="1902"/>
                  <a:pt x="35531" y="1884"/>
                  <a:pt x="35458" y="1866"/>
                </a:cubicBezTo>
                <a:cubicBezTo>
                  <a:pt x="35422" y="1848"/>
                  <a:pt x="35404" y="1848"/>
                  <a:pt x="35368" y="1830"/>
                </a:cubicBezTo>
                <a:cubicBezTo>
                  <a:pt x="35350" y="1812"/>
                  <a:pt x="35332" y="1794"/>
                  <a:pt x="35295" y="1758"/>
                </a:cubicBezTo>
                <a:cubicBezTo>
                  <a:pt x="35241" y="1721"/>
                  <a:pt x="35205" y="1667"/>
                  <a:pt x="35151" y="1613"/>
                </a:cubicBezTo>
                <a:cubicBezTo>
                  <a:pt x="35114" y="1577"/>
                  <a:pt x="35060" y="1522"/>
                  <a:pt x="35006" y="1468"/>
                </a:cubicBezTo>
                <a:cubicBezTo>
                  <a:pt x="34951" y="1432"/>
                  <a:pt x="34897" y="1377"/>
                  <a:pt x="34843" y="1359"/>
                </a:cubicBezTo>
                <a:cubicBezTo>
                  <a:pt x="34788" y="1323"/>
                  <a:pt x="34716" y="1287"/>
                  <a:pt x="34662" y="1269"/>
                </a:cubicBezTo>
                <a:cubicBezTo>
                  <a:pt x="34607" y="1251"/>
                  <a:pt x="34535" y="1251"/>
                  <a:pt x="34481" y="1251"/>
                </a:cubicBezTo>
                <a:cubicBezTo>
                  <a:pt x="34408" y="1251"/>
                  <a:pt x="34354" y="1269"/>
                  <a:pt x="34299" y="1287"/>
                </a:cubicBezTo>
                <a:cubicBezTo>
                  <a:pt x="34227" y="1305"/>
                  <a:pt x="34173" y="1341"/>
                  <a:pt x="34118" y="1359"/>
                </a:cubicBezTo>
                <a:cubicBezTo>
                  <a:pt x="34082" y="1377"/>
                  <a:pt x="34046" y="1377"/>
                  <a:pt x="34010" y="1395"/>
                </a:cubicBezTo>
                <a:cubicBezTo>
                  <a:pt x="33973" y="1414"/>
                  <a:pt x="33955" y="1414"/>
                  <a:pt x="33919" y="1432"/>
                </a:cubicBezTo>
                <a:cubicBezTo>
                  <a:pt x="33847" y="1450"/>
                  <a:pt x="33792" y="1468"/>
                  <a:pt x="33720" y="1486"/>
                </a:cubicBezTo>
                <a:cubicBezTo>
                  <a:pt x="33647" y="1486"/>
                  <a:pt x="33575" y="1504"/>
                  <a:pt x="33521" y="1522"/>
                </a:cubicBezTo>
                <a:cubicBezTo>
                  <a:pt x="33466" y="1558"/>
                  <a:pt x="33412" y="1595"/>
                  <a:pt x="33376" y="1631"/>
                </a:cubicBezTo>
                <a:cubicBezTo>
                  <a:pt x="33322" y="1739"/>
                  <a:pt x="33285" y="1866"/>
                  <a:pt x="33267" y="1993"/>
                </a:cubicBezTo>
                <a:cubicBezTo>
                  <a:pt x="33249" y="2065"/>
                  <a:pt x="33231" y="2138"/>
                  <a:pt x="33213" y="2210"/>
                </a:cubicBezTo>
                <a:cubicBezTo>
                  <a:pt x="33213" y="2228"/>
                  <a:pt x="33195" y="2247"/>
                  <a:pt x="33195" y="2265"/>
                </a:cubicBezTo>
                <a:lnTo>
                  <a:pt x="33177" y="2265"/>
                </a:lnTo>
                <a:cubicBezTo>
                  <a:pt x="33159" y="2265"/>
                  <a:pt x="33140" y="2247"/>
                  <a:pt x="33140" y="2228"/>
                </a:cubicBezTo>
                <a:cubicBezTo>
                  <a:pt x="33122" y="2228"/>
                  <a:pt x="33086" y="2210"/>
                  <a:pt x="33068" y="2192"/>
                </a:cubicBezTo>
                <a:cubicBezTo>
                  <a:pt x="33032" y="2192"/>
                  <a:pt x="33014" y="2174"/>
                  <a:pt x="32996" y="2138"/>
                </a:cubicBezTo>
                <a:cubicBezTo>
                  <a:pt x="32941" y="2084"/>
                  <a:pt x="32905" y="2047"/>
                  <a:pt x="32869" y="1975"/>
                </a:cubicBezTo>
                <a:cubicBezTo>
                  <a:pt x="32814" y="1866"/>
                  <a:pt x="32706" y="1794"/>
                  <a:pt x="32579" y="1794"/>
                </a:cubicBezTo>
                <a:cubicBezTo>
                  <a:pt x="32507" y="1812"/>
                  <a:pt x="32488" y="1866"/>
                  <a:pt x="32434" y="1884"/>
                </a:cubicBezTo>
                <a:cubicBezTo>
                  <a:pt x="32398" y="1921"/>
                  <a:pt x="32325" y="1957"/>
                  <a:pt x="32271" y="1993"/>
                </a:cubicBezTo>
                <a:cubicBezTo>
                  <a:pt x="32162" y="2084"/>
                  <a:pt x="32072" y="2192"/>
                  <a:pt x="32000" y="2301"/>
                </a:cubicBezTo>
                <a:cubicBezTo>
                  <a:pt x="31963" y="2355"/>
                  <a:pt x="31945" y="2391"/>
                  <a:pt x="31909" y="2446"/>
                </a:cubicBezTo>
                <a:cubicBezTo>
                  <a:pt x="31891" y="2428"/>
                  <a:pt x="31855" y="2428"/>
                  <a:pt x="31837" y="2428"/>
                </a:cubicBezTo>
                <a:cubicBezTo>
                  <a:pt x="31800" y="2428"/>
                  <a:pt x="31764" y="2428"/>
                  <a:pt x="31728" y="2428"/>
                </a:cubicBezTo>
                <a:cubicBezTo>
                  <a:pt x="31692" y="2410"/>
                  <a:pt x="31674" y="2391"/>
                  <a:pt x="31637" y="2373"/>
                </a:cubicBezTo>
                <a:cubicBezTo>
                  <a:pt x="31601" y="2355"/>
                  <a:pt x="31565" y="2337"/>
                  <a:pt x="31547" y="2337"/>
                </a:cubicBezTo>
                <a:cubicBezTo>
                  <a:pt x="31474" y="2301"/>
                  <a:pt x="31402" y="2265"/>
                  <a:pt x="31329" y="2247"/>
                </a:cubicBezTo>
                <a:cubicBezTo>
                  <a:pt x="31257" y="2210"/>
                  <a:pt x="31185" y="2174"/>
                  <a:pt x="31112" y="2156"/>
                </a:cubicBezTo>
                <a:cubicBezTo>
                  <a:pt x="31040" y="2138"/>
                  <a:pt x="30985" y="2102"/>
                  <a:pt x="30913" y="2065"/>
                </a:cubicBezTo>
                <a:cubicBezTo>
                  <a:pt x="30895" y="2047"/>
                  <a:pt x="30859" y="2029"/>
                  <a:pt x="30822" y="2011"/>
                </a:cubicBezTo>
                <a:lnTo>
                  <a:pt x="30732" y="1957"/>
                </a:lnTo>
                <a:cubicBezTo>
                  <a:pt x="30659" y="1921"/>
                  <a:pt x="30605" y="1884"/>
                  <a:pt x="30551" y="1848"/>
                </a:cubicBezTo>
                <a:cubicBezTo>
                  <a:pt x="30496" y="1830"/>
                  <a:pt x="30406" y="1812"/>
                  <a:pt x="30352" y="1776"/>
                </a:cubicBezTo>
                <a:cubicBezTo>
                  <a:pt x="30297" y="1739"/>
                  <a:pt x="30243" y="1703"/>
                  <a:pt x="30189" y="1667"/>
                </a:cubicBezTo>
                <a:cubicBezTo>
                  <a:pt x="30170" y="1649"/>
                  <a:pt x="30152" y="1631"/>
                  <a:pt x="30116" y="1613"/>
                </a:cubicBezTo>
                <a:lnTo>
                  <a:pt x="30116" y="1613"/>
                </a:lnTo>
                <a:cubicBezTo>
                  <a:pt x="30098" y="1558"/>
                  <a:pt x="30044" y="1540"/>
                  <a:pt x="29989" y="1540"/>
                </a:cubicBezTo>
                <a:cubicBezTo>
                  <a:pt x="29899" y="1540"/>
                  <a:pt x="29826" y="1540"/>
                  <a:pt x="29754" y="1540"/>
                </a:cubicBezTo>
                <a:cubicBezTo>
                  <a:pt x="29681" y="1522"/>
                  <a:pt x="29609" y="1504"/>
                  <a:pt x="29537" y="1504"/>
                </a:cubicBezTo>
                <a:cubicBezTo>
                  <a:pt x="29519" y="1504"/>
                  <a:pt x="29482" y="1504"/>
                  <a:pt x="29446" y="1486"/>
                </a:cubicBezTo>
                <a:lnTo>
                  <a:pt x="29356" y="1450"/>
                </a:lnTo>
                <a:cubicBezTo>
                  <a:pt x="29301" y="1432"/>
                  <a:pt x="29229" y="1395"/>
                  <a:pt x="29193" y="1341"/>
                </a:cubicBezTo>
                <a:cubicBezTo>
                  <a:pt x="29120" y="1305"/>
                  <a:pt x="29066" y="1269"/>
                  <a:pt x="29011" y="1232"/>
                </a:cubicBezTo>
                <a:cubicBezTo>
                  <a:pt x="28957" y="1196"/>
                  <a:pt x="28885" y="1178"/>
                  <a:pt x="28812" y="1160"/>
                </a:cubicBezTo>
                <a:lnTo>
                  <a:pt x="28631" y="1160"/>
                </a:lnTo>
                <a:cubicBezTo>
                  <a:pt x="28595" y="1160"/>
                  <a:pt x="28559" y="1160"/>
                  <a:pt x="28541" y="1142"/>
                </a:cubicBezTo>
                <a:cubicBezTo>
                  <a:pt x="28504" y="1142"/>
                  <a:pt x="28486" y="1124"/>
                  <a:pt x="28468" y="1106"/>
                </a:cubicBezTo>
                <a:cubicBezTo>
                  <a:pt x="28396" y="1069"/>
                  <a:pt x="28323" y="1069"/>
                  <a:pt x="28269" y="1088"/>
                </a:cubicBezTo>
                <a:cubicBezTo>
                  <a:pt x="28197" y="1088"/>
                  <a:pt x="28124" y="1088"/>
                  <a:pt x="28052" y="1106"/>
                </a:cubicBezTo>
                <a:cubicBezTo>
                  <a:pt x="27979" y="1124"/>
                  <a:pt x="27907" y="1160"/>
                  <a:pt x="27852" y="1178"/>
                </a:cubicBezTo>
                <a:cubicBezTo>
                  <a:pt x="27780" y="1196"/>
                  <a:pt x="27689" y="1196"/>
                  <a:pt x="27617" y="1178"/>
                </a:cubicBezTo>
                <a:cubicBezTo>
                  <a:pt x="27545" y="1160"/>
                  <a:pt x="27472" y="1160"/>
                  <a:pt x="27418" y="1160"/>
                </a:cubicBezTo>
                <a:cubicBezTo>
                  <a:pt x="27345" y="1160"/>
                  <a:pt x="27273" y="1124"/>
                  <a:pt x="27200" y="1124"/>
                </a:cubicBezTo>
                <a:cubicBezTo>
                  <a:pt x="27128" y="1124"/>
                  <a:pt x="27056" y="1124"/>
                  <a:pt x="26965" y="1142"/>
                </a:cubicBezTo>
                <a:cubicBezTo>
                  <a:pt x="26947" y="1142"/>
                  <a:pt x="26911" y="1160"/>
                  <a:pt x="26875" y="1160"/>
                </a:cubicBezTo>
                <a:cubicBezTo>
                  <a:pt x="26838" y="1160"/>
                  <a:pt x="26802" y="1178"/>
                  <a:pt x="26766" y="1178"/>
                </a:cubicBezTo>
                <a:cubicBezTo>
                  <a:pt x="26730" y="1214"/>
                  <a:pt x="26675" y="1232"/>
                  <a:pt x="26639" y="1287"/>
                </a:cubicBezTo>
                <a:cubicBezTo>
                  <a:pt x="26585" y="1323"/>
                  <a:pt x="26530" y="1359"/>
                  <a:pt x="26476" y="1414"/>
                </a:cubicBezTo>
                <a:cubicBezTo>
                  <a:pt x="26458" y="1432"/>
                  <a:pt x="26422" y="1450"/>
                  <a:pt x="26404" y="1468"/>
                </a:cubicBezTo>
                <a:cubicBezTo>
                  <a:pt x="26367" y="1486"/>
                  <a:pt x="26349" y="1504"/>
                  <a:pt x="26331" y="1522"/>
                </a:cubicBezTo>
                <a:cubicBezTo>
                  <a:pt x="26295" y="1540"/>
                  <a:pt x="26259" y="1558"/>
                  <a:pt x="26241" y="1558"/>
                </a:cubicBezTo>
                <a:cubicBezTo>
                  <a:pt x="26204" y="1577"/>
                  <a:pt x="26186" y="1613"/>
                  <a:pt x="26150" y="1631"/>
                </a:cubicBezTo>
                <a:cubicBezTo>
                  <a:pt x="26096" y="1667"/>
                  <a:pt x="26041" y="1703"/>
                  <a:pt x="25987" y="1739"/>
                </a:cubicBezTo>
                <a:cubicBezTo>
                  <a:pt x="25933" y="1794"/>
                  <a:pt x="25860" y="1830"/>
                  <a:pt x="25806" y="1866"/>
                </a:cubicBezTo>
                <a:cubicBezTo>
                  <a:pt x="25752" y="1902"/>
                  <a:pt x="25679" y="1921"/>
                  <a:pt x="25607" y="1957"/>
                </a:cubicBezTo>
                <a:cubicBezTo>
                  <a:pt x="25553" y="1993"/>
                  <a:pt x="25516" y="2047"/>
                  <a:pt x="25444" y="2084"/>
                </a:cubicBezTo>
                <a:cubicBezTo>
                  <a:pt x="25390" y="2120"/>
                  <a:pt x="25335" y="2156"/>
                  <a:pt x="25281" y="2192"/>
                </a:cubicBezTo>
                <a:cubicBezTo>
                  <a:pt x="25154" y="2265"/>
                  <a:pt x="25027" y="2319"/>
                  <a:pt x="24901" y="2391"/>
                </a:cubicBezTo>
                <a:cubicBezTo>
                  <a:pt x="24828" y="2410"/>
                  <a:pt x="24774" y="2464"/>
                  <a:pt x="24719" y="2500"/>
                </a:cubicBezTo>
                <a:cubicBezTo>
                  <a:pt x="24665" y="2554"/>
                  <a:pt x="24629" y="2609"/>
                  <a:pt x="24557" y="2645"/>
                </a:cubicBezTo>
                <a:cubicBezTo>
                  <a:pt x="24448" y="2736"/>
                  <a:pt x="24321" y="2808"/>
                  <a:pt x="24194" y="2898"/>
                </a:cubicBezTo>
                <a:cubicBezTo>
                  <a:pt x="24140" y="2953"/>
                  <a:pt x="24068" y="2989"/>
                  <a:pt x="24013" y="3043"/>
                </a:cubicBezTo>
                <a:cubicBezTo>
                  <a:pt x="23977" y="3080"/>
                  <a:pt x="23923" y="3116"/>
                  <a:pt x="23850" y="3134"/>
                </a:cubicBezTo>
                <a:cubicBezTo>
                  <a:pt x="23778" y="3134"/>
                  <a:pt x="23705" y="3134"/>
                  <a:pt x="23651" y="3116"/>
                </a:cubicBezTo>
                <a:cubicBezTo>
                  <a:pt x="23579" y="3098"/>
                  <a:pt x="23506" y="3098"/>
                  <a:pt x="23416" y="3080"/>
                </a:cubicBezTo>
                <a:cubicBezTo>
                  <a:pt x="23343" y="3061"/>
                  <a:pt x="23271" y="3061"/>
                  <a:pt x="23198" y="3080"/>
                </a:cubicBezTo>
                <a:cubicBezTo>
                  <a:pt x="23126" y="3080"/>
                  <a:pt x="23053" y="3098"/>
                  <a:pt x="22963" y="3098"/>
                </a:cubicBezTo>
                <a:cubicBezTo>
                  <a:pt x="22890" y="3116"/>
                  <a:pt x="22818" y="3134"/>
                  <a:pt x="22764" y="3152"/>
                </a:cubicBezTo>
                <a:cubicBezTo>
                  <a:pt x="22727" y="3170"/>
                  <a:pt x="22709" y="3188"/>
                  <a:pt x="22673" y="3206"/>
                </a:cubicBezTo>
                <a:cubicBezTo>
                  <a:pt x="22655" y="3206"/>
                  <a:pt x="22619" y="3224"/>
                  <a:pt x="22601" y="3224"/>
                </a:cubicBezTo>
                <a:cubicBezTo>
                  <a:pt x="22546" y="3261"/>
                  <a:pt x="22474" y="3279"/>
                  <a:pt x="22420" y="3279"/>
                </a:cubicBezTo>
                <a:lnTo>
                  <a:pt x="22420" y="3279"/>
                </a:lnTo>
                <a:cubicBezTo>
                  <a:pt x="22420" y="3261"/>
                  <a:pt x="22383" y="3261"/>
                  <a:pt x="22383" y="3279"/>
                </a:cubicBezTo>
                <a:lnTo>
                  <a:pt x="22347" y="3279"/>
                </a:lnTo>
                <a:cubicBezTo>
                  <a:pt x="22311" y="3261"/>
                  <a:pt x="22275" y="3243"/>
                  <a:pt x="22238" y="3224"/>
                </a:cubicBezTo>
                <a:cubicBezTo>
                  <a:pt x="22166" y="3188"/>
                  <a:pt x="22094" y="3170"/>
                  <a:pt x="22021" y="3134"/>
                </a:cubicBezTo>
                <a:cubicBezTo>
                  <a:pt x="21967" y="3116"/>
                  <a:pt x="21931" y="3116"/>
                  <a:pt x="21894" y="3098"/>
                </a:cubicBezTo>
                <a:cubicBezTo>
                  <a:pt x="21858" y="3080"/>
                  <a:pt x="21822" y="3061"/>
                  <a:pt x="21786" y="3043"/>
                </a:cubicBezTo>
                <a:cubicBezTo>
                  <a:pt x="21750" y="3043"/>
                  <a:pt x="21713" y="3025"/>
                  <a:pt x="21695" y="3007"/>
                </a:cubicBezTo>
                <a:cubicBezTo>
                  <a:pt x="21659" y="2989"/>
                  <a:pt x="21623" y="2953"/>
                  <a:pt x="21587" y="2935"/>
                </a:cubicBezTo>
                <a:cubicBezTo>
                  <a:pt x="21550" y="2898"/>
                  <a:pt x="21514" y="2880"/>
                  <a:pt x="21496" y="2862"/>
                </a:cubicBezTo>
                <a:cubicBezTo>
                  <a:pt x="21460" y="2826"/>
                  <a:pt x="21424" y="2808"/>
                  <a:pt x="21387" y="2790"/>
                </a:cubicBezTo>
                <a:cubicBezTo>
                  <a:pt x="21351" y="2772"/>
                  <a:pt x="21333" y="2736"/>
                  <a:pt x="21297" y="2699"/>
                </a:cubicBezTo>
                <a:cubicBezTo>
                  <a:pt x="21261" y="2681"/>
                  <a:pt x="21224" y="2663"/>
                  <a:pt x="21188" y="2627"/>
                </a:cubicBezTo>
                <a:cubicBezTo>
                  <a:pt x="21116" y="2591"/>
                  <a:pt x="21043" y="2536"/>
                  <a:pt x="20971" y="2500"/>
                </a:cubicBezTo>
                <a:lnTo>
                  <a:pt x="20735" y="2373"/>
                </a:lnTo>
                <a:cubicBezTo>
                  <a:pt x="20663" y="2337"/>
                  <a:pt x="20591" y="2319"/>
                  <a:pt x="20518" y="2283"/>
                </a:cubicBezTo>
                <a:cubicBezTo>
                  <a:pt x="20446" y="2265"/>
                  <a:pt x="20373" y="2228"/>
                  <a:pt x="20319" y="2192"/>
                </a:cubicBezTo>
                <a:lnTo>
                  <a:pt x="20210" y="2120"/>
                </a:lnTo>
                <a:cubicBezTo>
                  <a:pt x="20174" y="2102"/>
                  <a:pt x="20156" y="2084"/>
                  <a:pt x="20120" y="2065"/>
                </a:cubicBezTo>
                <a:cubicBezTo>
                  <a:pt x="20047" y="2029"/>
                  <a:pt x="19975" y="1993"/>
                  <a:pt x="19920" y="1957"/>
                </a:cubicBezTo>
                <a:cubicBezTo>
                  <a:pt x="19884" y="1939"/>
                  <a:pt x="19848" y="1921"/>
                  <a:pt x="19812" y="1902"/>
                </a:cubicBezTo>
                <a:cubicBezTo>
                  <a:pt x="19776" y="1884"/>
                  <a:pt x="19739" y="1884"/>
                  <a:pt x="19685" y="1866"/>
                </a:cubicBezTo>
                <a:cubicBezTo>
                  <a:pt x="19649" y="1866"/>
                  <a:pt x="19613" y="1866"/>
                  <a:pt x="19576" y="1848"/>
                </a:cubicBezTo>
                <a:lnTo>
                  <a:pt x="19468" y="1848"/>
                </a:lnTo>
                <a:cubicBezTo>
                  <a:pt x="19413" y="1866"/>
                  <a:pt x="19377" y="1866"/>
                  <a:pt x="19341" y="1884"/>
                </a:cubicBezTo>
                <a:cubicBezTo>
                  <a:pt x="19287" y="1884"/>
                  <a:pt x="19250" y="1902"/>
                  <a:pt x="19214" y="1902"/>
                </a:cubicBezTo>
                <a:lnTo>
                  <a:pt x="19087" y="1921"/>
                </a:lnTo>
                <a:lnTo>
                  <a:pt x="19015" y="1848"/>
                </a:lnTo>
                <a:cubicBezTo>
                  <a:pt x="18979" y="1812"/>
                  <a:pt x="18924" y="1794"/>
                  <a:pt x="18888" y="1758"/>
                </a:cubicBezTo>
                <a:cubicBezTo>
                  <a:pt x="18852" y="1721"/>
                  <a:pt x="18816" y="1685"/>
                  <a:pt x="18780" y="1649"/>
                </a:cubicBezTo>
                <a:cubicBezTo>
                  <a:pt x="18707" y="1577"/>
                  <a:pt x="18635" y="1504"/>
                  <a:pt x="18562" y="1414"/>
                </a:cubicBezTo>
                <a:cubicBezTo>
                  <a:pt x="18526" y="1377"/>
                  <a:pt x="18490" y="1341"/>
                  <a:pt x="18454" y="1323"/>
                </a:cubicBezTo>
                <a:cubicBezTo>
                  <a:pt x="18417" y="1323"/>
                  <a:pt x="18399" y="1305"/>
                  <a:pt x="18381" y="1305"/>
                </a:cubicBezTo>
                <a:cubicBezTo>
                  <a:pt x="18363" y="1287"/>
                  <a:pt x="18345" y="1269"/>
                  <a:pt x="18327" y="1269"/>
                </a:cubicBezTo>
                <a:cubicBezTo>
                  <a:pt x="18309" y="1269"/>
                  <a:pt x="18272" y="1269"/>
                  <a:pt x="18254" y="1287"/>
                </a:cubicBezTo>
                <a:cubicBezTo>
                  <a:pt x="18236" y="1305"/>
                  <a:pt x="18200" y="1305"/>
                  <a:pt x="18182" y="1305"/>
                </a:cubicBezTo>
                <a:cubicBezTo>
                  <a:pt x="18128" y="1305"/>
                  <a:pt x="18073" y="1323"/>
                  <a:pt x="18037" y="1341"/>
                </a:cubicBezTo>
                <a:cubicBezTo>
                  <a:pt x="17983" y="1359"/>
                  <a:pt x="17947" y="1395"/>
                  <a:pt x="17910" y="1414"/>
                </a:cubicBezTo>
                <a:cubicBezTo>
                  <a:pt x="17874" y="1450"/>
                  <a:pt x="17820" y="1468"/>
                  <a:pt x="17784" y="1486"/>
                </a:cubicBezTo>
                <a:cubicBezTo>
                  <a:pt x="17729" y="1522"/>
                  <a:pt x="17693" y="1558"/>
                  <a:pt x="17657" y="1595"/>
                </a:cubicBezTo>
                <a:cubicBezTo>
                  <a:pt x="17621" y="1631"/>
                  <a:pt x="17584" y="1649"/>
                  <a:pt x="17530" y="1685"/>
                </a:cubicBezTo>
                <a:cubicBezTo>
                  <a:pt x="17439" y="1739"/>
                  <a:pt x="17367" y="1812"/>
                  <a:pt x="17295" y="1902"/>
                </a:cubicBezTo>
                <a:cubicBezTo>
                  <a:pt x="17258" y="1957"/>
                  <a:pt x="17222" y="1993"/>
                  <a:pt x="17204" y="2029"/>
                </a:cubicBezTo>
                <a:cubicBezTo>
                  <a:pt x="17168" y="2084"/>
                  <a:pt x="17132" y="2120"/>
                  <a:pt x="17095" y="2138"/>
                </a:cubicBezTo>
                <a:cubicBezTo>
                  <a:pt x="17077" y="2156"/>
                  <a:pt x="17059" y="2174"/>
                  <a:pt x="17041" y="2174"/>
                </a:cubicBezTo>
                <a:cubicBezTo>
                  <a:pt x="17023" y="2192"/>
                  <a:pt x="17005" y="2210"/>
                  <a:pt x="16987" y="2228"/>
                </a:cubicBezTo>
                <a:cubicBezTo>
                  <a:pt x="16932" y="2265"/>
                  <a:pt x="16896" y="2283"/>
                  <a:pt x="16842" y="2319"/>
                </a:cubicBezTo>
                <a:cubicBezTo>
                  <a:pt x="16824" y="2319"/>
                  <a:pt x="16806" y="2337"/>
                  <a:pt x="16788" y="2337"/>
                </a:cubicBezTo>
                <a:cubicBezTo>
                  <a:pt x="16769" y="2337"/>
                  <a:pt x="16733" y="2355"/>
                  <a:pt x="16715" y="2373"/>
                </a:cubicBezTo>
                <a:cubicBezTo>
                  <a:pt x="16661" y="2391"/>
                  <a:pt x="16606" y="2410"/>
                  <a:pt x="16570" y="2446"/>
                </a:cubicBezTo>
                <a:lnTo>
                  <a:pt x="16425" y="2500"/>
                </a:lnTo>
                <a:cubicBezTo>
                  <a:pt x="16371" y="2536"/>
                  <a:pt x="16335" y="2573"/>
                  <a:pt x="16299" y="2609"/>
                </a:cubicBezTo>
                <a:cubicBezTo>
                  <a:pt x="16262" y="2645"/>
                  <a:pt x="16208" y="2681"/>
                  <a:pt x="16172" y="2699"/>
                </a:cubicBezTo>
                <a:cubicBezTo>
                  <a:pt x="16136" y="2717"/>
                  <a:pt x="16081" y="2754"/>
                  <a:pt x="16045" y="2790"/>
                </a:cubicBezTo>
                <a:cubicBezTo>
                  <a:pt x="16009" y="2826"/>
                  <a:pt x="15973" y="2862"/>
                  <a:pt x="15918" y="2898"/>
                </a:cubicBezTo>
                <a:cubicBezTo>
                  <a:pt x="15882" y="2917"/>
                  <a:pt x="15828" y="2935"/>
                  <a:pt x="15773" y="2971"/>
                </a:cubicBezTo>
                <a:cubicBezTo>
                  <a:pt x="15737" y="2989"/>
                  <a:pt x="15683" y="3025"/>
                  <a:pt x="15647" y="3043"/>
                </a:cubicBezTo>
                <a:cubicBezTo>
                  <a:pt x="15592" y="3061"/>
                  <a:pt x="15538" y="3080"/>
                  <a:pt x="15484" y="3080"/>
                </a:cubicBezTo>
                <a:cubicBezTo>
                  <a:pt x="15411" y="3080"/>
                  <a:pt x="15357" y="3116"/>
                  <a:pt x="15303" y="3116"/>
                </a:cubicBezTo>
                <a:lnTo>
                  <a:pt x="15230" y="3152"/>
                </a:lnTo>
                <a:lnTo>
                  <a:pt x="15158" y="3170"/>
                </a:lnTo>
                <a:cubicBezTo>
                  <a:pt x="15103" y="3188"/>
                  <a:pt x="15067" y="3206"/>
                  <a:pt x="15013" y="3224"/>
                </a:cubicBezTo>
                <a:lnTo>
                  <a:pt x="14940" y="3224"/>
                </a:lnTo>
                <a:cubicBezTo>
                  <a:pt x="14904" y="3224"/>
                  <a:pt x="14886" y="3224"/>
                  <a:pt x="14850" y="3224"/>
                </a:cubicBezTo>
                <a:cubicBezTo>
                  <a:pt x="14814" y="3206"/>
                  <a:pt x="14777" y="3206"/>
                  <a:pt x="14741" y="3224"/>
                </a:cubicBezTo>
                <a:lnTo>
                  <a:pt x="14741" y="3224"/>
                </a:lnTo>
                <a:lnTo>
                  <a:pt x="14723" y="3206"/>
                </a:lnTo>
                <a:cubicBezTo>
                  <a:pt x="14614" y="3188"/>
                  <a:pt x="14524" y="3170"/>
                  <a:pt x="14451" y="3134"/>
                </a:cubicBezTo>
                <a:cubicBezTo>
                  <a:pt x="14361" y="3116"/>
                  <a:pt x="14288" y="3080"/>
                  <a:pt x="14198" y="3061"/>
                </a:cubicBezTo>
                <a:cubicBezTo>
                  <a:pt x="14107" y="3043"/>
                  <a:pt x="14017" y="3025"/>
                  <a:pt x="13926" y="3007"/>
                </a:cubicBezTo>
                <a:cubicBezTo>
                  <a:pt x="13854" y="2989"/>
                  <a:pt x="13763" y="2935"/>
                  <a:pt x="13691" y="2917"/>
                </a:cubicBezTo>
                <a:cubicBezTo>
                  <a:pt x="13600" y="2898"/>
                  <a:pt x="13510" y="2862"/>
                  <a:pt x="13437" y="2826"/>
                </a:cubicBezTo>
                <a:cubicBezTo>
                  <a:pt x="13347" y="2790"/>
                  <a:pt x="13256" y="2754"/>
                  <a:pt x="13184" y="2717"/>
                </a:cubicBezTo>
                <a:cubicBezTo>
                  <a:pt x="13093" y="2681"/>
                  <a:pt x="12985" y="2681"/>
                  <a:pt x="12912" y="2627"/>
                </a:cubicBezTo>
                <a:cubicBezTo>
                  <a:pt x="12876" y="2627"/>
                  <a:pt x="12840" y="2591"/>
                  <a:pt x="12822" y="2591"/>
                </a:cubicBezTo>
                <a:cubicBezTo>
                  <a:pt x="12785" y="2573"/>
                  <a:pt x="12731" y="2554"/>
                  <a:pt x="12695" y="2536"/>
                </a:cubicBezTo>
                <a:cubicBezTo>
                  <a:pt x="12622" y="2482"/>
                  <a:pt x="12550" y="2446"/>
                  <a:pt x="12477" y="2410"/>
                </a:cubicBezTo>
                <a:cubicBezTo>
                  <a:pt x="12405" y="2373"/>
                  <a:pt x="12314" y="2355"/>
                  <a:pt x="12224" y="2337"/>
                </a:cubicBezTo>
                <a:cubicBezTo>
                  <a:pt x="12133" y="2337"/>
                  <a:pt x="12043" y="2355"/>
                  <a:pt x="11952" y="2373"/>
                </a:cubicBezTo>
                <a:cubicBezTo>
                  <a:pt x="11880" y="2373"/>
                  <a:pt x="11807" y="2355"/>
                  <a:pt x="11735" y="2319"/>
                </a:cubicBezTo>
                <a:cubicBezTo>
                  <a:pt x="11699" y="2301"/>
                  <a:pt x="11663" y="2283"/>
                  <a:pt x="11626" y="2283"/>
                </a:cubicBezTo>
                <a:cubicBezTo>
                  <a:pt x="11590" y="2283"/>
                  <a:pt x="11554" y="2283"/>
                  <a:pt x="11518" y="2283"/>
                </a:cubicBezTo>
                <a:cubicBezTo>
                  <a:pt x="11463" y="2283"/>
                  <a:pt x="11427" y="2283"/>
                  <a:pt x="11391" y="2301"/>
                </a:cubicBezTo>
                <a:cubicBezTo>
                  <a:pt x="11355" y="2301"/>
                  <a:pt x="11300" y="2319"/>
                  <a:pt x="11264" y="2337"/>
                </a:cubicBezTo>
                <a:cubicBezTo>
                  <a:pt x="11228" y="2355"/>
                  <a:pt x="11192" y="2373"/>
                  <a:pt x="11174" y="2391"/>
                </a:cubicBezTo>
                <a:cubicBezTo>
                  <a:pt x="11137" y="2428"/>
                  <a:pt x="11119" y="2482"/>
                  <a:pt x="11083" y="2518"/>
                </a:cubicBezTo>
                <a:cubicBezTo>
                  <a:pt x="11065" y="2536"/>
                  <a:pt x="11029" y="2554"/>
                  <a:pt x="11011" y="2573"/>
                </a:cubicBezTo>
                <a:cubicBezTo>
                  <a:pt x="10992" y="2591"/>
                  <a:pt x="10974" y="2609"/>
                  <a:pt x="10956" y="2609"/>
                </a:cubicBezTo>
                <a:cubicBezTo>
                  <a:pt x="10938" y="2627"/>
                  <a:pt x="10920" y="2627"/>
                  <a:pt x="10902" y="2645"/>
                </a:cubicBezTo>
                <a:cubicBezTo>
                  <a:pt x="10884" y="2645"/>
                  <a:pt x="10848" y="2699"/>
                  <a:pt x="10811" y="2717"/>
                </a:cubicBezTo>
                <a:cubicBezTo>
                  <a:pt x="10775" y="2736"/>
                  <a:pt x="10721" y="2754"/>
                  <a:pt x="10703" y="2772"/>
                </a:cubicBezTo>
                <a:cubicBezTo>
                  <a:pt x="10667" y="2808"/>
                  <a:pt x="10630" y="2826"/>
                  <a:pt x="10594" y="2862"/>
                </a:cubicBezTo>
                <a:cubicBezTo>
                  <a:pt x="10558" y="2880"/>
                  <a:pt x="10522" y="2898"/>
                  <a:pt x="10485" y="2917"/>
                </a:cubicBezTo>
                <a:cubicBezTo>
                  <a:pt x="10467" y="2953"/>
                  <a:pt x="10431" y="2989"/>
                  <a:pt x="10395" y="2989"/>
                </a:cubicBezTo>
                <a:cubicBezTo>
                  <a:pt x="10377" y="2989"/>
                  <a:pt x="10359" y="2989"/>
                  <a:pt x="10341" y="2989"/>
                </a:cubicBezTo>
                <a:lnTo>
                  <a:pt x="10250" y="2971"/>
                </a:lnTo>
                <a:cubicBezTo>
                  <a:pt x="10214" y="2971"/>
                  <a:pt x="10159" y="2971"/>
                  <a:pt x="10123" y="2953"/>
                </a:cubicBezTo>
                <a:cubicBezTo>
                  <a:pt x="10069" y="2953"/>
                  <a:pt x="10033" y="2935"/>
                  <a:pt x="9996" y="2917"/>
                </a:cubicBezTo>
                <a:cubicBezTo>
                  <a:pt x="9960" y="2898"/>
                  <a:pt x="9924" y="2880"/>
                  <a:pt x="9888" y="2862"/>
                </a:cubicBezTo>
                <a:cubicBezTo>
                  <a:pt x="9852" y="2826"/>
                  <a:pt x="9815" y="2808"/>
                  <a:pt x="9779" y="2790"/>
                </a:cubicBezTo>
                <a:cubicBezTo>
                  <a:pt x="9761" y="2772"/>
                  <a:pt x="9725" y="2772"/>
                  <a:pt x="9689" y="2754"/>
                </a:cubicBezTo>
                <a:cubicBezTo>
                  <a:pt x="9652" y="2736"/>
                  <a:pt x="9616" y="2717"/>
                  <a:pt x="9562" y="2717"/>
                </a:cubicBezTo>
                <a:cubicBezTo>
                  <a:pt x="9489" y="2699"/>
                  <a:pt x="9417" y="2663"/>
                  <a:pt x="9345" y="2663"/>
                </a:cubicBezTo>
                <a:cubicBezTo>
                  <a:pt x="9254" y="2645"/>
                  <a:pt x="9163" y="2645"/>
                  <a:pt x="9091" y="2609"/>
                </a:cubicBezTo>
                <a:cubicBezTo>
                  <a:pt x="9000" y="2591"/>
                  <a:pt x="8928" y="2536"/>
                  <a:pt x="8892" y="2464"/>
                </a:cubicBezTo>
                <a:cubicBezTo>
                  <a:pt x="8856" y="2446"/>
                  <a:pt x="8837" y="2410"/>
                  <a:pt x="8819" y="2373"/>
                </a:cubicBezTo>
                <a:cubicBezTo>
                  <a:pt x="8783" y="2355"/>
                  <a:pt x="8765" y="2301"/>
                  <a:pt x="8729" y="2265"/>
                </a:cubicBezTo>
                <a:cubicBezTo>
                  <a:pt x="8693" y="2228"/>
                  <a:pt x="8656" y="2138"/>
                  <a:pt x="8584" y="2120"/>
                </a:cubicBezTo>
                <a:cubicBezTo>
                  <a:pt x="8530" y="2102"/>
                  <a:pt x="8475" y="2120"/>
                  <a:pt x="8457" y="2156"/>
                </a:cubicBezTo>
                <a:cubicBezTo>
                  <a:pt x="8421" y="2192"/>
                  <a:pt x="8385" y="2247"/>
                  <a:pt x="8330" y="2228"/>
                </a:cubicBezTo>
                <a:cubicBezTo>
                  <a:pt x="8294" y="2210"/>
                  <a:pt x="8276" y="2192"/>
                  <a:pt x="8240" y="2174"/>
                </a:cubicBezTo>
                <a:lnTo>
                  <a:pt x="8131" y="2102"/>
                </a:lnTo>
                <a:cubicBezTo>
                  <a:pt x="8077" y="2065"/>
                  <a:pt x="8004" y="2011"/>
                  <a:pt x="7932" y="1957"/>
                </a:cubicBezTo>
                <a:cubicBezTo>
                  <a:pt x="7878" y="1921"/>
                  <a:pt x="7841" y="1848"/>
                  <a:pt x="7787" y="1812"/>
                </a:cubicBezTo>
                <a:cubicBezTo>
                  <a:pt x="7715" y="1776"/>
                  <a:pt x="7715" y="1776"/>
                  <a:pt x="7697" y="1758"/>
                </a:cubicBezTo>
                <a:cubicBezTo>
                  <a:pt x="7660" y="1721"/>
                  <a:pt x="7642" y="1703"/>
                  <a:pt x="7606" y="1667"/>
                </a:cubicBezTo>
                <a:cubicBezTo>
                  <a:pt x="7588" y="1649"/>
                  <a:pt x="7570" y="1613"/>
                  <a:pt x="7552" y="1595"/>
                </a:cubicBezTo>
                <a:lnTo>
                  <a:pt x="7479" y="1486"/>
                </a:lnTo>
                <a:cubicBezTo>
                  <a:pt x="7461" y="1450"/>
                  <a:pt x="7443" y="1414"/>
                  <a:pt x="7425" y="1377"/>
                </a:cubicBezTo>
                <a:cubicBezTo>
                  <a:pt x="7407" y="1341"/>
                  <a:pt x="7371" y="1323"/>
                  <a:pt x="7334" y="1305"/>
                </a:cubicBezTo>
                <a:cubicBezTo>
                  <a:pt x="7280" y="1251"/>
                  <a:pt x="7226" y="1214"/>
                  <a:pt x="7153" y="1196"/>
                </a:cubicBezTo>
                <a:cubicBezTo>
                  <a:pt x="7117" y="1196"/>
                  <a:pt x="7081" y="1196"/>
                  <a:pt x="7063" y="1196"/>
                </a:cubicBezTo>
                <a:cubicBezTo>
                  <a:pt x="7008" y="1196"/>
                  <a:pt x="6972" y="1178"/>
                  <a:pt x="6918" y="1160"/>
                </a:cubicBezTo>
                <a:cubicBezTo>
                  <a:pt x="6882" y="1160"/>
                  <a:pt x="6845" y="1160"/>
                  <a:pt x="6809" y="1160"/>
                </a:cubicBezTo>
                <a:lnTo>
                  <a:pt x="6646" y="1178"/>
                </a:lnTo>
                <a:cubicBezTo>
                  <a:pt x="6556" y="1178"/>
                  <a:pt x="6483" y="1232"/>
                  <a:pt x="6393" y="1232"/>
                </a:cubicBezTo>
                <a:cubicBezTo>
                  <a:pt x="6284" y="1251"/>
                  <a:pt x="6212" y="1269"/>
                  <a:pt x="6121" y="1269"/>
                </a:cubicBezTo>
                <a:lnTo>
                  <a:pt x="6103" y="1269"/>
                </a:lnTo>
                <a:lnTo>
                  <a:pt x="6012" y="1196"/>
                </a:lnTo>
                <a:cubicBezTo>
                  <a:pt x="5976" y="1160"/>
                  <a:pt x="5922" y="1124"/>
                  <a:pt x="5867" y="1088"/>
                </a:cubicBezTo>
                <a:cubicBezTo>
                  <a:pt x="5813" y="1069"/>
                  <a:pt x="5759" y="1033"/>
                  <a:pt x="5723" y="997"/>
                </a:cubicBezTo>
                <a:cubicBezTo>
                  <a:pt x="5668" y="961"/>
                  <a:pt x="5614" y="943"/>
                  <a:pt x="5560" y="906"/>
                </a:cubicBezTo>
                <a:cubicBezTo>
                  <a:pt x="5505" y="870"/>
                  <a:pt x="5487" y="834"/>
                  <a:pt x="5433" y="798"/>
                </a:cubicBezTo>
                <a:cubicBezTo>
                  <a:pt x="5379" y="780"/>
                  <a:pt x="5342" y="762"/>
                  <a:pt x="5306" y="725"/>
                </a:cubicBezTo>
                <a:cubicBezTo>
                  <a:pt x="5270" y="689"/>
                  <a:pt x="5234" y="635"/>
                  <a:pt x="5197" y="599"/>
                </a:cubicBezTo>
                <a:cubicBezTo>
                  <a:pt x="5161" y="562"/>
                  <a:pt x="5107" y="526"/>
                  <a:pt x="5071" y="490"/>
                </a:cubicBezTo>
                <a:cubicBezTo>
                  <a:pt x="5016" y="454"/>
                  <a:pt x="4980" y="399"/>
                  <a:pt x="4944" y="345"/>
                </a:cubicBezTo>
                <a:cubicBezTo>
                  <a:pt x="4926" y="309"/>
                  <a:pt x="4871" y="255"/>
                  <a:pt x="4835" y="218"/>
                </a:cubicBezTo>
                <a:cubicBezTo>
                  <a:pt x="4781" y="182"/>
                  <a:pt x="4745" y="146"/>
                  <a:pt x="4690" y="128"/>
                </a:cubicBezTo>
                <a:cubicBezTo>
                  <a:pt x="4636" y="110"/>
                  <a:pt x="4564" y="110"/>
                  <a:pt x="4509" y="128"/>
                </a:cubicBezTo>
                <a:cubicBezTo>
                  <a:pt x="4455" y="128"/>
                  <a:pt x="4383" y="146"/>
                  <a:pt x="4328" y="146"/>
                </a:cubicBezTo>
                <a:cubicBezTo>
                  <a:pt x="4292" y="164"/>
                  <a:pt x="4274" y="182"/>
                  <a:pt x="4256" y="200"/>
                </a:cubicBezTo>
                <a:cubicBezTo>
                  <a:pt x="4220" y="218"/>
                  <a:pt x="4201" y="236"/>
                  <a:pt x="4165" y="236"/>
                </a:cubicBezTo>
                <a:cubicBezTo>
                  <a:pt x="4147" y="255"/>
                  <a:pt x="4129" y="273"/>
                  <a:pt x="4093" y="291"/>
                </a:cubicBezTo>
                <a:cubicBezTo>
                  <a:pt x="4075" y="309"/>
                  <a:pt x="4038" y="327"/>
                  <a:pt x="4020" y="345"/>
                </a:cubicBezTo>
                <a:cubicBezTo>
                  <a:pt x="3966" y="381"/>
                  <a:pt x="3912" y="418"/>
                  <a:pt x="3875" y="436"/>
                </a:cubicBezTo>
                <a:lnTo>
                  <a:pt x="3857" y="472"/>
                </a:lnTo>
                <a:cubicBezTo>
                  <a:pt x="3839" y="472"/>
                  <a:pt x="3839" y="472"/>
                  <a:pt x="3821" y="472"/>
                </a:cubicBezTo>
                <a:cubicBezTo>
                  <a:pt x="3803" y="472"/>
                  <a:pt x="3785" y="508"/>
                  <a:pt x="3749" y="508"/>
                </a:cubicBezTo>
                <a:lnTo>
                  <a:pt x="3749" y="508"/>
                </a:lnTo>
                <a:cubicBezTo>
                  <a:pt x="3749" y="508"/>
                  <a:pt x="3731" y="508"/>
                  <a:pt x="3731" y="508"/>
                </a:cubicBezTo>
                <a:cubicBezTo>
                  <a:pt x="3676" y="508"/>
                  <a:pt x="3622" y="490"/>
                  <a:pt x="3568" y="472"/>
                </a:cubicBezTo>
                <a:cubicBezTo>
                  <a:pt x="3495" y="454"/>
                  <a:pt x="3441" y="399"/>
                  <a:pt x="3386" y="363"/>
                </a:cubicBezTo>
                <a:cubicBezTo>
                  <a:pt x="3296" y="291"/>
                  <a:pt x="3187" y="236"/>
                  <a:pt x="3079" y="218"/>
                </a:cubicBezTo>
                <a:cubicBezTo>
                  <a:pt x="3042" y="200"/>
                  <a:pt x="3006" y="200"/>
                  <a:pt x="2970" y="182"/>
                </a:cubicBezTo>
                <a:lnTo>
                  <a:pt x="2861" y="146"/>
                </a:lnTo>
                <a:cubicBezTo>
                  <a:pt x="2825" y="128"/>
                  <a:pt x="2771" y="110"/>
                  <a:pt x="2735" y="92"/>
                </a:cubicBezTo>
                <a:cubicBezTo>
                  <a:pt x="2662" y="73"/>
                  <a:pt x="2590" y="37"/>
                  <a:pt x="2517" y="19"/>
                </a:cubicBezTo>
                <a:cubicBezTo>
                  <a:pt x="2481" y="19"/>
                  <a:pt x="2445" y="19"/>
                  <a:pt x="2427" y="19"/>
                </a:cubicBezTo>
                <a:cubicBezTo>
                  <a:pt x="2372" y="1"/>
                  <a:pt x="2336" y="1"/>
                  <a:pt x="2300" y="1"/>
                </a:cubicBezTo>
                <a:cubicBezTo>
                  <a:pt x="2264" y="1"/>
                  <a:pt x="2246" y="19"/>
                  <a:pt x="2209" y="19"/>
                </a:cubicBezTo>
                <a:cubicBezTo>
                  <a:pt x="2173" y="19"/>
                  <a:pt x="2137" y="37"/>
                  <a:pt x="2101" y="37"/>
                </a:cubicBezTo>
                <a:cubicBezTo>
                  <a:pt x="2064" y="55"/>
                  <a:pt x="2028" y="73"/>
                  <a:pt x="1992" y="73"/>
                </a:cubicBezTo>
                <a:lnTo>
                  <a:pt x="1865" y="92"/>
                </a:lnTo>
                <a:cubicBezTo>
                  <a:pt x="1793" y="110"/>
                  <a:pt x="1720" y="128"/>
                  <a:pt x="1648" y="146"/>
                </a:cubicBezTo>
                <a:cubicBezTo>
                  <a:pt x="1576" y="164"/>
                  <a:pt x="1485" y="182"/>
                  <a:pt x="1394" y="218"/>
                </a:cubicBezTo>
                <a:cubicBezTo>
                  <a:pt x="1322" y="236"/>
                  <a:pt x="1231" y="273"/>
                  <a:pt x="1159" y="291"/>
                </a:cubicBezTo>
                <a:cubicBezTo>
                  <a:pt x="1087" y="327"/>
                  <a:pt x="1014" y="345"/>
                  <a:pt x="942" y="381"/>
                </a:cubicBezTo>
                <a:cubicBezTo>
                  <a:pt x="905" y="399"/>
                  <a:pt x="869" y="418"/>
                  <a:pt x="833" y="436"/>
                </a:cubicBezTo>
                <a:cubicBezTo>
                  <a:pt x="815" y="436"/>
                  <a:pt x="761" y="454"/>
                  <a:pt x="724" y="472"/>
                </a:cubicBezTo>
                <a:lnTo>
                  <a:pt x="634" y="508"/>
                </a:lnTo>
                <a:cubicBezTo>
                  <a:pt x="598" y="526"/>
                  <a:pt x="580" y="544"/>
                  <a:pt x="543" y="562"/>
                </a:cubicBezTo>
                <a:cubicBezTo>
                  <a:pt x="507" y="599"/>
                  <a:pt x="453" y="617"/>
                  <a:pt x="417" y="635"/>
                </a:cubicBezTo>
                <a:lnTo>
                  <a:pt x="290" y="689"/>
                </a:lnTo>
                <a:cubicBezTo>
                  <a:pt x="217" y="725"/>
                  <a:pt x="145" y="762"/>
                  <a:pt x="72" y="798"/>
                </a:cubicBezTo>
                <a:lnTo>
                  <a:pt x="18" y="834"/>
                </a:ln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40" name="Google Shape;340;p16"/>
          <p:cNvSpPr txBox="1">
            <a:spLocks noGrp="1"/>
          </p:cNvSpPr>
          <p:nvPr>
            <p:ph type="title" idx="2"/>
          </p:nvPr>
        </p:nvSpPr>
        <p:spPr>
          <a:xfrm>
            <a:off x="1836267" y="2461400"/>
            <a:ext cx="8520000" cy="1122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sz="6400"/>
            </a:lvl1pPr>
            <a:lvl2pPr lvl="1" algn="ctr" rtl="0">
              <a:spcBef>
                <a:spcPts val="0"/>
              </a:spcBef>
              <a:spcAft>
                <a:spcPts val="0"/>
              </a:spcAft>
              <a:buSzPts val="3600"/>
              <a:buNone/>
              <a:defRPr sz="4800"/>
            </a:lvl2pPr>
            <a:lvl3pPr lvl="2" algn="ctr" rtl="0">
              <a:spcBef>
                <a:spcPts val="0"/>
              </a:spcBef>
              <a:spcAft>
                <a:spcPts val="0"/>
              </a:spcAft>
              <a:buSzPts val="3600"/>
              <a:buNone/>
              <a:defRPr sz="4800"/>
            </a:lvl3pPr>
            <a:lvl4pPr lvl="3" algn="ctr" rtl="0">
              <a:spcBef>
                <a:spcPts val="0"/>
              </a:spcBef>
              <a:spcAft>
                <a:spcPts val="0"/>
              </a:spcAft>
              <a:buSzPts val="3600"/>
              <a:buNone/>
              <a:defRPr sz="4800"/>
            </a:lvl4pPr>
            <a:lvl5pPr lvl="4" algn="ctr" rtl="0">
              <a:spcBef>
                <a:spcPts val="0"/>
              </a:spcBef>
              <a:spcAft>
                <a:spcPts val="0"/>
              </a:spcAft>
              <a:buSzPts val="3600"/>
              <a:buNone/>
              <a:defRPr sz="4800"/>
            </a:lvl5pPr>
            <a:lvl6pPr lvl="5" algn="ctr" rtl="0">
              <a:spcBef>
                <a:spcPts val="0"/>
              </a:spcBef>
              <a:spcAft>
                <a:spcPts val="0"/>
              </a:spcAft>
              <a:buSzPts val="3600"/>
              <a:buNone/>
              <a:defRPr sz="4800"/>
            </a:lvl6pPr>
            <a:lvl7pPr lvl="6" algn="ctr" rtl="0">
              <a:spcBef>
                <a:spcPts val="0"/>
              </a:spcBef>
              <a:spcAft>
                <a:spcPts val="0"/>
              </a:spcAft>
              <a:buSzPts val="3600"/>
              <a:buNone/>
              <a:defRPr sz="4800"/>
            </a:lvl7pPr>
            <a:lvl8pPr lvl="7" algn="ctr" rtl="0">
              <a:spcBef>
                <a:spcPts val="0"/>
              </a:spcBef>
              <a:spcAft>
                <a:spcPts val="0"/>
              </a:spcAft>
              <a:buSzPts val="3600"/>
              <a:buNone/>
              <a:defRPr sz="4800"/>
            </a:lvl8pPr>
            <a:lvl9pPr lvl="8" algn="ctr" rtl="0">
              <a:spcBef>
                <a:spcPts val="0"/>
              </a:spcBef>
              <a:spcAft>
                <a:spcPts val="0"/>
              </a:spcAft>
              <a:buSzPts val="3600"/>
              <a:buNone/>
              <a:defRPr sz="4800"/>
            </a:lvl9pPr>
          </a:lstStyle>
          <a:p>
            <a:endParaRPr/>
          </a:p>
        </p:txBody>
      </p:sp>
    </p:spTree>
    <p:extLst>
      <p:ext uri="{BB962C8B-B14F-4D97-AF65-F5344CB8AC3E}">
        <p14:creationId xmlns:p14="http://schemas.microsoft.com/office/powerpoint/2010/main" val="291428874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1">
  <p:cSld name="Title only 1">
    <p:spTree>
      <p:nvGrpSpPr>
        <p:cNvPr id="1" name="Shape 357"/>
        <p:cNvGrpSpPr/>
        <p:nvPr/>
      </p:nvGrpSpPr>
      <p:grpSpPr>
        <a:xfrm>
          <a:off x="0" y="0"/>
          <a:ext cx="0" cy="0"/>
          <a:chOff x="0" y="0"/>
          <a:chExt cx="0" cy="0"/>
        </a:xfrm>
      </p:grpSpPr>
      <p:sp>
        <p:nvSpPr>
          <p:cNvPr id="358" name="Google Shape;358;p18"/>
          <p:cNvSpPr/>
          <p:nvPr/>
        </p:nvSpPr>
        <p:spPr>
          <a:xfrm flipH="1">
            <a:off x="96" y="2516134"/>
            <a:ext cx="12191821" cy="4453101"/>
          </a:xfrm>
          <a:custGeom>
            <a:avLst/>
            <a:gdLst/>
            <a:ahLst/>
            <a:cxnLst/>
            <a:rect l="l" t="t" r="r" b="b"/>
            <a:pathLst>
              <a:path w="196674" h="68383" extrusionOk="0">
                <a:moveTo>
                  <a:pt x="185903" y="1"/>
                </a:moveTo>
                <a:cubicBezTo>
                  <a:pt x="166193" y="1"/>
                  <a:pt x="144130" y="127"/>
                  <a:pt x="125158" y="4837"/>
                </a:cubicBezTo>
                <a:cubicBezTo>
                  <a:pt x="123127" y="5341"/>
                  <a:pt x="121021" y="5923"/>
                  <a:pt x="119528" y="7238"/>
                </a:cubicBezTo>
                <a:cubicBezTo>
                  <a:pt x="118038" y="8554"/>
                  <a:pt x="117418" y="10833"/>
                  <a:pt x="118729" y="12291"/>
                </a:cubicBezTo>
                <a:cubicBezTo>
                  <a:pt x="119744" y="13416"/>
                  <a:pt x="121659" y="13820"/>
                  <a:pt x="121481" y="15864"/>
                </a:cubicBezTo>
                <a:cubicBezTo>
                  <a:pt x="121390" y="16941"/>
                  <a:pt x="120726" y="17922"/>
                  <a:pt x="119731" y="18552"/>
                </a:cubicBezTo>
                <a:cubicBezTo>
                  <a:pt x="118073" y="19603"/>
                  <a:pt x="115946" y="19733"/>
                  <a:pt x="113922" y="19841"/>
                </a:cubicBezTo>
                <a:cubicBezTo>
                  <a:pt x="94678" y="20891"/>
                  <a:pt x="75510" y="23049"/>
                  <a:pt x="56586" y="26297"/>
                </a:cubicBezTo>
                <a:cubicBezTo>
                  <a:pt x="54003" y="26744"/>
                  <a:pt x="51294" y="27261"/>
                  <a:pt x="49322" y="28806"/>
                </a:cubicBezTo>
                <a:cubicBezTo>
                  <a:pt x="48833" y="29193"/>
                  <a:pt x="48411" y="29661"/>
                  <a:pt x="48085" y="30182"/>
                </a:cubicBezTo>
                <a:cubicBezTo>
                  <a:pt x="45619" y="34068"/>
                  <a:pt x="41395" y="36851"/>
                  <a:pt x="36568" y="38149"/>
                </a:cubicBezTo>
                <a:lnTo>
                  <a:pt x="31940" y="39391"/>
                </a:lnTo>
                <a:cubicBezTo>
                  <a:pt x="30433" y="39794"/>
                  <a:pt x="28792" y="40281"/>
                  <a:pt x="28371" y="41896"/>
                </a:cubicBezTo>
                <a:cubicBezTo>
                  <a:pt x="28093" y="42954"/>
                  <a:pt x="28519" y="44048"/>
                  <a:pt x="29353" y="44843"/>
                </a:cubicBezTo>
                <a:cubicBezTo>
                  <a:pt x="31058" y="46471"/>
                  <a:pt x="33589" y="46705"/>
                  <a:pt x="35965" y="46893"/>
                </a:cubicBezTo>
                <a:cubicBezTo>
                  <a:pt x="45511" y="47643"/>
                  <a:pt x="55053" y="48390"/>
                  <a:pt x="64600" y="49141"/>
                </a:cubicBezTo>
                <a:cubicBezTo>
                  <a:pt x="67139" y="49342"/>
                  <a:pt x="70539" y="50436"/>
                  <a:pt x="69832" y="52754"/>
                </a:cubicBezTo>
                <a:cubicBezTo>
                  <a:pt x="69541" y="53708"/>
                  <a:pt x="68638" y="54433"/>
                  <a:pt x="67548" y="54681"/>
                </a:cubicBezTo>
                <a:cubicBezTo>
                  <a:pt x="45016" y="59769"/>
                  <a:pt x="19467" y="57090"/>
                  <a:pt x="0" y="68383"/>
                </a:cubicBezTo>
                <a:lnTo>
                  <a:pt x="22502" y="67592"/>
                </a:lnTo>
                <a:cubicBezTo>
                  <a:pt x="40453" y="57047"/>
                  <a:pt x="64388" y="60725"/>
                  <a:pt x="85165" y="55649"/>
                </a:cubicBezTo>
                <a:cubicBezTo>
                  <a:pt x="91448" y="54117"/>
                  <a:pt x="98497" y="50452"/>
                  <a:pt x="98363" y="44700"/>
                </a:cubicBezTo>
                <a:cubicBezTo>
                  <a:pt x="98333" y="43481"/>
                  <a:pt x="97968" y="42234"/>
                  <a:pt x="98355" y="41066"/>
                </a:cubicBezTo>
                <a:cubicBezTo>
                  <a:pt x="99070" y="38896"/>
                  <a:pt x="101949" y="37984"/>
                  <a:pt x="104476" y="37610"/>
                </a:cubicBezTo>
                <a:cubicBezTo>
                  <a:pt x="107416" y="37178"/>
                  <a:pt x="110396" y="37040"/>
                  <a:pt x="113392" y="37040"/>
                </a:cubicBezTo>
                <a:cubicBezTo>
                  <a:pt x="118635" y="37040"/>
                  <a:pt x="123927" y="37461"/>
                  <a:pt x="129137" y="37461"/>
                </a:cubicBezTo>
                <a:cubicBezTo>
                  <a:pt x="133790" y="37461"/>
                  <a:pt x="138377" y="37125"/>
                  <a:pt x="142806" y="35853"/>
                </a:cubicBezTo>
                <a:cubicBezTo>
                  <a:pt x="151940" y="33230"/>
                  <a:pt x="159533" y="26810"/>
                  <a:pt x="169050" y="25632"/>
                </a:cubicBezTo>
                <a:cubicBezTo>
                  <a:pt x="170528" y="25450"/>
                  <a:pt x="172029" y="25400"/>
                  <a:pt x="173536" y="25400"/>
                </a:cubicBezTo>
                <a:cubicBezTo>
                  <a:pt x="175431" y="25400"/>
                  <a:pt x="177336" y="25480"/>
                  <a:pt x="179219" y="25480"/>
                </a:cubicBezTo>
                <a:cubicBezTo>
                  <a:pt x="182057" y="25480"/>
                  <a:pt x="184847" y="25298"/>
                  <a:pt x="187479" y="24387"/>
                </a:cubicBezTo>
                <a:cubicBezTo>
                  <a:pt x="192897" y="22512"/>
                  <a:pt x="196674" y="17441"/>
                  <a:pt x="196479" y="12305"/>
                </a:cubicBezTo>
                <a:cubicBezTo>
                  <a:pt x="196283" y="7169"/>
                  <a:pt x="192454" y="1"/>
                  <a:pt x="186637" y="1"/>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59" name="Google Shape;359;p18"/>
          <p:cNvSpPr/>
          <p:nvPr/>
        </p:nvSpPr>
        <p:spPr>
          <a:xfrm flipH="1">
            <a:off x="9537179" y="1043268"/>
            <a:ext cx="2433453" cy="669179"/>
          </a:xfrm>
          <a:custGeom>
            <a:avLst/>
            <a:gdLst/>
            <a:ahLst/>
            <a:cxnLst/>
            <a:rect l="l" t="t" r="r" b="b"/>
            <a:pathLst>
              <a:path w="53198" h="14629" extrusionOk="0">
                <a:moveTo>
                  <a:pt x="20677" y="0"/>
                </a:moveTo>
                <a:cubicBezTo>
                  <a:pt x="18587" y="1166"/>
                  <a:pt x="17421" y="2552"/>
                  <a:pt x="17421" y="2552"/>
                </a:cubicBezTo>
                <a:lnTo>
                  <a:pt x="16728" y="8590"/>
                </a:lnTo>
                <a:cubicBezTo>
                  <a:pt x="15630" y="9191"/>
                  <a:pt x="14530" y="9362"/>
                  <a:pt x="13633" y="9362"/>
                </a:cubicBezTo>
                <a:cubicBezTo>
                  <a:pt x="12446" y="9362"/>
                  <a:pt x="11614" y="9063"/>
                  <a:pt x="11614" y="9063"/>
                </a:cubicBezTo>
                <a:lnTo>
                  <a:pt x="7897" y="10449"/>
                </a:lnTo>
                <a:lnTo>
                  <a:pt x="4883" y="12780"/>
                </a:lnTo>
                <a:lnTo>
                  <a:pt x="0" y="14397"/>
                </a:lnTo>
                <a:lnTo>
                  <a:pt x="10459" y="14628"/>
                </a:lnTo>
                <a:lnTo>
                  <a:pt x="53198" y="14628"/>
                </a:lnTo>
                <a:lnTo>
                  <a:pt x="36470" y="13001"/>
                </a:lnTo>
                <a:lnTo>
                  <a:pt x="35084" y="9756"/>
                </a:lnTo>
                <a:lnTo>
                  <a:pt x="32522" y="7425"/>
                </a:lnTo>
                <a:lnTo>
                  <a:pt x="29035" y="7194"/>
                </a:lnTo>
                <a:lnTo>
                  <a:pt x="24856" y="2783"/>
                </a:lnTo>
                <a:lnTo>
                  <a:pt x="20677" y="0"/>
                </a:ln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60" name="Google Shape;360;p18"/>
          <p:cNvSpPr/>
          <p:nvPr/>
        </p:nvSpPr>
        <p:spPr>
          <a:xfrm flipH="1">
            <a:off x="400886" y="5768138"/>
            <a:ext cx="2776759" cy="763585"/>
          </a:xfrm>
          <a:custGeom>
            <a:avLst/>
            <a:gdLst/>
            <a:ahLst/>
            <a:cxnLst/>
            <a:rect l="l" t="t" r="r" b="b"/>
            <a:pathLst>
              <a:path w="53198" h="14629" extrusionOk="0">
                <a:moveTo>
                  <a:pt x="20676" y="0"/>
                </a:moveTo>
                <a:cubicBezTo>
                  <a:pt x="18587" y="1166"/>
                  <a:pt x="17421" y="2552"/>
                  <a:pt x="17421" y="2552"/>
                </a:cubicBezTo>
                <a:lnTo>
                  <a:pt x="16728" y="8590"/>
                </a:lnTo>
                <a:cubicBezTo>
                  <a:pt x="15625" y="9191"/>
                  <a:pt x="14524" y="9362"/>
                  <a:pt x="13628" y="9362"/>
                </a:cubicBezTo>
                <a:cubicBezTo>
                  <a:pt x="12442" y="9362"/>
                  <a:pt x="11614" y="9063"/>
                  <a:pt x="11614" y="9063"/>
                </a:cubicBezTo>
                <a:lnTo>
                  <a:pt x="7897" y="10449"/>
                </a:lnTo>
                <a:lnTo>
                  <a:pt x="4883" y="12780"/>
                </a:lnTo>
                <a:lnTo>
                  <a:pt x="0" y="14397"/>
                </a:lnTo>
                <a:lnTo>
                  <a:pt x="10448" y="14628"/>
                </a:lnTo>
                <a:lnTo>
                  <a:pt x="53198" y="14628"/>
                </a:lnTo>
                <a:lnTo>
                  <a:pt x="36470" y="13000"/>
                </a:lnTo>
                <a:lnTo>
                  <a:pt x="35073" y="9756"/>
                </a:lnTo>
                <a:lnTo>
                  <a:pt x="32521" y="7424"/>
                </a:lnTo>
                <a:lnTo>
                  <a:pt x="29035" y="7193"/>
                </a:lnTo>
                <a:lnTo>
                  <a:pt x="24866" y="2783"/>
                </a:lnTo>
                <a:lnTo>
                  <a:pt x="20676" y="0"/>
                </a:ln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361" name="Google Shape;361;p18"/>
          <p:cNvGrpSpPr/>
          <p:nvPr/>
        </p:nvGrpSpPr>
        <p:grpSpPr>
          <a:xfrm>
            <a:off x="-168988" y="280110"/>
            <a:ext cx="12610899" cy="5341407"/>
            <a:chOff x="-126741" y="210082"/>
            <a:chExt cx="9458174" cy="4006055"/>
          </a:xfrm>
        </p:grpSpPr>
        <p:sp>
          <p:nvSpPr>
            <p:cNvPr id="362" name="Google Shape;362;p18"/>
            <p:cNvSpPr/>
            <p:nvPr/>
          </p:nvSpPr>
          <p:spPr>
            <a:xfrm flipH="1">
              <a:off x="140599" y="629473"/>
              <a:ext cx="562025" cy="45801"/>
            </a:xfrm>
            <a:custGeom>
              <a:avLst/>
              <a:gdLst/>
              <a:ahLst/>
              <a:cxnLst/>
              <a:rect l="l" t="t" r="r" b="b"/>
              <a:pathLst>
                <a:path w="16382" h="1335" extrusionOk="0">
                  <a:moveTo>
                    <a:pt x="8191" y="1"/>
                  </a:moveTo>
                  <a:cubicBezTo>
                    <a:pt x="3665" y="1"/>
                    <a:pt x="0" y="295"/>
                    <a:pt x="0" y="673"/>
                  </a:cubicBezTo>
                  <a:cubicBezTo>
                    <a:pt x="0" y="1040"/>
                    <a:pt x="3665" y="1334"/>
                    <a:pt x="8191" y="1334"/>
                  </a:cubicBezTo>
                  <a:cubicBezTo>
                    <a:pt x="12706" y="1334"/>
                    <a:pt x="16382" y="1040"/>
                    <a:pt x="16382" y="673"/>
                  </a:cubicBezTo>
                  <a:cubicBezTo>
                    <a:pt x="16382" y="305"/>
                    <a:pt x="12706" y="1"/>
                    <a:pt x="819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3" name="Google Shape;363;p18"/>
            <p:cNvSpPr/>
            <p:nvPr/>
          </p:nvSpPr>
          <p:spPr>
            <a:xfrm flipH="1">
              <a:off x="-126741" y="4169993"/>
              <a:ext cx="562060" cy="46144"/>
            </a:xfrm>
            <a:custGeom>
              <a:avLst/>
              <a:gdLst/>
              <a:ahLst/>
              <a:cxnLst/>
              <a:rect l="l" t="t" r="r" b="b"/>
              <a:pathLst>
                <a:path w="16383" h="1345" extrusionOk="0">
                  <a:moveTo>
                    <a:pt x="8191" y="0"/>
                  </a:moveTo>
                  <a:cubicBezTo>
                    <a:pt x="3666" y="0"/>
                    <a:pt x="1" y="305"/>
                    <a:pt x="1" y="673"/>
                  </a:cubicBezTo>
                  <a:cubicBezTo>
                    <a:pt x="1" y="1040"/>
                    <a:pt x="3666" y="1345"/>
                    <a:pt x="8191" y="1345"/>
                  </a:cubicBezTo>
                  <a:cubicBezTo>
                    <a:pt x="12707" y="1345"/>
                    <a:pt x="16382" y="1040"/>
                    <a:pt x="16382" y="673"/>
                  </a:cubicBezTo>
                  <a:cubicBezTo>
                    <a:pt x="16382" y="305"/>
                    <a:pt x="12717" y="0"/>
                    <a:pt x="819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4" name="Google Shape;364;p18"/>
            <p:cNvSpPr/>
            <p:nvPr/>
          </p:nvSpPr>
          <p:spPr>
            <a:xfrm flipH="1">
              <a:off x="-126721" y="1116293"/>
              <a:ext cx="562025" cy="45766"/>
            </a:xfrm>
            <a:custGeom>
              <a:avLst/>
              <a:gdLst/>
              <a:ahLst/>
              <a:cxnLst/>
              <a:rect l="l" t="t" r="r" b="b"/>
              <a:pathLst>
                <a:path w="16382" h="1334" extrusionOk="0">
                  <a:moveTo>
                    <a:pt x="8191" y="0"/>
                  </a:moveTo>
                  <a:cubicBezTo>
                    <a:pt x="3665" y="0"/>
                    <a:pt x="0" y="294"/>
                    <a:pt x="0" y="662"/>
                  </a:cubicBezTo>
                  <a:cubicBezTo>
                    <a:pt x="0" y="1040"/>
                    <a:pt x="3676" y="1334"/>
                    <a:pt x="8191" y="1334"/>
                  </a:cubicBezTo>
                  <a:cubicBezTo>
                    <a:pt x="12707" y="1334"/>
                    <a:pt x="16382" y="1040"/>
                    <a:pt x="16382" y="662"/>
                  </a:cubicBezTo>
                  <a:cubicBezTo>
                    <a:pt x="16382" y="294"/>
                    <a:pt x="12717" y="0"/>
                    <a:pt x="819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5" name="Google Shape;365;p18"/>
            <p:cNvSpPr/>
            <p:nvPr/>
          </p:nvSpPr>
          <p:spPr>
            <a:xfrm flipH="1">
              <a:off x="8711212" y="210082"/>
              <a:ext cx="561682" cy="45801"/>
            </a:xfrm>
            <a:custGeom>
              <a:avLst/>
              <a:gdLst/>
              <a:ahLst/>
              <a:cxnLst/>
              <a:rect l="l" t="t" r="r" b="b"/>
              <a:pathLst>
                <a:path w="16372" h="1335" extrusionOk="0">
                  <a:moveTo>
                    <a:pt x="8191" y="1"/>
                  </a:moveTo>
                  <a:cubicBezTo>
                    <a:pt x="3666" y="1"/>
                    <a:pt x="1" y="295"/>
                    <a:pt x="1" y="662"/>
                  </a:cubicBezTo>
                  <a:cubicBezTo>
                    <a:pt x="1" y="1030"/>
                    <a:pt x="3666" y="1334"/>
                    <a:pt x="8191" y="1334"/>
                  </a:cubicBezTo>
                  <a:cubicBezTo>
                    <a:pt x="12707" y="1334"/>
                    <a:pt x="16372" y="1030"/>
                    <a:pt x="16372" y="662"/>
                  </a:cubicBezTo>
                  <a:cubicBezTo>
                    <a:pt x="16372" y="295"/>
                    <a:pt x="12707" y="1"/>
                    <a:pt x="819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6" name="Google Shape;366;p18"/>
            <p:cNvSpPr/>
            <p:nvPr/>
          </p:nvSpPr>
          <p:spPr>
            <a:xfrm flipH="1">
              <a:off x="8769750" y="3944203"/>
              <a:ext cx="561682" cy="46144"/>
            </a:xfrm>
            <a:custGeom>
              <a:avLst/>
              <a:gdLst/>
              <a:ahLst/>
              <a:cxnLst/>
              <a:rect l="l" t="t" r="r" b="b"/>
              <a:pathLst>
                <a:path w="16372" h="1345" extrusionOk="0">
                  <a:moveTo>
                    <a:pt x="8180" y="0"/>
                  </a:moveTo>
                  <a:cubicBezTo>
                    <a:pt x="3665" y="0"/>
                    <a:pt x="0" y="305"/>
                    <a:pt x="0" y="672"/>
                  </a:cubicBezTo>
                  <a:cubicBezTo>
                    <a:pt x="0" y="1040"/>
                    <a:pt x="3665" y="1344"/>
                    <a:pt x="8180" y="1344"/>
                  </a:cubicBezTo>
                  <a:cubicBezTo>
                    <a:pt x="12706" y="1344"/>
                    <a:pt x="16371" y="1040"/>
                    <a:pt x="16371" y="672"/>
                  </a:cubicBezTo>
                  <a:cubicBezTo>
                    <a:pt x="16371" y="305"/>
                    <a:pt x="12706" y="0"/>
                    <a:pt x="818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367" name="Google Shape;367;p18"/>
          <p:cNvSpPr/>
          <p:nvPr/>
        </p:nvSpPr>
        <p:spPr>
          <a:xfrm flipH="1">
            <a:off x="9864308" y="1320763"/>
            <a:ext cx="257701" cy="114187"/>
          </a:xfrm>
          <a:custGeom>
            <a:avLst/>
            <a:gdLst/>
            <a:ahLst/>
            <a:cxnLst/>
            <a:rect l="l" t="t" r="r" b="b"/>
            <a:pathLst>
              <a:path w="1160" h="514" extrusionOk="0">
                <a:moveTo>
                  <a:pt x="1005" y="1"/>
                </a:moveTo>
                <a:cubicBezTo>
                  <a:pt x="843" y="1"/>
                  <a:pt x="687" y="67"/>
                  <a:pt x="574" y="183"/>
                </a:cubicBezTo>
                <a:lnTo>
                  <a:pt x="574" y="183"/>
                </a:lnTo>
                <a:cubicBezTo>
                  <a:pt x="501" y="133"/>
                  <a:pt x="423" y="97"/>
                  <a:pt x="345" y="75"/>
                </a:cubicBezTo>
                <a:cubicBezTo>
                  <a:pt x="319" y="69"/>
                  <a:pt x="294" y="66"/>
                  <a:pt x="269" y="66"/>
                </a:cubicBezTo>
                <a:cubicBezTo>
                  <a:pt x="152" y="66"/>
                  <a:pt x="45" y="133"/>
                  <a:pt x="1" y="238"/>
                </a:cubicBezTo>
                <a:cubicBezTo>
                  <a:pt x="44" y="194"/>
                  <a:pt x="108" y="170"/>
                  <a:pt x="176" y="170"/>
                </a:cubicBezTo>
                <a:cubicBezTo>
                  <a:pt x="220" y="170"/>
                  <a:pt x="266" y="180"/>
                  <a:pt x="308" y="202"/>
                </a:cubicBezTo>
                <a:cubicBezTo>
                  <a:pt x="381" y="256"/>
                  <a:pt x="453" y="347"/>
                  <a:pt x="490" y="437"/>
                </a:cubicBezTo>
                <a:cubicBezTo>
                  <a:pt x="508" y="474"/>
                  <a:pt x="526" y="510"/>
                  <a:pt x="580" y="510"/>
                </a:cubicBezTo>
                <a:cubicBezTo>
                  <a:pt x="587" y="512"/>
                  <a:pt x="595" y="513"/>
                  <a:pt x="603" y="513"/>
                </a:cubicBezTo>
                <a:cubicBezTo>
                  <a:pt x="653" y="513"/>
                  <a:pt x="707" y="466"/>
                  <a:pt x="707" y="419"/>
                </a:cubicBezTo>
                <a:cubicBezTo>
                  <a:pt x="743" y="184"/>
                  <a:pt x="942" y="21"/>
                  <a:pt x="1160" y="21"/>
                </a:cubicBezTo>
                <a:cubicBezTo>
                  <a:pt x="1108" y="7"/>
                  <a:pt x="1057" y="1"/>
                  <a:pt x="1005" y="1"/>
                </a:cubicBezTo>
                <a:close/>
              </a:path>
            </a:pathLst>
          </a:custGeom>
          <a:solidFill>
            <a:schemeClr val="dk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368" name="Google Shape;368;p18"/>
          <p:cNvGrpSpPr/>
          <p:nvPr/>
        </p:nvGrpSpPr>
        <p:grpSpPr>
          <a:xfrm flipH="1">
            <a:off x="10965329" y="5859667"/>
            <a:ext cx="551393" cy="280803"/>
            <a:chOff x="2997351" y="1193725"/>
            <a:chExt cx="413545" cy="210602"/>
          </a:xfrm>
        </p:grpSpPr>
        <p:sp>
          <p:nvSpPr>
            <p:cNvPr id="369" name="Google Shape;369;p18"/>
            <p:cNvSpPr/>
            <p:nvPr/>
          </p:nvSpPr>
          <p:spPr>
            <a:xfrm>
              <a:off x="2997351" y="1338348"/>
              <a:ext cx="105802" cy="65980"/>
            </a:xfrm>
            <a:custGeom>
              <a:avLst/>
              <a:gdLst/>
              <a:ahLst/>
              <a:cxnLst/>
              <a:rect l="l" t="t" r="r" b="b"/>
              <a:pathLst>
                <a:path w="635" h="396" extrusionOk="0">
                  <a:moveTo>
                    <a:pt x="536" y="0"/>
                  </a:moveTo>
                  <a:cubicBezTo>
                    <a:pt x="489" y="0"/>
                    <a:pt x="441" y="19"/>
                    <a:pt x="399" y="51"/>
                  </a:cubicBezTo>
                  <a:cubicBezTo>
                    <a:pt x="371" y="87"/>
                    <a:pt x="349" y="124"/>
                    <a:pt x="331" y="162"/>
                  </a:cubicBezTo>
                  <a:lnTo>
                    <a:pt x="331" y="162"/>
                  </a:lnTo>
                  <a:cubicBezTo>
                    <a:pt x="315" y="161"/>
                    <a:pt x="299" y="160"/>
                    <a:pt x="283" y="160"/>
                  </a:cubicBezTo>
                  <a:cubicBezTo>
                    <a:pt x="169" y="160"/>
                    <a:pt x="61" y="208"/>
                    <a:pt x="0" y="304"/>
                  </a:cubicBezTo>
                  <a:cubicBezTo>
                    <a:pt x="44" y="276"/>
                    <a:pt x="90" y="261"/>
                    <a:pt x="136" y="261"/>
                  </a:cubicBezTo>
                  <a:cubicBezTo>
                    <a:pt x="205" y="261"/>
                    <a:pt x="272" y="294"/>
                    <a:pt x="326" y="359"/>
                  </a:cubicBezTo>
                  <a:cubicBezTo>
                    <a:pt x="344" y="377"/>
                    <a:pt x="381" y="395"/>
                    <a:pt x="417" y="395"/>
                  </a:cubicBezTo>
                  <a:cubicBezTo>
                    <a:pt x="471" y="377"/>
                    <a:pt x="489" y="323"/>
                    <a:pt x="489" y="286"/>
                  </a:cubicBezTo>
                  <a:cubicBezTo>
                    <a:pt x="471" y="232"/>
                    <a:pt x="471" y="160"/>
                    <a:pt x="489" y="105"/>
                  </a:cubicBezTo>
                  <a:cubicBezTo>
                    <a:pt x="504" y="61"/>
                    <a:pt x="544" y="28"/>
                    <a:pt x="597" y="28"/>
                  </a:cubicBezTo>
                  <a:cubicBezTo>
                    <a:pt x="609" y="28"/>
                    <a:pt x="621" y="30"/>
                    <a:pt x="634" y="33"/>
                  </a:cubicBezTo>
                  <a:cubicBezTo>
                    <a:pt x="604" y="10"/>
                    <a:pt x="570" y="0"/>
                    <a:pt x="53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70" name="Google Shape;370;p18"/>
            <p:cNvSpPr/>
            <p:nvPr/>
          </p:nvSpPr>
          <p:spPr>
            <a:xfrm>
              <a:off x="3265938" y="1193725"/>
              <a:ext cx="144957" cy="69478"/>
            </a:xfrm>
            <a:custGeom>
              <a:avLst/>
              <a:gdLst/>
              <a:ahLst/>
              <a:cxnLst/>
              <a:rect l="l" t="t" r="r" b="b"/>
              <a:pathLst>
                <a:path w="870" h="417" extrusionOk="0">
                  <a:moveTo>
                    <a:pt x="710" y="0"/>
                  </a:moveTo>
                  <a:cubicBezTo>
                    <a:pt x="672" y="0"/>
                    <a:pt x="633" y="10"/>
                    <a:pt x="598" y="32"/>
                  </a:cubicBezTo>
                  <a:cubicBezTo>
                    <a:pt x="545" y="63"/>
                    <a:pt x="498" y="108"/>
                    <a:pt x="461" y="157"/>
                  </a:cubicBezTo>
                  <a:lnTo>
                    <a:pt x="461" y="157"/>
                  </a:lnTo>
                  <a:cubicBezTo>
                    <a:pt x="400" y="126"/>
                    <a:pt x="333" y="110"/>
                    <a:pt x="264" y="110"/>
                  </a:cubicBezTo>
                  <a:cubicBezTo>
                    <a:pt x="174" y="110"/>
                    <a:pt x="82" y="138"/>
                    <a:pt x="0" y="195"/>
                  </a:cubicBezTo>
                  <a:cubicBezTo>
                    <a:pt x="37" y="182"/>
                    <a:pt x="73" y="177"/>
                    <a:pt x="109" y="177"/>
                  </a:cubicBezTo>
                  <a:cubicBezTo>
                    <a:pt x="232" y="177"/>
                    <a:pt x="342" y="245"/>
                    <a:pt x="398" y="358"/>
                  </a:cubicBezTo>
                  <a:cubicBezTo>
                    <a:pt x="417" y="394"/>
                    <a:pt x="453" y="412"/>
                    <a:pt x="471" y="412"/>
                  </a:cubicBezTo>
                  <a:cubicBezTo>
                    <a:pt x="480" y="415"/>
                    <a:pt x="490" y="417"/>
                    <a:pt x="499" y="417"/>
                  </a:cubicBezTo>
                  <a:cubicBezTo>
                    <a:pt x="543" y="417"/>
                    <a:pt x="580" y="384"/>
                    <a:pt x="580" y="339"/>
                  </a:cubicBezTo>
                  <a:cubicBezTo>
                    <a:pt x="580" y="249"/>
                    <a:pt x="598" y="176"/>
                    <a:pt x="652" y="104"/>
                  </a:cubicBezTo>
                  <a:cubicBezTo>
                    <a:pt x="685" y="60"/>
                    <a:pt x="731" y="36"/>
                    <a:pt x="778" y="36"/>
                  </a:cubicBezTo>
                  <a:cubicBezTo>
                    <a:pt x="809" y="36"/>
                    <a:pt x="841" y="46"/>
                    <a:pt x="869" y="68"/>
                  </a:cubicBezTo>
                  <a:cubicBezTo>
                    <a:pt x="825" y="24"/>
                    <a:pt x="768" y="0"/>
                    <a:pt x="71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371" name="Google Shape;371;p18"/>
          <p:cNvSpPr txBox="1">
            <a:spLocks noGrp="1"/>
          </p:cNvSpPr>
          <p:nvPr>
            <p:ph type="title"/>
          </p:nvPr>
        </p:nvSpPr>
        <p:spPr>
          <a:xfrm>
            <a:off x="960000" y="593367"/>
            <a:ext cx="10272000" cy="7636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extLst>
      <p:ext uri="{BB962C8B-B14F-4D97-AF65-F5344CB8AC3E}">
        <p14:creationId xmlns:p14="http://schemas.microsoft.com/office/powerpoint/2010/main" val="82673742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nd text 3">
  <p:cSld name="Title and text 3">
    <p:spTree>
      <p:nvGrpSpPr>
        <p:cNvPr id="1" name="Shape 569"/>
        <p:cNvGrpSpPr/>
        <p:nvPr/>
      </p:nvGrpSpPr>
      <p:grpSpPr>
        <a:xfrm>
          <a:off x="0" y="0"/>
          <a:ext cx="0" cy="0"/>
          <a:chOff x="0" y="0"/>
          <a:chExt cx="0" cy="0"/>
        </a:xfrm>
      </p:grpSpPr>
      <p:grpSp>
        <p:nvGrpSpPr>
          <p:cNvPr id="570" name="Google Shape;570;p25"/>
          <p:cNvGrpSpPr/>
          <p:nvPr/>
        </p:nvGrpSpPr>
        <p:grpSpPr>
          <a:xfrm>
            <a:off x="-138570" y="15143"/>
            <a:ext cx="12652385" cy="6842848"/>
            <a:chOff x="-103928" y="11357"/>
            <a:chExt cx="9489289" cy="5132136"/>
          </a:xfrm>
        </p:grpSpPr>
        <p:sp>
          <p:nvSpPr>
            <p:cNvPr id="571" name="Google Shape;571;p25"/>
            <p:cNvSpPr/>
            <p:nvPr/>
          </p:nvSpPr>
          <p:spPr>
            <a:xfrm>
              <a:off x="719995" y="1877350"/>
              <a:ext cx="8399455" cy="3266143"/>
            </a:xfrm>
            <a:custGeom>
              <a:avLst/>
              <a:gdLst/>
              <a:ahLst/>
              <a:cxnLst/>
              <a:rect l="l" t="t" r="r" b="b"/>
              <a:pathLst>
                <a:path w="196674" h="68383" extrusionOk="0">
                  <a:moveTo>
                    <a:pt x="185903" y="1"/>
                  </a:moveTo>
                  <a:cubicBezTo>
                    <a:pt x="166193" y="1"/>
                    <a:pt x="144130" y="127"/>
                    <a:pt x="125158" y="4837"/>
                  </a:cubicBezTo>
                  <a:cubicBezTo>
                    <a:pt x="123127" y="5341"/>
                    <a:pt x="121021" y="5923"/>
                    <a:pt x="119528" y="7238"/>
                  </a:cubicBezTo>
                  <a:cubicBezTo>
                    <a:pt x="118038" y="8554"/>
                    <a:pt x="117418" y="10833"/>
                    <a:pt x="118729" y="12291"/>
                  </a:cubicBezTo>
                  <a:cubicBezTo>
                    <a:pt x="119744" y="13416"/>
                    <a:pt x="121659" y="13820"/>
                    <a:pt x="121481" y="15864"/>
                  </a:cubicBezTo>
                  <a:cubicBezTo>
                    <a:pt x="121390" y="16941"/>
                    <a:pt x="120726" y="17922"/>
                    <a:pt x="119731" y="18552"/>
                  </a:cubicBezTo>
                  <a:cubicBezTo>
                    <a:pt x="118073" y="19603"/>
                    <a:pt x="115946" y="19733"/>
                    <a:pt x="113922" y="19841"/>
                  </a:cubicBezTo>
                  <a:cubicBezTo>
                    <a:pt x="94678" y="20891"/>
                    <a:pt x="75510" y="23049"/>
                    <a:pt x="56586" y="26297"/>
                  </a:cubicBezTo>
                  <a:cubicBezTo>
                    <a:pt x="54003" y="26744"/>
                    <a:pt x="51294" y="27261"/>
                    <a:pt x="49322" y="28806"/>
                  </a:cubicBezTo>
                  <a:cubicBezTo>
                    <a:pt x="48833" y="29193"/>
                    <a:pt x="48411" y="29661"/>
                    <a:pt x="48085" y="30182"/>
                  </a:cubicBezTo>
                  <a:cubicBezTo>
                    <a:pt x="45619" y="34068"/>
                    <a:pt x="41395" y="36851"/>
                    <a:pt x="36568" y="38149"/>
                  </a:cubicBezTo>
                  <a:lnTo>
                    <a:pt x="31940" y="39391"/>
                  </a:lnTo>
                  <a:cubicBezTo>
                    <a:pt x="30433" y="39794"/>
                    <a:pt x="28792" y="40281"/>
                    <a:pt x="28371" y="41896"/>
                  </a:cubicBezTo>
                  <a:cubicBezTo>
                    <a:pt x="28093" y="42954"/>
                    <a:pt x="28519" y="44048"/>
                    <a:pt x="29353" y="44843"/>
                  </a:cubicBezTo>
                  <a:cubicBezTo>
                    <a:pt x="31058" y="46471"/>
                    <a:pt x="33589" y="46705"/>
                    <a:pt x="35965" y="46893"/>
                  </a:cubicBezTo>
                  <a:cubicBezTo>
                    <a:pt x="45511" y="47643"/>
                    <a:pt x="55053" y="48390"/>
                    <a:pt x="64600" y="49141"/>
                  </a:cubicBezTo>
                  <a:cubicBezTo>
                    <a:pt x="67139" y="49342"/>
                    <a:pt x="70539" y="50436"/>
                    <a:pt x="69832" y="52754"/>
                  </a:cubicBezTo>
                  <a:cubicBezTo>
                    <a:pt x="69541" y="53708"/>
                    <a:pt x="68638" y="54433"/>
                    <a:pt x="67548" y="54681"/>
                  </a:cubicBezTo>
                  <a:cubicBezTo>
                    <a:pt x="45016" y="59769"/>
                    <a:pt x="19467" y="57090"/>
                    <a:pt x="0" y="68383"/>
                  </a:cubicBezTo>
                  <a:lnTo>
                    <a:pt x="22502" y="67592"/>
                  </a:lnTo>
                  <a:cubicBezTo>
                    <a:pt x="40453" y="57047"/>
                    <a:pt x="64388" y="60725"/>
                    <a:pt x="85165" y="55649"/>
                  </a:cubicBezTo>
                  <a:cubicBezTo>
                    <a:pt x="91448" y="54117"/>
                    <a:pt x="98497" y="50452"/>
                    <a:pt x="98363" y="44700"/>
                  </a:cubicBezTo>
                  <a:cubicBezTo>
                    <a:pt x="98333" y="43481"/>
                    <a:pt x="97968" y="42234"/>
                    <a:pt x="98355" y="41066"/>
                  </a:cubicBezTo>
                  <a:cubicBezTo>
                    <a:pt x="99070" y="38896"/>
                    <a:pt x="101949" y="37984"/>
                    <a:pt x="104476" y="37610"/>
                  </a:cubicBezTo>
                  <a:cubicBezTo>
                    <a:pt x="107416" y="37178"/>
                    <a:pt x="110396" y="37040"/>
                    <a:pt x="113392" y="37040"/>
                  </a:cubicBezTo>
                  <a:cubicBezTo>
                    <a:pt x="118635" y="37040"/>
                    <a:pt x="123927" y="37461"/>
                    <a:pt x="129137" y="37461"/>
                  </a:cubicBezTo>
                  <a:cubicBezTo>
                    <a:pt x="133790" y="37461"/>
                    <a:pt x="138377" y="37125"/>
                    <a:pt x="142806" y="35853"/>
                  </a:cubicBezTo>
                  <a:cubicBezTo>
                    <a:pt x="151940" y="33230"/>
                    <a:pt x="159533" y="26810"/>
                    <a:pt x="169050" y="25632"/>
                  </a:cubicBezTo>
                  <a:cubicBezTo>
                    <a:pt x="170528" y="25450"/>
                    <a:pt x="172029" y="25400"/>
                    <a:pt x="173536" y="25400"/>
                  </a:cubicBezTo>
                  <a:cubicBezTo>
                    <a:pt x="175431" y="25400"/>
                    <a:pt x="177336" y="25480"/>
                    <a:pt x="179219" y="25480"/>
                  </a:cubicBezTo>
                  <a:cubicBezTo>
                    <a:pt x="182057" y="25480"/>
                    <a:pt x="184847" y="25298"/>
                    <a:pt x="187479" y="24387"/>
                  </a:cubicBezTo>
                  <a:cubicBezTo>
                    <a:pt x="192897" y="22512"/>
                    <a:pt x="196674" y="17441"/>
                    <a:pt x="196479" y="12305"/>
                  </a:cubicBezTo>
                  <a:cubicBezTo>
                    <a:pt x="196283" y="7169"/>
                    <a:pt x="192454" y="1"/>
                    <a:pt x="18663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2" name="Google Shape;572;p25"/>
            <p:cNvSpPr/>
            <p:nvPr/>
          </p:nvSpPr>
          <p:spPr>
            <a:xfrm>
              <a:off x="0" y="578325"/>
              <a:ext cx="4229745" cy="1194049"/>
            </a:xfrm>
            <a:custGeom>
              <a:avLst/>
              <a:gdLst/>
              <a:ahLst/>
              <a:cxnLst/>
              <a:rect l="l" t="t" r="r" b="b"/>
              <a:pathLst>
                <a:path w="115417" h="32582" extrusionOk="0">
                  <a:moveTo>
                    <a:pt x="32147" y="1"/>
                  </a:moveTo>
                  <a:cubicBezTo>
                    <a:pt x="27189" y="1"/>
                    <a:pt x="22117" y="689"/>
                    <a:pt x="17241" y="1409"/>
                  </a:cubicBezTo>
                  <a:cubicBezTo>
                    <a:pt x="14480" y="1816"/>
                    <a:pt x="10893" y="3306"/>
                    <a:pt x="11432" y="6041"/>
                  </a:cubicBezTo>
                  <a:cubicBezTo>
                    <a:pt x="11653" y="7170"/>
                    <a:pt x="12600" y="8055"/>
                    <a:pt x="12795" y="9188"/>
                  </a:cubicBezTo>
                  <a:cubicBezTo>
                    <a:pt x="13164" y="11342"/>
                    <a:pt x="10759" y="12918"/>
                    <a:pt x="8627" y="13413"/>
                  </a:cubicBezTo>
                  <a:cubicBezTo>
                    <a:pt x="7005" y="13790"/>
                    <a:pt x="5359" y="13912"/>
                    <a:pt x="3700" y="13912"/>
                  </a:cubicBezTo>
                  <a:cubicBezTo>
                    <a:pt x="2472" y="13912"/>
                    <a:pt x="1238" y="13845"/>
                    <a:pt x="1" y="13764"/>
                  </a:cubicBezTo>
                  <a:lnTo>
                    <a:pt x="1" y="31443"/>
                  </a:lnTo>
                  <a:cubicBezTo>
                    <a:pt x="6668" y="31846"/>
                    <a:pt x="13255" y="32581"/>
                    <a:pt x="19880" y="32581"/>
                  </a:cubicBezTo>
                  <a:cubicBezTo>
                    <a:pt x="24934" y="32581"/>
                    <a:pt x="30010" y="32154"/>
                    <a:pt x="35162" y="30826"/>
                  </a:cubicBezTo>
                  <a:cubicBezTo>
                    <a:pt x="39477" y="29710"/>
                    <a:pt x="43676" y="28091"/>
                    <a:pt x="48073" y="27366"/>
                  </a:cubicBezTo>
                  <a:cubicBezTo>
                    <a:pt x="50124" y="27030"/>
                    <a:pt x="52184" y="26893"/>
                    <a:pt x="54249" y="26893"/>
                  </a:cubicBezTo>
                  <a:cubicBezTo>
                    <a:pt x="60667" y="26893"/>
                    <a:pt x="67131" y="28212"/>
                    <a:pt x="73553" y="28950"/>
                  </a:cubicBezTo>
                  <a:cubicBezTo>
                    <a:pt x="79078" y="29586"/>
                    <a:pt x="84633" y="29793"/>
                    <a:pt x="90197" y="29793"/>
                  </a:cubicBezTo>
                  <a:cubicBezTo>
                    <a:pt x="95313" y="29793"/>
                    <a:pt x="100436" y="29618"/>
                    <a:pt x="105549" y="29441"/>
                  </a:cubicBezTo>
                  <a:cubicBezTo>
                    <a:pt x="109416" y="29311"/>
                    <a:pt x="114349" y="28313"/>
                    <a:pt x="115017" y="24500"/>
                  </a:cubicBezTo>
                  <a:cubicBezTo>
                    <a:pt x="115417" y="22230"/>
                    <a:pt x="113871" y="19977"/>
                    <a:pt x="111883" y="18818"/>
                  </a:cubicBezTo>
                  <a:cubicBezTo>
                    <a:pt x="109891" y="17659"/>
                    <a:pt x="107533" y="17355"/>
                    <a:pt x="105245" y="17072"/>
                  </a:cubicBezTo>
                  <a:cubicBezTo>
                    <a:pt x="94413" y="15752"/>
                    <a:pt x="83586" y="14429"/>
                    <a:pt x="72754" y="13105"/>
                  </a:cubicBezTo>
                  <a:cubicBezTo>
                    <a:pt x="67149" y="12418"/>
                    <a:pt x="61397" y="11684"/>
                    <a:pt x="56434" y="8993"/>
                  </a:cubicBezTo>
                  <a:cubicBezTo>
                    <a:pt x="53539" y="7422"/>
                    <a:pt x="51021" y="5238"/>
                    <a:pt x="48147" y="3627"/>
                  </a:cubicBezTo>
                  <a:cubicBezTo>
                    <a:pt x="43262" y="889"/>
                    <a:pt x="37778" y="1"/>
                    <a:pt x="3214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573" name="Google Shape;573;p25"/>
            <p:cNvGrpSpPr/>
            <p:nvPr/>
          </p:nvGrpSpPr>
          <p:grpSpPr>
            <a:xfrm flipH="1">
              <a:off x="-103928" y="11357"/>
              <a:ext cx="9489289" cy="4774777"/>
              <a:chOff x="-150589" y="11357"/>
              <a:chExt cx="9489289" cy="4774777"/>
            </a:xfrm>
          </p:grpSpPr>
          <p:sp>
            <p:nvSpPr>
              <p:cNvPr id="574" name="Google Shape;574;p25"/>
              <p:cNvSpPr/>
              <p:nvPr/>
            </p:nvSpPr>
            <p:spPr>
              <a:xfrm>
                <a:off x="8605479" y="803823"/>
                <a:ext cx="562025" cy="45801"/>
              </a:xfrm>
              <a:custGeom>
                <a:avLst/>
                <a:gdLst/>
                <a:ahLst/>
                <a:cxnLst/>
                <a:rect l="l" t="t" r="r" b="b"/>
                <a:pathLst>
                  <a:path w="16382" h="1335" extrusionOk="0">
                    <a:moveTo>
                      <a:pt x="8191" y="1"/>
                    </a:moveTo>
                    <a:cubicBezTo>
                      <a:pt x="3665" y="1"/>
                      <a:pt x="0" y="295"/>
                      <a:pt x="0" y="673"/>
                    </a:cubicBezTo>
                    <a:cubicBezTo>
                      <a:pt x="0" y="1040"/>
                      <a:pt x="3665" y="1334"/>
                      <a:pt x="8191" y="1334"/>
                    </a:cubicBezTo>
                    <a:cubicBezTo>
                      <a:pt x="12706" y="1334"/>
                      <a:pt x="16382" y="1040"/>
                      <a:pt x="16382" y="673"/>
                    </a:cubicBezTo>
                    <a:cubicBezTo>
                      <a:pt x="16382" y="305"/>
                      <a:pt x="12706" y="1"/>
                      <a:pt x="819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5" name="Google Shape;575;p25"/>
              <p:cNvSpPr/>
              <p:nvPr/>
            </p:nvSpPr>
            <p:spPr>
              <a:xfrm>
                <a:off x="-150589" y="285743"/>
                <a:ext cx="562060" cy="46144"/>
              </a:xfrm>
              <a:custGeom>
                <a:avLst/>
                <a:gdLst/>
                <a:ahLst/>
                <a:cxnLst/>
                <a:rect l="l" t="t" r="r" b="b"/>
                <a:pathLst>
                  <a:path w="16383" h="1345" extrusionOk="0">
                    <a:moveTo>
                      <a:pt x="8191" y="0"/>
                    </a:moveTo>
                    <a:cubicBezTo>
                      <a:pt x="3666" y="0"/>
                      <a:pt x="1" y="305"/>
                      <a:pt x="1" y="673"/>
                    </a:cubicBezTo>
                    <a:cubicBezTo>
                      <a:pt x="1" y="1040"/>
                      <a:pt x="3666" y="1345"/>
                      <a:pt x="8191" y="1345"/>
                    </a:cubicBezTo>
                    <a:cubicBezTo>
                      <a:pt x="12707" y="1345"/>
                      <a:pt x="16382" y="1040"/>
                      <a:pt x="16382" y="673"/>
                    </a:cubicBezTo>
                    <a:cubicBezTo>
                      <a:pt x="16382" y="305"/>
                      <a:pt x="12717" y="0"/>
                      <a:pt x="819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6" name="Google Shape;576;p25"/>
              <p:cNvSpPr/>
              <p:nvPr/>
            </p:nvSpPr>
            <p:spPr>
              <a:xfrm>
                <a:off x="8776675" y="1355393"/>
                <a:ext cx="562025" cy="45766"/>
              </a:xfrm>
              <a:custGeom>
                <a:avLst/>
                <a:gdLst/>
                <a:ahLst/>
                <a:cxnLst/>
                <a:rect l="l" t="t" r="r" b="b"/>
                <a:pathLst>
                  <a:path w="16382" h="1334" extrusionOk="0">
                    <a:moveTo>
                      <a:pt x="8191" y="0"/>
                    </a:moveTo>
                    <a:cubicBezTo>
                      <a:pt x="3665" y="0"/>
                      <a:pt x="0" y="294"/>
                      <a:pt x="0" y="662"/>
                    </a:cubicBezTo>
                    <a:cubicBezTo>
                      <a:pt x="0" y="1040"/>
                      <a:pt x="3676" y="1334"/>
                      <a:pt x="8191" y="1334"/>
                    </a:cubicBezTo>
                    <a:cubicBezTo>
                      <a:pt x="12707" y="1334"/>
                      <a:pt x="16382" y="1040"/>
                      <a:pt x="16382" y="662"/>
                    </a:cubicBezTo>
                    <a:cubicBezTo>
                      <a:pt x="16382" y="294"/>
                      <a:pt x="12717" y="0"/>
                      <a:pt x="819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7" name="Google Shape;577;p25"/>
              <p:cNvSpPr/>
              <p:nvPr/>
            </p:nvSpPr>
            <p:spPr>
              <a:xfrm>
                <a:off x="4291185" y="11357"/>
                <a:ext cx="561682" cy="45801"/>
              </a:xfrm>
              <a:custGeom>
                <a:avLst/>
                <a:gdLst/>
                <a:ahLst/>
                <a:cxnLst/>
                <a:rect l="l" t="t" r="r" b="b"/>
                <a:pathLst>
                  <a:path w="16372" h="1335" extrusionOk="0">
                    <a:moveTo>
                      <a:pt x="8191" y="1"/>
                    </a:moveTo>
                    <a:cubicBezTo>
                      <a:pt x="3666" y="1"/>
                      <a:pt x="1" y="295"/>
                      <a:pt x="1" y="662"/>
                    </a:cubicBezTo>
                    <a:cubicBezTo>
                      <a:pt x="1" y="1030"/>
                      <a:pt x="3666" y="1334"/>
                      <a:pt x="8191" y="1334"/>
                    </a:cubicBezTo>
                    <a:cubicBezTo>
                      <a:pt x="12707" y="1334"/>
                      <a:pt x="16372" y="1030"/>
                      <a:pt x="16372" y="662"/>
                    </a:cubicBezTo>
                    <a:cubicBezTo>
                      <a:pt x="16372" y="295"/>
                      <a:pt x="12707" y="1"/>
                      <a:pt x="819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8" name="Google Shape;578;p25"/>
              <p:cNvSpPr/>
              <p:nvPr/>
            </p:nvSpPr>
            <p:spPr>
              <a:xfrm>
                <a:off x="-27728" y="2548678"/>
                <a:ext cx="561682" cy="46144"/>
              </a:xfrm>
              <a:custGeom>
                <a:avLst/>
                <a:gdLst/>
                <a:ahLst/>
                <a:cxnLst/>
                <a:rect l="l" t="t" r="r" b="b"/>
                <a:pathLst>
                  <a:path w="16372" h="1345" extrusionOk="0">
                    <a:moveTo>
                      <a:pt x="8180" y="0"/>
                    </a:moveTo>
                    <a:cubicBezTo>
                      <a:pt x="3665" y="0"/>
                      <a:pt x="0" y="305"/>
                      <a:pt x="0" y="672"/>
                    </a:cubicBezTo>
                    <a:cubicBezTo>
                      <a:pt x="0" y="1040"/>
                      <a:pt x="3665" y="1344"/>
                      <a:pt x="8180" y="1344"/>
                    </a:cubicBezTo>
                    <a:cubicBezTo>
                      <a:pt x="12706" y="1344"/>
                      <a:pt x="16371" y="1040"/>
                      <a:pt x="16371" y="672"/>
                    </a:cubicBezTo>
                    <a:cubicBezTo>
                      <a:pt x="16371" y="305"/>
                      <a:pt x="12706" y="0"/>
                      <a:pt x="818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9" name="Google Shape;579;p25"/>
              <p:cNvSpPr/>
              <p:nvPr/>
            </p:nvSpPr>
            <p:spPr>
              <a:xfrm rot="10800000" flipH="1">
                <a:off x="8499548" y="4285468"/>
                <a:ext cx="562025" cy="45801"/>
              </a:xfrm>
              <a:custGeom>
                <a:avLst/>
                <a:gdLst/>
                <a:ahLst/>
                <a:cxnLst/>
                <a:rect l="l" t="t" r="r" b="b"/>
                <a:pathLst>
                  <a:path w="16382" h="1335" extrusionOk="0">
                    <a:moveTo>
                      <a:pt x="8191" y="1"/>
                    </a:moveTo>
                    <a:cubicBezTo>
                      <a:pt x="3665" y="1"/>
                      <a:pt x="0" y="295"/>
                      <a:pt x="0" y="673"/>
                    </a:cubicBezTo>
                    <a:cubicBezTo>
                      <a:pt x="0" y="1040"/>
                      <a:pt x="3665" y="1334"/>
                      <a:pt x="8191" y="1334"/>
                    </a:cubicBezTo>
                    <a:cubicBezTo>
                      <a:pt x="12706" y="1334"/>
                      <a:pt x="16382" y="1040"/>
                      <a:pt x="16382" y="673"/>
                    </a:cubicBezTo>
                    <a:cubicBezTo>
                      <a:pt x="16382" y="305"/>
                      <a:pt x="12706" y="1"/>
                      <a:pt x="819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0" name="Google Shape;580;p25"/>
              <p:cNvSpPr/>
              <p:nvPr/>
            </p:nvSpPr>
            <p:spPr>
              <a:xfrm rot="10800000" flipH="1">
                <a:off x="78005" y="2766605"/>
                <a:ext cx="562060" cy="46144"/>
              </a:xfrm>
              <a:custGeom>
                <a:avLst/>
                <a:gdLst/>
                <a:ahLst/>
                <a:cxnLst/>
                <a:rect l="l" t="t" r="r" b="b"/>
                <a:pathLst>
                  <a:path w="16383" h="1345" extrusionOk="0">
                    <a:moveTo>
                      <a:pt x="8191" y="0"/>
                    </a:moveTo>
                    <a:cubicBezTo>
                      <a:pt x="3666" y="0"/>
                      <a:pt x="1" y="305"/>
                      <a:pt x="1" y="673"/>
                    </a:cubicBezTo>
                    <a:cubicBezTo>
                      <a:pt x="1" y="1040"/>
                      <a:pt x="3666" y="1345"/>
                      <a:pt x="8191" y="1345"/>
                    </a:cubicBezTo>
                    <a:cubicBezTo>
                      <a:pt x="12707" y="1345"/>
                      <a:pt x="16382" y="1040"/>
                      <a:pt x="16382" y="673"/>
                    </a:cubicBezTo>
                    <a:cubicBezTo>
                      <a:pt x="16382" y="305"/>
                      <a:pt x="12717" y="0"/>
                      <a:pt x="819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1" name="Google Shape;581;p25"/>
              <p:cNvSpPr/>
              <p:nvPr/>
            </p:nvSpPr>
            <p:spPr>
              <a:xfrm rot="10800000" flipH="1">
                <a:off x="8670743" y="3733933"/>
                <a:ext cx="562025" cy="45766"/>
              </a:xfrm>
              <a:custGeom>
                <a:avLst/>
                <a:gdLst/>
                <a:ahLst/>
                <a:cxnLst/>
                <a:rect l="l" t="t" r="r" b="b"/>
                <a:pathLst>
                  <a:path w="16382" h="1334" extrusionOk="0">
                    <a:moveTo>
                      <a:pt x="8191" y="0"/>
                    </a:moveTo>
                    <a:cubicBezTo>
                      <a:pt x="3665" y="0"/>
                      <a:pt x="0" y="294"/>
                      <a:pt x="0" y="662"/>
                    </a:cubicBezTo>
                    <a:cubicBezTo>
                      <a:pt x="0" y="1040"/>
                      <a:pt x="3676" y="1334"/>
                      <a:pt x="8191" y="1334"/>
                    </a:cubicBezTo>
                    <a:cubicBezTo>
                      <a:pt x="12707" y="1334"/>
                      <a:pt x="16382" y="1040"/>
                      <a:pt x="16382" y="662"/>
                    </a:cubicBezTo>
                    <a:cubicBezTo>
                      <a:pt x="16382" y="294"/>
                      <a:pt x="12717" y="0"/>
                      <a:pt x="819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2" name="Google Shape;582;p25"/>
              <p:cNvSpPr/>
              <p:nvPr/>
            </p:nvSpPr>
            <p:spPr>
              <a:xfrm rot="10800000" flipH="1">
                <a:off x="145179" y="4740334"/>
                <a:ext cx="561682" cy="45801"/>
              </a:xfrm>
              <a:custGeom>
                <a:avLst/>
                <a:gdLst/>
                <a:ahLst/>
                <a:cxnLst/>
                <a:rect l="l" t="t" r="r" b="b"/>
                <a:pathLst>
                  <a:path w="16372" h="1335" extrusionOk="0">
                    <a:moveTo>
                      <a:pt x="8191" y="1"/>
                    </a:moveTo>
                    <a:cubicBezTo>
                      <a:pt x="3666" y="1"/>
                      <a:pt x="1" y="295"/>
                      <a:pt x="1" y="662"/>
                    </a:cubicBezTo>
                    <a:cubicBezTo>
                      <a:pt x="1" y="1030"/>
                      <a:pt x="3666" y="1334"/>
                      <a:pt x="8191" y="1334"/>
                    </a:cubicBezTo>
                    <a:cubicBezTo>
                      <a:pt x="12707" y="1334"/>
                      <a:pt x="16372" y="1030"/>
                      <a:pt x="16372" y="662"/>
                    </a:cubicBezTo>
                    <a:cubicBezTo>
                      <a:pt x="16372" y="295"/>
                      <a:pt x="12707" y="1"/>
                      <a:pt x="819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583" name="Google Shape;583;p25"/>
            <p:cNvGrpSpPr/>
            <p:nvPr/>
          </p:nvGrpSpPr>
          <p:grpSpPr>
            <a:xfrm>
              <a:off x="587551" y="586771"/>
              <a:ext cx="7251201" cy="4310942"/>
              <a:chOff x="615514" y="637221"/>
              <a:chExt cx="7251201" cy="4310942"/>
            </a:xfrm>
          </p:grpSpPr>
          <p:sp>
            <p:nvSpPr>
              <p:cNvPr id="584" name="Google Shape;584;p25"/>
              <p:cNvSpPr/>
              <p:nvPr/>
            </p:nvSpPr>
            <p:spPr>
              <a:xfrm>
                <a:off x="615514" y="4889629"/>
                <a:ext cx="92691" cy="58534"/>
              </a:xfrm>
              <a:custGeom>
                <a:avLst/>
                <a:gdLst/>
                <a:ahLst/>
                <a:cxnLst/>
                <a:rect l="l" t="t" r="r" b="b"/>
                <a:pathLst>
                  <a:path w="635" h="401" extrusionOk="0">
                    <a:moveTo>
                      <a:pt x="531" y="0"/>
                    </a:moveTo>
                    <a:cubicBezTo>
                      <a:pt x="481" y="0"/>
                      <a:pt x="431" y="20"/>
                      <a:pt x="399" y="51"/>
                    </a:cubicBezTo>
                    <a:cubicBezTo>
                      <a:pt x="371" y="80"/>
                      <a:pt x="347" y="119"/>
                      <a:pt x="328" y="162"/>
                    </a:cubicBezTo>
                    <a:lnTo>
                      <a:pt x="328" y="162"/>
                    </a:lnTo>
                    <a:cubicBezTo>
                      <a:pt x="314" y="161"/>
                      <a:pt x="299" y="160"/>
                      <a:pt x="284" y="160"/>
                    </a:cubicBezTo>
                    <a:cubicBezTo>
                      <a:pt x="170" y="160"/>
                      <a:pt x="61" y="208"/>
                      <a:pt x="1" y="305"/>
                    </a:cubicBezTo>
                    <a:cubicBezTo>
                      <a:pt x="44" y="276"/>
                      <a:pt x="94" y="261"/>
                      <a:pt x="142" y="261"/>
                    </a:cubicBezTo>
                    <a:cubicBezTo>
                      <a:pt x="214" y="261"/>
                      <a:pt x="283" y="294"/>
                      <a:pt x="327" y="359"/>
                    </a:cubicBezTo>
                    <a:cubicBezTo>
                      <a:pt x="345" y="389"/>
                      <a:pt x="370" y="401"/>
                      <a:pt x="395" y="401"/>
                    </a:cubicBezTo>
                    <a:cubicBezTo>
                      <a:pt x="448" y="401"/>
                      <a:pt x="502" y="348"/>
                      <a:pt x="490" y="287"/>
                    </a:cubicBezTo>
                    <a:cubicBezTo>
                      <a:pt x="472" y="232"/>
                      <a:pt x="472" y="160"/>
                      <a:pt x="490" y="106"/>
                    </a:cubicBezTo>
                    <a:cubicBezTo>
                      <a:pt x="505" y="61"/>
                      <a:pt x="544" y="29"/>
                      <a:pt x="598" y="29"/>
                    </a:cubicBezTo>
                    <a:cubicBezTo>
                      <a:pt x="610" y="29"/>
                      <a:pt x="622" y="30"/>
                      <a:pt x="635" y="33"/>
                    </a:cubicBezTo>
                    <a:cubicBezTo>
                      <a:pt x="604" y="10"/>
                      <a:pt x="568" y="0"/>
                      <a:pt x="53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5" name="Google Shape;585;p25"/>
              <p:cNvSpPr/>
              <p:nvPr/>
            </p:nvSpPr>
            <p:spPr>
              <a:xfrm>
                <a:off x="739881" y="4646589"/>
                <a:ext cx="126994" cy="62913"/>
              </a:xfrm>
              <a:custGeom>
                <a:avLst/>
                <a:gdLst/>
                <a:ahLst/>
                <a:cxnLst/>
                <a:rect l="l" t="t" r="r" b="b"/>
                <a:pathLst>
                  <a:path w="870" h="431" extrusionOk="0">
                    <a:moveTo>
                      <a:pt x="698" y="1"/>
                    </a:moveTo>
                    <a:cubicBezTo>
                      <a:pt x="657" y="1"/>
                      <a:pt x="615" y="11"/>
                      <a:pt x="580" y="32"/>
                    </a:cubicBezTo>
                    <a:cubicBezTo>
                      <a:pt x="524" y="65"/>
                      <a:pt x="483" y="112"/>
                      <a:pt x="446" y="164"/>
                    </a:cubicBezTo>
                    <a:lnTo>
                      <a:pt x="446" y="164"/>
                    </a:lnTo>
                    <a:cubicBezTo>
                      <a:pt x="382" y="129"/>
                      <a:pt x="312" y="112"/>
                      <a:pt x="244" y="112"/>
                    </a:cubicBezTo>
                    <a:cubicBezTo>
                      <a:pt x="157" y="112"/>
                      <a:pt x="71" y="140"/>
                      <a:pt x="0" y="195"/>
                    </a:cubicBezTo>
                    <a:cubicBezTo>
                      <a:pt x="29" y="184"/>
                      <a:pt x="60" y="179"/>
                      <a:pt x="90" y="179"/>
                    </a:cubicBezTo>
                    <a:cubicBezTo>
                      <a:pt x="213" y="179"/>
                      <a:pt x="341" y="260"/>
                      <a:pt x="399" y="376"/>
                    </a:cubicBezTo>
                    <a:cubicBezTo>
                      <a:pt x="417" y="394"/>
                      <a:pt x="435" y="412"/>
                      <a:pt x="471" y="431"/>
                    </a:cubicBezTo>
                    <a:cubicBezTo>
                      <a:pt x="525" y="431"/>
                      <a:pt x="562" y="394"/>
                      <a:pt x="562" y="340"/>
                    </a:cubicBezTo>
                    <a:cubicBezTo>
                      <a:pt x="562" y="268"/>
                      <a:pt x="598" y="177"/>
                      <a:pt x="634" y="123"/>
                    </a:cubicBezTo>
                    <a:cubicBezTo>
                      <a:pt x="670" y="74"/>
                      <a:pt x="731" y="50"/>
                      <a:pt x="788" y="50"/>
                    </a:cubicBezTo>
                    <a:cubicBezTo>
                      <a:pt x="817" y="50"/>
                      <a:pt x="845" y="56"/>
                      <a:pt x="869" y="68"/>
                    </a:cubicBezTo>
                    <a:cubicBezTo>
                      <a:pt x="826" y="25"/>
                      <a:pt x="762" y="1"/>
                      <a:pt x="69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586" name="Google Shape;586;p25"/>
              <p:cNvGrpSpPr/>
              <p:nvPr/>
            </p:nvGrpSpPr>
            <p:grpSpPr>
              <a:xfrm>
                <a:off x="7017452" y="637221"/>
                <a:ext cx="849263" cy="621826"/>
                <a:chOff x="2172695" y="492015"/>
                <a:chExt cx="163925" cy="120025"/>
              </a:xfrm>
            </p:grpSpPr>
            <p:sp>
              <p:nvSpPr>
                <p:cNvPr id="587" name="Google Shape;587;p25"/>
                <p:cNvSpPr/>
                <p:nvPr/>
              </p:nvSpPr>
              <p:spPr>
                <a:xfrm>
                  <a:off x="2172695" y="492015"/>
                  <a:ext cx="38075" cy="13125"/>
                </a:xfrm>
                <a:custGeom>
                  <a:avLst/>
                  <a:gdLst/>
                  <a:ahLst/>
                  <a:cxnLst/>
                  <a:rect l="l" t="t" r="r" b="b"/>
                  <a:pathLst>
                    <a:path w="1523" h="525" extrusionOk="0">
                      <a:moveTo>
                        <a:pt x="1226" y="1"/>
                      </a:moveTo>
                      <a:cubicBezTo>
                        <a:pt x="1179" y="1"/>
                        <a:pt x="1130" y="9"/>
                        <a:pt x="1087" y="31"/>
                      </a:cubicBezTo>
                      <a:cubicBezTo>
                        <a:pt x="971" y="82"/>
                        <a:pt x="873" y="153"/>
                        <a:pt x="794" y="248"/>
                      </a:cubicBezTo>
                      <a:lnTo>
                        <a:pt x="794" y="248"/>
                      </a:lnTo>
                      <a:cubicBezTo>
                        <a:pt x="655" y="100"/>
                        <a:pt x="460" y="18"/>
                        <a:pt x="261" y="18"/>
                      </a:cubicBezTo>
                      <a:cubicBezTo>
                        <a:pt x="174" y="18"/>
                        <a:pt x="86" y="34"/>
                        <a:pt x="1" y="67"/>
                      </a:cubicBezTo>
                      <a:cubicBezTo>
                        <a:pt x="40" y="60"/>
                        <a:pt x="80" y="56"/>
                        <a:pt x="118" y="56"/>
                      </a:cubicBezTo>
                      <a:cubicBezTo>
                        <a:pt x="380" y="56"/>
                        <a:pt x="615" y="213"/>
                        <a:pt x="725" y="465"/>
                      </a:cubicBezTo>
                      <a:cubicBezTo>
                        <a:pt x="725" y="483"/>
                        <a:pt x="743" y="501"/>
                        <a:pt x="780" y="519"/>
                      </a:cubicBezTo>
                      <a:cubicBezTo>
                        <a:pt x="786" y="523"/>
                        <a:pt x="793" y="524"/>
                        <a:pt x="801" y="524"/>
                      </a:cubicBezTo>
                      <a:cubicBezTo>
                        <a:pt x="835" y="524"/>
                        <a:pt x="873" y="495"/>
                        <a:pt x="888" y="465"/>
                      </a:cubicBezTo>
                      <a:cubicBezTo>
                        <a:pt x="943" y="320"/>
                        <a:pt x="1015" y="193"/>
                        <a:pt x="1124" y="103"/>
                      </a:cubicBezTo>
                      <a:cubicBezTo>
                        <a:pt x="1178" y="72"/>
                        <a:pt x="1240" y="54"/>
                        <a:pt x="1300" y="54"/>
                      </a:cubicBezTo>
                      <a:cubicBezTo>
                        <a:pt x="1381" y="54"/>
                        <a:pt x="1460" y="85"/>
                        <a:pt x="1522" y="157"/>
                      </a:cubicBezTo>
                      <a:cubicBezTo>
                        <a:pt x="1486" y="67"/>
                        <a:pt x="1413" y="31"/>
                        <a:pt x="1323" y="12"/>
                      </a:cubicBezTo>
                      <a:cubicBezTo>
                        <a:pt x="1293" y="5"/>
                        <a:pt x="1260" y="1"/>
                        <a:pt x="122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8" name="Google Shape;588;p25"/>
                <p:cNvSpPr/>
                <p:nvPr/>
              </p:nvSpPr>
              <p:spPr>
                <a:xfrm>
                  <a:off x="2177695" y="540590"/>
                  <a:ext cx="33075" cy="18950"/>
                </a:xfrm>
                <a:custGeom>
                  <a:avLst/>
                  <a:gdLst/>
                  <a:ahLst/>
                  <a:cxnLst/>
                  <a:rect l="l" t="t" r="r" b="b"/>
                  <a:pathLst>
                    <a:path w="1323" h="758" extrusionOk="0">
                      <a:moveTo>
                        <a:pt x="1159" y="0"/>
                      </a:moveTo>
                      <a:cubicBezTo>
                        <a:pt x="1141" y="0"/>
                        <a:pt x="1123" y="3"/>
                        <a:pt x="1105" y="7"/>
                      </a:cubicBezTo>
                      <a:cubicBezTo>
                        <a:pt x="1014" y="25"/>
                        <a:pt x="924" y="80"/>
                        <a:pt x="869" y="152"/>
                      </a:cubicBezTo>
                      <a:cubicBezTo>
                        <a:pt x="797" y="236"/>
                        <a:pt x="749" y="336"/>
                        <a:pt x="725" y="447"/>
                      </a:cubicBezTo>
                      <a:lnTo>
                        <a:pt x="725" y="447"/>
                      </a:lnTo>
                      <a:cubicBezTo>
                        <a:pt x="670" y="434"/>
                        <a:pt x="615" y="428"/>
                        <a:pt x="560" y="428"/>
                      </a:cubicBezTo>
                      <a:cubicBezTo>
                        <a:pt x="348" y="428"/>
                        <a:pt x="140" y="520"/>
                        <a:pt x="0" y="695"/>
                      </a:cubicBezTo>
                      <a:cubicBezTo>
                        <a:pt x="101" y="611"/>
                        <a:pt x="225" y="570"/>
                        <a:pt x="351" y="570"/>
                      </a:cubicBezTo>
                      <a:cubicBezTo>
                        <a:pt x="497" y="570"/>
                        <a:pt x="644" y="625"/>
                        <a:pt x="761" y="731"/>
                      </a:cubicBezTo>
                      <a:cubicBezTo>
                        <a:pt x="786" y="744"/>
                        <a:pt x="812" y="757"/>
                        <a:pt x="838" y="757"/>
                      </a:cubicBezTo>
                      <a:cubicBezTo>
                        <a:pt x="848" y="757"/>
                        <a:pt x="859" y="755"/>
                        <a:pt x="869" y="750"/>
                      </a:cubicBezTo>
                      <a:cubicBezTo>
                        <a:pt x="924" y="731"/>
                        <a:pt x="978" y="677"/>
                        <a:pt x="960" y="605"/>
                      </a:cubicBezTo>
                      <a:cubicBezTo>
                        <a:pt x="924" y="478"/>
                        <a:pt x="942" y="351"/>
                        <a:pt x="978" y="224"/>
                      </a:cubicBezTo>
                      <a:cubicBezTo>
                        <a:pt x="1021" y="109"/>
                        <a:pt x="1134" y="51"/>
                        <a:pt x="1243" y="51"/>
                      </a:cubicBezTo>
                      <a:cubicBezTo>
                        <a:pt x="1270" y="51"/>
                        <a:pt x="1297" y="54"/>
                        <a:pt x="1322" y="61"/>
                      </a:cubicBezTo>
                      <a:cubicBezTo>
                        <a:pt x="1268" y="21"/>
                        <a:pt x="1213" y="0"/>
                        <a:pt x="115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9" name="Google Shape;589;p25"/>
                <p:cNvSpPr/>
                <p:nvPr/>
              </p:nvSpPr>
              <p:spPr>
                <a:xfrm>
                  <a:off x="2273670" y="595540"/>
                  <a:ext cx="22650" cy="16500"/>
                </a:xfrm>
                <a:custGeom>
                  <a:avLst/>
                  <a:gdLst/>
                  <a:ahLst/>
                  <a:cxnLst/>
                  <a:rect l="l" t="t" r="r" b="b"/>
                  <a:pathLst>
                    <a:path w="906" h="660" extrusionOk="0">
                      <a:moveTo>
                        <a:pt x="0" y="0"/>
                      </a:moveTo>
                      <a:cubicBezTo>
                        <a:pt x="145" y="163"/>
                        <a:pt x="254" y="363"/>
                        <a:pt x="254" y="580"/>
                      </a:cubicBezTo>
                      <a:cubicBezTo>
                        <a:pt x="254" y="580"/>
                        <a:pt x="254" y="598"/>
                        <a:pt x="254" y="616"/>
                      </a:cubicBezTo>
                      <a:cubicBezTo>
                        <a:pt x="280" y="643"/>
                        <a:pt x="317" y="659"/>
                        <a:pt x="348" y="659"/>
                      </a:cubicBezTo>
                      <a:cubicBezTo>
                        <a:pt x="360" y="659"/>
                        <a:pt x="371" y="657"/>
                        <a:pt x="381" y="652"/>
                      </a:cubicBezTo>
                      <a:cubicBezTo>
                        <a:pt x="471" y="616"/>
                        <a:pt x="544" y="580"/>
                        <a:pt x="634" y="544"/>
                      </a:cubicBezTo>
                      <a:cubicBezTo>
                        <a:pt x="679" y="526"/>
                        <a:pt x="725" y="516"/>
                        <a:pt x="770" y="516"/>
                      </a:cubicBezTo>
                      <a:cubicBezTo>
                        <a:pt x="815" y="516"/>
                        <a:pt x="860" y="526"/>
                        <a:pt x="906" y="544"/>
                      </a:cubicBezTo>
                      <a:cubicBezTo>
                        <a:pt x="851" y="453"/>
                        <a:pt x="725" y="399"/>
                        <a:pt x="616" y="399"/>
                      </a:cubicBezTo>
                      <a:cubicBezTo>
                        <a:pt x="555" y="409"/>
                        <a:pt x="494" y="419"/>
                        <a:pt x="436" y="436"/>
                      </a:cubicBezTo>
                      <a:lnTo>
                        <a:pt x="436" y="436"/>
                      </a:lnTo>
                      <a:cubicBezTo>
                        <a:pt x="383" y="214"/>
                        <a:pt x="210" y="45"/>
                        <a:pt x="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90" name="Google Shape;590;p25"/>
                <p:cNvSpPr/>
                <p:nvPr/>
              </p:nvSpPr>
              <p:spPr>
                <a:xfrm>
                  <a:off x="2314870" y="521415"/>
                  <a:ext cx="21750" cy="10425"/>
                </a:xfrm>
                <a:custGeom>
                  <a:avLst/>
                  <a:gdLst/>
                  <a:ahLst/>
                  <a:cxnLst/>
                  <a:rect l="l" t="t" r="r" b="b"/>
                  <a:pathLst>
                    <a:path w="870" h="417" extrusionOk="0">
                      <a:moveTo>
                        <a:pt x="710" y="0"/>
                      </a:moveTo>
                      <a:cubicBezTo>
                        <a:pt x="672" y="0"/>
                        <a:pt x="634" y="10"/>
                        <a:pt x="598" y="32"/>
                      </a:cubicBezTo>
                      <a:cubicBezTo>
                        <a:pt x="542" y="65"/>
                        <a:pt x="494" y="112"/>
                        <a:pt x="456" y="164"/>
                      </a:cubicBezTo>
                      <a:lnTo>
                        <a:pt x="456" y="164"/>
                      </a:lnTo>
                      <a:cubicBezTo>
                        <a:pt x="392" y="129"/>
                        <a:pt x="321" y="111"/>
                        <a:pt x="249" y="111"/>
                      </a:cubicBezTo>
                      <a:cubicBezTo>
                        <a:pt x="160" y="111"/>
                        <a:pt x="72" y="139"/>
                        <a:pt x="0" y="195"/>
                      </a:cubicBezTo>
                      <a:cubicBezTo>
                        <a:pt x="32" y="183"/>
                        <a:pt x="66" y="177"/>
                        <a:pt x="100" y="177"/>
                      </a:cubicBezTo>
                      <a:cubicBezTo>
                        <a:pt x="220" y="177"/>
                        <a:pt x="342" y="249"/>
                        <a:pt x="399" y="376"/>
                      </a:cubicBezTo>
                      <a:cubicBezTo>
                        <a:pt x="417" y="394"/>
                        <a:pt x="435" y="412"/>
                        <a:pt x="471" y="412"/>
                      </a:cubicBezTo>
                      <a:cubicBezTo>
                        <a:pt x="481" y="415"/>
                        <a:pt x="490" y="417"/>
                        <a:pt x="498" y="417"/>
                      </a:cubicBezTo>
                      <a:cubicBezTo>
                        <a:pt x="538" y="417"/>
                        <a:pt x="565" y="384"/>
                        <a:pt x="580" y="339"/>
                      </a:cubicBezTo>
                      <a:cubicBezTo>
                        <a:pt x="580" y="267"/>
                        <a:pt x="598" y="177"/>
                        <a:pt x="634" y="104"/>
                      </a:cubicBezTo>
                      <a:cubicBezTo>
                        <a:pt x="669" y="69"/>
                        <a:pt x="727" y="49"/>
                        <a:pt x="783" y="49"/>
                      </a:cubicBezTo>
                      <a:cubicBezTo>
                        <a:pt x="814" y="49"/>
                        <a:pt x="844" y="55"/>
                        <a:pt x="870" y="68"/>
                      </a:cubicBezTo>
                      <a:cubicBezTo>
                        <a:pt x="826" y="24"/>
                        <a:pt x="769" y="0"/>
                        <a:pt x="71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sp>
          <p:nvSpPr>
            <p:cNvPr id="591" name="Google Shape;591;p25"/>
            <p:cNvSpPr/>
            <p:nvPr/>
          </p:nvSpPr>
          <p:spPr>
            <a:xfrm>
              <a:off x="6109217" y="4405551"/>
              <a:ext cx="1825090" cy="501884"/>
            </a:xfrm>
            <a:custGeom>
              <a:avLst/>
              <a:gdLst/>
              <a:ahLst/>
              <a:cxnLst/>
              <a:rect l="l" t="t" r="r" b="b"/>
              <a:pathLst>
                <a:path w="53198" h="14629" extrusionOk="0">
                  <a:moveTo>
                    <a:pt x="20677" y="0"/>
                  </a:moveTo>
                  <a:cubicBezTo>
                    <a:pt x="18587" y="1166"/>
                    <a:pt x="17421" y="2552"/>
                    <a:pt x="17421" y="2552"/>
                  </a:cubicBezTo>
                  <a:lnTo>
                    <a:pt x="16728" y="8590"/>
                  </a:lnTo>
                  <a:cubicBezTo>
                    <a:pt x="15630" y="9191"/>
                    <a:pt x="14530" y="9362"/>
                    <a:pt x="13633" y="9362"/>
                  </a:cubicBezTo>
                  <a:cubicBezTo>
                    <a:pt x="12446" y="9362"/>
                    <a:pt x="11614" y="9063"/>
                    <a:pt x="11614" y="9063"/>
                  </a:cubicBezTo>
                  <a:lnTo>
                    <a:pt x="7897" y="10449"/>
                  </a:lnTo>
                  <a:lnTo>
                    <a:pt x="4883" y="12780"/>
                  </a:lnTo>
                  <a:lnTo>
                    <a:pt x="0" y="14397"/>
                  </a:lnTo>
                  <a:lnTo>
                    <a:pt x="10459" y="14628"/>
                  </a:lnTo>
                  <a:lnTo>
                    <a:pt x="53198" y="14628"/>
                  </a:lnTo>
                  <a:lnTo>
                    <a:pt x="36470" y="13001"/>
                  </a:lnTo>
                  <a:lnTo>
                    <a:pt x="35084" y="9756"/>
                  </a:lnTo>
                  <a:lnTo>
                    <a:pt x="32522" y="7425"/>
                  </a:lnTo>
                  <a:lnTo>
                    <a:pt x="29035" y="7194"/>
                  </a:lnTo>
                  <a:lnTo>
                    <a:pt x="24856" y="2783"/>
                  </a:lnTo>
                  <a:lnTo>
                    <a:pt x="20677"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592" name="Google Shape;592;p25"/>
          <p:cNvSpPr txBox="1">
            <a:spLocks noGrp="1"/>
          </p:cNvSpPr>
          <p:nvPr>
            <p:ph type="title"/>
          </p:nvPr>
        </p:nvSpPr>
        <p:spPr>
          <a:xfrm>
            <a:off x="960000" y="593367"/>
            <a:ext cx="102720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593" name="Google Shape;593;p25"/>
          <p:cNvSpPr txBox="1">
            <a:spLocks noGrp="1"/>
          </p:cNvSpPr>
          <p:nvPr>
            <p:ph type="subTitle" idx="1"/>
          </p:nvPr>
        </p:nvSpPr>
        <p:spPr>
          <a:xfrm>
            <a:off x="950967" y="1346273"/>
            <a:ext cx="10290000" cy="4354800"/>
          </a:xfrm>
          <a:prstGeom prst="rect">
            <a:avLst/>
          </a:prstGeom>
        </p:spPr>
        <p:txBody>
          <a:bodyPr spcFirstLastPara="1" wrap="square" lIns="91425" tIns="91425" rIns="91425" bIns="91425" anchor="ctr" anchorCtr="0">
            <a:noAutofit/>
          </a:bodyPr>
          <a:lstStyle>
            <a:lvl1pPr lvl="0" rtl="0">
              <a:lnSpc>
                <a:spcPct val="100000"/>
              </a:lnSpc>
              <a:spcBef>
                <a:spcPts val="1333"/>
              </a:spcBef>
              <a:spcAft>
                <a:spcPts val="0"/>
              </a:spcAft>
              <a:buClr>
                <a:schemeClr val="accent5"/>
              </a:buClr>
              <a:buSzPts val="1800"/>
              <a:buFont typeface="Domine"/>
              <a:buAutoNum type="arabicPeriod"/>
              <a:defRPr/>
            </a:lvl1pPr>
            <a:lvl2pPr lvl="1" algn="ctr" rtl="0">
              <a:lnSpc>
                <a:spcPct val="100000"/>
              </a:lnSpc>
              <a:spcBef>
                <a:spcPts val="2133"/>
              </a:spcBef>
              <a:spcAft>
                <a:spcPts val="0"/>
              </a:spcAft>
              <a:buSzPts val="1400"/>
              <a:buAutoNum type="alphaLcPeriod"/>
              <a:defRPr/>
            </a:lvl2pPr>
            <a:lvl3pPr lvl="2" algn="ctr" rtl="0">
              <a:lnSpc>
                <a:spcPct val="100000"/>
              </a:lnSpc>
              <a:spcBef>
                <a:spcPts val="2133"/>
              </a:spcBef>
              <a:spcAft>
                <a:spcPts val="0"/>
              </a:spcAft>
              <a:buSzPts val="1400"/>
              <a:buAutoNum type="romanLcPeriod"/>
              <a:defRPr/>
            </a:lvl3pPr>
            <a:lvl4pPr lvl="3" algn="ctr" rtl="0">
              <a:lnSpc>
                <a:spcPct val="100000"/>
              </a:lnSpc>
              <a:spcBef>
                <a:spcPts val="2133"/>
              </a:spcBef>
              <a:spcAft>
                <a:spcPts val="0"/>
              </a:spcAft>
              <a:buSzPts val="1400"/>
              <a:buAutoNum type="arabicPeriod"/>
              <a:defRPr/>
            </a:lvl4pPr>
            <a:lvl5pPr lvl="4" algn="ctr" rtl="0">
              <a:lnSpc>
                <a:spcPct val="100000"/>
              </a:lnSpc>
              <a:spcBef>
                <a:spcPts val="2133"/>
              </a:spcBef>
              <a:spcAft>
                <a:spcPts val="0"/>
              </a:spcAft>
              <a:buSzPts val="1400"/>
              <a:buAutoNum type="alphaLcPeriod"/>
              <a:defRPr/>
            </a:lvl5pPr>
            <a:lvl6pPr lvl="5" algn="ctr" rtl="0">
              <a:lnSpc>
                <a:spcPct val="100000"/>
              </a:lnSpc>
              <a:spcBef>
                <a:spcPts val="2133"/>
              </a:spcBef>
              <a:spcAft>
                <a:spcPts val="0"/>
              </a:spcAft>
              <a:buSzPts val="1400"/>
              <a:buAutoNum type="romanLcPeriod"/>
              <a:defRPr/>
            </a:lvl6pPr>
            <a:lvl7pPr lvl="6" algn="ctr" rtl="0">
              <a:lnSpc>
                <a:spcPct val="100000"/>
              </a:lnSpc>
              <a:spcBef>
                <a:spcPts val="2133"/>
              </a:spcBef>
              <a:spcAft>
                <a:spcPts val="0"/>
              </a:spcAft>
              <a:buSzPts val="1400"/>
              <a:buAutoNum type="arabicPeriod"/>
              <a:defRPr/>
            </a:lvl7pPr>
            <a:lvl8pPr lvl="7" algn="ctr" rtl="0">
              <a:lnSpc>
                <a:spcPct val="100000"/>
              </a:lnSpc>
              <a:spcBef>
                <a:spcPts val="2133"/>
              </a:spcBef>
              <a:spcAft>
                <a:spcPts val="0"/>
              </a:spcAft>
              <a:buSzPts val="1400"/>
              <a:buAutoNum type="alphaLcPeriod"/>
              <a:defRPr/>
            </a:lvl8pPr>
            <a:lvl9pPr lvl="8" algn="ctr" rtl="0">
              <a:lnSpc>
                <a:spcPct val="100000"/>
              </a:lnSpc>
              <a:spcBef>
                <a:spcPts val="2133"/>
              </a:spcBef>
              <a:spcAft>
                <a:spcPts val="2133"/>
              </a:spcAft>
              <a:buSzPts val="1400"/>
              <a:buAutoNum type="romanLcPeriod"/>
              <a:defRPr/>
            </a:lvl9pPr>
          </a:lstStyle>
          <a:p>
            <a:endParaRPr/>
          </a:p>
        </p:txBody>
      </p:sp>
    </p:spTree>
    <p:extLst>
      <p:ext uri="{BB962C8B-B14F-4D97-AF65-F5344CB8AC3E}">
        <p14:creationId xmlns:p14="http://schemas.microsoft.com/office/powerpoint/2010/main" val="137503822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and two columns 1">
  <p:cSld name="Title and two columns 1">
    <p:bg>
      <p:bgPr>
        <a:solidFill>
          <a:schemeClr val="lt1"/>
        </a:solidFill>
        <a:effectLst/>
      </p:bgPr>
    </p:bg>
    <p:spTree>
      <p:nvGrpSpPr>
        <p:cNvPr id="1" name="Shape 613"/>
        <p:cNvGrpSpPr/>
        <p:nvPr/>
      </p:nvGrpSpPr>
      <p:grpSpPr>
        <a:xfrm>
          <a:off x="0" y="0"/>
          <a:ext cx="0" cy="0"/>
          <a:chOff x="0" y="0"/>
          <a:chExt cx="0" cy="0"/>
        </a:xfrm>
      </p:grpSpPr>
      <p:sp>
        <p:nvSpPr>
          <p:cNvPr id="614" name="Google Shape;614;p27"/>
          <p:cNvSpPr/>
          <p:nvPr/>
        </p:nvSpPr>
        <p:spPr>
          <a:xfrm>
            <a:off x="4148368" y="5299258"/>
            <a:ext cx="4628403" cy="1272820"/>
          </a:xfrm>
          <a:custGeom>
            <a:avLst/>
            <a:gdLst/>
            <a:ahLst/>
            <a:cxnLst/>
            <a:rect l="l" t="t" r="r" b="b"/>
            <a:pathLst>
              <a:path w="53198" h="14629" extrusionOk="0">
                <a:moveTo>
                  <a:pt x="20676" y="0"/>
                </a:moveTo>
                <a:cubicBezTo>
                  <a:pt x="18587" y="1166"/>
                  <a:pt x="17421" y="2552"/>
                  <a:pt x="17421" y="2552"/>
                </a:cubicBezTo>
                <a:lnTo>
                  <a:pt x="16728" y="8590"/>
                </a:lnTo>
                <a:cubicBezTo>
                  <a:pt x="15625" y="9191"/>
                  <a:pt x="14524" y="9362"/>
                  <a:pt x="13628" y="9362"/>
                </a:cubicBezTo>
                <a:cubicBezTo>
                  <a:pt x="12442" y="9362"/>
                  <a:pt x="11614" y="9063"/>
                  <a:pt x="11614" y="9063"/>
                </a:cubicBezTo>
                <a:lnTo>
                  <a:pt x="7897" y="10449"/>
                </a:lnTo>
                <a:lnTo>
                  <a:pt x="4883" y="12780"/>
                </a:lnTo>
                <a:lnTo>
                  <a:pt x="0" y="14397"/>
                </a:lnTo>
                <a:lnTo>
                  <a:pt x="10448" y="14628"/>
                </a:lnTo>
                <a:lnTo>
                  <a:pt x="53198" y="14628"/>
                </a:lnTo>
                <a:lnTo>
                  <a:pt x="36470" y="13000"/>
                </a:lnTo>
                <a:lnTo>
                  <a:pt x="35073" y="9756"/>
                </a:lnTo>
                <a:lnTo>
                  <a:pt x="32521" y="7424"/>
                </a:lnTo>
                <a:lnTo>
                  <a:pt x="29035" y="7193"/>
                </a:lnTo>
                <a:lnTo>
                  <a:pt x="24866" y="2783"/>
                </a:lnTo>
                <a:lnTo>
                  <a:pt x="20676" y="0"/>
                </a:ln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15" name="Google Shape;615;p27"/>
          <p:cNvSpPr/>
          <p:nvPr/>
        </p:nvSpPr>
        <p:spPr>
          <a:xfrm flipH="1">
            <a:off x="7557399" y="197299"/>
            <a:ext cx="4656187" cy="1245477"/>
          </a:xfrm>
          <a:custGeom>
            <a:avLst/>
            <a:gdLst/>
            <a:ahLst/>
            <a:cxnLst/>
            <a:rect l="l" t="t" r="r" b="b"/>
            <a:pathLst>
              <a:path w="95290" h="25489" extrusionOk="0">
                <a:moveTo>
                  <a:pt x="7481" y="0"/>
                </a:moveTo>
                <a:cubicBezTo>
                  <a:pt x="4987" y="0"/>
                  <a:pt x="2493" y="54"/>
                  <a:pt x="1" y="161"/>
                </a:cubicBezTo>
                <a:lnTo>
                  <a:pt x="1" y="25488"/>
                </a:lnTo>
                <a:cubicBezTo>
                  <a:pt x="1481" y="25141"/>
                  <a:pt x="2966" y="24837"/>
                  <a:pt x="4473" y="24625"/>
                </a:cubicBezTo>
                <a:cubicBezTo>
                  <a:pt x="7037" y="24268"/>
                  <a:pt x="9627" y="24181"/>
                  <a:pt x="12220" y="24181"/>
                </a:cubicBezTo>
                <a:cubicBezTo>
                  <a:pt x="13661" y="24181"/>
                  <a:pt x="15102" y="24208"/>
                  <a:pt x="16542" y="24230"/>
                </a:cubicBezTo>
                <a:cubicBezTo>
                  <a:pt x="20017" y="24285"/>
                  <a:pt x="23488" y="24315"/>
                  <a:pt x="26962" y="24315"/>
                </a:cubicBezTo>
                <a:cubicBezTo>
                  <a:pt x="27568" y="24315"/>
                  <a:pt x="28174" y="24314"/>
                  <a:pt x="28780" y="24312"/>
                </a:cubicBezTo>
                <a:cubicBezTo>
                  <a:pt x="29991" y="24312"/>
                  <a:pt x="31289" y="24272"/>
                  <a:pt x="32253" y="23543"/>
                </a:cubicBezTo>
                <a:cubicBezTo>
                  <a:pt x="32735" y="23178"/>
                  <a:pt x="33043" y="22571"/>
                  <a:pt x="33108" y="21976"/>
                </a:cubicBezTo>
                <a:cubicBezTo>
                  <a:pt x="33266" y="20438"/>
                  <a:pt x="34477" y="19214"/>
                  <a:pt x="36008" y="19214"/>
                </a:cubicBezTo>
                <a:cubicBezTo>
                  <a:pt x="36037" y="19214"/>
                  <a:pt x="36066" y="19214"/>
                  <a:pt x="36096" y="19215"/>
                </a:cubicBezTo>
                <a:cubicBezTo>
                  <a:pt x="36204" y="19215"/>
                  <a:pt x="36312" y="19219"/>
                  <a:pt x="36416" y="19228"/>
                </a:cubicBezTo>
                <a:cubicBezTo>
                  <a:pt x="41622" y="19471"/>
                  <a:pt x="46827" y="19719"/>
                  <a:pt x="52032" y="19962"/>
                </a:cubicBezTo>
                <a:cubicBezTo>
                  <a:pt x="65074" y="20579"/>
                  <a:pt x="78120" y="21190"/>
                  <a:pt x="91148" y="22068"/>
                </a:cubicBezTo>
                <a:cubicBezTo>
                  <a:pt x="91555" y="22095"/>
                  <a:pt x="91976" y="22117"/>
                  <a:pt x="92396" y="22117"/>
                </a:cubicBezTo>
                <a:cubicBezTo>
                  <a:pt x="93122" y="22117"/>
                  <a:pt x="93847" y="22052"/>
                  <a:pt x="94496" y="21837"/>
                </a:cubicBezTo>
                <a:cubicBezTo>
                  <a:pt x="95234" y="21595"/>
                  <a:pt x="95290" y="20561"/>
                  <a:pt x="94600" y="20205"/>
                </a:cubicBezTo>
                <a:cubicBezTo>
                  <a:pt x="78106" y="11757"/>
                  <a:pt x="58089" y="13667"/>
                  <a:pt x="40206" y="8453"/>
                </a:cubicBezTo>
                <a:cubicBezTo>
                  <a:pt x="39304" y="8188"/>
                  <a:pt x="38362" y="7876"/>
                  <a:pt x="37741" y="7172"/>
                </a:cubicBezTo>
                <a:cubicBezTo>
                  <a:pt x="36881" y="6200"/>
                  <a:pt x="36855" y="4728"/>
                  <a:pt x="36112" y="3664"/>
                </a:cubicBezTo>
                <a:cubicBezTo>
                  <a:pt x="35179" y="2323"/>
                  <a:pt x="33381" y="1963"/>
                  <a:pt x="31762" y="1728"/>
                </a:cubicBezTo>
                <a:cubicBezTo>
                  <a:pt x="25280" y="803"/>
                  <a:pt x="18742" y="248"/>
                  <a:pt x="12200" y="65"/>
                </a:cubicBezTo>
                <a:cubicBezTo>
                  <a:pt x="10627" y="22"/>
                  <a:pt x="9054" y="0"/>
                  <a:pt x="7481" y="0"/>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616" name="Google Shape;616;p27"/>
          <p:cNvGrpSpPr/>
          <p:nvPr/>
        </p:nvGrpSpPr>
        <p:grpSpPr>
          <a:xfrm>
            <a:off x="232540" y="332175"/>
            <a:ext cx="11376203" cy="6266453"/>
            <a:chOff x="174405" y="249131"/>
            <a:chExt cx="8532152" cy="4699840"/>
          </a:xfrm>
        </p:grpSpPr>
        <p:sp>
          <p:nvSpPr>
            <p:cNvPr id="617" name="Google Shape;617;p27"/>
            <p:cNvSpPr/>
            <p:nvPr/>
          </p:nvSpPr>
          <p:spPr>
            <a:xfrm>
              <a:off x="8555624" y="4828998"/>
              <a:ext cx="150933" cy="56490"/>
            </a:xfrm>
            <a:custGeom>
              <a:avLst/>
              <a:gdLst/>
              <a:ahLst/>
              <a:cxnLst/>
              <a:rect l="l" t="t" r="r" b="b"/>
              <a:pathLst>
                <a:path w="1034" h="387" extrusionOk="0">
                  <a:moveTo>
                    <a:pt x="186" y="1"/>
                  </a:moveTo>
                  <a:cubicBezTo>
                    <a:pt x="125" y="1"/>
                    <a:pt x="62" y="12"/>
                    <a:pt x="1" y="36"/>
                  </a:cubicBezTo>
                  <a:cubicBezTo>
                    <a:pt x="14" y="34"/>
                    <a:pt x="27" y="34"/>
                    <a:pt x="40" y="34"/>
                  </a:cubicBezTo>
                  <a:cubicBezTo>
                    <a:pt x="210" y="34"/>
                    <a:pt x="385" y="141"/>
                    <a:pt x="435" y="325"/>
                  </a:cubicBezTo>
                  <a:cubicBezTo>
                    <a:pt x="435" y="343"/>
                    <a:pt x="472" y="380"/>
                    <a:pt x="490" y="380"/>
                  </a:cubicBezTo>
                  <a:cubicBezTo>
                    <a:pt x="503" y="384"/>
                    <a:pt x="517" y="386"/>
                    <a:pt x="530" y="386"/>
                  </a:cubicBezTo>
                  <a:cubicBezTo>
                    <a:pt x="569" y="386"/>
                    <a:pt x="603" y="366"/>
                    <a:pt x="617" y="325"/>
                  </a:cubicBezTo>
                  <a:cubicBezTo>
                    <a:pt x="635" y="235"/>
                    <a:pt x="689" y="162"/>
                    <a:pt x="779" y="108"/>
                  </a:cubicBezTo>
                  <a:cubicBezTo>
                    <a:pt x="811" y="84"/>
                    <a:pt x="853" y="71"/>
                    <a:pt x="895" y="71"/>
                  </a:cubicBezTo>
                  <a:cubicBezTo>
                    <a:pt x="949" y="71"/>
                    <a:pt x="1002" y="93"/>
                    <a:pt x="1033" y="144"/>
                  </a:cubicBezTo>
                  <a:cubicBezTo>
                    <a:pt x="990" y="58"/>
                    <a:pt x="902" y="6"/>
                    <a:pt x="804" y="6"/>
                  </a:cubicBezTo>
                  <a:cubicBezTo>
                    <a:pt x="778" y="6"/>
                    <a:pt x="752" y="10"/>
                    <a:pt x="725" y="17"/>
                  </a:cubicBezTo>
                  <a:cubicBezTo>
                    <a:pt x="656" y="41"/>
                    <a:pt x="587" y="86"/>
                    <a:pt x="527" y="139"/>
                  </a:cubicBezTo>
                  <a:lnTo>
                    <a:pt x="527" y="139"/>
                  </a:lnTo>
                  <a:cubicBezTo>
                    <a:pt x="434" y="50"/>
                    <a:pt x="313" y="1"/>
                    <a:pt x="18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18" name="Google Shape;618;p27"/>
            <p:cNvSpPr/>
            <p:nvPr/>
          </p:nvSpPr>
          <p:spPr>
            <a:xfrm>
              <a:off x="7432500" y="4320073"/>
              <a:ext cx="222166" cy="76196"/>
            </a:xfrm>
            <a:custGeom>
              <a:avLst/>
              <a:gdLst/>
              <a:ahLst/>
              <a:cxnLst/>
              <a:rect l="l" t="t" r="r" b="b"/>
              <a:pathLst>
                <a:path w="1522" h="522" extrusionOk="0">
                  <a:moveTo>
                    <a:pt x="1247" y="0"/>
                  </a:moveTo>
                  <a:cubicBezTo>
                    <a:pt x="1188" y="0"/>
                    <a:pt x="1133" y="13"/>
                    <a:pt x="1069" y="26"/>
                  </a:cubicBezTo>
                  <a:cubicBezTo>
                    <a:pt x="966" y="77"/>
                    <a:pt x="863" y="156"/>
                    <a:pt x="786" y="249"/>
                  </a:cubicBezTo>
                  <a:lnTo>
                    <a:pt x="786" y="249"/>
                  </a:lnTo>
                  <a:cubicBezTo>
                    <a:pt x="643" y="110"/>
                    <a:pt x="455" y="31"/>
                    <a:pt x="261" y="31"/>
                  </a:cubicBezTo>
                  <a:cubicBezTo>
                    <a:pt x="174" y="31"/>
                    <a:pt x="86" y="47"/>
                    <a:pt x="0" y="80"/>
                  </a:cubicBezTo>
                  <a:cubicBezTo>
                    <a:pt x="38" y="73"/>
                    <a:pt x="76" y="70"/>
                    <a:pt x="113" y="70"/>
                  </a:cubicBezTo>
                  <a:cubicBezTo>
                    <a:pt x="366" y="70"/>
                    <a:pt x="612" y="224"/>
                    <a:pt x="707" y="460"/>
                  </a:cubicBezTo>
                  <a:cubicBezTo>
                    <a:pt x="725" y="497"/>
                    <a:pt x="743" y="515"/>
                    <a:pt x="761" y="515"/>
                  </a:cubicBezTo>
                  <a:cubicBezTo>
                    <a:pt x="775" y="519"/>
                    <a:pt x="788" y="521"/>
                    <a:pt x="801" y="521"/>
                  </a:cubicBezTo>
                  <a:cubicBezTo>
                    <a:pt x="840" y="521"/>
                    <a:pt x="874" y="501"/>
                    <a:pt x="888" y="460"/>
                  </a:cubicBezTo>
                  <a:cubicBezTo>
                    <a:pt x="924" y="334"/>
                    <a:pt x="1015" y="207"/>
                    <a:pt x="1123" y="116"/>
                  </a:cubicBezTo>
                  <a:cubicBezTo>
                    <a:pt x="1170" y="77"/>
                    <a:pt x="1231" y="58"/>
                    <a:pt x="1293" y="58"/>
                  </a:cubicBezTo>
                  <a:cubicBezTo>
                    <a:pt x="1375" y="58"/>
                    <a:pt x="1460" y="91"/>
                    <a:pt x="1522" y="153"/>
                  </a:cubicBezTo>
                  <a:cubicBezTo>
                    <a:pt x="1467" y="80"/>
                    <a:pt x="1413" y="26"/>
                    <a:pt x="1322" y="8"/>
                  </a:cubicBezTo>
                  <a:cubicBezTo>
                    <a:pt x="1296" y="2"/>
                    <a:pt x="1271" y="0"/>
                    <a:pt x="124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19" name="Google Shape;619;p27"/>
            <p:cNvSpPr/>
            <p:nvPr/>
          </p:nvSpPr>
          <p:spPr>
            <a:xfrm>
              <a:off x="8162538" y="4342478"/>
              <a:ext cx="187863" cy="112397"/>
            </a:xfrm>
            <a:custGeom>
              <a:avLst/>
              <a:gdLst/>
              <a:ahLst/>
              <a:cxnLst/>
              <a:rect l="l" t="t" r="r" b="b"/>
              <a:pathLst>
                <a:path w="1287" h="770" extrusionOk="0">
                  <a:moveTo>
                    <a:pt x="1" y="0"/>
                  </a:moveTo>
                  <a:cubicBezTo>
                    <a:pt x="273" y="73"/>
                    <a:pt x="454" y="344"/>
                    <a:pt x="417" y="634"/>
                  </a:cubicBezTo>
                  <a:cubicBezTo>
                    <a:pt x="417" y="670"/>
                    <a:pt x="417" y="706"/>
                    <a:pt x="454" y="743"/>
                  </a:cubicBezTo>
                  <a:cubicBezTo>
                    <a:pt x="481" y="761"/>
                    <a:pt x="512" y="770"/>
                    <a:pt x="542" y="770"/>
                  </a:cubicBezTo>
                  <a:cubicBezTo>
                    <a:pt x="571" y="770"/>
                    <a:pt x="598" y="761"/>
                    <a:pt x="617" y="743"/>
                  </a:cubicBezTo>
                  <a:cubicBezTo>
                    <a:pt x="707" y="634"/>
                    <a:pt x="834" y="562"/>
                    <a:pt x="961" y="525"/>
                  </a:cubicBezTo>
                  <a:cubicBezTo>
                    <a:pt x="975" y="524"/>
                    <a:pt x="990" y="523"/>
                    <a:pt x="1004" y="523"/>
                  </a:cubicBezTo>
                  <a:cubicBezTo>
                    <a:pt x="1130" y="523"/>
                    <a:pt x="1238" y="594"/>
                    <a:pt x="1287" y="725"/>
                  </a:cubicBezTo>
                  <a:cubicBezTo>
                    <a:pt x="1287" y="634"/>
                    <a:pt x="1250" y="562"/>
                    <a:pt x="1196" y="507"/>
                  </a:cubicBezTo>
                  <a:cubicBezTo>
                    <a:pt x="1124" y="453"/>
                    <a:pt x="1051" y="417"/>
                    <a:pt x="961" y="399"/>
                  </a:cubicBezTo>
                  <a:cubicBezTo>
                    <a:pt x="841" y="399"/>
                    <a:pt x="730" y="414"/>
                    <a:pt x="626" y="451"/>
                  </a:cubicBezTo>
                  <a:lnTo>
                    <a:pt x="626" y="451"/>
                  </a:lnTo>
                  <a:cubicBezTo>
                    <a:pt x="525" y="198"/>
                    <a:pt x="281" y="15"/>
                    <a:pt x="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20" name="Google Shape;620;p27"/>
            <p:cNvSpPr/>
            <p:nvPr/>
          </p:nvSpPr>
          <p:spPr>
            <a:xfrm>
              <a:off x="7959055" y="4598802"/>
              <a:ext cx="179835" cy="78532"/>
            </a:xfrm>
            <a:custGeom>
              <a:avLst/>
              <a:gdLst/>
              <a:ahLst/>
              <a:cxnLst/>
              <a:rect l="l" t="t" r="r" b="b"/>
              <a:pathLst>
                <a:path w="1232" h="538" extrusionOk="0">
                  <a:moveTo>
                    <a:pt x="158" y="0"/>
                  </a:moveTo>
                  <a:cubicBezTo>
                    <a:pt x="106" y="0"/>
                    <a:pt x="53" y="7"/>
                    <a:pt x="0" y="19"/>
                  </a:cubicBezTo>
                  <a:cubicBezTo>
                    <a:pt x="254" y="91"/>
                    <a:pt x="453" y="254"/>
                    <a:pt x="580" y="490"/>
                  </a:cubicBezTo>
                  <a:cubicBezTo>
                    <a:pt x="580" y="490"/>
                    <a:pt x="580" y="508"/>
                    <a:pt x="598" y="526"/>
                  </a:cubicBezTo>
                  <a:cubicBezTo>
                    <a:pt x="613" y="534"/>
                    <a:pt x="631" y="538"/>
                    <a:pt x="650" y="538"/>
                  </a:cubicBezTo>
                  <a:cubicBezTo>
                    <a:pt x="676" y="538"/>
                    <a:pt x="704" y="529"/>
                    <a:pt x="725" y="508"/>
                  </a:cubicBezTo>
                  <a:cubicBezTo>
                    <a:pt x="797" y="417"/>
                    <a:pt x="870" y="345"/>
                    <a:pt x="942" y="272"/>
                  </a:cubicBezTo>
                  <a:cubicBezTo>
                    <a:pt x="1015" y="182"/>
                    <a:pt x="1123" y="146"/>
                    <a:pt x="1232" y="146"/>
                  </a:cubicBezTo>
                  <a:cubicBezTo>
                    <a:pt x="1178" y="110"/>
                    <a:pt x="1114" y="91"/>
                    <a:pt x="1051" y="91"/>
                  </a:cubicBezTo>
                  <a:cubicBezTo>
                    <a:pt x="987" y="91"/>
                    <a:pt x="924" y="110"/>
                    <a:pt x="870" y="146"/>
                  </a:cubicBezTo>
                  <a:cubicBezTo>
                    <a:pt x="803" y="179"/>
                    <a:pt x="736" y="219"/>
                    <a:pt x="678" y="266"/>
                  </a:cubicBezTo>
                  <a:lnTo>
                    <a:pt x="678" y="266"/>
                  </a:lnTo>
                  <a:cubicBezTo>
                    <a:pt x="558" y="97"/>
                    <a:pt x="365" y="0"/>
                    <a:pt x="15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21" name="Google Shape;621;p27"/>
            <p:cNvSpPr/>
            <p:nvPr/>
          </p:nvSpPr>
          <p:spPr>
            <a:xfrm>
              <a:off x="174405" y="455626"/>
              <a:ext cx="135101" cy="83189"/>
            </a:xfrm>
            <a:custGeom>
              <a:avLst/>
              <a:gdLst/>
              <a:ahLst/>
              <a:cxnLst/>
              <a:rect l="l" t="t" r="r" b="b"/>
              <a:pathLst>
                <a:path w="635" h="391" extrusionOk="0">
                  <a:moveTo>
                    <a:pt x="535" y="0"/>
                  </a:moveTo>
                  <a:cubicBezTo>
                    <a:pt x="491" y="0"/>
                    <a:pt x="446" y="18"/>
                    <a:pt x="417" y="57"/>
                  </a:cubicBezTo>
                  <a:cubicBezTo>
                    <a:pt x="390" y="85"/>
                    <a:pt x="362" y="122"/>
                    <a:pt x="342" y="161"/>
                  </a:cubicBezTo>
                  <a:lnTo>
                    <a:pt x="342" y="161"/>
                  </a:lnTo>
                  <a:cubicBezTo>
                    <a:pt x="326" y="159"/>
                    <a:pt x="311" y="158"/>
                    <a:pt x="296" y="158"/>
                  </a:cubicBezTo>
                  <a:cubicBezTo>
                    <a:pt x="186" y="158"/>
                    <a:pt x="73" y="214"/>
                    <a:pt x="1" y="310"/>
                  </a:cubicBezTo>
                  <a:cubicBezTo>
                    <a:pt x="46" y="280"/>
                    <a:pt x="98" y="266"/>
                    <a:pt x="149" y="266"/>
                  </a:cubicBezTo>
                  <a:cubicBezTo>
                    <a:pt x="221" y="266"/>
                    <a:pt x="292" y="294"/>
                    <a:pt x="345" y="347"/>
                  </a:cubicBezTo>
                  <a:cubicBezTo>
                    <a:pt x="358" y="373"/>
                    <a:pt x="381" y="390"/>
                    <a:pt x="407" y="390"/>
                  </a:cubicBezTo>
                  <a:cubicBezTo>
                    <a:pt x="416" y="390"/>
                    <a:pt x="426" y="388"/>
                    <a:pt x="435" y="383"/>
                  </a:cubicBezTo>
                  <a:cubicBezTo>
                    <a:pt x="472" y="383"/>
                    <a:pt x="508" y="329"/>
                    <a:pt x="490" y="274"/>
                  </a:cubicBezTo>
                  <a:cubicBezTo>
                    <a:pt x="472" y="220"/>
                    <a:pt x="472" y="166"/>
                    <a:pt x="490" y="111"/>
                  </a:cubicBezTo>
                  <a:cubicBezTo>
                    <a:pt x="505" y="67"/>
                    <a:pt x="556" y="34"/>
                    <a:pt x="604" y="34"/>
                  </a:cubicBezTo>
                  <a:cubicBezTo>
                    <a:pt x="615" y="34"/>
                    <a:pt x="625" y="36"/>
                    <a:pt x="635" y="39"/>
                  </a:cubicBezTo>
                  <a:cubicBezTo>
                    <a:pt x="609" y="14"/>
                    <a:pt x="572" y="0"/>
                    <a:pt x="53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22" name="Google Shape;622;p27"/>
            <p:cNvSpPr/>
            <p:nvPr/>
          </p:nvSpPr>
          <p:spPr>
            <a:xfrm>
              <a:off x="396338" y="249131"/>
              <a:ext cx="223821" cy="87232"/>
            </a:xfrm>
            <a:custGeom>
              <a:avLst/>
              <a:gdLst/>
              <a:ahLst/>
              <a:cxnLst/>
              <a:rect l="l" t="t" r="r" b="b"/>
              <a:pathLst>
                <a:path w="1052" h="410" extrusionOk="0">
                  <a:moveTo>
                    <a:pt x="165" y="0"/>
                  </a:moveTo>
                  <a:cubicBezTo>
                    <a:pt x="110" y="0"/>
                    <a:pt x="55" y="8"/>
                    <a:pt x="1" y="25"/>
                  </a:cubicBezTo>
                  <a:cubicBezTo>
                    <a:pt x="14" y="24"/>
                    <a:pt x="26" y="23"/>
                    <a:pt x="39" y="23"/>
                  </a:cubicBezTo>
                  <a:cubicBezTo>
                    <a:pt x="225" y="23"/>
                    <a:pt x="403" y="146"/>
                    <a:pt x="454" y="333"/>
                  </a:cubicBezTo>
                  <a:cubicBezTo>
                    <a:pt x="454" y="369"/>
                    <a:pt x="472" y="387"/>
                    <a:pt x="508" y="405"/>
                  </a:cubicBezTo>
                  <a:cubicBezTo>
                    <a:pt x="515" y="408"/>
                    <a:pt x="522" y="410"/>
                    <a:pt x="529" y="410"/>
                  </a:cubicBezTo>
                  <a:cubicBezTo>
                    <a:pt x="563" y="410"/>
                    <a:pt x="602" y="380"/>
                    <a:pt x="617" y="351"/>
                  </a:cubicBezTo>
                  <a:cubicBezTo>
                    <a:pt x="653" y="260"/>
                    <a:pt x="707" y="170"/>
                    <a:pt x="780" y="115"/>
                  </a:cubicBezTo>
                  <a:cubicBezTo>
                    <a:pt x="815" y="94"/>
                    <a:pt x="854" y="84"/>
                    <a:pt x="892" y="84"/>
                  </a:cubicBezTo>
                  <a:cubicBezTo>
                    <a:pt x="950" y="84"/>
                    <a:pt x="1007" y="108"/>
                    <a:pt x="1051" y="151"/>
                  </a:cubicBezTo>
                  <a:cubicBezTo>
                    <a:pt x="1008" y="66"/>
                    <a:pt x="920" y="14"/>
                    <a:pt x="822" y="14"/>
                  </a:cubicBezTo>
                  <a:cubicBezTo>
                    <a:pt x="796" y="14"/>
                    <a:pt x="770" y="17"/>
                    <a:pt x="743" y="25"/>
                  </a:cubicBezTo>
                  <a:cubicBezTo>
                    <a:pt x="666" y="58"/>
                    <a:pt x="602" y="98"/>
                    <a:pt x="547" y="149"/>
                  </a:cubicBezTo>
                  <a:lnTo>
                    <a:pt x="547" y="149"/>
                  </a:lnTo>
                  <a:cubicBezTo>
                    <a:pt x="445" y="52"/>
                    <a:pt x="306" y="0"/>
                    <a:pt x="16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623" name="Google Shape;623;p27"/>
            <p:cNvGrpSpPr/>
            <p:nvPr/>
          </p:nvGrpSpPr>
          <p:grpSpPr>
            <a:xfrm>
              <a:off x="288590" y="4327146"/>
              <a:ext cx="849263" cy="621826"/>
              <a:chOff x="873887" y="1204246"/>
              <a:chExt cx="163925" cy="120025"/>
            </a:xfrm>
          </p:grpSpPr>
          <p:sp>
            <p:nvSpPr>
              <p:cNvPr id="624" name="Google Shape;624;p27"/>
              <p:cNvSpPr/>
              <p:nvPr/>
            </p:nvSpPr>
            <p:spPr>
              <a:xfrm>
                <a:off x="873887" y="1204246"/>
                <a:ext cx="38075" cy="13125"/>
              </a:xfrm>
              <a:custGeom>
                <a:avLst/>
                <a:gdLst/>
                <a:ahLst/>
                <a:cxnLst/>
                <a:rect l="l" t="t" r="r" b="b"/>
                <a:pathLst>
                  <a:path w="1523" h="525" extrusionOk="0">
                    <a:moveTo>
                      <a:pt x="1226" y="1"/>
                    </a:moveTo>
                    <a:cubicBezTo>
                      <a:pt x="1179" y="1"/>
                      <a:pt x="1130" y="9"/>
                      <a:pt x="1087" y="31"/>
                    </a:cubicBezTo>
                    <a:cubicBezTo>
                      <a:pt x="971" y="82"/>
                      <a:pt x="873" y="153"/>
                      <a:pt x="794" y="248"/>
                    </a:cubicBezTo>
                    <a:lnTo>
                      <a:pt x="794" y="248"/>
                    </a:lnTo>
                    <a:cubicBezTo>
                      <a:pt x="655" y="100"/>
                      <a:pt x="460" y="18"/>
                      <a:pt x="261" y="18"/>
                    </a:cubicBezTo>
                    <a:cubicBezTo>
                      <a:pt x="174" y="18"/>
                      <a:pt x="86" y="34"/>
                      <a:pt x="1" y="67"/>
                    </a:cubicBezTo>
                    <a:cubicBezTo>
                      <a:pt x="40" y="60"/>
                      <a:pt x="80" y="56"/>
                      <a:pt x="118" y="56"/>
                    </a:cubicBezTo>
                    <a:cubicBezTo>
                      <a:pt x="380" y="56"/>
                      <a:pt x="615" y="213"/>
                      <a:pt x="725" y="465"/>
                    </a:cubicBezTo>
                    <a:cubicBezTo>
                      <a:pt x="725" y="483"/>
                      <a:pt x="743" y="501"/>
                      <a:pt x="780" y="519"/>
                    </a:cubicBezTo>
                    <a:cubicBezTo>
                      <a:pt x="786" y="523"/>
                      <a:pt x="793" y="524"/>
                      <a:pt x="801" y="524"/>
                    </a:cubicBezTo>
                    <a:cubicBezTo>
                      <a:pt x="835" y="524"/>
                      <a:pt x="873" y="495"/>
                      <a:pt x="888" y="465"/>
                    </a:cubicBezTo>
                    <a:cubicBezTo>
                      <a:pt x="943" y="320"/>
                      <a:pt x="1015" y="193"/>
                      <a:pt x="1124" y="103"/>
                    </a:cubicBezTo>
                    <a:cubicBezTo>
                      <a:pt x="1178" y="72"/>
                      <a:pt x="1240" y="54"/>
                      <a:pt x="1300" y="54"/>
                    </a:cubicBezTo>
                    <a:cubicBezTo>
                      <a:pt x="1381" y="54"/>
                      <a:pt x="1460" y="85"/>
                      <a:pt x="1522" y="157"/>
                    </a:cubicBezTo>
                    <a:cubicBezTo>
                      <a:pt x="1486" y="67"/>
                      <a:pt x="1413" y="31"/>
                      <a:pt x="1323" y="12"/>
                    </a:cubicBezTo>
                    <a:cubicBezTo>
                      <a:pt x="1293" y="5"/>
                      <a:pt x="1260" y="1"/>
                      <a:pt x="122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25" name="Google Shape;625;p27"/>
              <p:cNvSpPr/>
              <p:nvPr/>
            </p:nvSpPr>
            <p:spPr>
              <a:xfrm>
                <a:off x="878887" y="1252821"/>
                <a:ext cx="33075" cy="18950"/>
              </a:xfrm>
              <a:custGeom>
                <a:avLst/>
                <a:gdLst/>
                <a:ahLst/>
                <a:cxnLst/>
                <a:rect l="l" t="t" r="r" b="b"/>
                <a:pathLst>
                  <a:path w="1323" h="758" extrusionOk="0">
                    <a:moveTo>
                      <a:pt x="1159" y="0"/>
                    </a:moveTo>
                    <a:cubicBezTo>
                      <a:pt x="1141" y="0"/>
                      <a:pt x="1123" y="3"/>
                      <a:pt x="1105" y="7"/>
                    </a:cubicBezTo>
                    <a:cubicBezTo>
                      <a:pt x="1014" y="25"/>
                      <a:pt x="924" y="80"/>
                      <a:pt x="869" y="152"/>
                    </a:cubicBezTo>
                    <a:cubicBezTo>
                      <a:pt x="797" y="236"/>
                      <a:pt x="749" y="336"/>
                      <a:pt x="725" y="447"/>
                    </a:cubicBezTo>
                    <a:lnTo>
                      <a:pt x="725" y="447"/>
                    </a:lnTo>
                    <a:cubicBezTo>
                      <a:pt x="670" y="434"/>
                      <a:pt x="615" y="428"/>
                      <a:pt x="560" y="428"/>
                    </a:cubicBezTo>
                    <a:cubicBezTo>
                      <a:pt x="348" y="428"/>
                      <a:pt x="140" y="520"/>
                      <a:pt x="0" y="695"/>
                    </a:cubicBezTo>
                    <a:cubicBezTo>
                      <a:pt x="101" y="611"/>
                      <a:pt x="225" y="570"/>
                      <a:pt x="351" y="570"/>
                    </a:cubicBezTo>
                    <a:cubicBezTo>
                      <a:pt x="497" y="570"/>
                      <a:pt x="644" y="625"/>
                      <a:pt x="761" y="731"/>
                    </a:cubicBezTo>
                    <a:cubicBezTo>
                      <a:pt x="786" y="744"/>
                      <a:pt x="812" y="757"/>
                      <a:pt x="838" y="757"/>
                    </a:cubicBezTo>
                    <a:cubicBezTo>
                      <a:pt x="848" y="757"/>
                      <a:pt x="859" y="755"/>
                      <a:pt x="869" y="750"/>
                    </a:cubicBezTo>
                    <a:cubicBezTo>
                      <a:pt x="924" y="731"/>
                      <a:pt x="978" y="677"/>
                      <a:pt x="960" y="605"/>
                    </a:cubicBezTo>
                    <a:cubicBezTo>
                      <a:pt x="924" y="478"/>
                      <a:pt x="942" y="351"/>
                      <a:pt x="978" y="224"/>
                    </a:cubicBezTo>
                    <a:cubicBezTo>
                      <a:pt x="1021" y="109"/>
                      <a:pt x="1134" y="51"/>
                      <a:pt x="1243" y="51"/>
                    </a:cubicBezTo>
                    <a:cubicBezTo>
                      <a:pt x="1270" y="51"/>
                      <a:pt x="1297" y="54"/>
                      <a:pt x="1322" y="61"/>
                    </a:cubicBezTo>
                    <a:cubicBezTo>
                      <a:pt x="1268" y="21"/>
                      <a:pt x="1213" y="0"/>
                      <a:pt x="115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26" name="Google Shape;626;p27"/>
              <p:cNvSpPr/>
              <p:nvPr/>
            </p:nvSpPr>
            <p:spPr>
              <a:xfrm>
                <a:off x="974862" y="1307771"/>
                <a:ext cx="22650" cy="16500"/>
              </a:xfrm>
              <a:custGeom>
                <a:avLst/>
                <a:gdLst/>
                <a:ahLst/>
                <a:cxnLst/>
                <a:rect l="l" t="t" r="r" b="b"/>
                <a:pathLst>
                  <a:path w="906" h="660" extrusionOk="0">
                    <a:moveTo>
                      <a:pt x="0" y="0"/>
                    </a:moveTo>
                    <a:cubicBezTo>
                      <a:pt x="145" y="163"/>
                      <a:pt x="254" y="363"/>
                      <a:pt x="254" y="580"/>
                    </a:cubicBezTo>
                    <a:cubicBezTo>
                      <a:pt x="254" y="580"/>
                      <a:pt x="254" y="598"/>
                      <a:pt x="254" y="616"/>
                    </a:cubicBezTo>
                    <a:cubicBezTo>
                      <a:pt x="280" y="643"/>
                      <a:pt x="317" y="659"/>
                      <a:pt x="348" y="659"/>
                    </a:cubicBezTo>
                    <a:cubicBezTo>
                      <a:pt x="360" y="659"/>
                      <a:pt x="371" y="657"/>
                      <a:pt x="381" y="652"/>
                    </a:cubicBezTo>
                    <a:cubicBezTo>
                      <a:pt x="471" y="616"/>
                      <a:pt x="544" y="580"/>
                      <a:pt x="634" y="544"/>
                    </a:cubicBezTo>
                    <a:cubicBezTo>
                      <a:pt x="679" y="526"/>
                      <a:pt x="725" y="516"/>
                      <a:pt x="770" y="516"/>
                    </a:cubicBezTo>
                    <a:cubicBezTo>
                      <a:pt x="815" y="516"/>
                      <a:pt x="860" y="526"/>
                      <a:pt x="906" y="544"/>
                    </a:cubicBezTo>
                    <a:cubicBezTo>
                      <a:pt x="851" y="453"/>
                      <a:pt x="725" y="399"/>
                      <a:pt x="616" y="399"/>
                    </a:cubicBezTo>
                    <a:cubicBezTo>
                      <a:pt x="555" y="409"/>
                      <a:pt x="494" y="419"/>
                      <a:pt x="436" y="436"/>
                    </a:cubicBezTo>
                    <a:lnTo>
                      <a:pt x="436" y="436"/>
                    </a:lnTo>
                    <a:cubicBezTo>
                      <a:pt x="383" y="214"/>
                      <a:pt x="210" y="45"/>
                      <a:pt x="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27" name="Google Shape;627;p27"/>
              <p:cNvSpPr/>
              <p:nvPr/>
            </p:nvSpPr>
            <p:spPr>
              <a:xfrm>
                <a:off x="1016062" y="1233646"/>
                <a:ext cx="21750" cy="10425"/>
              </a:xfrm>
              <a:custGeom>
                <a:avLst/>
                <a:gdLst/>
                <a:ahLst/>
                <a:cxnLst/>
                <a:rect l="l" t="t" r="r" b="b"/>
                <a:pathLst>
                  <a:path w="870" h="417" extrusionOk="0">
                    <a:moveTo>
                      <a:pt x="710" y="0"/>
                    </a:moveTo>
                    <a:cubicBezTo>
                      <a:pt x="672" y="0"/>
                      <a:pt x="634" y="10"/>
                      <a:pt x="598" y="32"/>
                    </a:cubicBezTo>
                    <a:cubicBezTo>
                      <a:pt x="542" y="65"/>
                      <a:pt x="494" y="112"/>
                      <a:pt x="456" y="164"/>
                    </a:cubicBezTo>
                    <a:lnTo>
                      <a:pt x="456" y="164"/>
                    </a:lnTo>
                    <a:cubicBezTo>
                      <a:pt x="392" y="129"/>
                      <a:pt x="321" y="111"/>
                      <a:pt x="249" y="111"/>
                    </a:cubicBezTo>
                    <a:cubicBezTo>
                      <a:pt x="160" y="111"/>
                      <a:pt x="72" y="139"/>
                      <a:pt x="0" y="195"/>
                    </a:cubicBezTo>
                    <a:cubicBezTo>
                      <a:pt x="32" y="183"/>
                      <a:pt x="66" y="177"/>
                      <a:pt x="100" y="177"/>
                    </a:cubicBezTo>
                    <a:cubicBezTo>
                      <a:pt x="220" y="177"/>
                      <a:pt x="342" y="249"/>
                      <a:pt x="399" y="376"/>
                    </a:cubicBezTo>
                    <a:cubicBezTo>
                      <a:pt x="417" y="394"/>
                      <a:pt x="435" y="412"/>
                      <a:pt x="471" y="412"/>
                    </a:cubicBezTo>
                    <a:cubicBezTo>
                      <a:pt x="481" y="415"/>
                      <a:pt x="490" y="417"/>
                      <a:pt x="498" y="417"/>
                    </a:cubicBezTo>
                    <a:cubicBezTo>
                      <a:pt x="538" y="417"/>
                      <a:pt x="565" y="384"/>
                      <a:pt x="580" y="339"/>
                    </a:cubicBezTo>
                    <a:cubicBezTo>
                      <a:pt x="580" y="267"/>
                      <a:pt x="598" y="177"/>
                      <a:pt x="634" y="104"/>
                    </a:cubicBezTo>
                    <a:cubicBezTo>
                      <a:pt x="669" y="69"/>
                      <a:pt x="727" y="49"/>
                      <a:pt x="783" y="49"/>
                    </a:cubicBezTo>
                    <a:cubicBezTo>
                      <a:pt x="814" y="49"/>
                      <a:pt x="844" y="55"/>
                      <a:pt x="870" y="68"/>
                    </a:cubicBezTo>
                    <a:cubicBezTo>
                      <a:pt x="826" y="24"/>
                      <a:pt x="769" y="0"/>
                      <a:pt x="71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grpSp>
        <p:nvGrpSpPr>
          <p:cNvPr id="628" name="Google Shape;628;p27"/>
          <p:cNvGrpSpPr/>
          <p:nvPr/>
        </p:nvGrpSpPr>
        <p:grpSpPr>
          <a:xfrm>
            <a:off x="-221337" y="10"/>
            <a:ext cx="12652385" cy="6366369"/>
            <a:chOff x="-150589" y="11357"/>
            <a:chExt cx="9489289" cy="4774777"/>
          </a:xfrm>
        </p:grpSpPr>
        <p:sp>
          <p:nvSpPr>
            <p:cNvPr id="629" name="Google Shape;629;p27"/>
            <p:cNvSpPr/>
            <p:nvPr/>
          </p:nvSpPr>
          <p:spPr>
            <a:xfrm>
              <a:off x="8605479" y="803823"/>
              <a:ext cx="562025" cy="45801"/>
            </a:xfrm>
            <a:custGeom>
              <a:avLst/>
              <a:gdLst/>
              <a:ahLst/>
              <a:cxnLst/>
              <a:rect l="l" t="t" r="r" b="b"/>
              <a:pathLst>
                <a:path w="16382" h="1335" extrusionOk="0">
                  <a:moveTo>
                    <a:pt x="8191" y="1"/>
                  </a:moveTo>
                  <a:cubicBezTo>
                    <a:pt x="3665" y="1"/>
                    <a:pt x="0" y="295"/>
                    <a:pt x="0" y="673"/>
                  </a:cubicBezTo>
                  <a:cubicBezTo>
                    <a:pt x="0" y="1040"/>
                    <a:pt x="3665" y="1334"/>
                    <a:pt x="8191" y="1334"/>
                  </a:cubicBezTo>
                  <a:cubicBezTo>
                    <a:pt x="12706" y="1334"/>
                    <a:pt x="16382" y="1040"/>
                    <a:pt x="16382" y="673"/>
                  </a:cubicBezTo>
                  <a:cubicBezTo>
                    <a:pt x="16382" y="305"/>
                    <a:pt x="12706" y="1"/>
                    <a:pt x="819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30" name="Google Shape;630;p27"/>
            <p:cNvSpPr/>
            <p:nvPr/>
          </p:nvSpPr>
          <p:spPr>
            <a:xfrm>
              <a:off x="-150589" y="285743"/>
              <a:ext cx="562060" cy="46144"/>
            </a:xfrm>
            <a:custGeom>
              <a:avLst/>
              <a:gdLst/>
              <a:ahLst/>
              <a:cxnLst/>
              <a:rect l="l" t="t" r="r" b="b"/>
              <a:pathLst>
                <a:path w="16383" h="1345" extrusionOk="0">
                  <a:moveTo>
                    <a:pt x="8191" y="0"/>
                  </a:moveTo>
                  <a:cubicBezTo>
                    <a:pt x="3666" y="0"/>
                    <a:pt x="1" y="305"/>
                    <a:pt x="1" y="673"/>
                  </a:cubicBezTo>
                  <a:cubicBezTo>
                    <a:pt x="1" y="1040"/>
                    <a:pt x="3666" y="1345"/>
                    <a:pt x="8191" y="1345"/>
                  </a:cubicBezTo>
                  <a:cubicBezTo>
                    <a:pt x="12707" y="1345"/>
                    <a:pt x="16382" y="1040"/>
                    <a:pt x="16382" y="673"/>
                  </a:cubicBezTo>
                  <a:cubicBezTo>
                    <a:pt x="16382" y="305"/>
                    <a:pt x="12717" y="0"/>
                    <a:pt x="819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31" name="Google Shape;631;p27"/>
            <p:cNvSpPr/>
            <p:nvPr/>
          </p:nvSpPr>
          <p:spPr>
            <a:xfrm>
              <a:off x="8776675" y="1355393"/>
              <a:ext cx="562025" cy="45766"/>
            </a:xfrm>
            <a:custGeom>
              <a:avLst/>
              <a:gdLst/>
              <a:ahLst/>
              <a:cxnLst/>
              <a:rect l="l" t="t" r="r" b="b"/>
              <a:pathLst>
                <a:path w="16382" h="1334" extrusionOk="0">
                  <a:moveTo>
                    <a:pt x="8191" y="0"/>
                  </a:moveTo>
                  <a:cubicBezTo>
                    <a:pt x="3665" y="0"/>
                    <a:pt x="0" y="294"/>
                    <a:pt x="0" y="662"/>
                  </a:cubicBezTo>
                  <a:cubicBezTo>
                    <a:pt x="0" y="1040"/>
                    <a:pt x="3676" y="1334"/>
                    <a:pt x="8191" y="1334"/>
                  </a:cubicBezTo>
                  <a:cubicBezTo>
                    <a:pt x="12707" y="1334"/>
                    <a:pt x="16382" y="1040"/>
                    <a:pt x="16382" y="662"/>
                  </a:cubicBezTo>
                  <a:cubicBezTo>
                    <a:pt x="16382" y="294"/>
                    <a:pt x="12717" y="0"/>
                    <a:pt x="819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32" name="Google Shape;632;p27"/>
            <p:cNvSpPr/>
            <p:nvPr/>
          </p:nvSpPr>
          <p:spPr>
            <a:xfrm>
              <a:off x="4291185" y="11357"/>
              <a:ext cx="561682" cy="45801"/>
            </a:xfrm>
            <a:custGeom>
              <a:avLst/>
              <a:gdLst/>
              <a:ahLst/>
              <a:cxnLst/>
              <a:rect l="l" t="t" r="r" b="b"/>
              <a:pathLst>
                <a:path w="16372" h="1335" extrusionOk="0">
                  <a:moveTo>
                    <a:pt x="8191" y="1"/>
                  </a:moveTo>
                  <a:cubicBezTo>
                    <a:pt x="3666" y="1"/>
                    <a:pt x="1" y="295"/>
                    <a:pt x="1" y="662"/>
                  </a:cubicBezTo>
                  <a:cubicBezTo>
                    <a:pt x="1" y="1030"/>
                    <a:pt x="3666" y="1334"/>
                    <a:pt x="8191" y="1334"/>
                  </a:cubicBezTo>
                  <a:cubicBezTo>
                    <a:pt x="12707" y="1334"/>
                    <a:pt x="16372" y="1030"/>
                    <a:pt x="16372" y="662"/>
                  </a:cubicBezTo>
                  <a:cubicBezTo>
                    <a:pt x="16372" y="295"/>
                    <a:pt x="12707" y="1"/>
                    <a:pt x="819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33" name="Google Shape;633;p27"/>
            <p:cNvSpPr/>
            <p:nvPr/>
          </p:nvSpPr>
          <p:spPr>
            <a:xfrm>
              <a:off x="-27728" y="2548678"/>
              <a:ext cx="561682" cy="46144"/>
            </a:xfrm>
            <a:custGeom>
              <a:avLst/>
              <a:gdLst/>
              <a:ahLst/>
              <a:cxnLst/>
              <a:rect l="l" t="t" r="r" b="b"/>
              <a:pathLst>
                <a:path w="16372" h="1345" extrusionOk="0">
                  <a:moveTo>
                    <a:pt x="8180" y="0"/>
                  </a:moveTo>
                  <a:cubicBezTo>
                    <a:pt x="3665" y="0"/>
                    <a:pt x="0" y="305"/>
                    <a:pt x="0" y="672"/>
                  </a:cubicBezTo>
                  <a:cubicBezTo>
                    <a:pt x="0" y="1040"/>
                    <a:pt x="3665" y="1344"/>
                    <a:pt x="8180" y="1344"/>
                  </a:cubicBezTo>
                  <a:cubicBezTo>
                    <a:pt x="12706" y="1344"/>
                    <a:pt x="16371" y="1040"/>
                    <a:pt x="16371" y="672"/>
                  </a:cubicBezTo>
                  <a:cubicBezTo>
                    <a:pt x="16371" y="305"/>
                    <a:pt x="12706" y="0"/>
                    <a:pt x="818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34" name="Google Shape;634;p27"/>
            <p:cNvSpPr/>
            <p:nvPr/>
          </p:nvSpPr>
          <p:spPr>
            <a:xfrm rot="10800000" flipH="1">
              <a:off x="8776673" y="3014518"/>
              <a:ext cx="562025" cy="45801"/>
            </a:xfrm>
            <a:custGeom>
              <a:avLst/>
              <a:gdLst/>
              <a:ahLst/>
              <a:cxnLst/>
              <a:rect l="l" t="t" r="r" b="b"/>
              <a:pathLst>
                <a:path w="16382" h="1335" extrusionOk="0">
                  <a:moveTo>
                    <a:pt x="8191" y="1"/>
                  </a:moveTo>
                  <a:cubicBezTo>
                    <a:pt x="3665" y="1"/>
                    <a:pt x="0" y="295"/>
                    <a:pt x="0" y="673"/>
                  </a:cubicBezTo>
                  <a:cubicBezTo>
                    <a:pt x="0" y="1040"/>
                    <a:pt x="3665" y="1334"/>
                    <a:pt x="8191" y="1334"/>
                  </a:cubicBezTo>
                  <a:cubicBezTo>
                    <a:pt x="12706" y="1334"/>
                    <a:pt x="16382" y="1040"/>
                    <a:pt x="16382" y="673"/>
                  </a:cubicBezTo>
                  <a:cubicBezTo>
                    <a:pt x="16382" y="305"/>
                    <a:pt x="12706" y="1"/>
                    <a:pt x="819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35" name="Google Shape;635;p27"/>
            <p:cNvSpPr/>
            <p:nvPr/>
          </p:nvSpPr>
          <p:spPr>
            <a:xfrm rot="10800000" flipH="1">
              <a:off x="78005" y="2766605"/>
              <a:ext cx="562060" cy="46144"/>
            </a:xfrm>
            <a:custGeom>
              <a:avLst/>
              <a:gdLst/>
              <a:ahLst/>
              <a:cxnLst/>
              <a:rect l="l" t="t" r="r" b="b"/>
              <a:pathLst>
                <a:path w="16383" h="1345" extrusionOk="0">
                  <a:moveTo>
                    <a:pt x="8191" y="0"/>
                  </a:moveTo>
                  <a:cubicBezTo>
                    <a:pt x="3666" y="0"/>
                    <a:pt x="1" y="305"/>
                    <a:pt x="1" y="673"/>
                  </a:cubicBezTo>
                  <a:cubicBezTo>
                    <a:pt x="1" y="1040"/>
                    <a:pt x="3666" y="1345"/>
                    <a:pt x="8191" y="1345"/>
                  </a:cubicBezTo>
                  <a:cubicBezTo>
                    <a:pt x="12707" y="1345"/>
                    <a:pt x="16382" y="1040"/>
                    <a:pt x="16382" y="673"/>
                  </a:cubicBezTo>
                  <a:cubicBezTo>
                    <a:pt x="16382" y="305"/>
                    <a:pt x="12717" y="0"/>
                    <a:pt x="819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36" name="Google Shape;636;p27"/>
            <p:cNvSpPr/>
            <p:nvPr/>
          </p:nvSpPr>
          <p:spPr>
            <a:xfrm rot="10800000" flipH="1">
              <a:off x="8670743" y="3733933"/>
              <a:ext cx="562025" cy="45766"/>
            </a:xfrm>
            <a:custGeom>
              <a:avLst/>
              <a:gdLst/>
              <a:ahLst/>
              <a:cxnLst/>
              <a:rect l="l" t="t" r="r" b="b"/>
              <a:pathLst>
                <a:path w="16382" h="1334" extrusionOk="0">
                  <a:moveTo>
                    <a:pt x="8191" y="0"/>
                  </a:moveTo>
                  <a:cubicBezTo>
                    <a:pt x="3665" y="0"/>
                    <a:pt x="0" y="294"/>
                    <a:pt x="0" y="662"/>
                  </a:cubicBezTo>
                  <a:cubicBezTo>
                    <a:pt x="0" y="1040"/>
                    <a:pt x="3676" y="1334"/>
                    <a:pt x="8191" y="1334"/>
                  </a:cubicBezTo>
                  <a:cubicBezTo>
                    <a:pt x="12707" y="1334"/>
                    <a:pt x="16382" y="1040"/>
                    <a:pt x="16382" y="662"/>
                  </a:cubicBezTo>
                  <a:cubicBezTo>
                    <a:pt x="16382" y="294"/>
                    <a:pt x="12717" y="0"/>
                    <a:pt x="819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37" name="Google Shape;637;p27"/>
            <p:cNvSpPr/>
            <p:nvPr/>
          </p:nvSpPr>
          <p:spPr>
            <a:xfrm rot="10800000" flipH="1">
              <a:off x="145179" y="4740334"/>
              <a:ext cx="561682" cy="45801"/>
            </a:xfrm>
            <a:custGeom>
              <a:avLst/>
              <a:gdLst/>
              <a:ahLst/>
              <a:cxnLst/>
              <a:rect l="l" t="t" r="r" b="b"/>
              <a:pathLst>
                <a:path w="16372" h="1335" extrusionOk="0">
                  <a:moveTo>
                    <a:pt x="8191" y="1"/>
                  </a:moveTo>
                  <a:cubicBezTo>
                    <a:pt x="3666" y="1"/>
                    <a:pt x="1" y="295"/>
                    <a:pt x="1" y="662"/>
                  </a:cubicBezTo>
                  <a:cubicBezTo>
                    <a:pt x="1" y="1030"/>
                    <a:pt x="3666" y="1334"/>
                    <a:pt x="8191" y="1334"/>
                  </a:cubicBezTo>
                  <a:cubicBezTo>
                    <a:pt x="12707" y="1334"/>
                    <a:pt x="16372" y="1030"/>
                    <a:pt x="16372" y="662"/>
                  </a:cubicBezTo>
                  <a:cubicBezTo>
                    <a:pt x="16372" y="295"/>
                    <a:pt x="12707" y="1"/>
                    <a:pt x="819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638" name="Google Shape;638;p27"/>
          <p:cNvSpPr/>
          <p:nvPr/>
        </p:nvSpPr>
        <p:spPr>
          <a:xfrm>
            <a:off x="404256" y="864835"/>
            <a:ext cx="2433453" cy="669179"/>
          </a:xfrm>
          <a:custGeom>
            <a:avLst/>
            <a:gdLst/>
            <a:ahLst/>
            <a:cxnLst/>
            <a:rect l="l" t="t" r="r" b="b"/>
            <a:pathLst>
              <a:path w="53198" h="14629" extrusionOk="0">
                <a:moveTo>
                  <a:pt x="20677" y="0"/>
                </a:moveTo>
                <a:cubicBezTo>
                  <a:pt x="18587" y="1166"/>
                  <a:pt x="17421" y="2552"/>
                  <a:pt x="17421" y="2552"/>
                </a:cubicBezTo>
                <a:lnTo>
                  <a:pt x="16728" y="8590"/>
                </a:lnTo>
                <a:cubicBezTo>
                  <a:pt x="15630" y="9191"/>
                  <a:pt x="14530" y="9362"/>
                  <a:pt x="13633" y="9362"/>
                </a:cubicBezTo>
                <a:cubicBezTo>
                  <a:pt x="12446" y="9362"/>
                  <a:pt x="11614" y="9063"/>
                  <a:pt x="11614" y="9063"/>
                </a:cubicBezTo>
                <a:lnTo>
                  <a:pt x="7897" y="10449"/>
                </a:lnTo>
                <a:lnTo>
                  <a:pt x="4883" y="12780"/>
                </a:lnTo>
                <a:lnTo>
                  <a:pt x="0" y="14397"/>
                </a:lnTo>
                <a:lnTo>
                  <a:pt x="10459" y="14628"/>
                </a:lnTo>
                <a:lnTo>
                  <a:pt x="53198" y="14628"/>
                </a:lnTo>
                <a:lnTo>
                  <a:pt x="36470" y="13001"/>
                </a:lnTo>
                <a:lnTo>
                  <a:pt x="35084" y="9756"/>
                </a:lnTo>
                <a:lnTo>
                  <a:pt x="32522" y="7425"/>
                </a:lnTo>
                <a:lnTo>
                  <a:pt x="29035" y="7194"/>
                </a:lnTo>
                <a:lnTo>
                  <a:pt x="24856" y="2783"/>
                </a:lnTo>
                <a:lnTo>
                  <a:pt x="20677" y="0"/>
                </a:ln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39" name="Google Shape;639;p27"/>
          <p:cNvSpPr txBox="1">
            <a:spLocks noGrp="1"/>
          </p:cNvSpPr>
          <p:nvPr>
            <p:ph type="subTitle" idx="1"/>
          </p:nvPr>
        </p:nvSpPr>
        <p:spPr>
          <a:xfrm>
            <a:off x="6970233" y="2309251"/>
            <a:ext cx="4270800" cy="530800"/>
          </a:xfrm>
          <a:prstGeom prst="rect">
            <a:avLst/>
          </a:prstGeom>
        </p:spPr>
        <p:txBody>
          <a:bodyPr spcFirstLastPara="1" wrap="square" lIns="91425" tIns="91425" rIns="91425" bIns="91425" anchor="ctr" anchorCtr="0">
            <a:noAutofit/>
          </a:bodyPr>
          <a:lstStyle>
            <a:lvl1pPr lvl="0" algn="r" rtl="0">
              <a:lnSpc>
                <a:spcPct val="100000"/>
              </a:lnSpc>
              <a:spcBef>
                <a:spcPts val="0"/>
              </a:spcBef>
              <a:spcAft>
                <a:spcPts val="0"/>
              </a:spcAft>
              <a:buSzPts val="1800"/>
              <a:buFont typeface="Bebas Neue"/>
              <a:buNone/>
              <a:defRPr sz="2667" b="1">
                <a:latin typeface="Domine"/>
                <a:ea typeface="Domine"/>
                <a:cs typeface="Domine"/>
                <a:sym typeface="Domine"/>
              </a:defRPr>
            </a:lvl1pPr>
            <a:lvl2pPr lvl="1" algn="ctr" rtl="0">
              <a:lnSpc>
                <a:spcPct val="100000"/>
              </a:lnSpc>
              <a:spcBef>
                <a:spcPts val="0"/>
              </a:spcBef>
              <a:spcAft>
                <a:spcPts val="0"/>
              </a:spcAft>
              <a:buSzPts val="1400"/>
              <a:buFont typeface="Bebas Neue"/>
              <a:buNone/>
              <a:defRPr>
                <a:latin typeface="Bebas Neue"/>
                <a:ea typeface="Bebas Neue"/>
                <a:cs typeface="Bebas Neue"/>
                <a:sym typeface="Bebas Neue"/>
              </a:defRPr>
            </a:lvl2pPr>
            <a:lvl3pPr lvl="2" algn="ctr" rtl="0">
              <a:lnSpc>
                <a:spcPct val="100000"/>
              </a:lnSpc>
              <a:spcBef>
                <a:spcPts val="2133"/>
              </a:spcBef>
              <a:spcAft>
                <a:spcPts val="0"/>
              </a:spcAft>
              <a:buSzPts val="1400"/>
              <a:buFont typeface="Bebas Neue"/>
              <a:buNone/>
              <a:defRPr>
                <a:latin typeface="Bebas Neue"/>
                <a:ea typeface="Bebas Neue"/>
                <a:cs typeface="Bebas Neue"/>
                <a:sym typeface="Bebas Neue"/>
              </a:defRPr>
            </a:lvl3pPr>
            <a:lvl4pPr lvl="3" algn="ctr" rtl="0">
              <a:lnSpc>
                <a:spcPct val="100000"/>
              </a:lnSpc>
              <a:spcBef>
                <a:spcPts val="2133"/>
              </a:spcBef>
              <a:spcAft>
                <a:spcPts val="0"/>
              </a:spcAft>
              <a:buSzPts val="1400"/>
              <a:buFont typeface="Bebas Neue"/>
              <a:buNone/>
              <a:defRPr>
                <a:latin typeface="Bebas Neue"/>
                <a:ea typeface="Bebas Neue"/>
                <a:cs typeface="Bebas Neue"/>
                <a:sym typeface="Bebas Neue"/>
              </a:defRPr>
            </a:lvl4pPr>
            <a:lvl5pPr lvl="4" algn="ctr" rtl="0">
              <a:lnSpc>
                <a:spcPct val="100000"/>
              </a:lnSpc>
              <a:spcBef>
                <a:spcPts val="2133"/>
              </a:spcBef>
              <a:spcAft>
                <a:spcPts val="0"/>
              </a:spcAft>
              <a:buSzPts val="1400"/>
              <a:buFont typeface="Bebas Neue"/>
              <a:buNone/>
              <a:defRPr>
                <a:latin typeface="Bebas Neue"/>
                <a:ea typeface="Bebas Neue"/>
                <a:cs typeface="Bebas Neue"/>
                <a:sym typeface="Bebas Neue"/>
              </a:defRPr>
            </a:lvl5pPr>
            <a:lvl6pPr lvl="5" algn="ctr" rtl="0">
              <a:lnSpc>
                <a:spcPct val="100000"/>
              </a:lnSpc>
              <a:spcBef>
                <a:spcPts val="2133"/>
              </a:spcBef>
              <a:spcAft>
                <a:spcPts val="0"/>
              </a:spcAft>
              <a:buSzPts val="1400"/>
              <a:buFont typeface="Bebas Neue"/>
              <a:buNone/>
              <a:defRPr>
                <a:latin typeface="Bebas Neue"/>
                <a:ea typeface="Bebas Neue"/>
                <a:cs typeface="Bebas Neue"/>
                <a:sym typeface="Bebas Neue"/>
              </a:defRPr>
            </a:lvl6pPr>
            <a:lvl7pPr lvl="6" algn="ctr" rtl="0">
              <a:lnSpc>
                <a:spcPct val="100000"/>
              </a:lnSpc>
              <a:spcBef>
                <a:spcPts val="2133"/>
              </a:spcBef>
              <a:spcAft>
                <a:spcPts val="0"/>
              </a:spcAft>
              <a:buSzPts val="1400"/>
              <a:buFont typeface="Bebas Neue"/>
              <a:buNone/>
              <a:defRPr>
                <a:latin typeface="Bebas Neue"/>
                <a:ea typeface="Bebas Neue"/>
                <a:cs typeface="Bebas Neue"/>
                <a:sym typeface="Bebas Neue"/>
              </a:defRPr>
            </a:lvl7pPr>
            <a:lvl8pPr lvl="7" algn="ctr" rtl="0">
              <a:lnSpc>
                <a:spcPct val="100000"/>
              </a:lnSpc>
              <a:spcBef>
                <a:spcPts val="2133"/>
              </a:spcBef>
              <a:spcAft>
                <a:spcPts val="0"/>
              </a:spcAft>
              <a:buSzPts val="1400"/>
              <a:buFont typeface="Bebas Neue"/>
              <a:buNone/>
              <a:defRPr>
                <a:latin typeface="Bebas Neue"/>
                <a:ea typeface="Bebas Neue"/>
                <a:cs typeface="Bebas Neue"/>
                <a:sym typeface="Bebas Neue"/>
              </a:defRPr>
            </a:lvl8pPr>
            <a:lvl9pPr lvl="8" algn="ctr" rtl="0">
              <a:lnSpc>
                <a:spcPct val="100000"/>
              </a:lnSpc>
              <a:spcBef>
                <a:spcPts val="2133"/>
              </a:spcBef>
              <a:spcAft>
                <a:spcPts val="2133"/>
              </a:spcAft>
              <a:buSzPts val="1400"/>
              <a:buFont typeface="Bebas Neue"/>
              <a:buNone/>
              <a:defRPr>
                <a:latin typeface="Bebas Neue"/>
                <a:ea typeface="Bebas Neue"/>
                <a:cs typeface="Bebas Neue"/>
                <a:sym typeface="Bebas Neue"/>
              </a:defRPr>
            </a:lvl9pPr>
          </a:lstStyle>
          <a:p>
            <a:endParaRPr/>
          </a:p>
        </p:txBody>
      </p:sp>
      <p:sp>
        <p:nvSpPr>
          <p:cNvPr id="640" name="Google Shape;640;p27"/>
          <p:cNvSpPr txBox="1">
            <a:spLocks noGrp="1"/>
          </p:cNvSpPr>
          <p:nvPr>
            <p:ph type="subTitle" idx="2"/>
          </p:nvPr>
        </p:nvSpPr>
        <p:spPr>
          <a:xfrm>
            <a:off x="6970400" y="4264900"/>
            <a:ext cx="4270800" cy="530800"/>
          </a:xfrm>
          <a:prstGeom prst="rect">
            <a:avLst/>
          </a:prstGeom>
        </p:spPr>
        <p:txBody>
          <a:bodyPr spcFirstLastPara="1" wrap="square" lIns="91425" tIns="91425" rIns="91425" bIns="91425" anchor="ctr" anchorCtr="0">
            <a:noAutofit/>
          </a:bodyPr>
          <a:lstStyle>
            <a:lvl1pPr lvl="0" algn="r" rtl="0">
              <a:lnSpc>
                <a:spcPct val="100000"/>
              </a:lnSpc>
              <a:spcBef>
                <a:spcPts val="0"/>
              </a:spcBef>
              <a:spcAft>
                <a:spcPts val="0"/>
              </a:spcAft>
              <a:buSzPts val="1800"/>
              <a:buFont typeface="Bebas Neue"/>
              <a:buNone/>
              <a:defRPr sz="2667" b="1">
                <a:latin typeface="Domine"/>
                <a:ea typeface="Domine"/>
                <a:cs typeface="Domine"/>
                <a:sym typeface="Domine"/>
              </a:defRPr>
            </a:lvl1pPr>
            <a:lvl2pPr lvl="1" algn="ctr" rtl="0">
              <a:lnSpc>
                <a:spcPct val="100000"/>
              </a:lnSpc>
              <a:spcBef>
                <a:spcPts val="0"/>
              </a:spcBef>
              <a:spcAft>
                <a:spcPts val="0"/>
              </a:spcAft>
              <a:buSzPts val="1400"/>
              <a:buFont typeface="Bebas Neue"/>
              <a:buNone/>
              <a:defRPr>
                <a:latin typeface="Bebas Neue"/>
                <a:ea typeface="Bebas Neue"/>
                <a:cs typeface="Bebas Neue"/>
                <a:sym typeface="Bebas Neue"/>
              </a:defRPr>
            </a:lvl2pPr>
            <a:lvl3pPr lvl="2" algn="ctr" rtl="0">
              <a:lnSpc>
                <a:spcPct val="100000"/>
              </a:lnSpc>
              <a:spcBef>
                <a:spcPts val="2133"/>
              </a:spcBef>
              <a:spcAft>
                <a:spcPts val="0"/>
              </a:spcAft>
              <a:buSzPts val="1400"/>
              <a:buFont typeface="Bebas Neue"/>
              <a:buNone/>
              <a:defRPr>
                <a:latin typeface="Bebas Neue"/>
                <a:ea typeface="Bebas Neue"/>
                <a:cs typeface="Bebas Neue"/>
                <a:sym typeface="Bebas Neue"/>
              </a:defRPr>
            </a:lvl3pPr>
            <a:lvl4pPr lvl="3" algn="ctr" rtl="0">
              <a:lnSpc>
                <a:spcPct val="100000"/>
              </a:lnSpc>
              <a:spcBef>
                <a:spcPts val="2133"/>
              </a:spcBef>
              <a:spcAft>
                <a:spcPts val="0"/>
              </a:spcAft>
              <a:buSzPts val="1400"/>
              <a:buFont typeface="Bebas Neue"/>
              <a:buNone/>
              <a:defRPr>
                <a:latin typeface="Bebas Neue"/>
                <a:ea typeface="Bebas Neue"/>
                <a:cs typeface="Bebas Neue"/>
                <a:sym typeface="Bebas Neue"/>
              </a:defRPr>
            </a:lvl4pPr>
            <a:lvl5pPr lvl="4" algn="ctr" rtl="0">
              <a:lnSpc>
                <a:spcPct val="100000"/>
              </a:lnSpc>
              <a:spcBef>
                <a:spcPts val="2133"/>
              </a:spcBef>
              <a:spcAft>
                <a:spcPts val="0"/>
              </a:spcAft>
              <a:buSzPts val="1400"/>
              <a:buFont typeface="Bebas Neue"/>
              <a:buNone/>
              <a:defRPr>
                <a:latin typeface="Bebas Neue"/>
                <a:ea typeface="Bebas Neue"/>
                <a:cs typeface="Bebas Neue"/>
                <a:sym typeface="Bebas Neue"/>
              </a:defRPr>
            </a:lvl5pPr>
            <a:lvl6pPr lvl="5" algn="ctr" rtl="0">
              <a:lnSpc>
                <a:spcPct val="100000"/>
              </a:lnSpc>
              <a:spcBef>
                <a:spcPts val="2133"/>
              </a:spcBef>
              <a:spcAft>
                <a:spcPts val="0"/>
              </a:spcAft>
              <a:buSzPts val="1400"/>
              <a:buFont typeface="Bebas Neue"/>
              <a:buNone/>
              <a:defRPr>
                <a:latin typeface="Bebas Neue"/>
                <a:ea typeface="Bebas Neue"/>
                <a:cs typeface="Bebas Neue"/>
                <a:sym typeface="Bebas Neue"/>
              </a:defRPr>
            </a:lvl6pPr>
            <a:lvl7pPr lvl="6" algn="ctr" rtl="0">
              <a:lnSpc>
                <a:spcPct val="100000"/>
              </a:lnSpc>
              <a:spcBef>
                <a:spcPts val="2133"/>
              </a:spcBef>
              <a:spcAft>
                <a:spcPts val="0"/>
              </a:spcAft>
              <a:buSzPts val="1400"/>
              <a:buFont typeface="Bebas Neue"/>
              <a:buNone/>
              <a:defRPr>
                <a:latin typeface="Bebas Neue"/>
                <a:ea typeface="Bebas Neue"/>
                <a:cs typeface="Bebas Neue"/>
                <a:sym typeface="Bebas Neue"/>
              </a:defRPr>
            </a:lvl7pPr>
            <a:lvl8pPr lvl="7" algn="ctr" rtl="0">
              <a:lnSpc>
                <a:spcPct val="100000"/>
              </a:lnSpc>
              <a:spcBef>
                <a:spcPts val="2133"/>
              </a:spcBef>
              <a:spcAft>
                <a:spcPts val="0"/>
              </a:spcAft>
              <a:buSzPts val="1400"/>
              <a:buFont typeface="Bebas Neue"/>
              <a:buNone/>
              <a:defRPr>
                <a:latin typeface="Bebas Neue"/>
                <a:ea typeface="Bebas Neue"/>
                <a:cs typeface="Bebas Neue"/>
                <a:sym typeface="Bebas Neue"/>
              </a:defRPr>
            </a:lvl8pPr>
            <a:lvl9pPr lvl="8" algn="ctr" rtl="0">
              <a:lnSpc>
                <a:spcPct val="100000"/>
              </a:lnSpc>
              <a:spcBef>
                <a:spcPts val="2133"/>
              </a:spcBef>
              <a:spcAft>
                <a:spcPts val="2133"/>
              </a:spcAft>
              <a:buSzPts val="1400"/>
              <a:buFont typeface="Bebas Neue"/>
              <a:buNone/>
              <a:defRPr>
                <a:latin typeface="Bebas Neue"/>
                <a:ea typeface="Bebas Neue"/>
                <a:cs typeface="Bebas Neue"/>
                <a:sym typeface="Bebas Neue"/>
              </a:defRPr>
            </a:lvl9pPr>
          </a:lstStyle>
          <a:p>
            <a:endParaRPr/>
          </a:p>
        </p:txBody>
      </p:sp>
      <p:sp>
        <p:nvSpPr>
          <p:cNvPr id="641" name="Google Shape;641;p27"/>
          <p:cNvSpPr txBox="1">
            <a:spLocks noGrp="1"/>
          </p:cNvSpPr>
          <p:nvPr>
            <p:ph type="subTitle" idx="3"/>
          </p:nvPr>
        </p:nvSpPr>
        <p:spPr>
          <a:xfrm>
            <a:off x="6223733" y="2742333"/>
            <a:ext cx="5017200" cy="928400"/>
          </a:xfrm>
          <a:prstGeom prst="rect">
            <a:avLst/>
          </a:prstGeom>
        </p:spPr>
        <p:txBody>
          <a:bodyPr spcFirstLastPara="1" wrap="square" lIns="91425" tIns="91425" rIns="91425" bIns="91425" anchor="ctr" anchorCtr="0">
            <a:noAutofit/>
          </a:bodyPr>
          <a:lstStyle>
            <a:lvl1pPr lvl="0" algn="r" rtl="0">
              <a:lnSpc>
                <a:spcPct val="100000"/>
              </a:lnSpc>
              <a:spcBef>
                <a:spcPts val="0"/>
              </a:spcBef>
              <a:spcAft>
                <a:spcPts val="0"/>
              </a:spcAft>
              <a:buSzPts val="1800"/>
              <a:buNone/>
              <a:defRPr sz="2133"/>
            </a:lvl1pPr>
            <a:lvl2pPr lvl="1" algn="ctr" rtl="0">
              <a:lnSpc>
                <a:spcPct val="100000"/>
              </a:lnSpc>
              <a:spcBef>
                <a:spcPts val="0"/>
              </a:spcBef>
              <a:spcAft>
                <a:spcPts val="0"/>
              </a:spcAft>
              <a:buSzPts val="1400"/>
              <a:buNone/>
              <a:defRPr/>
            </a:lvl2pPr>
            <a:lvl3pPr lvl="2" algn="ctr" rtl="0">
              <a:lnSpc>
                <a:spcPct val="100000"/>
              </a:lnSpc>
              <a:spcBef>
                <a:spcPts val="2133"/>
              </a:spcBef>
              <a:spcAft>
                <a:spcPts val="0"/>
              </a:spcAft>
              <a:buSzPts val="1400"/>
              <a:buNone/>
              <a:defRPr/>
            </a:lvl3pPr>
            <a:lvl4pPr lvl="3" algn="ctr" rtl="0">
              <a:lnSpc>
                <a:spcPct val="100000"/>
              </a:lnSpc>
              <a:spcBef>
                <a:spcPts val="2133"/>
              </a:spcBef>
              <a:spcAft>
                <a:spcPts val="0"/>
              </a:spcAft>
              <a:buSzPts val="1400"/>
              <a:buNone/>
              <a:defRPr/>
            </a:lvl4pPr>
            <a:lvl5pPr lvl="4" algn="ctr" rtl="0">
              <a:lnSpc>
                <a:spcPct val="100000"/>
              </a:lnSpc>
              <a:spcBef>
                <a:spcPts val="2133"/>
              </a:spcBef>
              <a:spcAft>
                <a:spcPts val="0"/>
              </a:spcAft>
              <a:buSzPts val="1400"/>
              <a:buNone/>
              <a:defRPr/>
            </a:lvl5pPr>
            <a:lvl6pPr lvl="5" algn="ctr" rtl="0">
              <a:lnSpc>
                <a:spcPct val="100000"/>
              </a:lnSpc>
              <a:spcBef>
                <a:spcPts val="2133"/>
              </a:spcBef>
              <a:spcAft>
                <a:spcPts val="0"/>
              </a:spcAft>
              <a:buSzPts val="1400"/>
              <a:buNone/>
              <a:defRPr/>
            </a:lvl6pPr>
            <a:lvl7pPr lvl="6" algn="ctr" rtl="0">
              <a:lnSpc>
                <a:spcPct val="100000"/>
              </a:lnSpc>
              <a:spcBef>
                <a:spcPts val="2133"/>
              </a:spcBef>
              <a:spcAft>
                <a:spcPts val="0"/>
              </a:spcAft>
              <a:buSzPts val="1400"/>
              <a:buNone/>
              <a:defRPr/>
            </a:lvl7pPr>
            <a:lvl8pPr lvl="7" algn="ctr" rtl="0">
              <a:lnSpc>
                <a:spcPct val="100000"/>
              </a:lnSpc>
              <a:spcBef>
                <a:spcPts val="2133"/>
              </a:spcBef>
              <a:spcAft>
                <a:spcPts val="0"/>
              </a:spcAft>
              <a:buSzPts val="1400"/>
              <a:buNone/>
              <a:defRPr/>
            </a:lvl8pPr>
            <a:lvl9pPr lvl="8" algn="ctr" rtl="0">
              <a:lnSpc>
                <a:spcPct val="100000"/>
              </a:lnSpc>
              <a:spcBef>
                <a:spcPts val="2133"/>
              </a:spcBef>
              <a:spcAft>
                <a:spcPts val="2133"/>
              </a:spcAft>
              <a:buSzPts val="1400"/>
              <a:buNone/>
              <a:defRPr/>
            </a:lvl9pPr>
          </a:lstStyle>
          <a:p>
            <a:endParaRPr/>
          </a:p>
        </p:txBody>
      </p:sp>
      <p:sp>
        <p:nvSpPr>
          <p:cNvPr id="642" name="Google Shape;642;p27"/>
          <p:cNvSpPr txBox="1">
            <a:spLocks noGrp="1"/>
          </p:cNvSpPr>
          <p:nvPr>
            <p:ph type="subTitle" idx="4"/>
          </p:nvPr>
        </p:nvSpPr>
        <p:spPr>
          <a:xfrm>
            <a:off x="6223929" y="4618627"/>
            <a:ext cx="5017200" cy="928400"/>
          </a:xfrm>
          <a:prstGeom prst="rect">
            <a:avLst/>
          </a:prstGeom>
        </p:spPr>
        <p:txBody>
          <a:bodyPr spcFirstLastPara="1" wrap="square" lIns="91425" tIns="91425" rIns="91425" bIns="91425" anchor="ctr" anchorCtr="0">
            <a:noAutofit/>
          </a:bodyPr>
          <a:lstStyle>
            <a:lvl1pPr lvl="0" algn="r" rtl="0">
              <a:lnSpc>
                <a:spcPct val="100000"/>
              </a:lnSpc>
              <a:spcBef>
                <a:spcPts val="0"/>
              </a:spcBef>
              <a:spcAft>
                <a:spcPts val="0"/>
              </a:spcAft>
              <a:buSzPts val="1800"/>
              <a:buNone/>
              <a:defRPr sz="2133"/>
            </a:lvl1pPr>
            <a:lvl2pPr lvl="1" algn="ctr" rtl="0">
              <a:lnSpc>
                <a:spcPct val="100000"/>
              </a:lnSpc>
              <a:spcBef>
                <a:spcPts val="0"/>
              </a:spcBef>
              <a:spcAft>
                <a:spcPts val="0"/>
              </a:spcAft>
              <a:buSzPts val="1400"/>
              <a:buNone/>
              <a:defRPr/>
            </a:lvl2pPr>
            <a:lvl3pPr lvl="2" algn="ctr" rtl="0">
              <a:lnSpc>
                <a:spcPct val="100000"/>
              </a:lnSpc>
              <a:spcBef>
                <a:spcPts val="2133"/>
              </a:spcBef>
              <a:spcAft>
                <a:spcPts val="0"/>
              </a:spcAft>
              <a:buSzPts val="1400"/>
              <a:buNone/>
              <a:defRPr/>
            </a:lvl3pPr>
            <a:lvl4pPr lvl="3" algn="ctr" rtl="0">
              <a:lnSpc>
                <a:spcPct val="100000"/>
              </a:lnSpc>
              <a:spcBef>
                <a:spcPts val="2133"/>
              </a:spcBef>
              <a:spcAft>
                <a:spcPts val="0"/>
              </a:spcAft>
              <a:buSzPts val="1400"/>
              <a:buNone/>
              <a:defRPr/>
            </a:lvl4pPr>
            <a:lvl5pPr lvl="4" algn="ctr" rtl="0">
              <a:lnSpc>
                <a:spcPct val="100000"/>
              </a:lnSpc>
              <a:spcBef>
                <a:spcPts val="2133"/>
              </a:spcBef>
              <a:spcAft>
                <a:spcPts val="0"/>
              </a:spcAft>
              <a:buSzPts val="1400"/>
              <a:buNone/>
              <a:defRPr/>
            </a:lvl5pPr>
            <a:lvl6pPr lvl="5" algn="ctr" rtl="0">
              <a:lnSpc>
                <a:spcPct val="100000"/>
              </a:lnSpc>
              <a:spcBef>
                <a:spcPts val="2133"/>
              </a:spcBef>
              <a:spcAft>
                <a:spcPts val="0"/>
              </a:spcAft>
              <a:buSzPts val="1400"/>
              <a:buNone/>
              <a:defRPr/>
            </a:lvl6pPr>
            <a:lvl7pPr lvl="6" algn="ctr" rtl="0">
              <a:lnSpc>
                <a:spcPct val="100000"/>
              </a:lnSpc>
              <a:spcBef>
                <a:spcPts val="2133"/>
              </a:spcBef>
              <a:spcAft>
                <a:spcPts val="0"/>
              </a:spcAft>
              <a:buSzPts val="1400"/>
              <a:buNone/>
              <a:defRPr/>
            </a:lvl7pPr>
            <a:lvl8pPr lvl="7" algn="ctr" rtl="0">
              <a:lnSpc>
                <a:spcPct val="100000"/>
              </a:lnSpc>
              <a:spcBef>
                <a:spcPts val="2133"/>
              </a:spcBef>
              <a:spcAft>
                <a:spcPts val="0"/>
              </a:spcAft>
              <a:buSzPts val="1400"/>
              <a:buNone/>
              <a:defRPr/>
            </a:lvl8pPr>
            <a:lvl9pPr lvl="8" algn="ctr" rtl="0">
              <a:lnSpc>
                <a:spcPct val="100000"/>
              </a:lnSpc>
              <a:spcBef>
                <a:spcPts val="2133"/>
              </a:spcBef>
              <a:spcAft>
                <a:spcPts val="2133"/>
              </a:spcAft>
              <a:buSzPts val="1400"/>
              <a:buNone/>
              <a:defRPr/>
            </a:lvl9pPr>
          </a:lstStyle>
          <a:p>
            <a:endParaRPr/>
          </a:p>
        </p:txBody>
      </p:sp>
      <p:sp>
        <p:nvSpPr>
          <p:cNvPr id="643" name="Google Shape;643;p27"/>
          <p:cNvSpPr txBox="1">
            <a:spLocks noGrp="1"/>
          </p:cNvSpPr>
          <p:nvPr>
            <p:ph type="title"/>
          </p:nvPr>
        </p:nvSpPr>
        <p:spPr>
          <a:xfrm>
            <a:off x="960000" y="593367"/>
            <a:ext cx="102720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extLst>
      <p:ext uri="{BB962C8B-B14F-4D97-AF65-F5344CB8AC3E}">
        <p14:creationId xmlns:p14="http://schemas.microsoft.com/office/powerpoint/2010/main" val="1039514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04D02B-140F-AC3F-6CDB-B93D93846AD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C9276DA-AF43-A508-8B55-E7F92D3D517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E89D733-0733-8B26-0302-BF561A32538B}"/>
              </a:ext>
            </a:extLst>
          </p:cNvPr>
          <p:cNvSpPr>
            <a:spLocks noGrp="1"/>
          </p:cNvSpPr>
          <p:nvPr>
            <p:ph type="dt" sz="half" idx="10"/>
          </p:nvPr>
        </p:nvSpPr>
        <p:spPr/>
        <p:txBody>
          <a:bodyPr/>
          <a:lstStyle/>
          <a:p>
            <a:fld id="{78177E18-95DF-4330-9A97-0D6D8B997F77}" type="datetimeFigureOut">
              <a:rPr lang="en-US" smtClean="0"/>
              <a:t>10/7/2024</a:t>
            </a:fld>
            <a:endParaRPr lang="en-US"/>
          </a:p>
        </p:txBody>
      </p:sp>
      <p:sp>
        <p:nvSpPr>
          <p:cNvPr id="5" name="Footer Placeholder 4">
            <a:extLst>
              <a:ext uri="{FF2B5EF4-FFF2-40B4-BE49-F238E27FC236}">
                <a16:creationId xmlns:a16="http://schemas.microsoft.com/office/drawing/2014/main" id="{9579ACE2-B936-3D4E-490B-00F1F95F24C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4D1BBDE-FEE4-EF88-D97D-B7008911D59E}"/>
              </a:ext>
            </a:extLst>
          </p:cNvPr>
          <p:cNvSpPr>
            <a:spLocks noGrp="1"/>
          </p:cNvSpPr>
          <p:nvPr>
            <p:ph type="sldNum" sz="quarter" idx="12"/>
          </p:nvPr>
        </p:nvSpPr>
        <p:spPr/>
        <p:txBody>
          <a:bodyPr/>
          <a:lstStyle/>
          <a:p>
            <a:fld id="{4EA4B87D-2ADD-47A7-83EB-FF22F7E15EC4}" type="slidenum">
              <a:rPr lang="en-US" smtClean="0"/>
              <a:t>‹#›</a:t>
            </a:fld>
            <a:endParaRPr lang="en-US"/>
          </a:p>
        </p:txBody>
      </p:sp>
    </p:spTree>
    <p:extLst>
      <p:ext uri="{BB962C8B-B14F-4D97-AF65-F5344CB8AC3E}">
        <p14:creationId xmlns:p14="http://schemas.microsoft.com/office/powerpoint/2010/main" val="271254595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and two columns 2">
  <p:cSld name="Title and two columns 2">
    <p:bg>
      <p:bgPr>
        <a:solidFill>
          <a:schemeClr val="lt1"/>
        </a:solidFill>
        <a:effectLst/>
      </p:bgPr>
    </p:bg>
    <p:spTree>
      <p:nvGrpSpPr>
        <p:cNvPr id="1" name="Shape 644"/>
        <p:cNvGrpSpPr/>
        <p:nvPr/>
      </p:nvGrpSpPr>
      <p:grpSpPr>
        <a:xfrm>
          <a:off x="0" y="0"/>
          <a:ext cx="0" cy="0"/>
          <a:chOff x="0" y="0"/>
          <a:chExt cx="0" cy="0"/>
        </a:xfrm>
      </p:grpSpPr>
      <p:sp>
        <p:nvSpPr>
          <p:cNvPr id="645" name="Google Shape;645;p28"/>
          <p:cNvSpPr/>
          <p:nvPr/>
        </p:nvSpPr>
        <p:spPr>
          <a:xfrm flipH="1">
            <a:off x="7535799" y="958532"/>
            <a:ext cx="4656187" cy="1245477"/>
          </a:xfrm>
          <a:custGeom>
            <a:avLst/>
            <a:gdLst/>
            <a:ahLst/>
            <a:cxnLst/>
            <a:rect l="l" t="t" r="r" b="b"/>
            <a:pathLst>
              <a:path w="95290" h="25489" extrusionOk="0">
                <a:moveTo>
                  <a:pt x="7481" y="0"/>
                </a:moveTo>
                <a:cubicBezTo>
                  <a:pt x="4987" y="0"/>
                  <a:pt x="2493" y="54"/>
                  <a:pt x="1" y="161"/>
                </a:cubicBezTo>
                <a:lnTo>
                  <a:pt x="1" y="25488"/>
                </a:lnTo>
                <a:cubicBezTo>
                  <a:pt x="1481" y="25141"/>
                  <a:pt x="2966" y="24837"/>
                  <a:pt x="4473" y="24625"/>
                </a:cubicBezTo>
                <a:cubicBezTo>
                  <a:pt x="7037" y="24268"/>
                  <a:pt x="9627" y="24181"/>
                  <a:pt x="12220" y="24181"/>
                </a:cubicBezTo>
                <a:cubicBezTo>
                  <a:pt x="13661" y="24181"/>
                  <a:pt x="15102" y="24208"/>
                  <a:pt x="16542" y="24230"/>
                </a:cubicBezTo>
                <a:cubicBezTo>
                  <a:pt x="20017" y="24285"/>
                  <a:pt x="23488" y="24315"/>
                  <a:pt x="26962" y="24315"/>
                </a:cubicBezTo>
                <a:cubicBezTo>
                  <a:pt x="27568" y="24315"/>
                  <a:pt x="28174" y="24314"/>
                  <a:pt x="28780" y="24312"/>
                </a:cubicBezTo>
                <a:cubicBezTo>
                  <a:pt x="29991" y="24312"/>
                  <a:pt x="31289" y="24272"/>
                  <a:pt x="32253" y="23543"/>
                </a:cubicBezTo>
                <a:cubicBezTo>
                  <a:pt x="32735" y="23178"/>
                  <a:pt x="33043" y="22571"/>
                  <a:pt x="33108" y="21976"/>
                </a:cubicBezTo>
                <a:cubicBezTo>
                  <a:pt x="33266" y="20438"/>
                  <a:pt x="34477" y="19214"/>
                  <a:pt x="36008" y="19214"/>
                </a:cubicBezTo>
                <a:cubicBezTo>
                  <a:pt x="36037" y="19214"/>
                  <a:pt x="36066" y="19214"/>
                  <a:pt x="36096" y="19215"/>
                </a:cubicBezTo>
                <a:cubicBezTo>
                  <a:pt x="36204" y="19215"/>
                  <a:pt x="36312" y="19219"/>
                  <a:pt x="36416" y="19228"/>
                </a:cubicBezTo>
                <a:cubicBezTo>
                  <a:pt x="41622" y="19471"/>
                  <a:pt x="46827" y="19719"/>
                  <a:pt x="52032" y="19962"/>
                </a:cubicBezTo>
                <a:cubicBezTo>
                  <a:pt x="65074" y="20579"/>
                  <a:pt x="78120" y="21190"/>
                  <a:pt x="91148" y="22068"/>
                </a:cubicBezTo>
                <a:cubicBezTo>
                  <a:pt x="91555" y="22095"/>
                  <a:pt x="91976" y="22117"/>
                  <a:pt x="92396" y="22117"/>
                </a:cubicBezTo>
                <a:cubicBezTo>
                  <a:pt x="93122" y="22117"/>
                  <a:pt x="93847" y="22052"/>
                  <a:pt x="94496" y="21837"/>
                </a:cubicBezTo>
                <a:cubicBezTo>
                  <a:pt x="95234" y="21595"/>
                  <a:pt x="95290" y="20561"/>
                  <a:pt x="94600" y="20205"/>
                </a:cubicBezTo>
                <a:cubicBezTo>
                  <a:pt x="78106" y="11757"/>
                  <a:pt x="58089" y="13667"/>
                  <a:pt x="40206" y="8453"/>
                </a:cubicBezTo>
                <a:cubicBezTo>
                  <a:pt x="39304" y="8188"/>
                  <a:pt x="38362" y="7876"/>
                  <a:pt x="37741" y="7172"/>
                </a:cubicBezTo>
                <a:cubicBezTo>
                  <a:pt x="36881" y="6200"/>
                  <a:pt x="36855" y="4728"/>
                  <a:pt x="36112" y="3664"/>
                </a:cubicBezTo>
                <a:cubicBezTo>
                  <a:pt x="35179" y="2323"/>
                  <a:pt x="33381" y="1963"/>
                  <a:pt x="31762" y="1728"/>
                </a:cubicBezTo>
                <a:cubicBezTo>
                  <a:pt x="25280" y="803"/>
                  <a:pt x="18742" y="248"/>
                  <a:pt x="12200" y="65"/>
                </a:cubicBezTo>
                <a:cubicBezTo>
                  <a:pt x="10627" y="22"/>
                  <a:pt x="9054" y="0"/>
                  <a:pt x="7481" y="0"/>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46" name="Google Shape;646;p28"/>
          <p:cNvSpPr/>
          <p:nvPr/>
        </p:nvSpPr>
        <p:spPr>
          <a:xfrm>
            <a:off x="1" y="4692685"/>
            <a:ext cx="5639660" cy="1592065"/>
          </a:xfrm>
          <a:custGeom>
            <a:avLst/>
            <a:gdLst/>
            <a:ahLst/>
            <a:cxnLst/>
            <a:rect l="l" t="t" r="r" b="b"/>
            <a:pathLst>
              <a:path w="115417" h="32582" extrusionOk="0">
                <a:moveTo>
                  <a:pt x="32147" y="1"/>
                </a:moveTo>
                <a:cubicBezTo>
                  <a:pt x="27189" y="1"/>
                  <a:pt x="22117" y="689"/>
                  <a:pt x="17241" y="1409"/>
                </a:cubicBezTo>
                <a:cubicBezTo>
                  <a:pt x="14480" y="1816"/>
                  <a:pt x="10893" y="3306"/>
                  <a:pt x="11432" y="6041"/>
                </a:cubicBezTo>
                <a:cubicBezTo>
                  <a:pt x="11653" y="7170"/>
                  <a:pt x="12600" y="8055"/>
                  <a:pt x="12795" y="9188"/>
                </a:cubicBezTo>
                <a:cubicBezTo>
                  <a:pt x="13164" y="11342"/>
                  <a:pt x="10759" y="12918"/>
                  <a:pt x="8627" y="13413"/>
                </a:cubicBezTo>
                <a:cubicBezTo>
                  <a:pt x="7005" y="13790"/>
                  <a:pt x="5359" y="13912"/>
                  <a:pt x="3700" y="13912"/>
                </a:cubicBezTo>
                <a:cubicBezTo>
                  <a:pt x="2472" y="13912"/>
                  <a:pt x="1238" y="13845"/>
                  <a:pt x="1" y="13764"/>
                </a:cubicBezTo>
                <a:lnTo>
                  <a:pt x="1" y="31443"/>
                </a:lnTo>
                <a:cubicBezTo>
                  <a:pt x="6668" y="31846"/>
                  <a:pt x="13255" y="32581"/>
                  <a:pt x="19880" y="32581"/>
                </a:cubicBezTo>
                <a:cubicBezTo>
                  <a:pt x="24934" y="32581"/>
                  <a:pt x="30010" y="32154"/>
                  <a:pt x="35162" y="30826"/>
                </a:cubicBezTo>
                <a:cubicBezTo>
                  <a:pt x="39477" y="29710"/>
                  <a:pt x="43676" y="28091"/>
                  <a:pt x="48073" y="27366"/>
                </a:cubicBezTo>
                <a:cubicBezTo>
                  <a:pt x="50124" y="27030"/>
                  <a:pt x="52184" y="26893"/>
                  <a:pt x="54249" y="26893"/>
                </a:cubicBezTo>
                <a:cubicBezTo>
                  <a:pt x="60667" y="26893"/>
                  <a:pt x="67131" y="28212"/>
                  <a:pt x="73553" y="28950"/>
                </a:cubicBezTo>
                <a:cubicBezTo>
                  <a:pt x="79078" y="29586"/>
                  <a:pt x="84633" y="29793"/>
                  <a:pt x="90197" y="29793"/>
                </a:cubicBezTo>
                <a:cubicBezTo>
                  <a:pt x="95313" y="29793"/>
                  <a:pt x="100436" y="29618"/>
                  <a:pt x="105549" y="29441"/>
                </a:cubicBezTo>
                <a:cubicBezTo>
                  <a:pt x="109416" y="29311"/>
                  <a:pt x="114349" y="28313"/>
                  <a:pt x="115017" y="24500"/>
                </a:cubicBezTo>
                <a:cubicBezTo>
                  <a:pt x="115417" y="22230"/>
                  <a:pt x="113871" y="19977"/>
                  <a:pt x="111883" y="18818"/>
                </a:cubicBezTo>
                <a:cubicBezTo>
                  <a:pt x="109891" y="17659"/>
                  <a:pt x="107533" y="17355"/>
                  <a:pt x="105245" y="17072"/>
                </a:cubicBezTo>
                <a:cubicBezTo>
                  <a:pt x="94413" y="15752"/>
                  <a:pt x="83586" y="14429"/>
                  <a:pt x="72754" y="13105"/>
                </a:cubicBezTo>
                <a:cubicBezTo>
                  <a:pt x="67149" y="12418"/>
                  <a:pt x="61397" y="11684"/>
                  <a:pt x="56434" y="8993"/>
                </a:cubicBezTo>
                <a:cubicBezTo>
                  <a:pt x="53539" y="7422"/>
                  <a:pt x="51021" y="5238"/>
                  <a:pt x="48147" y="3627"/>
                </a:cubicBezTo>
                <a:cubicBezTo>
                  <a:pt x="43262" y="889"/>
                  <a:pt x="37778" y="1"/>
                  <a:pt x="32147" y="1"/>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47" name="Google Shape;647;p28"/>
          <p:cNvSpPr/>
          <p:nvPr/>
        </p:nvSpPr>
        <p:spPr>
          <a:xfrm flipH="1">
            <a:off x="-200785" y="221535"/>
            <a:ext cx="2433453" cy="669179"/>
          </a:xfrm>
          <a:custGeom>
            <a:avLst/>
            <a:gdLst/>
            <a:ahLst/>
            <a:cxnLst/>
            <a:rect l="l" t="t" r="r" b="b"/>
            <a:pathLst>
              <a:path w="53198" h="14629" extrusionOk="0">
                <a:moveTo>
                  <a:pt x="20677" y="0"/>
                </a:moveTo>
                <a:cubicBezTo>
                  <a:pt x="18587" y="1166"/>
                  <a:pt x="17421" y="2552"/>
                  <a:pt x="17421" y="2552"/>
                </a:cubicBezTo>
                <a:lnTo>
                  <a:pt x="16728" y="8590"/>
                </a:lnTo>
                <a:cubicBezTo>
                  <a:pt x="15630" y="9191"/>
                  <a:pt x="14530" y="9362"/>
                  <a:pt x="13633" y="9362"/>
                </a:cubicBezTo>
                <a:cubicBezTo>
                  <a:pt x="12446" y="9362"/>
                  <a:pt x="11614" y="9063"/>
                  <a:pt x="11614" y="9063"/>
                </a:cubicBezTo>
                <a:lnTo>
                  <a:pt x="7897" y="10449"/>
                </a:lnTo>
                <a:lnTo>
                  <a:pt x="4883" y="12780"/>
                </a:lnTo>
                <a:lnTo>
                  <a:pt x="0" y="14397"/>
                </a:lnTo>
                <a:lnTo>
                  <a:pt x="10459" y="14628"/>
                </a:lnTo>
                <a:lnTo>
                  <a:pt x="53198" y="14628"/>
                </a:lnTo>
                <a:lnTo>
                  <a:pt x="36470" y="13001"/>
                </a:lnTo>
                <a:lnTo>
                  <a:pt x="35084" y="9756"/>
                </a:lnTo>
                <a:lnTo>
                  <a:pt x="32522" y="7425"/>
                </a:lnTo>
                <a:lnTo>
                  <a:pt x="29035" y="7194"/>
                </a:lnTo>
                <a:lnTo>
                  <a:pt x="24856" y="2783"/>
                </a:lnTo>
                <a:lnTo>
                  <a:pt x="20677" y="0"/>
                </a:ln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48" name="Google Shape;648;p28"/>
          <p:cNvSpPr/>
          <p:nvPr/>
        </p:nvSpPr>
        <p:spPr>
          <a:xfrm flipH="1">
            <a:off x="8420585" y="5055825"/>
            <a:ext cx="4628403" cy="1272820"/>
          </a:xfrm>
          <a:custGeom>
            <a:avLst/>
            <a:gdLst/>
            <a:ahLst/>
            <a:cxnLst/>
            <a:rect l="l" t="t" r="r" b="b"/>
            <a:pathLst>
              <a:path w="53198" h="14629" extrusionOk="0">
                <a:moveTo>
                  <a:pt x="20676" y="0"/>
                </a:moveTo>
                <a:cubicBezTo>
                  <a:pt x="18587" y="1166"/>
                  <a:pt x="17421" y="2552"/>
                  <a:pt x="17421" y="2552"/>
                </a:cubicBezTo>
                <a:lnTo>
                  <a:pt x="16728" y="8590"/>
                </a:lnTo>
                <a:cubicBezTo>
                  <a:pt x="15625" y="9191"/>
                  <a:pt x="14524" y="9362"/>
                  <a:pt x="13628" y="9362"/>
                </a:cubicBezTo>
                <a:cubicBezTo>
                  <a:pt x="12442" y="9362"/>
                  <a:pt x="11614" y="9063"/>
                  <a:pt x="11614" y="9063"/>
                </a:cubicBezTo>
                <a:lnTo>
                  <a:pt x="7897" y="10449"/>
                </a:lnTo>
                <a:lnTo>
                  <a:pt x="4883" y="12780"/>
                </a:lnTo>
                <a:lnTo>
                  <a:pt x="0" y="14397"/>
                </a:lnTo>
                <a:lnTo>
                  <a:pt x="10448" y="14628"/>
                </a:lnTo>
                <a:lnTo>
                  <a:pt x="53198" y="14628"/>
                </a:lnTo>
                <a:lnTo>
                  <a:pt x="36470" y="13000"/>
                </a:lnTo>
                <a:lnTo>
                  <a:pt x="35073" y="9756"/>
                </a:lnTo>
                <a:lnTo>
                  <a:pt x="32521" y="7424"/>
                </a:lnTo>
                <a:lnTo>
                  <a:pt x="29035" y="7193"/>
                </a:lnTo>
                <a:lnTo>
                  <a:pt x="24866" y="2783"/>
                </a:lnTo>
                <a:lnTo>
                  <a:pt x="20676" y="0"/>
                </a:ln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49" name="Google Shape;649;p28"/>
          <p:cNvSpPr/>
          <p:nvPr/>
        </p:nvSpPr>
        <p:spPr>
          <a:xfrm flipH="1">
            <a:off x="-291632" y="5168631"/>
            <a:ext cx="749367" cy="61068"/>
          </a:xfrm>
          <a:custGeom>
            <a:avLst/>
            <a:gdLst/>
            <a:ahLst/>
            <a:cxnLst/>
            <a:rect l="l" t="t" r="r" b="b"/>
            <a:pathLst>
              <a:path w="16382" h="1335" extrusionOk="0">
                <a:moveTo>
                  <a:pt x="8191" y="1"/>
                </a:moveTo>
                <a:cubicBezTo>
                  <a:pt x="3665" y="1"/>
                  <a:pt x="0" y="295"/>
                  <a:pt x="0" y="673"/>
                </a:cubicBezTo>
                <a:cubicBezTo>
                  <a:pt x="0" y="1040"/>
                  <a:pt x="3665" y="1334"/>
                  <a:pt x="8191" y="1334"/>
                </a:cubicBezTo>
                <a:cubicBezTo>
                  <a:pt x="12706" y="1334"/>
                  <a:pt x="16382" y="1040"/>
                  <a:pt x="16382" y="673"/>
                </a:cubicBezTo>
                <a:cubicBezTo>
                  <a:pt x="16382" y="305"/>
                  <a:pt x="12706" y="1"/>
                  <a:pt x="8191" y="1"/>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50" name="Google Shape;650;p28"/>
          <p:cNvSpPr/>
          <p:nvPr/>
        </p:nvSpPr>
        <p:spPr>
          <a:xfrm flipH="1">
            <a:off x="11824147" y="1471124"/>
            <a:ext cx="749413" cy="61525"/>
          </a:xfrm>
          <a:custGeom>
            <a:avLst/>
            <a:gdLst/>
            <a:ahLst/>
            <a:cxnLst/>
            <a:rect l="l" t="t" r="r" b="b"/>
            <a:pathLst>
              <a:path w="16383" h="1345" extrusionOk="0">
                <a:moveTo>
                  <a:pt x="8191" y="0"/>
                </a:moveTo>
                <a:cubicBezTo>
                  <a:pt x="3666" y="0"/>
                  <a:pt x="1" y="305"/>
                  <a:pt x="1" y="673"/>
                </a:cubicBezTo>
                <a:cubicBezTo>
                  <a:pt x="1" y="1040"/>
                  <a:pt x="3666" y="1345"/>
                  <a:pt x="8191" y="1345"/>
                </a:cubicBezTo>
                <a:cubicBezTo>
                  <a:pt x="12707" y="1345"/>
                  <a:pt x="16382" y="1040"/>
                  <a:pt x="16382" y="673"/>
                </a:cubicBezTo>
                <a:cubicBezTo>
                  <a:pt x="16382" y="305"/>
                  <a:pt x="12717" y="0"/>
                  <a:pt x="8191"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51" name="Google Shape;651;p28"/>
          <p:cNvSpPr/>
          <p:nvPr/>
        </p:nvSpPr>
        <p:spPr>
          <a:xfrm flipH="1">
            <a:off x="-291625" y="5969558"/>
            <a:ext cx="749367" cy="61021"/>
          </a:xfrm>
          <a:custGeom>
            <a:avLst/>
            <a:gdLst/>
            <a:ahLst/>
            <a:cxnLst/>
            <a:rect l="l" t="t" r="r" b="b"/>
            <a:pathLst>
              <a:path w="16382" h="1334" extrusionOk="0">
                <a:moveTo>
                  <a:pt x="8191" y="0"/>
                </a:moveTo>
                <a:cubicBezTo>
                  <a:pt x="3665" y="0"/>
                  <a:pt x="0" y="294"/>
                  <a:pt x="0" y="662"/>
                </a:cubicBezTo>
                <a:cubicBezTo>
                  <a:pt x="0" y="1040"/>
                  <a:pt x="3676" y="1334"/>
                  <a:pt x="8191" y="1334"/>
                </a:cubicBezTo>
                <a:cubicBezTo>
                  <a:pt x="12707" y="1334"/>
                  <a:pt x="16382" y="1040"/>
                  <a:pt x="16382" y="662"/>
                </a:cubicBezTo>
                <a:cubicBezTo>
                  <a:pt x="16382" y="294"/>
                  <a:pt x="12717" y="0"/>
                  <a:pt x="8191"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52" name="Google Shape;652;p28"/>
          <p:cNvSpPr/>
          <p:nvPr/>
        </p:nvSpPr>
        <p:spPr>
          <a:xfrm flipH="1">
            <a:off x="10951951" y="160477"/>
            <a:ext cx="748909" cy="61068"/>
          </a:xfrm>
          <a:custGeom>
            <a:avLst/>
            <a:gdLst/>
            <a:ahLst/>
            <a:cxnLst/>
            <a:rect l="l" t="t" r="r" b="b"/>
            <a:pathLst>
              <a:path w="16372" h="1335" extrusionOk="0">
                <a:moveTo>
                  <a:pt x="8191" y="1"/>
                </a:moveTo>
                <a:cubicBezTo>
                  <a:pt x="3666" y="1"/>
                  <a:pt x="1" y="295"/>
                  <a:pt x="1" y="662"/>
                </a:cubicBezTo>
                <a:cubicBezTo>
                  <a:pt x="1" y="1030"/>
                  <a:pt x="3666" y="1334"/>
                  <a:pt x="8191" y="1334"/>
                </a:cubicBezTo>
                <a:cubicBezTo>
                  <a:pt x="12707" y="1334"/>
                  <a:pt x="16372" y="1030"/>
                  <a:pt x="16372" y="662"/>
                </a:cubicBezTo>
                <a:cubicBezTo>
                  <a:pt x="16372" y="295"/>
                  <a:pt x="12707" y="1"/>
                  <a:pt x="8191" y="1"/>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53" name="Google Shape;653;p28"/>
          <p:cNvSpPr/>
          <p:nvPr/>
        </p:nvSpPr>
        <p:spPr>
          <a:xfrm flipH="1">
            <a:off x="11443103" y="3471788"/>
            <a:ext cx="748909" cy="61525"/>
          </a:xfrm>
          <a:custGeom>
            <a:avLst/>
            <a:gdLst/>
            <a:ahLst/>
            <a:cxnLst/>
            <a:rect l="l" t="t" r="r" b="b"/>
            <a:pathLst>
              <a:path w="16372" h="1345" extrusionOk="0">
                <a:moveTo>
                  <a:pt x="8180" y="0"/>
                </a:moveTo>
                <a:cubicBezTo>
                  <a:pt x="3665" y="0"/>
                  <a:pt x="0" y="305"/>
                  <a:pt x="0" y="672"/>
                </a:cubicBezTo>
                <a:cubicBezTo>
                  <a:pt x="0" y="1040"/>
                  <a:pt x="3665" y="1344"/>
                  <a:pt x="8180" y="1344"/>
                </a:cubicBezTo>
                <a:cubicBezTo>
                  <a:pt x="12706" y="1344"/>
                  <a:pt x="16371" y="1040"/>
                  <a:pt x="16371" y="672"/>
                </a:cubicBezTo>
                <a:cubicBezTo>
                  <a:pt x="16371" y="305"/>
                  <a:pt x="12706" y="0"/>
                  <a:pt x="8180"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54" name="Google Shape;654;p28"/>
          <p:cNvSpPr/>
          <p:nvPr/>
        </p:nvSpPr>
        <p:spPr>
          <a:xfrm>
            <a:off x="9434420" y="2085115"/>
            <a:ext cx="289915" cy="127739"/>
          </a:xfrm>
          <a:custGeom>
            <a:avLst/>
            <a:gdLst/>
            <a:ahLst/>
            <a:cxnLst/>
            <a:rect l="l" t="t" r="r" b="b"/>
            <a:pathLst>
              <a:path w="1305" h="575" extrusionOk="0">
                <a:moveTo>
                  <a:pt x="1226" y="0"/>
                </a:moveTo>
                <a:cubicBezTo>
                  <a:pt x="996" y="0"/>
                  <a:pt x="776" y="118"/>
                  <a:pt x="659" y="316"/>
                </a:cubicBezTo>
                <a:lnTo>
                  <a:pt x="659" y="316"/>
                </a:lnTo>
                <a:cubicBezTo>
                  <a:pt x="574" y="255"/>
                  <a:pt x="477" y="211"/>
                  <a:pt x="362" y="186"/>
                </a:cubicBezTo>
                <a:cubicBezTo>
                  <a:pt x="341" y="180"/>
                  <a:pt x="319" y="178"/>
                  <a:pt x="297" y="178"/>
                </a:cubicBezTo>
                <a:cubicBezTo>
                  <a:pt x="171" y="178"/>
                  <a:pt x="46" y="262"/>
                  <a:pt x="0" y="385"/>
                </a:cubicBezTo>
                <a:cubicBezTo>
                  <a:pt x="53" y="305"/>
                  <a:pt x="145" y="255"/>
                  <a:pt x="240" y="255"/>
                </a:cubicBezTo>
                <a:cubicBezTo>
                  <a:pt x="275" y="255"/>
                  <a:pt x="310" y="262"/>
                  <a:pt x="344" y="276"/>
                </a:cubicBezTo>
                <a:cubicBezTo>
                  <a:pt x="453" y="331"/>
                  <a:pt x="562" y="421"/>
                  <a:pt x="616" y="530"/>
                </a:cubicBezTo>
                <a:cubicBezTo>
                  <a:pt x="639" y="560"/>
                  <a:pt x="671" y="574"/>
                  <a:pt x="701" y="574"/>
                </a:cubicBezTo>
                <a:cubicBezTo>
                  <a:pt x="742" y="574"/>
                  <a:pt x="779" y="546"/>
                  <a:pt x="779" y="494"/>
                </a:cubicBezTo>
                <a:cubicBezTo>
                  <a:pt x="815" y="222"/>
                  <a:pt x="1032" y="23"/>
                  <a:pt x="1304" y="5"/>
                </a:cubicBezTo>
                <a:cubicBezTo>
                  <a:pt x="1278" y="2"/>
                  <a:pt x="1252" y="0"/>
                  <a:pt x="1226" y="0"/>
                </a:cubicBezTo>
                <a:close/>
              </a:path>
            </a:pathLst>
          </a:custGeom>
          <a:solidFill>
            <a:schemeClr val="dk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55" name="Google Shape;655;p28"/>
          <p:cNvSpPr/>
          <p:nvPr/>
        </p:nvSpPr>
        <p:spPr>
          <a:xfrm>
            <a:off x="822112" y="1714762"/>
            <a:ext cx="257701" cy="114187"/>
          </a:xfrm>
          <a:custGeom>
            <a:avLst/>
            <a:gdLst/>
            <a:ahLst/>
            <a:cxnLst/>
            <a:rect l="l" t="t" r="r" b="b"/>
            <a:pathLst>
              <a:path w="1160" h="514" extrusionOk="0">
                <a:moveTo>
                  <a:pt x="1005" y="1"/>
                </a:moveTo>
                <a:cubicBezTo>
                  <a:pt x="843" y="1"/>
                  <a:pt x="687" y="67"/>
                  <a:pt x="574" y="183"/>
                </a:cubicBezTo>
                <a:lnTo>
                  <a:pt x="574" y="183"/>
                </a:lnTo>
                <a:cubicBezTo>
                  <a:pt x="501" y="133"/>
                  <a:pt x="423" y="97"/>
                  <a:pt x="345" y="75"/>
                </a:cubicBezTo>
                <a:cubicBezTo>
                  <a:pt x="319" y="69"/>
                  <a:pt x="294" y="66"/>
                  <a:pt x="269" y="66"/>
                </a:cubicBezTo>
                <a:cubicBezTo>
                  <a:pt x="152" y="66"/>
                  <a:pt x="45" y="133"/>
                  <a:pt x="1" y="238"/>
                </a:cubicBezTo>
                <a:cubicBezTo>
                  <a:pt x="44" y="194"/>
                  <a:pt x="108" y="170"/>
                  <a:pt x="176" y="170"/>
                </a:cubicBezTo>
                <a:cubicBezTo>
                  <a:pt x="220" y="170"/>
                  <a:pt x="266" y="180"/>
                  <a:pt x="308" y="202"/>
                </a:cubicBezTo>
                <a:cubicBezTo>
                  <a:pt x="381" y="256"/>
                  <a:pt x="453" y="347"/>
                  <a:pt x="490" y="437"/>
                </a:cubicBezTo>
                <a:cubicBezTo>
                  <a:pt x="508" y="474"/>
                  <a:pt x="526" y="510"/>
                  <a:pt x="580" y="510"/>
                </a:cubicBezTo>
                <a:cubicBezTo>
                  <a:pt x="587" y="512"/>
                  <a:pt x="595" y="513"/>
                  <a:pt x="603" y="513"/>
                </a:cubicBezTo>
                <a:cubicBezTo>
                  <a:pt x="653" y="513"/>
                  <a:pt x="707" y="466"/>
                  <a:pt x="707" y="419"/>
                </a:cubicBezTo>
                <a:cubicBezTo>
                  <a:pt x="743" y="184"/>
                  <a:pt x="942" y="21"/>
                  <a:pt x="1160" y="21"/>
                </a:cubicBezTo>
                <a:cubicBezTo>
                  <a:pt x="1108" y="7"/>
                  <a:pt x="1057" y="1"/>
                  <a:pt x="1005" y="1"/>
                </a:cubicBezTo>
                <a:close/>
              </a:path>
            </a:pathLst>
          </a:custGeom>
          <a:solidFill>
            <a:schemeClr val="dk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56" name="Google Shape;656;p28"/>
          <p:cNvSpPr/>
          <p:nvPr/>
        </p:nvSpPr>
        <p:spPr>
          <a:xfrm>
            <a:off x="11118181" y="665011"/>
            <a:ext cx="245705" cy="106856"/>
          </a:xfrm>
          <a:custGeom>
            <a:avLst/>
            <a:gdLst/>
            <a:ahLst/>
            <a:cxnLst/>
            <a:rect l="l" t="t" r="r" b="b"/>
            <a:pathLst>
              <a:path w="1106" h="481" extrusionOk="0">
                <a:moveTo>
                  <a:pt x="953" y="1"/>
                </a:moveTo>
                <a:cubicBezTo>
                  <a:pt x="776" y="1"/>
                  <a:pt x="607" y="81"/>
                  <a:pt x="501" y="227"/>
                </a:cubicBezTo>
                <a:lnTo>
                  <a:pt x="501" y="227"/>
                </a:lnTo>
                <a:cubicBezTo>
                  <a:pt x="452" y="182"/>
                  <a:pt x="398" y="144"/>
                  <a:pt x="345" y="111"/>
                </a:cubicBezTo>
                <a:cubicBezTo>
                  <a:pt x="290" y="84"/>
                  <a:pt x="232" y="71"/>
                  <a:pt x="173" y="71"/>
                </a:cubicBezTo>
                <a:cubicBezTo>
                  <a:pt x="114" y="71"/>
                  <a:pt x="55" y="84"/>
                  <a:pt x="1" y="111"/>
                </a:cubicBezTo>
                <a:cubicBezTo>
                  <a:pt x="91" y="130"/>
                  <a:pt x="182" y="166"/>
                  <a:pt x="254" y="238"/>
                </a:cubicBezTo>
                <a:cubicBezTo>
                  <a:pt x="327" y="293"/>
                  <a:pt x="381" y="365"/>
                  <a:pt x="435" y="456"/>
                </a:cubicBezTo>
                <a:cubicBezTo>
                  <a:pt x="453" y="456"/>
                  <a:pt x="453" y="456"/>
                  <a:pt x="472" y="474"/>
                </a:cubicBezTo>
                <a:cubicBezTo>
                  <a:pt x="486" y="478"/>
                  <a:pt x="501" y="481"/>
                  <a:pt x="515" y="481"/>
                </a:cubicBezTo>
                <a:cubicBezTo>
                  <a:pt x="552" y="481"/>
                  <a:pt x="585" y="464"/>
                  <a:pt x="598" y="437"/>
                </a:cubicBezTo>
                <a:cubicBezTo>
                  <a:pt x="707" y="238"/>
                  <a:pt x="888" y="75"/>
                  <a:pt x="1105" y="21"/>
                </a:cubicBezTo>
                <a:cubicBezTo>
                  <a:pt x="1055" y="7"/>
                  <a:pt x="1003" y="1"/>
                  <a:pt x="953" y="1"/>
                </a:cubicBezTo>
                <a:close/>
              </a:path>
            </a:pathLst>
          </a:custGeom>
          <a:solidFill>
            <a:schemeClr val="dk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57" name="Google Shape;657;p28"/>
          <p:cNvSpPr txBox="1">
            <a:spLocks noGrp="1"/>
          </p:cNvSpPr>
          <p:nvPr>
            <p:ph type="subTitle" idx="1"/>
          </p:nvPr>
        </p:nvSpPr>
        <p:spPr>
          <a:xfrm>
            <a:off x="1178383" y="3954467"/>
            <a:ext cx="9835200" cy="530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800"/>
              <a:buFont typeface="Bebas Neue"/>
              <a:buNone/>
              <a:defRPr sz="2667" b="1">
                <a:latin typeface="Domine"/>
                <a:ea typeface="Domine"/>
                <a:cs typeface="Domine"/>
                <a:sym typeface="Domine"/>
              </a:defRPr>
            </a:lvl1pPr>
            <a:lvl2pPr lvl="1" algn="ctr" rtl="0">
              <a:lnSpc>
                <a:spcPct val="100000"/>
              </a:lnSpc>
              <a:spcBef>
                <a:spcPts val="0"/>
              </a:spcBef>
              <a:spcAft>
                <a:spcPts val="0"/>
              </a:spcAft>
              <a:buSzPts val="1400"/>
              <a:buFont typeface="Bebas Neue"/>
              <a:buNone/>
              <a:defRPr>
                <a:latin typeface="Bebas Neue"/>
                <a:ea typeface="Bebas Neue"/>
                <a:cs typeface="Bebas Neue"/>
                <a:sym typeface="Bebas Neue"/>
              </a:defRPr>
            </a:lvl2pPr>
            <a:lvl3pPr lvl="2" algn="ctr" rtl="0">
              <a:lnSpc>
                <a:spcPct val="100000"/>
              </a:lnSpc>
              <a:spcBef>
                <a:spcPts val="2133"/>
              </a:spcBef>
              <a:spcAft>
                <a:spcPts val="0"/>
              </a:spcAft>
              <a:buSzPts val="1400"/>
              <a:buFont typeface="Bebas Neue"/>
              <a:buNone/>
              <a:defRPr>
                <a:latin typeface="Bebas Neue"/>
                <a:ea typeface="Bebas Neue"/>
                <a:cs typeface="Bebas Neue"/>
                <a:sym typeface="Bebas Neue"/>
              </a:defRPr>
            </a:lvl3pPr>
            <a:lvl4pPr lvl="3" algn="ctr" rtl="0">
              <a:lnSpc>
                <a:spcPct val="100000"/>
              </a:lnSpc>
              <a:spcBef>
                <a:spcPts val="2133"/>
              </a:spcBef>
              <a:spcAft>
                <a:spcPts val="0"/>
              </a:spcAft>
              <a:buSzPts val="1400"/>
              <a:buFont typeface="Bebas Neue"/>
              <a:buNone/>
              <a:defRPr>
                <a:latin typeface="Bebas Neue"/>
                <a:ea typeface="Bebas Neue"/>
                <a:cs typeface="Bebas Neue"/>
                <a:sym typeface="Bebas Neue"/>
              </a:defRPr>
            </a:lvl4pPr>
            <a:lvl5pPr lvl="4" algn="ctr" rtl="0">
              <a:lnSpc>
                <a:spcPct val="100000"/>
              </a:lnSpc>
              <a:spcBef>
                <a:spcPts val="2133"/>
              </a:spcBef>
              <a:spcAft>
                <a:spcPts val="0"/>
              </a:spcAft>
              <a:buSzPts val="1400"/>
              <a:buFont typeface="Bebas Neue"/>
              <a:buNone/>
              <a:defRPr>
                <a:latin typeface="Bebas Neue"/>
                <a:ea typeface="Bebas Neue"/>
                <a:cs typeface="Bebas Neue"/>
                <a:sym typeface="Bebas Neue"/>
              </a:defRPr>
            </a:lvl5pPr>
            <a:lvl6pPr lvl="5" algn="ctr" rtl="0">
              <a:lnSpc>
                <a:spcPct val="100000"/>
              </a:lnSpc>
              <a:spcBef>
                <a:spcPts val="2133"/>
              </a:spcBef>
              <a:spcAft>
                <a:spcPts val="0"/>
              </a:spcAft>
              <a:buSzPts val="1400"/>
              <a:buFont typeface="Bebas Neue"/>
              <a:buNone/>
              <a:defRPr>
                <a:latin typeface="Bebas Neue"/>
                <a:ea typeface="Bebas Neue"/>
                <a:cs typeface="Bebas Neue"/>
                <a:sym typeface="Bebas Neue"/>
              </a:defRPr>
            </a:lvl6pPr>
            <a:lvl7pPr lvl="6" algn="ctr" rtl="0">
              <a:lnSpc>
                <a:spcPct val="100000"/>
              </a:lnSpc>
              <a:spcBef>
                <a:spcPts val="2133"/>
              </a:spcBef>
              <a:spcAft>
                <a:spcPts val="0"/>
              </a:spcAft>
              <a:buSzPts val="1400"/>
              <a:buFont typeface="Bebas Neue"/>
              <a:buNone/>
              <a:defRPr>
                <a:latin typeface="Bebas Neue"/>
                <a:ea typeface="Bebas Neue"/>
                <a:cs typeface="Bebas Neue"/>
                <a:sym typeface="Bebas Neue"/>
              </a:defRPr>
            </a:lvl7pPr>
            <a:lvl8pPr lvl="7" algn="ctr" rtl="0">
              <a:lnSpc>
                <a:spcPct val="100000"/>
              </a:lnSpc>
              <a:spcBef>
                <a:spcPts val="2133"/>
              </a:spcBef>
              <a:spcAft>
                <a:spcPts val="0"/>
              </a:spcAft>
              <a:buSzPts val="1400"/>
              <a:buFont typeface="Bebas Neue"/>
              <a:buNone/>
              <a:defRPr>
                <a:latin typeface="Bebas Neue"/>
                <a:ea typeface="Bebas Neue"/>
                <a:cs typeface="Bebas Neue"/>
                <a:sym typeface="Bebas Neue"/>
              </a:defRPr>
            </a:lvl8pPr>
            <a:lvl9pPr lvl="8" algn="ctr" rtl="0">
              <a:lnSpc>
                <a:spcPct val="100000"/>
              </a:lnSpc>
              <a:spcBef>
                <a:spcPts val="2133"/>
              </a:spcBef>
              <a:spcAft>
                <a:spcPts val="2133"/>
              </a:spcAft>
              <a:buSzPts val="1400"/>
              <a:buFont typeface="Bebas Neue"/>
              <a:buNone/>
              <a:defRPr>
                <a:latin typeface="Bebas Neue"/>
                <a:ea typeface="Bebas Neue"/>
                <a:cs typeface="Bebas Neue"/>
                <a:sym typeface="Bebas Neue"/>
              </a:defRPr>
            </a:lvl9pPr>
          </a:lstStyle>
          <a:p>
            <a:endParaRPr/>
          </a:p>
        </p:txBody>
      </p:sp>
      <p:sp>
        <p:nvSpPr>
          <p:cNvPr id="658" name="Google Shape;658;p28"/>
          <p:cNvSpPr txBox="1">
            <a:spLocks noGrp="1"/>
          </p:cNvSpPr>
          <p:nvPr>
            <p:ph type="subTitle" idx="2"/>
          </p:nvPr>
        </p:nvSpPr>
        <p:spPr>
          <a:xfrm>
            <a:off x="1178417" y="2048400"/>
            <a:ext cx="9835200" cy="16572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800"/>
              <a:buNone/>
              <a:defRPr sz="1867"/>
            </a:lvl1pPr>
            <a:lvl2pPr lvl="1" algn="ctr" rtl="0">
              <a:lnSpc>
                <a:spcPct val="100000"/>
              </a:lnSpc>
              <a:spcBef>
                <a:spcPts val="0"/>
              </a:spcBef>
              <a:spcAft>
                <a:spcPts val="0"/>
              </a:spcAft>
              <a:buSzPts val="1400"/>
              <a:buNone/>
              <a:defRPr/>
            </a:lvl2pPr>
            <a:lvl3pPr lvl="2" algn="ctr" rtl="0">
              <a:lnSpc>
                <a:spcPct val="100000"/>
              </a:lnSpc>
              <a:spcBef>
                <a:spcPts val="2133"/>
              </a:spcBef>
              <a:spcAft>
                <a:spcPts val="0"/>
              </a:spcAft>
              <a:buSzPts val="1400"/>
              <a:buNone/>
              <a:defRPr/>
            </a:lvl3pPr>
            <a:lvl4pPr lvl="3" algn="ctr" rtl="0">
              <a:lnSpc>
                <a:spcPct val="100000"/>
              </a:lnSpc>
              <a:spcBef>
                <a:spcPts val="2133"/>
              </a:spcBef>
              <a:spcAft>
                <a:spcPts val="0"/>
              </a:spcAft>
              <a:buSzPts val="1400"/>
              <a:buNone/>
              <a:defRPr/>
            </a:lvl4pPr>
            <a:lvl5pPr lvl="4" algn="ctr" rtl="0">
              <a:lnSpc>
                <a:spcPct val="100000"/>
              </a:lnSpc>
              <a:spcBef>
                <a:spcPts val="2133"/>
              </a:spcBef>
              <a:spcAft>
                <a:spcPts val="0"/>
              </a:spcAft>
              <a:buSzPts val="1400"/>
              <a:buNone/>
              <a:defRPr/>
            </a:lvl5pPr>
            <a:lvl6pPr lvl="5" algn="ctr" rtl="0">
              <a:lnSpc>
                <a:spcPct val="100000"/>
              </a:lnSpc>
              <a:spcBef>
                <a:spcPts val="2133"/>
              </a:spcBef>
              <a:spcAft>
                <a:spcPts val="0"/>
              </a:spcAft>
              <a:buSzPts val="1400"/>
              <a:buNone/>
              <a:defRPr/>
            </a:lvl6pPr>
            <a:lvl7pPr lvl="6" algn="ctr" rtl="0">
              <a:lnSpc>
                <a:spcPct val="100000"/>
              </a:lnSpc>
              <a:spcBef>
                <a:spcPts val="2133"/>
              </a:spcBef>
              <a:spcAft>
                <a:spcPts val="0"/>
              </a:spcAft>
              <a:buSzPts val="1400"/>
              <a:buNone/>
              <a:defRPr/>
            </a:lvl7pPr>
            <a:lvl8pPr lvl="7" algn="ctr" rtl="0">
              <a:lnSpc>
                <a:spcPct val="100000"/>
              </a:lnSpc>
              <a:spcBef>
                <a:spcPts val="2133"/>
              </a:spcBef>
              <a:spcAft>
                <a:spcPts val="0"/>
              </a:spcAft>
              <a:buSzPts val="1400"/>
              <a:buNone/>
              <a:defRPr/>
            </a:lvl8pPr>
            <a:lvl9pPr lvl="8" algn="ctr" rtl="0">
              <a:lnSpc>
                <a:spcPct val="100000"/>
              </a:lnSpc>
              <a:spcBef>
                <a:spcPts val="2133"/>
              </a:spcBef>
              <a:spcAft>
                <a:spcPts val="2133"/>
              </a:spcAft>
              <a:buSzPts val="1400"/>
              <a:buNone/>
              <a:defRPr/>
            </a:lvl9pPr>
          </a:lstStyle>
          <a:p>
            <a:endParaRPr/>
          </a:p>
        </p:txBody>
      </p:sp>
      <p:sp>
        <p:nvSpPr>
          <p:cNvPr id="659" name="Google Shape;659;p28"/>
          <p:cNvSpPr txBox="1">
            <a:spLocks noGrp="1"/>
          </p:cNvSpPr>
          <p:nvPr>
            <p:ph type="title"/>
          </p:nvPr>
        </p:nvSpPr>
        <p:spPr>
          <a:xfrm>
            <a:off x="960000" y="593367"/>
            <a:ext cx="102720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660" name="Google Shape;660;p28"/>
          <p:cNvSpPr txBox="1">
            <a:spLocks noGrp="1"/>
          </p:cNvSpPr>
          <p:nvPr>
            <p:ph type="subTitle" idx="3"/>
          </p:nvPr>
        </p:nvSpPr>
        <p:spPr>
          <a:xfrm>
            <a:off x="1178383" y="1517600"/>
            <a:ext cx="9835200" cy="530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800"/>
              <a:buFont typeface="Bebas Neue"/>
              <a:buNone/>
              <a:defRPr sz="2667" b="1">
                <a:latin typeface="Domine"/>
                <a:ea typeface="Domine"/>
                <a:cs typeface="Domine"/>
                <a:sym typeface="Domine"/>
              </a:defRPr>
            </a:lvl1pPr>
            <a:lvl2pPr lvl="1" algn="ctr" rtl="0">
              <a:lnSpc>
                <a:spcPct val="100000"/>
              </a:lnSpc>
              <a:spcBef>
                <a:spcPts val="0"/>
              </a:spcBef>
              <a:spcAft>
                <a:spcPts val="0"/>
              </a:spcAft>
              <a:buSzPts val="1400"/>
              <a:buFont typeface="Bebas Neue"/>
              <a:buNone/>
              <a:defRPr>
                <a:latin typeface="Bebas Neue"/>
                <a:ea typeface="Bebas Neue"/>
                <a:cs typeface="Bebas Neue"/>
                <a:sym typeface="Bebas Neue"/>
              </a:defRPr>
            </a:lvl2pPr>
            <a:lvl3pPr lvl="2" algn="ctr" rtl="0">
              <a:lnSpc>
                <a:spcPct val="100000"/>
              </a:lnSpc>
              <a:spcBef>
                <a:spcPts val="2133"/>
              </a:spcBef>
              <a:spcAft>
                <a:spcPts val="0"/>
              </a:spcAft>
              <a:buSzPts val="1400"/>
              <a:buFont typeface="Bebas Neue"/>
              <a:buNone/>
              <a:defRPr>
                <a:latin typeface="Bebas Neue"/>
                <a:ea typeface="Bebas Neue"/>
                <a:cs typeface="Bebas Neue"/>
                <a:sym typeface="Bebas Neue"/>
              </a:defRPr>
            </a:lvl3pPr>
            <a:lvl4pPr lvl="3" algn="ctr" rtl="0">
              <a:lnSpc>
                <a:spcPct val="100000"/>
              </a:lnSpc>
              <a:spcBef>
                <a:spcPts val="2133"/>
              </a:spcBef>
              <a:spcAft>
                <a:spcPts val="0"/>
              </a:spcAft>
              <a:buSzPts val="1400"/>
              <a:buFont typeface="Bebas Neue"/>
              <a:buNone/>
              <a:defRPr>
                <a:latin typeface="Bebas Neue"/>
                <a:ea typeface="Bebas Neue"/>
                <a:cs typeface="Bebas Neue"/>
                <a:sym typeface="Bebas Neue"/>
              </a:defRPr>
            </a:lvl4pPr>
            <a:lvl5pPr lvl="4" algn="ctr" rtl="0">
              <a:lnSpc>
                <a:spcPct val="100000"/>
              </a:lnSpc>
              <a:spcBef>
                <a:spcPts val="2133"/>
              </a:spcBef>
              <a:spcAft>
                <a:spcPts val="0"/>
              </a:spcAft>
              <a:buSzPts val="1400"/>
              <a:buFont typeface="Bebas Neue"/>
              <a:buNone/>
              <a:defRPr>
                <a:latin typeface="Bebas Neue"/>
                <a:ea typeface="Bebas Neue"/>
                <a:cs typeface="Bebas Neue"/>
                <a:sym typeface="Bebas Neue"/>
              </a:defRPr>
            </a:lvl5pPr>
            <a:lvl6pPr lvl="5" algn="ctr" rtl="0">
              <a:lnSpc>
                <a:spcPct val="100000"/>
              </a:lnSpc>
              <a:spcBef>
                <a:spcPts val="2133"/>
              </a:spcBef>
              <a:spcAft>
                <a:spcPts val="0"/>
              </a:spcAft>
              <a:buSzPts val="1400"/>
              <a:buFont typeface="Bebas Neue"/>
              <a:buNone/>
              <a:defRPr>
                <a:latin typeface="Bebas Neue"/>
                <a:ea typeface="Bebas Neue"/>
                <a:cs typeface="Bebas Neue"/>
                <a:sym typeface="Bebas Neue"/>
              </a:defRPr>
            </a:lvl6pPr>
            <a:lvl7pPr lvl="6" algn="ctr" rtl="0">
              <a:lnSpc>
                <a:spcPct val="100000"/>
              </a:lnSpc>
              <a:spcBef>
                <a:spcPts val="2133"/>
              </a:spcBef>
              <a:spcAft>
                <a:spcPts val="0"/>
              </a:spcAft>
              <a:buSzPts val="1400"/>
              <a:buFont typeface="Bebas Neue"/>
              <a:buNone/>
              <a:defRPr>
                <a:latin typeface="Bebas Neue"/>
                <a:ea typeface="Bebas Neue"/>
                <a:cs typeface="Bebas Neue"/>
                <a:sym typeface="Bebas Neue"/>
              </a:defRPr>
            </a:lvl7pPr>
            <a:lvl8pPr lvl="7" algn="ctr" rtl="0">
              <a:lnSpc>
                <a:spcPct val="100000"/>
              </a:lnSpc>
              <a:spcBef>
                <a:spcPts val="2133"/>
              </a:spcBef>
              <a:spcAft>
                <a:spcPts val="0"/>
              </a:spcAft>
              <a:buSzPts val="1400"/>
              <a:buFont typeface="Bebas Neue"/>
              <a:buNone/>
              <a:defRPr>
                <a:latin typeface="Bebas Neue"/>
                <a:ea typeface="Bebas Neue"/>
                <a:cs typeface="Bebas Neue"/>
                <a:sym typeface="Bebas Neue"/>
              </a:defRPr>
            </a:lvl8pPr>
            <a:lvl9pPr lvl="8" algn="ctr" rtl="0">
              <a:lnSpc>
                <a:spcPct val="100000"/>
              </a:lnSpc>
              <a:spcBef>
                <a:spcPts val="2133"/>
              </a:spcBef>
              <a:spcAft>
                <a:spcPts val="2133"/>
              </a:spcAft>
              <a:buSzPts val="1400"/>
              <a:buFont typeface="Bebas Neue"/>
              <a:buNone/>
              <a:defRPr>
                <a:latin typeface="Bebas Neue"/>
                <a:ea typeface="Bebas Neue"/>
                <a:cs typeface="Bebas Neue"/>
                <a:sym typeface="Bebas Neue"/>
              </a:defRPr>
            </a:lvl9pPr>
          </a:lstStyle>
          <a:p>
            <a:endParaRPr/>
          </a:p>
        </p:txBody>
      </p:sp>
      <p:sp>
        <p:nvSpPr>
          <p:cNvPr id="661" name="Google Shape;661;p28"/>
          <p:cNvSpPr txBox="1">
            <a:spLocks noGrp="1"/>
          </p:cNvSpPr>
          <p:nvPr>
            <p:ph type="subTitle" idx="4"/>
          </p:nvPr>
        </p:nvSpPr>
        <p:spPr>
          <a:xfrm>
            <a:off x="1178417" y="4485267"/>
            <a:ext cx="9835200" cy="18416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800"/>
              <a:buNone/>
              <a:defRPr sz="1867" i="1"/>
            </a:lvl1pPr>
            <a:lvl2pPr lvl="1" algn="ctr" rtl="0">
              <a:lnSpc>
                <a:spcPct val="100000"/>
              </a:lnSpc>
              <a:spcBef>
                <a:spcPts val="0"/>
              </a:spcBef>
              <a:spcAft>
                <a:spcPts val="0"/>
              </a:spcAft>
              <a:buSzPts val="1400"/>
              <a:buNone/>
              <a:defRPr/>
            </a:lvl2pPr>
            <a:lvl3pPr lvl="2" algn="ctr" rtl="0">
              <a:lnSpc>
                <a:spcPct val="100000"/>
              </a:lnSpc>
              <a:spcBef>
                <a:spcPts val="2133"/>
              </a:spcBef>
              <a:spcAft>
                <a:spcPts val="0"/>
              </a:spcAft>
              <a:buSzPts val="1400"/>
              <a:buNone/>
              <a:defRPr/>
            </a:lvl3pPr>
            <a:lvl4pPr lvl="3" algn="ctr" rtl="0">
              <a:lnSpc>
                <a:spcPct val="100000"/>
              </a:lnSpc>
              <a:spcBef>
                <a:spcPts val="2133"/>
              </a:spcBef>
              <a:spcAft>
                <a:spcPts val="0"/>
              </a:spcAft>
              <a:buSzPts val="1400"/>
              <a:buNone/>
              <a:defRPr/>
            </a:lvl4pPr>
            <a:lvl5pPr lvl="4" algn="ctr" rtl="0">
              <a:lnSpc>
                <a:spcPct val="100000"/>
              </a:lnSpc>
              <a:spcBef>
                <a:spcPts val="2133"/>
              </a:spcBef>
              <a:spcAft>
                <a:spcPts val="0"/>
              </a:spcAft>
              <a:buSzPts val="1400"/>
              <a:buNone/>
              <a:defRPr/>
            </a:lvl5pPr>
            <a:lvl6pPr lvl="5" algn="ctr" rtl="0">
              <a:lnSpc>
                <a:spcPct val="100000"/>
              </a:lnSpc>
              <a:spcBef>
                <a:spcPts val="2133"/>
              </a:spcBef>
              <a:spcAft>
                <a:spcPts val="0"/>
              </a:spcAft>
              <a:buSzPts val="1400"/>
              <a:buNone/>
              <a:defRPr/>
            </a:lvl6pPr>
            <a:lvl7pPr lvl="6" algn="ctr" rtl="0">
              <a:lnSpc>
                <a:spcPct val="100000"/>
              </a:lnSpc>
              <a:spcBef>
                <a:spcPts val="2133"/>
              </a:spcBef>
              <a:spcAft>
                <a:spcPts val="0"/>
              </a:spcAft>
              <a:buSzPts val="1400"/>
              <a:buNone/>
              <a:defRPr/>
            </a:lvl7pPr>
            <a:lvl8pPr lvl="7" algn="ctr" rtl="0">
              <a:lnSpc>
                <a:spcPct val="100000"/>
              </a:lnSpc>
              <a:spcBef>
                <a:spcPts val="2133"/>
              </a:spcBef>
              <a:spcAft>
                <a:spcPts val="0"/>
              </a:spcAft>
              <a:buSzPts val="1400"/>
              <a:buNone/>
              <a:defRPr/>
            </a:lvl8pPr>
            <a:lvl9pPr lvl="8" algn="ctr" rtl="0">
              <a:lnSpc>
                <a:spcPct val="100000"/>
              </a:lnSpc>
              <a:spcBef>
                <a:spcPts val="2133"/>
              </a:spcBef>
              <a:spcAft>
                <a:spcPts val="2133"/>
              </a:spcAft>
              <a:buSzPts val="1400"/>
              <a:buNone/>
              <a:defRPr/>
            </a:lvl9pPr>
          </a:lstStyle>
          <a:p>
            <a:endParaRPr/>
          </a:p>
        </p:txBody>
      </p:sp>
    </p:spTree>
    <p:extLst>
      <p:ext uri="{BB962C8B-B14F-4D97-AF65-F5344CB8AC3E}">
        <p14:creationId xmlns:p14="http://schemas.microsoft.com/office/powerpoint/2010/main" val="421196104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hanks">
  <p:cSld name="Thanks">
    <p:spTree>
      <p:nvGrpSpPr>
        <p:cNvPr id="1" name="Shape 779"/>
        <p:cNvGrpSpPr/>
        <p:nvPr/>
      </p:nvGrpSpPr>
      <p:grpSpPr>
        <a:xfrm>
          <a:off x="0" y="0"/>
          <a:ext cx="0" cy="0"/>
          <a:chOff x="0" y="0"/>
          <a:chExt cx="0" cy="0"/>
        </a:xfrm>
      </p:grpSpPr>
      <p:grpSp>
        <p:nvGrpSpPr>
          <p:cNvPr id="780" name="Google Shape;780;p33"/>
          <p:cNvGrpSpPr/>
          <p:nvPr/>
        </p:nvGrpSpPr>
        <p:grpSpPr>
          <a:xfrm>
            <a:off x="-438161" y="-15"/>
            <a:ext cx="14473616" cy="6858027"/>
            <a:chOff x="-328621" y="-11"/>
            <a:chExt cx="10855212" cy="5143520"/>
          </a:xfrm>
        </p:grpSpPr>
        <p:sp>
          <p:nvSpPr>
            <p:cNvPr id="781" name="Google Shape;781;p33"/>
            <p:cNvSpPr/>
            <p:nvPr/>
          </p:nvSpPr>
          <p:spPr>
            <a:xfrm flipH="1">
              <a:off x="157591" y="1587675"/>
              <a:ext cx="9143866" cy="3339826"/>
            </a:xfrm>
            <a:custGeom>
              <a:avLst/>
              <a:gdLst/>
              <a:ahLst/>
              <a:cxnLst/>
              <a:rect l="l" t="t" r="r" b="b"/>
              <a:pathLst>
                <a:path w="196674" h="68383" extrusionOk="0">
                  <a:moveTo>
                    <a:pt x="185903" y="1"/>
                  </a:moveTo>
                  <a:cubicBezTo>
                    <a:pt x="166193" y="1"/>
                    <a:pt x="144130" y="127"/>
                    <a:pt x="125158" y="4837"/>
                  </a:cubicBezTo>
                  <a:cubicBezTo>
                    <a:pt x="123127" y="5341"/>
                    <a:pt x="121021" y="5923"/>
                    <a:pt x="119528" y="7238"/>
                  </a:cubicBezTo>
                  <a:cubicBezTo>
                    <a:pt x="118038" y="8554"/>
                    <a:pt x="117418" y="10833"/>
                    <a:pt x="118729" y="12291"/>
                  </a:cubicBezTo>
                  <a:cubicBezTo>
                    <a:pt x="119744" y="13416"/>
                    <a:pt x="121659" y="13820"/>
                    <a:pt x="121481" y="15864"/>
                  </a:cubicBezTo>
                  <a:cubicBezTo>
                    <a:pt x="121390" y="16941"/>
                    <a:pt x="120726" y="17922"/>
                    <a:pt x="119731" y="18552"/>
                  </a:cubicBezTo>
                  <a:cubicBezTo>
                    <a:pt x="118073" y="19603"/>
                    <a:pt x="115946" y="19733"/>
                    <a:pt x="113922" y="19841"/>
                  </a:cubicBezTo>
                  <a:cubicBezTo>
                    <a:pt x="94678" y="20891"/>
                    <a:pt x="75510" y="23049"/>
                    <a:pt x="56586" y="26297"/>
                  </a:cubicBezTo>
                  <a:cubicBezTo>
                    <a:pt x="54003" y="26744"/>
                    <a:pt x="51294" y="27261"/>
                    <a:pt x="49322" y="28806"/>
                  </a:cubicBezTo>
                  <a:cubicBezTo>
                    <a:pt x="48833" y="29193"/>
                    <a:pt x="48411" y="29661"/>
                    <a:pt x="48085" y="30182"/>
                  </a:cubicBezTo>
                  <a:cubicBezTo>
                    <a:pt x="45619" y="34068"/>
                    <a:pt x="41395" y="36851"/>
                    <a:pt x="36568" y="38149"/>
                  </a:cubicBezTo>
                  <a:lnTo>
                    <a:pt x="31940" y="39391"/>
                  </a:lnTo>
                  <a:cubicBezTo>
                    <a:pt x="30433" y="39794"/>
                    <a:pt x="28792" y="40281"/>
                    <a:pt x="28371" y="41896"/>
                  </a:cubicBezTo>
                  <a:cubicBezTo>
                    <a:pt x="28093" y="42954"/>
                    <a:pt x="28519" y="44048"/>
                    <a:pt x="29353" y="44843"/>
                  </a:cubicBezTo>
                  <a:cubicBezTo>
                    <a:pt x="31058" y="46471"/>
                    <a:pt x="33589" y="46705"/>
                    <a:pt x="35965" y="46893"/>
                  </a:cubicBezTo>
                  <a:cubicBezTo>
                    <a:pt x="45511" y="47643"/>
                    <a:pt x="55053" y="48390"/>
                    <a:pt x="64600" y="49141"/>
                  </a:cubicBezTo>
                  <a:cubicBezTo>
                    <a:pt x="67139" y="49342"/>
                    <a:pt x="70539" y="50436"/>
                    <a:pt x="69832" y="52754"/>
                  </a:cubicBezTo>
                  <a:cubicBezTo>
                    <a:pt x="69541" y="53708"/>
                    <a:pt x="68638" y="54433"/>
                    <a:pt x="67548" y="54681"/>
                  </a:cubicBezTo>
                  <a:cubicBezTo>
                    <a:pt x="45016" y="59769"/>
                    <a:pt x="19467" y="57090"/>
                    <a:pt x="0" y="68383"/>
                  </a:cubicBezTo>
                  <a:lnTo>
                    <a:pt x="22502" y="67592"/>
                  </a:lnTo>
                  <a:cubicBezTo>
                    <a:pt x="40453" y="57047"/>
                    <a:pt x="64388" y="60725"/>
                    <a:pt x="85165" y="55649"/>
                  </a:cubicBezTo>
                  <a:cubicBezTo>
                    <a:pt x="91448" y="54117"/>
                    <a:pt x="98497" y="50452"/>
                    <a:pt x="98363" y="44700"/>
                  </a:cubicBezTo>
                  <a:cubicBezTo>
                    <a:pt x="98333" y="43481"/>
                    <a:pt x="97968" y="42234"/>
                    <a:pt x="98355" y="41066"/>
                  </a:cubicBezTo>
                  <a:cubicBezTo>
                    <a:pt x="99070" y="38896"/>
                    <a:pt x="101949" y="37984"/>
                    <a:pt x="104476" y="37610"/>
                  </a:cubicBezTo>
                  <a:cubicBezTo>
                    <a:pt x="107416" y="37178"/>
                    <a:pt x="110396" y="37040"/>
                    <a:pt x="113392" y="37040"/>
                  </a:cubicBezTo>
                  <a:cubicBezTo>
                    <a:pt x="118635" y="37040"/>
                    <a:pt x="123927" y="37461"/>
                    <a:pt x="129137" y="37461"/>
                  </a:cubicBezTo>
                  <a:cubicBezTo>
                    <a:pt x="133790" y="37461"/>
                    <a:pt x="138377" y="37125"/>
                    <a:pt x="142806" y="35853"/>
                  </a:cubicBezTo>
                  <a:cubicBezTo>
                    <a:pt x="151940" y="33230"/>
                    <a:pt x="159533" y="26810"/>
                    <a:pt x="169050" y="25632"/>
                  </a:cubicBezTo>
                  <a:cubicBezTo>
                    <a:pt x="170528" y="25450"/>
                    <a:pt x="172029" y="25400"/>
                    <a:pt x="173536" y="25400"/>
                  </a:cubicBezTo>
                  <a:cubicBezTo>
                    <a:pt x="175431" y="25400"/>
                    <a:pt x="177336" y="25480"/>
                    <a:pt x="179219" y="25480"/>
                  </a:cubicBezTo>
                  <a:cubicBezTo>
                    <a:pt x="182057" y="25480"/>
                    <a:pt x="184847" y="25298"/>
                    <a:pt x="187479" y="24387"/>
                  </a:cubicBezTo>
                  <a:cubicBezTo>
                    <a:pt x="192897" y="22512"/>
                    <a:pt x="196674" y="17441"/>
                    <a:pt x="196479" y="12305"/>
                  </a:cubicBezTo>
                  <a:cubicBezTo>
                    <a:pt x="196283" y="7169"/>
                    <a:pt x="192454" y="1"/>
                    <a:pt x="18663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82" name="Google Shape;782;p33"/>
            <p:cNvSpPr/>
            <p:nvPr/>
          </p:nvSpPr>
          <p:spPr>
            <a:xfrm>
              <a:off x="4668226" y="0"/>
              <a:ext cx="4020684" cy="4020684"/>
            </a:xfrm>
            <a:custGeom>
              <a:avLst/>
              <a:gdLst/>
              <a:ahLst/>
              <a:cxnLst/>
              <a:rect l="l" t="t" r="r" b="b"/>
              <a:pathLst>
                <a:path w="31022" h="31022" extrusionOk="0">
                  <a:moveTo>
                    <a:pt x="17222" y="942"/>
                  </a:moveTo>
                  <a:cubicBezTo>
                    <a:pt x="25263" y="1884"/>
                    <a:pt x="31022" y="9164"/>
                    <a:pt x="30080" y="17204"/>
                  </a:cubicBezTo>
                  <a:cubicBezTo>
                    <a:pt x="29138" y="25263"/>
                    <a:pt x="21858" y="31022"/>
                    <a:pt x="13818" y="30080"/>
                  </a:cubicBezTo>
                  <a:cubicBezTo>
                    <a:pt x="5759" y="29138"/>
                    <a:pt x="0" y="21858"/>
                    <a:pt x="942" y="13800"/>
                  </a:cubicBezTo>
                  <a:cubicBezTo>
                    <a:pt x="1883" y="5759"/>
                    <a:pt x="9164" y="0"/>
                    <a:pt x="17222" y="942"/>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783" name="Google Shape;783;p33"/>
            <p:cNvGrpSpPr/>
            <p:nvPr/>
          </p:nvGrpSpPr>
          <p:grpSpPr>
            <a:xfrm>
              <a:off x="6238207" y="2723125"/>
              <a:ext cx="2905800" cy="1903286"/>
              <a:chOff x="5700400" y="3687875"/>
              <a:chExt cx="560500" cy="367125"/>
            </a:xfrm>
          </p:grpSpPr>
          <p:sp>
            <p:nvSpPr>
              <p:cNvPr id="784" name="Google Shape;784;p33"/>
              <p:cNvSpPr/>
              <p:nvPr/>
            </p:nvSpPr>
            <p:spPr>
              <a:xfrm>
                <a:off x="5805425" y="3869350"/>
                <a:ext cx="28550" cy="72900"/>
              </a:xfrm>
              <a:custGeom>
                <a:avLst/>
                <a:gdLst/>
                <a:ahLst/>
                <a:cxnLst/>
                <a:rect l="l" t="t" r="r" b="b"/>
                <a:pathLst>
                  <a:path w="1142" h="2916" extrusionOk="0">
                    <a:moveTo>
                      <a:pt x="906" y="0"/>
                    </a:moveTo>
                    <a:lnTo>
                      <a:pt x="19" y="199"/>
                    </a:lnTo>
                    <a:cubicBezTo>
                      <a:pt x="1" y="562"/>
                      <a:pt x="490" y="1159"/>
                      <a:pt x="490" y="1159"/>
                    </a:cubicBezTo>
                    <a:cubicBezTo>
                      <a:pt x="490" y="1159"/>
                      <a:pt x="218" y="1829"/>
                      <a:pt x="182" y="1956"/>
                    </a:cubicBezTo>
                    <a:cubicBezTo>
                      <a:pt x="73" y="2155"/>
                      <a:pt x="55" y="2373"/>
                      <a:pt x="109" y="2590"/>
                    </a:cubicBezTo>
                    <a:cubicBezTo>
                      <a:pt x="164" y="2753"/>
                      <a:pt x="309" y="2880"/>
                      <a:pt x="472" y="2916"/>
                    </a:cubicBezTo>
                    <a:cubicBezTo>
                      <a:pt x="417" y="2861"/>
                      <a:pt x="399" y="2753"/>
                      <a:pt x="417" y="2680"/>
                    </a:cubicBezTo>
                    <a:lnTo>
                      <a:pt x="417" y="2680"/>
                    </a:lnTo>
                    <a:cubicBezTo>
                      <a:pt x="465" y="2759"/>
                      <a:pt x="539" y="2811"/>
                      <a:pt x="630" y="2811"/>
                    </a:cubicBezTo>
                    <a:cubicBezTo>
                      <a:pt x="643" y="2811"/>
                      <a:pt x="657" y="2810"/>
                      <a:pt x="671" y="2807"/>
                    </a:cubicBezTo>
                    <a:cubicBezTo>
                      <a:pt x="544" y="2717"/>
                      <a:pt x="580" y="2481"/>
                      <a:pt x="580" y="2481"/>
                    </a:cubicBezTo>
                    <a:lnTo>
                      <a:pt x="580" y="2481"/>
                    </a:lnTo>
                    <a:cubicBezTo>
                      <a:pt x="616" y="2572"/>
                      <a:pt x="707" y="2626"/>
                      <a:pt x="798" y="2626"/>
                    </a:cubicBezTo>
                    <a:cubicBezTo>
                      <a:pt x="743" y="2572"/>
                      <a:pt x="707" y="2481"/>
                      <a:pt x="707" y="2409"/>
                    </a:cubicBezTo>
                    <a:cubicBezTo>
                      <a:pt x="707" y="2264"/>
                      <a:pt x="526" y="2083"/>
                      <a:pt x="526" y="2083"/>
                    </a:cubicBezTo>
                    <a:cubicBezTo>
                      <a:pt x="598" y="1992"/>
                      <a:pt x="689" y="1902"/>
                      <a:pt x="779" y="1829"/>
                    </a:cubicBezTo>
                    <a:cubicBezTo>
                      <a:pt x="979" y="1612"/>
                      <a:pt x="1142" y="1358"/>
                      <a:pt x="1051" y="1069"/>
                    </a:cubicBezTo>
                    <a:cubicBezTo>
                      <a:pt x="960" y="779"/>
                      <a:pt x="852" y="743"/>
                      <a:pt x="960" y="543"/>
                    </a:cubicBezTo>
                    <a:cubicBezTo>
                      <a:pt x="1069" y="344"/>
                      <a:pt x="906" y="0"/>
                      <a:pt x="90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85" name="Google Shape;785;p33"/>
              <p:cNvSpPr/>
              <p:nvPr/>
            </p:nvSpPr>
            <p:spPr>
              <a:xfrm>
                <a:off x="5739775" y="3847600"/>
                <a:ext cx="73375" cy="24925"/>
              </a:xfrm>
              <a:custGeom>
                <a:avLst/>
                <a:gdLst/>
                <a:ahLst/>
                <a:cxnLst/>
                <a:rect l="l" t="t" r="r" b="b"/>
                <a:pathLst>
                  <a:path w="2935" h="997" extrusionOk="0">
                    <a:moveTo>
                      <a:pt x="1305" y="1"/>
                    </a:moveTo>
                    <a:lnTo>
                      <a:pt x="689" y="327"/>
                    </a:lnTo>
                    <a:lnTo>
                      <a:pt x="725" y="200"/>
                    </a:lnTo>
                    <a:lnTo>
                      <a:pt x="472" y="454"/>
                    </a:lnTo>
                    <a:lnTo>
                      <a:pt x="472" y="454"/>
                    </a:lnTo>
                    <a:lnTo>
                      <a:pt x="508" y="273"/>
                    </a:lnTo>
                    <a:lnTo>
                      <a:pt x="73" y="617"/>
                    </a:lnTo>
                    <a:lnTo>
                      <a:pt x="1" y="834"/>
                    </a:lnTo>
                    <a:lnTo>
                      <a:pt x="1069" y="997"/>
                    </a:lnTo>
                    <a:lnTo>
                      <a:pt x="2518" y="562"/>
                    </a:lnTo>
                    <a:lnTo>
                      <a:pt x="2935" y="182"/>
                    </a:lnTo>
                    <a:lnTo>
                      <a:pt x="2935" y="182"/>
                    </a:lnTo>
                    <a:lnTo>
                      <a:pt x="2301" y="327"/>
                    </a:lnTo>
                    <a:lnTo>
                      <a:pt x="2446" y="182"/>
                    </a:lnTo>
                    <a:lnTo>
                      <a:pt x="2120" y="273"/>
                    </a:lnTo>
                    <a:lnTo>
                      <a:pt x="2192" y="128"/>
                    </a:lnTo>
                    <a:lnTo>
                      <a:pt x="1631" y="291"/>
                    </a:lnTo>
                    <a:lnTo>
                      <a:pt x="1631" y="291"/>
                    </a:lnTo>
                    <a:lnTo>
                      <a:pt x="1776" y="19"/>
                    </a:lnTo>
                    <a:lnTo>
                      <a:pt x="1776" y="19"/>
                    </a:lnTo>
                    <a:lnTo>
                      <a:pt x="1196" y="291"/>
                    </a:lnTo>
                    <a:lnTo>
                      <a:pt x="1196" y="291"/>
                    </a:lnTo>
                    <a:lnTo>
                      <a:pt x="1305"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786" name="Google Shape;786;p33"/>
              <p:cNvGrpSpPr/>
              <p:nvPr/>
            </p:nvGrpSpPr>
            <p:grpSpPr>
              <a:xfrm>
                <a:off x="5700400" y="3687875"/>
                <a:ext cx="560500" cy="367125"/>
                <a:chOff x="5700400" y="3687875"/>
                <a:chExt cx="560500" cy="367125"/>
              </a:xfrm>
            </p:grpSpPr>
            <p:sp>
              <p:nvSpPr>
                <p:cNvPr id="787" name="Google Shape;787;p33"/>
                <p:cNvSpPr/>
                <p:nvPr/>
              </p:nvSpPr>
              <p:spPr>
                <a:xfrm>
                  <a:off x="5865650" y="3708175"/>
                  <a:ext cx="395250" cy="209175"/>
                </a:xfrm>
                <a:custGeom>
                  <a:avLst/>
                  <a:gdLst/>
                  <a:ahLst/>
                  <a:cxnLst/>
                  <a:rect l="l" t="t" r="r" b="b"/>
                  <a:pathLst>
                    <a:path w="15810" h="8367" extrusionOk="0">
                      <a:moveTo>
                        <a:pt x="6465" y="0"/>
                      </a:moveTo>
                      <a:lnTo>
                        <a:pt x="5596" y="326"/>
                      </a:lnTo>
                      <a:cubicBezTo>
                        <a:pt x="4419" y="2825"/>
                        <a:pt x="2445" y="4872"/>
                        <a:pt x="0" y="6157"/>
                      </a:cubicBezTo>
                      <a:lnTo>
                        <a:pt x="1250" y="7968"/>
                      </a:lnTo>
                      <a:cubicBezTo>
                        <a:pt x="1517" y="7729"/>
                        <a:pt x="1843" y="7641"/>
                        <a:pt x="2178" y="7641"/>
                      </a:cubicBezTo>
                      <a:cubicBezTo>
                        <a:pt x="3139" y="7641"/>
                        <a:pt x="4184" y="8367"/>
                        <a:pt x="4184" y="8367"/>
                      </a:cubicBezTo>
                      <a:cubicBezTo>
                        <a:pt x="4915" y="6729"/>
                        <a:pt x="6182" y="6351"/>
                        <a:pt x="7195" y="6351"/>
                      </a:cubicBezTo>
                      <a:cubicBezTo>
                        <a:pt x="8064" y="6351"/>
                        <a:pt x="8747" y="6628"/>
                        <a:pt x="8747" y="6628"/>
                      </a:cubicBezTo>
                      <a:cubicBezTo>
                        <a:pt x="9521" y="4345"/>
                        <a:pt x="11444" y="3805"/>
                        <a:pt x="13089" y="3805"/>
                      </a:cubicBezTo>
                      <a:cubicBezTo>
                        <a:pt x="14561" y="3805"/>
                        <a:pt x="15810" y="4238"/>
                        <a:pt x="15810" y="4238"/>
                      </a:cubicBezTo>
                      <a:cubicBezTo>
                        <a:pt x="12959" y="1093"/>
                        <a:pt x="10004" y="466"/>
                        <a:pt x="8099" y="466"/>
                      </a:cubicBezTo>
                      <a:cubicBezTo>
                        <a:pt x="6833" y="466"/>
                        <a:pt x="6031" y="743"/>
                        <a:pt x="6031" y="743"/>
                      </a:cubicBezTo>
                      <a:lnTo>
                        <a:pt x="6465"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88" name="Google Shape;788;p33"/>
                <p:cNvSpPr/>
                <p:nvPr/>
              </p:nvSpPr>
              <p:spPr>
                <a:xfrm>
                  <a:off x="5710800" y="3687875"/>
                  <a:ext cx="147625" cy="182400"/>
                </a:xfrm>
                <a:custGeom>
                  <a:avLst/>
                  <a:gdLst/>
                  <a:ahLst/>
                  <a:cxnLst/>
                  <a:rect l="l" t="t" r="r" b="b"/>
                  <a:pathLst>
                    <a:path w="5905" h="7296" extrusionOk="0">
                      <a:moveTo>
                        <a:pt x="1595" y="0"/>
                      </a:moveTo>
                      <a:cubicBezTo>
                        <a:pt x="1123" y="0"/>
                        <a:pt x="593" y="53"/>
                        <a:pt x="1" y="178"/>
                      </a:cubicBezTo>
                      <a:cubicBezTo>
                        <a:pt x="1" y="178"/>
                        <a:pt x="3134" y="758"/>
                        <a:pt x="2319" y="3999"/>
                      </a:cubicBezTo>
                      <a:cubicBezTo>
                        <a:pt x="2319" y="3999"/>
                        <a:pt x="4184" y="4217"/>
                        <a:pt x="3749" y="6589"/>
                      </a:cubicBezTo>
                      <a:cubicBezTo>
                        <a:pt x="3749" y="6589"/>
                        <a:pt x="3892" y="6563"/>
                        <a:pt x="4088" y="6563"/>
                      </a:cubicBezTo>
                      <a:cubicBezTo>
                        <a:pt x="4480" y="6563"/>
                        <a:pt x="5084" y="6668"/>
                        <a:pt x="5180" y="7295"/>
                      </a:cubicBezTo>
                      <a:lnTo>
                        <a:pt x="5904" y="7024"/>
                      </a:lnTo>
                      <a:cubicBezTo>
                        <a:pt x="5904" y="7024"/>
                        <a:pt x="4836" y="4706"/>
                        <a:pt x="5397" y="1482"/>
                      </a:cubicBezTo>
                      <a:lnTo>
                        <a:pt x="5108" y="993"/>
                      </a:lnTo>
                      <a:lnTo>
                        <a:pt x="5053" y="1609"/>
                      </a:lnTo>
                      <a:cubicBezTo>
                        <a:pt x="5053" y="1609"/>
                        <a:pt x="4197" y="0"/>
                        <a:pt x="159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89" name="Google Shape;789;p33"/>
                <p:cNvSpPr/>
                <p:nvPr/>
              </p:nvSpPr>
              <p:spPr>
                <a:xfrm>
                  <a:off x="5997850" y="4011950"/>
                  <a:ext cx="34875" cy="14975"/>
                </a:xfrm>
                <a:custGeom>
                  <a:avLst/>
                  <a:gdLst/>
                  <a:ahLst/>
                  <a:cxnLst/>
                  <a:rect l="l" t="t" r="r" b="b"/>
                  <a:pathLst>
                    <a:path w="1395" h="599" extrusionOk="0">
                      <a:moveTo>
                        <a:pt x="562" y="1"/>
                      </a:moveTo>
                      <a:lnTo>
                        <a:pt x="0" y="218"/>
                      </a:lnTo>
                      <a:lnTo>
                        <a:pt x="0" y="598"/>
                      </a:lnTo>
                      <a:lnTo>
                        <a:pt x="688" y="598"/>
                      </a:lnTo>
                      <a:lnTo>
                        <a:pt x="1395" y="73"/>
                      </a:lnTo>
                      <a:lnTo>
                        <a:pt x="562"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0" name="Google Shape;790;p33"/>
                <p:cNvSpPr/>
                <p:nvPr/>
              </p:nvSpPr>
              <p:spPr>
                <a:xfrm>
                  <a:off x="5880575" y="3926375"/>
                  <a:ext cx="41675" cy="128625"/>
                </a:xfrm>
                <a:custGeom>
                  <a:avLst/>
                  <a:gdLst/>
                  <a:ahLst/>
                  <a:cxnLst/>
                  <a:rect l="l" t="t" r="r" b="b"/>
                  <a:pathLst>
                    <a:path w="1667" h="5145" extrusionOk="0">
                      <a:moveTo>
                        <a:pt x="924" y="1"/>
                      </a:moveTo>
                      <a:cubicBezTo>
                        <a:pt x="345" y="273"/>
                        <a:pt x="1" y="1486"/>
                        <a:pt x="19" y="1812"/>
                      </a:cubicBezTo>
                      <a:cubicBezTo>
                        <a:pt x="55" y="2156"/>
                        <a:pt x="671" y="3297"/>
                        <a:pt x="725" y="3460"/>
                      </a:cubicBezTo>
                      <a:cubicBezTo>
                        <a:pt x="798" y="3623"/>
                        <a:pt x="689" y="4003"/>
                        <a:pt x="761" y="4329"/>
                      </a:cubicBezTo>
                      <a:cubicBezTo>
                        <a:pt x="780" y="4583"/>
                        <a:pt x="689" y="4818"/>
                        <a:pt x="544" y="5017"/>
                      </a:cubicBezTo>
                      <a:cubicBezTo>
                        <a:pt x="671" y="4981"/>
                        <a:pt x="798" y="4872"/>
                        <a:pt x="870" y="4746"/>
                      </a:cubicBezTo>
                      <a:lnTo>
                        <a:pt x="870" y="4746"/>
                      </a:lnTo>
                      <a:cubicBezTo>
                        <a:pt x="870" y="4891"/>
                        <a:pt x="852" y="5017"/>
                        <a:pt x="780" y="5144"/>
                      </a:cubicBezTo>
                      <a:cubicBezTo>
                        <a:pt x="888" y="5108"/>
                        <a:pt x="979" y="5017"/>
                        <a:pt x="1015" y="4909"/>
                      </a:cubicBezTo>
                      <a:cubicBezTo>
                        <a:pt x="1051" y="4963"/>
                        <a:pt x="1069" y="5035"/>
                        <a:pt x="1069" y="5090"/>
                      </a:cubicBezTo>
                      <a:cubicBezTo>
                        <a:pt x="1160" y="4981"/>
                        <a:pt x="1178" y="4800"/>
                        <a:pt x="1124" y="4673"/>
                      </a:cubicBezTo>
                      <a:cubicBezTo>
                        <a:pt x="1033" y="4383"/>
                        <a:pt x="1269" y="3967"/>
                        <a:pt x="1395" y="3677"/>
                      </a:cubicBezTo>
                      <a:cubicBezTo>
                        <a:pt x="1504" y="3387"/>
                        <a:pt x="1142" y="3532"/>
                        <a:pt x="1178" y="3261"/>
                      </a:cubicBezTo>
                      <a:cubicBezTo>
                        <a:pt x="1196" y="2935"/>
                        <a:pt x="1124" y="2609"/>
                        <a:pt x="979" y="2319"/>
                      </a:cubicBezTo>
                      <a:cubicBezTo>
                        <a:pt x="816" y="1866"/>
                        <a:pt x="1667" y="1721"/>
                        <a:pt x="1667" y="1721"/>
                      </a:cubicBezTo>
                      <a:lnTo>
                        <a:pt x="924"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1" name="Google Shape;791;p33"/>
                <p:cNvSpPr/>
                <p:nvPr/>
              </p:nvSpPr>
              <p:spPr>
                <a:xfrm>
                  <a:off x="5859300" y="3914625"/>
                  <a:ext cx="41225" cy="126775"/>
                </a:xfrm>
                <a:custGeom>
                  <a:avLst/>
                  <a:gdLst/>
                  <a:ahLst/>
                  <a:cxnLst/>
                  <a:rect l="l" t="t" r="r" b="b"/>
                  <a:pathLst>
                    <a:path w="1649" h="5071" extrusionOk="0">
                      <a:moveTo>
                        <a:pt x="1087" y="0"/>
                      </a:moveTo>
                      <a:cubicBezTo>
                        <a:pt x="472" y="217"/>
                        <a:pt x="19" y="1395"/>
                        <a:pt x="1" y="1721"/>
                      </a:cubicBezTo>
                      <a:cubicBezTo>
                        <a:pt x="1" y="2047"/>
                        <a:pt x="508" y="3242"/>
                        <a:pt x="562" y="3405"/>
                      </a:cubicBezTo>
                      <a:cubicBezTo>
                        <a:pt x="616" y="3568"/>
                        <a:pt x="472" y="3948"/>
                        <a:pt x="508" y="4274"/>
                      </a:cubicBezTo>
                      <a:cubicBezTo>
                        <a:pt x="490" y="4528"/>
                        <a:pt x="381" y="4763"/>
                        <a:pt x="200" y="4926"/>
                      </a:cubicBezTo>
                      <a:cubicBezTo>
                        <a:pt x="345" y="4908"/>
                        <a:pt x="472" y="4817"/>
                        <a:pt x="562" y="4691"/>
                      </a:cubicBezTo>
                      <a:lnTo>
                        <a:pt x="562" y="4691"/>
                      </a:lnTo>
                      <a:cubicBezTo>
                        <a:pt x="562" y="4835"/>
                        <a:pt x="508" y="4962"/>
                        <a:pt x="435" y="5071"/>
                      </a:cubicBezTo>
                      <a:cubicBezTo>
                        <a:pt x="562" y="5053"/>
                        <a:pt x="653" y="4962"/>
                        <a:pt x="689" y="4853"/>
                      </a:cubicBezTo>
                      <a:cubicBezTo>
                        <a:pt x="725" y="4908"/>
                        <a:pt x="743" y="4980"/>
                        <a:pt x="743" y="5053"/>
                      </a:cubicBezTo>
                      <a:cubicBezTo>
                        <a:pt x="834" y="4944"/>
                        <a:pt x="870" y="4781"/>
                        <a:pt x="834" y="4636"/>
                      </a:cubicBezTo>
                      <a:cubicBezTo>
                        <a:pt x="761" y="4328"/>
                        <a:pt x="1051" y="3948"/>
                        <a:pt x="1196" y="3676"/>
                      </a:cubicBezTo>
                      <a:cubicBezTo>
                        <a:pt x="1323" y="3387"/>
                        <a:pt x="961" y="3513"/>
                        <a:pt x="1015" y="3242"/>
                      </a:cubicBezTo>
                      <a:cubicBezTo>
                        <a:pt x="1069" y="2916"/>
                        <a:pt x="1033" y="2590"/>
                        <a:pt x="924" y="2282"/>
                      </a:cubicBezTo>
                      <a:cubicBezTo>
                        <a:pt x="798" y="1829"/>
                        <a:pt x="1649" y="1757"/>
                        <a:pt x="1649" y="1757"/>
                      </a:cubicBezTo>
                      <a:lnTo>
                        <a:pt x="1087"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2" name="Google Shape;792;p33"/>
                <p:cNvSpPr/>
                <p:nvPr/>
              </p:nvSpPr>
              <p:spPr>
                <a:xfrm>
                  <a:off x="5784600" y="3870250"/>
                  <a:ext cx="38500" cy="69300"/>
                </a:xfrm>
                <a:custGeom>
                  <a:avLst/>
                  <a:gdLst/>
                  <a:ahLst/>
                  <a:cxnLst/>
                  <a:rect l="l" t="t" r="r" b="b"/>
                  <a:pathLst>
                    <a:path w="1540" h="2772" extrusionOk="0">
                      <a:moveTo>
                        <a:pt x="580" y="0"/>
                      </a:moveTo>
                      <a:cubicBezTo>
                        <a:pt x="453" y="363"/>
                        <a:pt x="761" y="1069"/>
                        <a:pt x="761" y="1069"/>
                      </a:cubicBezTo>
                      <a:cubicBezTo>
                        <a:pt x="761" y="1069"/>
                        <a:pt x="309" y="1648"/>
                        <a:pt x="236" y="1757"/>
                      </a:cubicBezTo>
                      <a:cubicBezTo>
                        <a:pt x="91" y="1902"/>
                        <a:pt x="1" y="2119"/>
                        <a:pt x="1" y="2337"/>
                      </a:cubicBezTo>
                      <a:cubicBezTo>
                        <a:pt x="1" y="2518"/>
                        <a:pt x="91" y="2681"/>
                        <a:pt x="254" y="2771"/>
                      </a:cubicBezTo>
                      <a:cubicBezTo>
                        <a:pt x="218" y="2681"/>
                        <a:pt x="218" y="2590"/>
                        <a:pt x="272" y="2518"/>
                      </a:cubicBezTo>
                      <a:cubicBezTo>
                        <a:pt x="272" y="2626"/>
                        <a:pt x="363" y="2699"/>
                        <a:pt x="471" y="2717"/>
                      </a:cubicBezTo>
                      <a:cubicBezTo>
                        <a:pt x="363" y="2590"/>
                        <a:pt x="490" y="2373"/>
                        <a:pt x="490" y="2373"/>
                      </a:cubicBezTo>
                      <a:cubicBezTo>
                        <a:pt x="490" y="2463"/>
                        <a:pt x="544" y="2554"/>
                        <a:pt x="634" y="2572"/>
                      </a:cubicBezTo>
                      <a:cubicBezTo>
                        <a:pt x="598" y="2500"/>
                        <a:pt x="598" y="2409"/>
                        <a:pt x="616" y="2318"/>
                      </a:cubicBezTo>
                      <a:cubicBezTo>
                        <a:pt x="634" y="2192"/>
                        <a:pt x="598" y="2065"/>
                        <a:pt x="544" y="1956"/>
                      </a:cubicBezTo>
                      <a:cubicBezTo>
                        <a:pt x="634" y="1884"/>
                        <a:pt x="743" y="1829"/>
                        <a:pt x="852" y="1775"/>
                      </a:cubicBezTo>
                      <a:cubicBezTo>
                        <a:pt x="1105" y="1630"/>
                        <a:pt x="1341" y="1431"/>
                        <a:pt x="1323" y="1141"/>
                      </a:cubicBezTo>
                      <a:cubicBezTo>
                        <a:pt x="1323" y="833"/>
                        <a:pt x="1232" y="761"/>
                        <a:pt x="1377" y="616"/>
                      </a:cubicBezTo>
                      <a:cubicBezTo>
                        <a:pt x="1540" y="453"/>
                        <a:pt x="1486" y="73"/>
                        <a:pt x="1486" y="73"/>
                      </a:cubicBezTo>
                      <a:lnTo>
                        <a:pt x="580"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3" name="Google Shape;793;p33"/>
                <p:cNvSpPr/>
                <p:nvPr/>
              </p:nvSpPr>
              <p:spPr>
                <a:xfrm>
                  <a:off x="5700400" y="3839000"/>
                  <a:ext cx="301550" cy="189625"/>
                </a:xfrm>
                <a:custGeom>
                  <a:avLst/>
                  <a:gdLst/>
                  <a:ahLst/>
                  <a:cxnLst/>
                  <a:rect l="l" t="t" r="r" b="b"/>
                  <a:pathLst>
                    <a:path w="12062" h="7585" extrusionOk="0">
                      <a:moveTo>
                        <a:pt x="1938" y="1"/>
                      </a:moveTo>
                      <a:cubicBezTo>
                        <a:pt x="1938" y="1"/>
                        <a:pt x="942" y="508"/>
                        <a:pt x="1051" y="1305"/>
                      </a:cubicBezTo>
                      <a:cubicBezTo>
                        <a:pt x="743" y="1377"/>
                        <a:pt x="525" y="1649"/>
                        <a:pt x="507" y="1957"/>
                      </a:cubicBezTo>
                      <a:cubicBezTo>
                        <a:pt x="507" y="2246"/>
                        <a:pt x="344" y="2518"/>
                        <a:pt x="91" y="2663"/>
                      </a:cubicBezTo>
                      <a:cubicBezTo>
                        <a:pt x="0" y="2754"/>
                        <a:pt x="199" y="3079"/>
                        <a:pt x="489" y="3170"/>
                      </a:cubicBezTo>
                      <a:lnTo>
                        <a:pt x="707" y="3206"/>
                      </a:lnTo>
                      <a:cubicBezTo>
                        <a:pt x="719" y="3207"/>
                        <a:pt x="730" y="3208"/>
                        <a:pt x="742" y="3208"/>
                      </a:cubicBezTo>
                      <a:cubicBezTo>
                        <a:pt x="964" y="3208"/>
                        <a:pt x="1162" y="3050"/>
                        <a:pt x="1214" y="2844"/>
                      </a:cubicBezTo>
                      <a:cubicBezTo>
                        <a:pt x="1395" y="2500"/>
                        <a:pt x="1739" y="2283"/>
                        <a:pt x="2119" y="2283"/>
                      </a:cubicBezTo>
                      <a:cubicBezTo>
                        <a:pt x="3423" y="2301"/>
                        <a:pt x="4039" y="2663"/>
                        <a:pt x="4039" y="2663"/>
                      </a:cubicBezTo>
                      <a:cubicBezTo>
                        <a:pt x="4076" y="2658"/>
                        <a:pt x="4112" y="2655"/>
                        <a:pt x="4146" y="2655"/>
                      </a:cubicBezTo>
                      <a:cubicBezTo>
                        <a:pt x="4849" y="2655"/>
                        <a:pt x="5005" y="3677"/>
                        <a:pt x="5868" y="4401"/>
                      </a:cubicBezTo>
                      <a:cubicBezTo>
                        <a:pt x="6610" y="5017"/>
                        <a:pt x="8059" y="5687"/>
                        <a:pt x="8059" y="5687"/>
                      </a:cubicBezTo>
                      <a:cubicBezTo>
                        <a:pt x="8608" y="7299"/>
                        <a:pt x="10113" y="7585"/>
                        <a:pt x="11113" y="7585"/>
                      </a:cubicBezTo>
                      <a:cubicBezTo>
                        <a:pt x="11664" y="7585"/>
                        <a:pt x="12061" y="7498"/>
                        <a:pt x="12061" y="7498"/>
                      </a:cubicBezTo>
                      <a:lnTo>
                        <a:pt x="12025" y="7118"/>
                      </a:lnTo>
                      <a:cubicBezTo>
                        <a:pt x="11841" y="7176"/>
                        <a:pt x="11665" y="7204"/>
                        <a:pt x="11496" y="7204"/>
                      </a:cubicBezTo>
                      <a:cubicBezTo>
                        <a:pt x="10186" y="7204"/>
                        <a:pt x="9290" y="5502"/>
                        <a:pt x="8168" y="2663"/>
                      </a:cubicBezTo>
                      <a:cubicBezTo>
                        <a:pt x="7519" y="1014"/>
                        <a:pt x="6155" y="611"/>
                        <a:pt x="4978" y="611"/>
                      </a:cubicBezTo>
                      <a:cubicBezTo>
                        <a:pt x="3853" y="611"/>
                        <a:pt x="2898" y="979"/>
                        <a:pt x="2898" y="979"/>
                      </a:cubicBezTo>
                      <a:cubicBezTo>
                        <a:pt x="2827" y="976"/>
                        <a:pt x="2757" y="974"/>
                        <a:pt x="2686" y="974"/>
                      </a:cubicBezTo>
                      <a:cubicBezTo>
                        <a:pt x="2358" y="974"/>
                        <a:pt x="2030" y="1007"/>
                        <a:pt x="1703" y="1051"/>
                      </a:cubicBezTo>
                      <a:cubicBezTo>
                        <a:pt x="1811" y="743"/>
                        <a:pt x="2029" y="472"/>
                        <a:pt x="2318" y="291"/>
                      </a:cubicBezTo>
                      <a:lnTo>
                        <a:pt x="2318" y="291"/>
                      </a:lnTo>
                      <a:cubicBezTo>
                        <a:pt x="2318" y="291"/>
                        <a:pt x="1793" y="417"/>
                        <a:pt x="1612" y="653"/>
                      </a:cubicBezTo>
                      <a:cubicBezTo>
                        <a:pt x="1648" y="417"/>
                        <a:pt x="1757" y="182"/>
                        <a:pt x="193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grpSp>
          <p:nvGrpSpPr>
            <p:cNvPr id="794" name="Google Shape;794;p33"/>
            <p:cNvGrpSpPr/>
            <p:nvPr/>
          </p:nvGrpSpPr>
          <p:grpSpPr>
            <a:xfrm>
              <a:off x="7160623" y="1944703"/>
              <a:ext cx="664368" cy="430815"/>
              <a:chOff x="5878325" y="3537725"/>
              <a:chExt cx="128150" cy="83100"/>
            </a:xfrm>
          </p:grpSpPr>
          <p:sp>
            <p:nvSpPr>
              <p:cNvPr id="795" name="Google Shape;795;p33"/>
              <p:cNvSpPr/>
              <p:nvPr/>
            </p:nvSpPr>
            <p:spPr>
              <a:xfrm>
                <a:off x="5921325" y="3543375"/>
                <a:ext cx="85150" cy="43025"/>
              </a:xfrm>
              <a:custGeom>
                <a:avLst/>
                <a:gdLst/>
                <a:ahLst/>
                <a:cxnLst/>
                <a:rect l="l" t="t" r="r" b="b"/>
                <a:pathLst>
                  <a:path w="3406" h="1721" extrusionOk="0">
                    <a:moveTo>
                      <a:pt x="1232" y="0"/>
                    </a:moveTo>
                    <a:lnTo>
                      <a:pt x="1051" y="91"/>
                    </a:lnTo>
                    <a:cubicBezTo>
                      <a:pt x="852" y="616"/>
                      <a:pt x="472" y="1069"/>
                      <a:pt x="1" y="1359"/>
                    </a:cubicBezTo>
                    <a:lnTo>
                      <a:pt x="327" y="1703"/>
                    </a:lnTo>
                    <a:cubicBezTo>
                      <a:pt x="390" y="1634"/>
                      <a:pt x="478" y="1611"/>
                      <a:pt x="569" y="1611"/>
                    </a:cubicBezTo>
                    <a:cubicBezTo>
                      <a:pt x="767" y="1611"/>
                      <a:pt x="979" y="1721"/>
                      <a:pt x="979" y="1721"/>
                    </a:cubicBezTo>
                    <a:cubicBezTo>
                      <a:pt x="1105" y="1317"/>
                      <a:pt x="1452" y="1244"/>
                      <a:pt x="1688" y="1244"/>
                    </a:cubicBezTo>
                    <a:cubicBezTo>
                      <a:pt x="1822" y="1244"/>
                      <a:pt x="1920" y="1268"/>
                      <a:pt x="1920" y="1268"/>
                    </a:cubicBezTo>
                    <a:cubicBezTo>
                      <a:pt x="2044" y="718"/>
                      <a:pt x="2585" y="613"/>
                      <a:pt x="2979" y="613"/>
                    </a:cubicBezTo>
                    <a:cubicBezTo>
                      <a:pt x="3220" y="613"/>
                      <a:pt x="3405" y="652"/>
                      <a:pt x="3405" y="652"/>
                    </a:cubicBezTo>
                    <a:cubicBezTo>
                      <a:pt x="2796" y="172"/>
                      <a:pt x="2224" y="55"/>
                      <a:pt x="1810" y="55"/>
                    </a:cubicBezTo>
                    <a:cubicBezTo>
                      <a:pt x="1412" y="55"/>
                      <a:pt x="1160" y="163"/>
                      <a:pt x="1160" y="163"/>
                    </a:cubicBezTo>
                    <a:lnTo>
                      <a:pt x="1232"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6" name="Google Shape;796;p33"/>
              <p:cNvSpPr/>
              <p:nvPr/>
            </p:nvSpPr>
            <p:spPr>
              <a:xfrm>
                <a:off x="5878325" y="3537725"/>
                <a:ext cx="39400" cy="40525"/>
              </a:xfrm>
              <a:custGeom>
                <a:avLst/>
                <a:gdLst/>
                <a:ahLst/>
                <a:cxnLst/>
                <a:rect l="l" t="t" r="r" b="b"/>
                <a:pathLst>
                  <a:path w="1576" h="1621" extrusionOk="0">
                    <a:moveTo>
                      <a:pt x="534" y="0"/>
                    </a:moveTo>
                    <a:cubicBezTo>
                      <a:pt x="384" y="0"/>
                      <a:pt x="207" y="28"/>
                      <a:pt x="0" y="100"/>
                    </a:cubicBezTo>
                    <a:cubicBezTo>
                      <a:pt x="435" y="118"/>
                      <a:pt x="725" y="498"/>
                      <a:pt x="652" y="933"/>
                    </a:cubicBezTo>
                    <a:cubicBezTo>
                      <a:pt x="652" y="933"/>
                      <a:pt x="1105" y="933"/>
                      <a:pt x="1051" y="1494"/>
                    </a:cubicBezTo>
                    <a:cubicBezTo>
                      <a:pt x="1051" y="1494"/>
                      <a:pt x="1114" y="1475"/>
                      <a:pt x="1189" y="1475"/>
                    </a:cubicBezTo>
                    <a:cubicBezTo>
                      <a:pt x="1278" y="1475"/>
                      <a:pt x="1383" y="1502"/>
                      <a:pt x="1413" y="1621"/>
                    </a:cubicBezTo>
                    <a:lnTo>
                      <a:pt x="1576" y="1530"/>
                    </a:lnTo>
                    <a:cubicBezTo>
                      <a:pt x="1359" y="1150"/>
                      <a:pt x="1268" y="697"/>
                      <a:pt x="1304" y="244"/>
                    </a:cubicBezTo>
                    <a:lnTo>
                      <a:pt x="1232" y="154"/>
                    </a:lnTo>
                    <a:lnTo>
                      <a:pt x="1232" y="299"/>
                    </a:lnTo>
                    <a:cubicBezTo>
                      <a:pt x="1232" y="299"/>
                      <a:pt x="1029" y="0"/>
                      <a:pt x="53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7" name="Google Shape;797;p33"/>
              <p:cNvSpPr/>
              <p:nvPr/>
            </p:nvSpPr>
            <p:spPr>
              <a:xfrm>
                <a:off x="5956650" y="3607200"/>
                <a:ext cx="8175" cy="4100"/>
              </a:xfrm>
              <a:custGeom>
                <a:avLst/>
                <a:gdLst/>
                <a:ahLst/>
                <a:cxnLst/>
                <a:rect l="l" t="t" r="r" b="b"/>
                <a:pathLst>
                  <a:path w="327" h="164" extrusionOk="0">
                    <a:moveTo>
                      <a:pt x="127" y="1"/>
                    </a:moveTo>
                    <a:lnTo>
                      <a:pt x="0" y="73"/>
                    </a:lnTo>
                    <a:lnTo>
                      <a:pt x="0" y="164"/>
                    </a:lnTo>
                    <a:lnTo>
                      <a:pt x="163" y="146"/>
                    </a:lnTo>
                    <a:lnTo>
                      <a:pt x="326"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8" name="Google Shape;798;p33"/>
              <p:cNvSpPr/>
              <p:nvPr/>
            </p:nvSpPr>
            <p:spPr>
              <a:xfrm>
                <a:off x="5927225" y="3590450"/>
                <a:ext cx="10425" cy="30375"/>
              </a:xfrm>
              <a:custGeom>
                <a:avLst/>
                <a:gdLst/>
                <a:ahLst/>
                <a:cxnLst/>
                <a:rect l="l" t="t" r="r" b="b"/>
                <a:pathLst>
                  <a:path w="417" h="1215" extrusionOk="0">
                    <a:moveTo>
                      <a:pt x="181" y="1"/>
                    </a:moveTo>
                    <a:cubicBezTo>
                      <a:pt x="73" y="128"/>
                      <a:pt x="0" y="291"/>
                      <a:pt x="18" y="453"/>
                    </a:cubicBezTo>
                    <a:cubicBezTo>
                      <a:pt x="73" y="580"/>
                      <a:pt x="145" y="707"/>
                      <a:pt x="236" y="816"/>
                    </a:cubicBezTo>
                    <a:cubicBezTo>
                      <a:pt x="254" y="852"/>
                      <a:pt x="236" y="942"/>
                      <a:pt x="254" y="1033"/>
                    </a:cubicBezTo>
                    <a:cubicBezTo>
                      <a:pt x="272" y="1087"/>
                      <a:pt x="254" y="1142"/>
                      <a:pt x="217" y="1196"/>
                    </a:cubicBezTo>
                    <a:cubicBezTo>
                      <a:pt x="254" y="1178"/>
                      <a:pt x="290" y="1160"/>
                      <a:pt x="290" y="1124"/>
                    </a:cubicBezTo>
                    <a:cubicBezTo>
                      <a:pt x="308" y="1160"/>
                      <a:pt x="308" y="1178"/>
                      <a:pt x="290" y="1214"/>
                    </a:cubicBezTo>
                    <a:cubicBezTo>
                      <a:pt x="326" y="1196"/>
                      <a:pt x="344" y="1178"/>
                      <a:pt x="344" y="1160"/>
                    </a:cubicBezTo>
                    <a:cubicBezTo>
                      <a:pt x="362" y="1160"/>
                      <a:pt x="362" y="1178"/>
                      <a:pt x="362" y="1196"/>
                    </a:cubicBezTo>
                    <a:cubicBezTo>
                      <a:pt x="380" y="1160"/>
                      <a:pt x="380" y="1124"/>
                      <a:pt x="362" y="1105"/>
                    </a:cubicBezTo>
                    <a:cubicBezTo>
                      <a:pt x="344" y="1033"/>
                      <a:pt x="380" y="924"/>
                      <a:pt x="399" y="852"/>
                    </a:cubicBezTo>
                    <a:cubicBezTo>
                      <a:pt x="417" y="779"/>
                      <a:pt x="344" y="834"/>
                      <a:pt x="344" y="761"/>
                    </a:cubicBezTo>
                    <a:cubicBezTo>
                      <a:pt x="344" y="689"/>
                      <a:pt x="308" y="598"/>
                      <a:pt x="272" y="544"/>
                    </a:cubicBezTo>
                    <a:cubicBezTo>
                      <a:pt x="217" y="435"/>
                      <a:pt x="417" y="381"/>
                      <a:pt x="417" y="381"/>
                    </a:cubicBezTo>
                    <a:lnTo>
                      <a:pt x="181"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9" name="Google Shape;799;p33"/>
              <p:cNvSpPr/>
              <p:nvPr/>
            </p:nvSpPr>
            <p:spPr>
              <a:xfrm>
                <a:off x="5923150" y="3587750"/>
                <a:ext cx="9075" cy="30350"/>
              </a:xfrm>
              <a:custGeom>
                <a:avLst/>
                <a:gdLst/>
                <a:ahLst/>
                <a:cxnLst/>
                <a:rect l="l" t="t" r="r" b="b"/>
                <a:pathLst>
                  <a:path w="363" h="1214" extrusionOk="0">
                    <a:moveTo>
                      <a:pt x="199" y="0"/>
                    </a:moveTo>
                    <a:cubicBezTo>
                      <a:pt x="73" y="109"/>
                      <a:pt x="0" y="272"/>
                      <a:pt x="0" y="435"/>
                    </a:cubicBezTo>
                    <a:cubicBezTo>
                      <a:pt x="36" y="561"/>
                      <a:pt x="91" y="688"/>
                      <a:pt x="163" y="815"/>
                    </a:cubicBezTo>
                    <a:cubicBezTo>
                      <a:pt x="163" y="851"/>
                      <a:pt x="145" y="942"/>
                      <a:pt x="163" y="1014"/>
                    </a:cubicBezTo>
                    <a:cubicBezTo>
                      <a:pt x="163" y="1087"/>
                      <a:pt x="145" y="1141"/>
                      <a:pt x="109" y="1177"/>
                    </a:cubicBezTo>
                    <a:cubicBezTo>
                      <a:pt x="145" y="1177"/>
                      <a:pt x="181" y="1141"/>
                      <a:pt x="199" y="1123"/>
                    </a:cubicBezTo>
                    <a:lnTo>
                      <a:pt x="199" y="1123"/>
                    </a:lnTo>
                    <a:cubicBezTo>
                      <a:pt x="199" y="1141"/>
                      <a:pt x="181" y="1177"/>
                      <a:pt x="181" y="1213"/>
                    </a:cubicBezTo>
                    <a:cubicBezTo>
                      <a:pt x="199" y="1195"/>
                      <a:pt x="217" y="1177"/>
                      <a:pt x="236" y="1159"/>
                    </a:cubicBezTo>
                    <a:cubicBezTo>
                      <a:pt x="236" y="1159"/>
                      <a:pt x="236" y="1177"/>
                      <a:pt x="254" y="1195"/>
                    </a:cubicBezTo>
                    <a:cubicBezTo>
                      <a:pt x="272" y="1159"/>
                      <a:pt x="272" y="1123"/>
                      <a:pt x="254" y="1105"/>
                    </a:cubicBezTo>
                    <a:cubicBezTo>
                      <a:pt x="217" y="1032"/>
                      <a:pt x="272" y="942"/>
                      <a:pt x="308" y="869"/>
                    </a:cubicBezTo>
                    <a:cubicBezTo>
                      <a:pt x="326" y="797"/>
                      <a:pt x="254" y="833"/>
                      <a:pt x="254" y="779"/>
                    </a:cubicBezTo>
                    <a:cubicBezTo>
                      <a:pt x="254" y="688"/>
                      <a:pt x="236" y="616"/>
                      <a:pt x="199" y="543"/>
                    </a:cubicBezTo>
                    <a:cubicBezTo>
                      <a:pt x="163" y="453"/>
                      <a:pt x="362" y="399"/>
                      <a:pt x="362" y="399"/>
                    </a:cubicBezTo>
                    <a:lnTo>
                      <a:pt x="199"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00" name="Google Shape;800;p33"/>
              <p:cNvSpPr/>
              <p:nvPr/>
            </p:nvSpPr>
            <p:spPr>
              <a:xfrm>
                <a:off x="5907750" y="3578675"/>
                <a:ext cx="7275" cy="17700"/>
              </a:xfrm>
              <a:custGeom>
                <a:avLst/>
                <a:gdLst/>
                <a:ahLst/>
                <a:cxnLst/>
                <a:rect l="l" t="t" r="r" b="b"/>
                <a:pathLst>
                  <a:path w="291" h="708" extrusionOk="0">
                    <a:moveTo>
                      <a:pt x="200" y="1"/>
                    </a:moveTo>
                    <a:lnTo>
                      <a:pt x="0" y="73"/>
                    </a:lnTo>
                    <a:cubicBezTo>
                      <a:pt x="0" y="164"/>
                      <a:pt x="127" y="291"/>
                      <a:pt x="127" y="291"/>
                    </a:cubicBezTo>
                    <a:cubicBezTo>
                      <a:pt x="127" y="291"/>
                      <a:pt x="91" y="454"/>
                      <a:pt x="91" y="490"/>
                    </a:cubicBezTo>
                    <a:cubicBezTo>
                      <a:pt x="73" y="544"/>
                      <a:pt x="73" y="599"/>
                      <a:pt x="91" y="635"/>
                    </a:cubicBezTo>
                    <a:cubicBezTo>
                      <a:pt x="91" y="671"/>
                      <a:pt x="127" y="707"/>
                      <a:pt x="182" y="707"/>
                    </a:cubicBezTo>
                    <a:cubicBezTo>
                      <a:pt x="163" y="689"/>
                      <a:pt x="163" y="671"/>
                      <a:pt x="163" y="653"/>
                    </a:cubicBezTo>
                    <a:lnTo>
                      <a:pt x="163" y="653"/>
                    </a:lnTo>
                    <a:cubicBezTo>
                      <a:pt x="163" y="666"/>
                      <a:pt x="182" y="678"/>
                      <a:pt x="199" y="678"/>
                    </a:cubicBezTo>
                    <a:cubicBezTo>
                      <a:pt x="206" y="678"/>
                      <a:pt x="212" y="676"/>
                      <a:pt x="218" y="671"/>
                    </a:cubicBezTo>
                    <a:cubicBezTo>
                      <a:pt x="200" y="654"/>
                      <a:pt x="200" y="603"/>
                      <a:pt x="200" y="599"/>
                    </a:cubicBezTo>
                    <a:lnTo>
                      <a:pt x="200" y="599"/>
                    </a:lnTo>
                    <a:cubicBezTo>
                      <a:pt x="200" y="617"/>
                      <a:pt x="218" y="635"/>
                      <a:pt x="254" y="635"/>
                    </a:cubicBezTo>
                    <a:cubicBezTo>
                      <a:pt x="236" y="617"/>
                      <a:pt x="218" y="599"/>
                      <a:pt x="218" y="580"/>
                    </a:cubicBezTo>
                    <a:cubicBezTo>
                      <a:pt x="218" y="544"/>
                      <a:pt x="163" y="508"/>
                      <a:pt x="163" y="508"/>
                    </a:cubicBezTo>
                    <a:cubicBezTo>
                      <a:pt x="163" y="508"/>
                      <a:pt x="163" y="490"/>
                      <a:pt x="218" y="436"/>
                    </a:cubicBezTo>
                    <a:cubicBezTo>
                      <a:pt x="272" y="399"/>
                      <a:pt x="290" y="327"/>
                      <a:pt x="272" y="254"/>
                    </a:cubicBezTo>
                    <a:cubicBezTo>
                      <a:pt x="236" y="200"/>
                      <a:pt x="218" y="182"/>
                      <a:pt x="236" y="128"/>
                    </a:cubicBezTo>
                    <a:cubicBezTo>
                      <a:pt x="254" y="91"/>
                      <a:pt x="200" y="1"/>
                      <a:pt x="20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01" name="Google Shape;801;p33"/>
              <p:cNvSpPr/>
              <p:nvPr/>
            </p:nvSpPr>
            <p:spPr>
              <a:xfrm>
                <a:off x="5903675" y="3579600"/>
                <a:ext cx="8175" cy="16775"/>
              </a:xfrm>
              <a:custGeom>
                <a:avLst/>
                <a:gdLst/>
                <a:ahLst/>
                <a:cxnLst/>
                <a:rect l="l" t="t" r="r" b="b"/>
                <a:pathLst>
                  <a:path w="327" h="671" extrusionOk="0">
                    <a:moveTo>
                      <a:pt x="308" y="0"/>
                    </a:moveTo>
                    <a:lnTo>
                      <a:pt x="73" y="18"/>
                    </a:lnTo>
                    <a:cubicBezTo>
                      <a:pt x="73" y="109"/>
                      <a:pt x="109" y="181"/>
                      <a:pt x="145" y="254"/>
                    </a:cubicBezTo>
                    <a:lnTo>
                      <a:pt x="37" y="435"/>
                    </a:lnTo>
                    <a:cubicBezTo>
                      <a:pt x="19" y="471"/>
                      <a:pt x="0" y="525"/>
                      <a:pt x="0" y="580"/>
                    </a:cubicBezTo>
                    <a:cubicBezTo>
                      <a:pt x="0" y="616"/>
                      <a:pt x="37" y="652"/>
                      <a:pt x="73" y="670"/>
                    </a:cubicBezTo>
                    <a:cubicBezTo>
                      <a:pt x="73" y="652"/>
                      <a:pt x="73" y="634"/>
                      <a:pt x="73" y="616"/>
                    </a:cubicBezTo>
                    <a:cubicBezTo>
                      <a:pt x="73" y="634"/>
                      <a:pt x="109" y="652"/>
                      <a:pt x="127" y="652"/>
                    </a:cubicBezTo>
                    <a:cubicBezTo>
                      <a:pt x="109" y="634"/>
                      <a:pt x="127" y="562"/>
                      <a:pt x="127" y="562"/>
                    </a:cubicBezTo>
                    <a:cubicBezTo>
                      <a:pt x="127" y="598"/>
                      <a:pt x="145" y="616"/>
                      <a:pt x="163" y="616"/>
                    </a:cubicBezTo>
                    <a:cubicBezTo>
                      <a:pt x="163" y="598"/>
                      <a:pt x="163" y="580"/>
                      <a:pt x="163" y="562"/>
                    </a:cubicBezTo>
                    <a:cubicBezTo>
                      <a:pt x="182" y="525"/>
                      <a:pt x="145" y="471"/>
                      <a:pt x="145" y="471"/>
                    </a:cubicBezTo>
                    <a:cubicBezTo>
                      <a:pt x="163" y="453"/>
                      <a:pt x="182" y="435"/>
                      <a:pt x="218" y="417"/>
                    </a:cubicBezTo>
                    <a:cubicBezTo>
                      <a:pt x="272" y="399"/>
                      <a:pt x="308" y="326"/>
                      <a:pt x="308" y="254"/>
                    </a:cubicBezTo>
                    <a:cubicBezTo>
                      <a:pt x="308" y="181"/>
                      <a:pt x="272" y="181"/>
                      <a:pt x="308" y="127"/>
                    </a:cubicBezTo>
                    <a:cubicBezTo>
                      <a:pt x="326" y="91"/>
                      <a:pt x="308" y="0"/>
                      <a:pt x="30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02" name="Google Shape;802;p33"/>
              <p:cNvSpPr/>
              <p:nvPr/>
            </p:nvSpPr>
            <p:spPr>
              <a:xfrm>
                <a:off x="5891900" y="3575075"/>
                <a:ext cx="16775" cy="6350"/>
              </a:xfrm>
              <a:custGeom>
                <a:avLst/>
                <a:gdLst/>
                <a:ahLst/>
                <a:cxnLst/>
                <a:rect l="l" t="t" r="r" b="b"/>
                <a:pathLst>
                  <a:path w="671" h="254" extrusionOk="0">
                    <a:moveTo>
                      <a:pt x="399" y="0"/>
                    </a:moveTo>
                    <a:lnTo>
                      <a:pt x="272" y="72"/>
                    </a:lnTo>
                    <a:lnTo>
                      <a:pt x="290" y="18"/>
                    </a:lnTo>
                    <a:lnTo>
                      <a:pt x="145" y="109"/>
                    </a:lnTo>
                    <a:lnTo>
                      <a:pt x="145" y="109"/>
                    </a:lnTo>
                    <a:lnTo>
                      <a:pt x="164" y="72"/>
                    </a:lnTo>
                    <a:lnTo>
                      <a:pt x="109" y="145"/>
                    </a:lnTo>
                    <a:lnTo>
                      <a:pt x="109" y="91"/>
                    </a:lnTo>
                    <a:lnTo>
                      <a:pt x="19" y="181"/>
                    </a:lnTo>
                    <a:lnTo>
                      <a:pt x="1" y="235"/>
                    </a:lnTo>
                    <a:lnTo>
                      <a:pt x="254" y="254"/>
                    </a:lnTo>
                    <a:lnTo>
                      <a:pt x="580" y="109"/>
                    </a:lnTo>
                    <a:lnTo>
                      <a:pt x="671" y="0"/>
                    </a:lnTo>
                    <a:lnTo>
                      <a:pt x="671" y="0"/>
                    </a:lnTo>
                    <a:lnTo>
                      <a:pt x="526" y="54"/>
                    </a:lnTo>
                    <a:lnTo>
                      <a:pt x="562" y="18"/>
                    </a:lnTo>
                    <a:lnTo>
                      <a:pt x="490" y="54"/>
                    </a:lnTo>
                    <a:lnTo>
                      <a:pt x="508" y="18"/>
                    </a:lnTo>
                    <a:lnTo>
                      <a:pt x="363" y="72"/>
                    </a:lnTo>
                    <a:lnTo>
                      <a:pt x="399"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03" name="Google Shape;803;p33"/>
              <p:cNvSpPr/>
              <p:nvPr/>
            </p:nvSpPr>
            <p:spPr>
              <a:xfrm>
                <a:off x="5924050" y="3583225"/>
                <a:ext cx="20850" cy="21750"/>
              </a:xfrm>
              <a:custGeom>
                <a:avLst/>
                <a:gdLst/>
                <a:ahLst/>
                <a:cxnLst/>
                <a:rect l="l" t="t" r="r" b="b"/>
                <a:pathLst>
                  <a:path w="834" h="870" extrusionOk="0">
                    <a:moveTo>
                      <a:pt x="254" y="0"/>
                    </a:moveTo>
                    <a:lnTo>
                      <a:pt x="0" y="72"/>
                    </a:lnTo>
                    <a:cubicBezTo>
                      <a:pt x="0" y="72"/>
                      <a:pt x="200" y="525"/>
                      <a:pt x="218" y="543"/>
                    </a:cubicBezTo>
                    <a:lnTo>
                      <a:pt x="562" y="869"/>
                    </a:lnTo>
                    <a:lnTo>
                      <a:pt x="689" y="815"/>
                    </a:lnTo>
                    <a:lnTo>
                      <a:pt x="833" y="797"/>
                    </a:lnTo>
                    <a:lnTo>
                      <a:pt x="670" y="670"/>
                    </a:lnTo>
                    <a:lnTo>
                      <a:pt x="725" y="670"/>
                    </a:lnTo>
                    <a:lnTo>
                      <a:pt x="598" y="561"/>
                    </a:lnTo>
                    <a:lnTo>
                      <a:pt x="670" y="561"/>
                    </a:lnTo>
                    <a:lnTo>
                      <a:pt x="507" y="453"/>
                    </a:lnTo>
                    <a:lnTo>
                      <a:pt x="598" y="471"/>
                    </a:lnTo>
                    <a:lnTo>
                      <a:pt x="453" y="308"/>
                    </a:lnTo>
                    <a:lnTo>
                      <a:pt x="507" y="308"/>
                    </a:lnTo>
                    <a:lnTo>
                      <a:pt x="399" y="163"/>
                    </a:lnTo>
                    <a:lnTo>
                      <a:pt x="399" y="163"/>
                    </a:lnTo>
                    <a:lnTo>
                      <a:pt x="471" y="181"/>
                    </a:lnTo>
                    <a:lnTo>
                      <a:pt x="471" y="181"/>
                    </a:lnTo>
                    <a:lnTo>
                      <a:pt x="254"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04" name="Google Shape;804;p33"/>
              <p:cNvSpPr/>
              <p:nvPr/>
            </p:nvSpPr>
            <p:spPr>
              <a:xfrm>
                <a:off x="5942600" y="3603125"/>
                <a:ext cx="10000" cy="7275"/>
              </a:xfrm>
              <a:custGeom>
                <a:avLst/>
                <a:gdLst/>
                <a:ahLst/>
                <a:cxnLst/>
                <a:rect l="l" t="t" r="r" b="b"/>
                <a:pathLst>
                  <a:path w="400" h="291" extrusionOk="0">
                    <a:moveTo>
                      <a:pt x="1" y="1"/>
                    </a:moveTo>
                    <a:lnTo>
                      <a:pt x="37" y="182"/>
                    </a:lnTo>
                    <a:cubicBezTo>
                      <a:pt x="73" y="218"/>
                      <a:pt x="128" y="236"/>
                      <a:pt x="182" y="254"/>
                    </a:cubicBezTo>
                    <a:lnTo>
                      <a:pt x="363" y="291"/>
                    </a:lnTo>
                    <a:lnTo>
                      <a:pt x="399" y="218"/>
                    </a:lnTo>
                    <a:lnTo>
                      <a:pt x="309" y="218"/>
                    </a:lnTo>
                    <a:lnTo>
                      <a:pt x="345" y="200"/>
                    </a:lnTo>
                    <a:lnTo>
                      <a:pt x="200" y="146"/>
                    </a:lnTo>
                    <a:lnTo>
                      <a:pt x="254" y="146"/>
                    </a:lnTo>
                    <a:lnTo>
                      <a:pt x="73" y="73"/>
                    </a:lnTo>
                    <a:lnTo>
                      <a:pt x="182" y="73"/>
                    </a:lnTo>
                    <a:lnTo>
                      <a:pt x="1"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05" name="Google Shape;805;p33"/>
              <p:cNvSpPr/>
              <p:nvPr/>
            </p:nvSpPr>
            <p:spPr>
              <a:xfrm>
                <a:off x="5951200" y="3608125"/>
                <a:ext cx="5925" cy="2725"/>
              </a:xfrm>
              <a:custGeom>
                <a:avLst/>
                <a:gdLst/>
                <a:ahLst/>
                <a:cxnLst/>
                <a:rect l="l" t="t" r="r" b="b"/>
                <a:pathLst>
                  <a:path w="237" h="109" extrusionOk="0">
                    <a:moveTo>
                      <a:pt x="236" y="0"/>
                    </a:moveTo>
                    <a:lnTo>
                      <a:pt x="182" y="36"/>
                    </a:lnTo>
                    <a:lnTo>
                      <a:pt x="182" y="18"/>
                    </a:lnTo>
                    <a:lnTo>
                      <a:pt x="110" y="54"/>
                    </a:lnTo>
                    <a:lnTo>
                      <a:pt x="110" y="36"/>
                    </a:lnTo>
                    <a:lnTo>
                      <a:pt x="55" y="54"/>
                    </a:lnTo>
                    <a:lnTo>
                      <a:pt x="1" y="91"/>
                    </a:lnTo>
                    <a:lnTo>
                      <a:pt x="37" y="109"/>
                    </a:lnTo>
                    <a:lnTo>
                      <a:pt x="146" y="109"/>
                    </a:lnTo>
                    <a:lnTo>
                      <a:pt x="218" y="72"/>
                    </a:lnTo>
                    <a:lnTo>
                      <a:pt x="236"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06" name="Google Shape;806;p33"/>
              <p:cNvSpPr/>
              <p:nvPr/>
            </p:nvSpPr>
            <p:spPr>
              <a:xfrm>
                <a:off x="5883750" y="3574150"/>
                <a:ext cx="73825" cy="38375"/>
              </a:xfrm>
              <a:custGeom>
                <a:avLst/>
                <a:gdLst/>
                <a:ahLst/>
                <a:cxnLst/>
                <a:rect l="l" t="t" r="r" b="b"/>
                <a:pathLst>
                  <a:path w="2953" h="1535" extrusionOk="0">
                    <a:moveTo>
                      <a:pt x="381" y="1"/>
                    </a:moveTo>
                    <a:cubicBezTo>
                      <a:pt x="381" y="1"/>
                      <a:pt x="146" y="146"/>
                      <a:pt x="200" y="327"/>
                    </a:cubicBezTo>
                    <a:cubicBezTo>
                      <a:pt x="127" y="345"/>
                      <a:pt x="91" y="417"/>
                      <a:pt x="91" y="490"/>
                    </a:cubicBezTo>
                    <a:cubicBezTo>
                      <a:pt x="109" y="562"/>
                      <a:pt x="73" y="635"/>
                      <a:pt x="19" y="671"/>
                    </a:cubicBezTo>
                    <a:cubicBezTo>
                      <a:pt x="1" y="689"/>
                      <a:pt x="55" y="761"/>
                      <a:pt x="127" y="780"/>
                    </a:cubicBezTo>
                    <a:lnTo>
                      <a:pt x="182" y="780"/>
                    </a:lnTo>
                    <a:cubicBezTo>
                      <a:pt x="236" y="780"/>
                      <a:pt x="290" y="725"/>
                      <a:pt x="290" y="671"/>
                    </a:cubicBezTo>
                    <a:cubicBezTo>
                      <a:pt x="327" y="598"/>
                      <a:pt x="399" y="526"/>
                      <a:pt x="490" y="526"/>
                    </a:cubicBezTo>
                    <a:cubicBezTo>
                      <a:pt x="541" y="513"/>
                      <a:pt x="595" y="507"/>
                      <a:pt x="649" y="507"/>
                    </a:cubicBezTo>
                    <a:cubicBezTo>
                      <a:pt x="748" y="507"/>
                      <a:pt x="849" y="527"/>
                      <a:pt x="942" y="562"/>
                    </a:cubicBezTo>
                    <a:cubicBezTo>
                      <a:pt x="959" y="557"/>
                      <a:pt x="975" y="555"/>
                      <a:pt x="991" y="555"/>
                    </a:cubicBezTo>
                    <a:cubicBezTo>
                      <a:pt x="1138" y="555"/>
                      <a:pt x="1216" y="777"/>
                      <a:pt x="1413" y="924"/>
                    </a:cubicBezTo>
                    <a:cubicBezTo>
                      <a:pt x="1594" y="1015"/>
                      <a:pt x="1775" y="1105"/>
                      <a:pt x="1975" y="1160"/>
                    </a:cubicBezTo>
                    <a:cubicBezTo>
                      <a:pt x="2112" y="1465"/>
                      <a:pt x="2390" y="1535"/>
                      <a:pt x="2614" y="1535"/>
                    </a:cubicBezTo>
                    <a:cubicBezTo>
                      <a:pt x="2802" y="1535"/>
                      <a:pt x="2952" y="1486"/>
                      <a:pt x="2952" y="1486"/>
                    </a:cubicBezTo>
                    <a:lnTo>
                      <a:pt x="2934" y="1395"/>
                    </a:lnTo>
                    <a:cubicBezTo>
                      <a:pt x="2880" y="1420"/>
                      <a:pt x="2828" y="1432"/>
                      <a:pt x="2776" y="1432"/>
                    </a:cubicBezTo>
                    <a:cubicBezTo>
                      <a:pt x="2488" y="1432"/>
                      <a:pt x="2241" y="1054"/>
                      <a:pt x="1902" y="454"/>
                    </a:cubicBezTo>
                    <a:cubicBezTo>
                      <a:pt x="1737" y="139"/>
                      <a:pt x="1476" y="50"/>
                      <a:pt x="1233" y="50"/>
                    </a:cubicBezTo>
                    <a:cubicBezTo>
                      <a:pt x="918" y="50"/>
                      <a:pt x="634" y="200"/>
                      <a:pt x="634" y="200"/>
                    </a:cubicBezTo>
                    <a:cubicBezTo>
                      <a:pt x="526" y="200"/>
                      <a:pt x="435" y="218"/>
                      <a:pt x="345" y="236"/>
                    </a:cubicBezTo>
                    <a:cubicBezTo>
                      <a:pt x="363" y="164"/>
                      <a:pt x="417" y="91"/>
                      <a:pt x="471" y="55"/>
                    </a:cubicBezTo>
                    <a:lnTo>
                      <a:pt x="471" y="55"/>
                    </a:lnTo>
                    <a:cubicBezTo>
                      <a:pt x="417" y="73"/>
                      <a:pt x="363" y="109"/>
                      <a:pt x="327" y="164"/>
                    </a:cubicBezTo>
                    <a:cubicBezTo>
                      <a:pt x="308" y="91"/>
                      <a:pt x="345" y="37"/>
                      <a:pt x="38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07" name="Google Shape;807;p33"/>
              <p:cNvSpPr/>
              <p:nvPr/>
            </p:nvSpPr>
            <p:spPr>
              <a:xfrm>
                <a:off x="5891000" y="3586375"/>
                <a:ext cx="5000" cy="4100"/>
              </a:xfrm>
              <a:custGeom>
                <a:avLst/>
                <a:gdLst/>
                <a:ahLst/>
                <a:cxnLst/>
                <a:rect l="l" t="t" r="r" b="b"/>
                <a:pathLst>
                  <a:path w="200" h="164" extrusionOk="0">
                    <a:moveTo>
                      <a:pt x="145" y="1"/>
                    </a:moveTo>
                    <a:lnTo>
                      <a:pt x="0" y="128"/>
                    </a:lnTo>
                    <a:lnTo>
                      <a:pt x="127" y="164"/>
                    </a:lnTo>
                    <a:lnTo>
                      <a:pt x="127" y="164"/>
                    </a:lnTo>
                    <a:lnTo>
                      <a:pt x="91" y="128"/>
                    </a:lnTo>
                    <a:lnTo>
                      <a:pt x="163" y="128"/>
                    </a:lnTo>
                    <a:lnTo>
                      <a:pt x="127" y="91"/>
                    </a:lnTo>
                    <a:lnTo>
                      <a:pt x="127" y="91"/>
                    </a:lnTo>
                    <a:lnTo>
                      <a:pt x="200" y="109"/>
                    </a:lnTo>
                    <a:lnTo>
                      <a:pt x="145"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808" name="Google Shape;808;p33"/>
            <p:cNvGrpSpPr/>
            <p:nvPr/>
          </p:nvGrpSpPr>
          <p:grpSpPr>
            <a:xfrm>
              <a:off x="4754849" y="2531954"/>
              <a:ext cx="1089092" cy="665016"/>
              <a:chOff x="5414275" y="3651000"/>
              <a:chExt cx="210075" cy="128275"/>
            </a:xfrm>
          </p:grpSpPr>
          <p:sp>
            <p:nvSpPr>
              <p:cNvPr id="809" name="Google Shape;809;p33"/>
              <p:cNvSpPr/>
              <p:nvPr/>
            </p:nvSpPr>
            <p:spPr>
              <a:xfrm>
                <a:off x="5414275" y="3651975"/>
                <a:ext cx="135375" cy="72075"/>
              </a:xfrm>
              <a:custGeom>
                <a:avLst/>
                <a:gdLst/>
                <a:ahLst/>
                <a:cxnLst/>
                <a:rect l="l" t="t" r="r" b="b"/>
                <a:pathLst>
                  <a:path w="5415" h="2883" extrusionOk="0">
                    <a:moveTo>
                      <a:pt x="2365" y="0"/>
                    </a:moveTo>
                    <a:cubicBezTo>
                      <a:pt x="1727" y="0"/>
                      <a:pt x="906" y="168"/>
                      <a:pt x="0" y="763"/>
                    </a:cubicBezTo>
                    <a:cubicBezTo>
                      <a:pt x="0" y="763"/>
                      <a:pt x="155" y="743"/>
                      <a:pt x="385" y="743"/>
                    </a:cubicBezTo>
                    <a:cubicBezTo>
                      <a:pt x="1005" y="743"/>
                      <a:pt x="2173" y="888"/>
                      <a:pt x="2318" y="1958"/>
                    </a:cubicBezTo>
                    <a:cubicBezTo>
                      <a:pt x="2318" y="1958"/>
                      <a:pt x="2410" y="1943"/>
                      <a:pt x="2548" y="1943"/>
                    </a:cubicBezTo>
                    <a:cubicBezTo>
                      <a:pt x="2913" y="1943"/>
                      <a:pt x="3601" y="2048"/>
                      <a:pt x="3785" y="2810"/>
                    </a:cubicBezTo>
                    <a:cubicBezTo>
                      <a:pt x="3785" y="2810"/>
                      <a:pt x="4073" y="2700"/>
                      <a:pt x="4366" y="2700"/>
                    </a:cubicBezTo>
                    <a:cubicBezTo>
                      <a:pt x="4550" y="2700"/>
                      <a:pt x="4735" y="2743"/>
                      <a:pt x="4853" y="2882"/>
                    </a:cubicBezTo>
                    <a:lnTo>
                      <a:pt x="5415" y="2375"/>
                    </a:lnTo>
                    <a:cubicBezTo>
                      <a:pt x="4672" y="1832"/>
                      <a:pt x="4129" y="1053"/>
                      <a:pt x="3894" y="166"/>
                    </a:cubicBezTo>
                    <a:lnTo>
                      <a:pt x="3604" y="21"/>
                    </a:lnTo>
                    <a:lnTo>
                      <a:pt x="3694" y="274"/>
                    </a:lnTo>
                    <a:cubicBezTo>
                      <a:pt x="3694" y="274"/>
                      <a:pt x="3181" y="0"/>
                      <a:pt x="236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10" name="Google Shape;810;p33"/>
              <p:cNvSpPr/>
              <p:nvPr/>
            </p:nvSpPr>
            <p:spPr>
              <a:xfrm>
                <a:off x="5555525" y="3651000"/>
                <a:ext cx="68825" cy="62625"/>
              </a:xfrm>
              <a:custGeom>
                <a:avLst/>
                <a:gdLst/>
                <a:ahLst/>
                <a:cxnLst/>
                <a:rect l="l" t="t" r="r" b="b"/>
                <a:pathLst>
                  <a:path w="2753" h="2505" extrusionOk="0">
                    <a:moveTo>
                      <a:pt x="1746" y="0"/>
                    </a:moveTo>
                    <a:cubicBezTo>
                      <a:pt x="1064" y="0"/>
                      <a:pt x="743" y="386"/>
                      <a:pt x="743" y="386"/>
                    </a:cubicBezTo>
                    <a:lnTo>
                      <a:pt x="761" y="150"/>
                    </a:lnTo>
                    <a:lnTo>
                      <a:pt x="616" y="313"/>
                    </a:lnTo>
                    <a:cubicBezTo>
                      <a:pt x="616" y="1038"/>
                      <a:pt x="399" y="1744"/>
                      <a:pt x="0" y="2360"/>
                    </a:cubicBezTo>
                    <a:lnTo>
                      <a:pt x="254" y="2505"/>
                    </a:lnTo>
                    <a:cubicBezTo>
                      <a:pt x="316" y="2337"/>
                      <a:pt x="455" y="2294"/>
                      <a:pt x="581" y="2294"/>
                    </a:cubicBezTo>
                    <a:cubicBezTo>
                      <a:pt x="714" y="2294"/>
                      <a:pt x="833" y="2342"/>
                      <a:pt x="833" y="2342"/>
                    </a:cubicBezTo>
                    <a:cubicBezTo>
                      <a:pt x="865" y="1543"/>
                      <a:pt x="1397" y="1489"/>
                      <a:pt x="1540" y="1489"/>
                    </a:cubicBezTo>
                    <a:cubicBezTo>
                      <a:pt x="1563" y="1489"/>
                      <a:pt x="1576" y="1490"/>
                      <a:pt x="1576" y="1490"/>
                    </a:cubicBezTo>
                    <a:cubicBezTo>
                      <a:pt x="1524" y="273"/>
                      <a:pt x="2625" y="241"/>
                      <a:pt x="2743" y="241"/>
                    </a:cubicBezTo>
                    <a:cubicBezTo>
                      <a:pt x="2749" y="241"/>
                      <a:pt x="2753" y="241"/>
                      <a:pt x="2753" y="241"/>
                    </a:cubicBezTo>
                    <a:cubicBezTo>
                      <a:pt x="2356" y="63"/>
                      <a:pt x="2021" y="0"/>
                      <a:pt x="174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11" name="Google Shape;811;p33"/>
              <p:cNvSpPr/>
              <p:nvPr/>
            </p:nvSpPr>
            <p:spPr>
              <a:xfrm>
                <a:off x="5474925" y="3753000"/>
                <a:ext cx="13150" cy="7700"/>
              </a:xfrm>
              <a:custGeom>
                <a:avLst/>
                <a:gdLst/>
                <a:ahLst/>
                <a:cxnLst/>
                <a:rect l="l" t="t" r="r" b="b"/>
                <a:pathLst>
                  <a:path w="526" h="308" extrusionOk="0">
                    <a:moveTo>
                      <a:pt x="1" y="0"/>
                    </a:moveTo>
                    <a:lnTo>
                      <a:pt x="236" y="254"/>
                    </a:lnTo>
                    <a:lnTo>
                      <a:pt x="490" y="308"/>
                    </a:lnTo>
                    <a:lnTo>
                      <a:pt x="526" y="163"/>
                    </a:lnTo>
                    <a:lnTo>
                      <a:pt x="327" y="54"/>
                    </a:lnTo>
                    <a:lnTo>
                      <a:pt x="1"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12" name="Google Shape;812;p33"/>
              <p:cNvSpPr/>
              <p:nvPr/>
            </p:nvSpPr>
            <p:spPr>
              <a:xfrm>
                <a:off x="5518400" y="3730350"/>
                <a:ext cx="17675" cy="48925"/>
              </a:xfrm>
              <a:custGeom>
                <a:avLst/>
                <a:gdLst/>
                <a:ahLst/>
                <a:cxnLst/>
                <a:rect l="l" t="t" r="r" b="b"/>
                <a:pathLst>
                  <a:path w="707" h="1957" extrusionOk="0">
                    <a:moveTo>
                      <a:pt x="489" y="1"/>
                    </a:moveTo>
                    <a:lnTo>
                      <a:pt x="73" y="598"/>
                    </a:lnTo>
                    <a:cubicBezTo>
                      <a:pt x="73" y="598"/>
                      <a:pt x="381" y="707"/>
                      <a:pt x="272" y="870"/>
                    </a:cubicBezTo>
                    <a:cubicBezTo>
                      <a:pt x="199" y="960"/>
                      <a:pt x="145" y="1087"/>
                      <a:pt x="127" y="1214"/>
                    </a:cubicBezTo>
                    <a:cubicBezTo>
                      <a:pt x="127" y="1323"/>
                      <a:pt x="0" y="1232"/>
                      <a:pt x="18" y="1341"/>
                    </a:cubicBezTo>
                    <a:cubicBezTo>
                      <a:pt x="36" y="1467"/>
                      <a:pt x="91" y="1630"/>
                      <a:pt x="36" y="1739"/>
                    </a:cubicBezTo>
                    <a:cubicBezTo>
                      <a:pt x="0" y="1793"/>
                      <a:pt x="0" y="1848"/>
                      <a:pt x="18" y="1902"/>
                    </a:cubicBezTo>
                    <a:cubicBezTo>
                      <a:pt x="36" y="1884"/>
                      <a:pt x="36" y="1848"/>
                      <a:pt x="55" y="1830"/>
                    </a:cubicBezTo>
                    <a:cubicBezTo>
                      <a:pt x="73" y="1884"/>
                      <a:pt x="91" y="1920"/>
                      <a:pt x="127" y="1956"/>
                    </a:cubicBezTo>
                    <a:cubicBezTo>
                      <a:pt x="109" y="1902"/>
                      <a:pt x="109" y="1848"/>
                      <a:pt x="127" y="1793"/>
                    </a:cubicBezTo>
                    <a:cubicBezTo>
                      <a:pt x="145" y="1848"/>
                      <a:pt x="181" y="1884"/>
                      <a:pt x="236" y="1920"/>
                    </a:cubicBezTo>
                    <a:cubicBezTo>
                      <a:pt x="181" y="1830"/>
                      <a:pt x="181" y="1739"/>
                      <a:pt x="199" y="1649"/>
                    </a:cubicBezTo>
                    <a:cubicBezTo>
                      <a:pt x="254" y="1522"/>
                      <a:pt x="236" y="1377"/>
                      <a:pt x="272" y="1323"/>
                    </a:cubicBezTo>
                    <a:cubicBezTo>
                      <a:pt x="435" y="1141"/>
                      <a:pt x="562" y="960"/>
                      <a:pt x="670" y="761"/>
                    </a:cubicBezTo>
                    <a:cubicBezTo>
                      <a:pt x="707" y="634"/>
                      <a:pt x="670" y="145"/>
                      <a:pt x="48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13" name="Google Shape;813;p33"/>
              <p:cNvSpPr/>
              <p:nvPr/>
            </p:nvSpPr>
            <p:spPr>
              <a:xfrm>
                <a:off x="5528350" y="3727175"/>
                <a:ext cx="16325" cy="48925"/>
              </a:xfrm>
              <a:custGeom>
                <a:avLst/>
                <a:gdLst/>
                <a:ahLst/>
                <a:cxnLst/>
                <a:rect l="l" t="t" r="r" b="b"/>
                <a:pathLst>
                  <a:path w="653" h="1957" extrusionOk="0">
                    <a:moveTo>
                      <a:pt x="363" y="1"/>
                    </a:moveTo>
                    <a:lnTo>
                      <a:pt x="19" y="635"/>
                    </a:lnTo>
                    <a:cubicBezTo>
                      <a:pt x="19" y="635"/>
                      <a:pt x="345" y="725"/>
                      <a:pt x="254" y="888"/>
                    </a:cubicBezTo>
                    <a:cubicBezTo>
                      <a:pt x="182" y="979"/>
                      <a:pt x="146" y="1106"/>
                      <a:pt x="146" y="1232"/>
                    </a:cubicBezTo>
                    <a:cubicBezTo>
                      <a:pt x="146" y="1341"/>
                      <a:pt x="1" y="1268"/>
                      <a:pt x="37" y="1377"/>
                    </a:cubicBezTo>
                    <a:cubicBezTo>
                      <a:pt x="73" y="1486"/>
                      <a:pt x="146" y="1667"/>
                      <a:pt x="109" y="1776"/>
                    </a:cubicBezTo>
                    <a:cubicBezTo>
                      <a:pt x="73" y="1812"/>
                      <a:pt x="73" y="1884"/>
                      <a:pt x="109" y="1939"/>
                    </a:cubicBezTo>
                    <a:cubicBezTo>
                      <a:pt x="109" y="1902"/>
                      <a:pt x="127" y="1884"/>
                      <a:pt x="127" y="1866"/>
                    </a:cubicBezTo>
                    <a:cubicBezTo>
                      <a:pt x="146" y="1902"/>
                      <a:pt x="164" y="1939"/>
                      <a:pt x="218" y="1957"/>
                    </a:cubicBezTo>
                    <a:cubicBezTo>
                      <a:pt x="200" y="1920"/>
                      <a:pt x="182" y="1866"/>
                      <a:pt x="200" y="1812"/>
                    </a:cubicBezTo>
                    <a:lnTo>
                      <a:pt x="200" y="1812"/>
                    </a:lnTo>
                    <a:cubicBezTo>
                      <a:pt x="218" y="1866"/>
                      <a:pt x="254" y="1902"/>
                      <a:pt x="309" y="1920"/>
                    </a:cubicBezTo>
                    <a:cubicBezTo>
                      <a:pt x="254" y="1848"/>
                      <a:pt x="236" y="1757"/>
                      <a:pt x="254" y="1649"/>
                    </a:cubicBezTo>
                    <a:cubicBezTo>
                      <a:pt x="290" y="1540"/>
                      <a:pt x="272" y="1377"/>
                      <a:pt x="290" y="1323"/>
                    </a:cubicBezTo>
                    <a:cubicBezTo>
                      <a:pt x="435" y="1142"/>
                      <a:pt x="544" y="943"/>
                      <a:pt x="634" y="743"/>
                    </a:cubicBezTo>
                    <a:cubicBezTo>
                      <a:pt x="653" y="617"/>
                      <a:pt x="580" y="128"/>
                      <a:pt x="36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14" name="Google Shape;814;p33"/>
              <p:cNvSpPr/>
              <p:nvPr/>
            </p:nvSpPr>
            <p:spPr>
              <a:xfrm>
                <a:off x="5558700" y="3714950"/>
                <a:ext cx="12700" cy="28550"/>
              </a:xfrm>
              <a:custGeom>
                <a:avLst/>
                <a:gdLst/>
                <a:ahLst/>
                <a:cxnLst/>
                <a:rect l="l" t="t" r="r" b="b"/>
                <a:pathLst>
                  <a:path w="508" h="1142" extrusionOk="0">
                    <a:moveTo>
                      <a:pt x="199" y="1"/>
                    </a:moveTo>
                    <a:cubicBezTo>
                      <a:pt x="199" y="1"/>
                      <a:pt x="109" y="110"/>
                      <a:pt x="127" y="200"/>
                    </a:cubicBezTo>
                    <a:cubicBezTo>
                      <a:pt x="145" y="273"/>
                      <a:pt x="109" y="291"/>
                      <a:pt x="54" y="381"/>
                    </a:cubicBezTo>
                    <a:cubicBezTo>
                      <a:pt x="0" y="490"/>
                      <a:pt x="18" y="617"/>
                      <a:pt x="109" y="689"/>
                    </a:cubicBezTo>
                    <a:lnTo>
                      <a:pt x="181" y="816"/>
                    </a:lnTo>
                    <a:cubicBezTo>
                      <a:pt x="181" y="816"/>
                      <a:pt x="91" y="870"/>
                      <a:pt x="72" y="924"/>
                    </a:cubicBezTo>
                    <a:cubicBezTo>
                      <a:pt x="72" y="943"/>
                      <a:pt x="54" y="979"/>
                      <a:pt x="18" y="997"/>
                    </a:cubicBezTo>
                    <a:cubicBezTo>
                      <a:pt x="28" y="1002"/>
                      <a:pt x="38" y="1004"/>
                      <a:pt x="47" y="1004"/>
                    </a:cubicBezTo>
                    <a:cubicBezTo>
                      <a:pt x="72" y="1004"/>
                      <a:pt x="95" y="987"/>
                      <a:pt x="109" y="961"/>
                    </a:cubicBezTo>
                    <a:lnTo>
                      <a:pt x="109" y="961"/>
                    </a:lnTo>
                    <a:cubicBezTo>
                      <a:pt x="109" y="961"/>
                      <a:pt x="109" y="1051"/>
                      <a:pt x="54" y="1069"/>
                    </a:cubicBezTo>
                    <a:cubicBezTo>
                      <a:pt x="69" y="1077"/>
                      <a:pt x="87" y="1081"/>
                      <a:pt x="105" y="1081"/>
                    </a:cubicBezTo>
                    <a:cubicBezTo>
                      <a:pt x="129" y="1081"/>
                      <a:pt x="152" y="1072"/>
                      <a:pt x="163" y="1051"/>
                    </a:cubicBezTo>
                    <a:lnTo>
                      <a:pt x="163" y="1051"/>
                    </a:lnTo>
                    <a:cubicBezTo>
                      <a:pt x="163" y="1087"/>
                      <a:pt x="145" y="1106"/>
                      <a:pt x="127" y="1142"/>
                    </a:cubicBezTo>
                    <a:cubicBezTo>
                      <a:pt x="199" y="1142"/>
                      <a:pt x="254" y="1106"/>
                      <a:pt x="290" y="1033"/>
                    </a:cubicBezTo>
                    <a:cubicBezTo>
                      <a:pt x="326" y="961"/>
                      <a:pt x="326" y="870"/>
                      <a:pt x="308" y="798"/>
                    </a:cubicBezTo>
                    <a:cubicBezTo>
                      <a:pt x="308" y="743"/>
                      <a:pt x="254" y="472"/>
                      <a:pt x="254" y="472"/>
                    </a:cubicBezTo>
                    <a:cubicBezTo>
                      <a:pt x="254" y="472"/>
                      <a:pt x="489" y="291"/>
                      <a:pt x="507" y="146"/>
                    </a:cubicBezTo>
                    <a:lnTo>
                      <a:pt x="199"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15" name="Google Shape;815;p33"/>
              <p:cNvSpPr/>
              <p:nvPr/>
            </p:nvSpPr>
            <p:spPr>
              <a:xfrm>
                <a:off x="5564125" y="3716325"/>
                <a:ext cx="11350" cy="28075"/>
              </a:xfrm>
              <a:custGeom>
                <a:avLst/>
                <a:gdLst/>
                <a:ahLst/>
                <a:cxnLst/>
                <a:rect l="l" t="t" r="r" b="b"/>
                <a:pathLst>
                  <a:path w="454" h="1123" extrusionOk="0">
                    <a:moveTo>
                      <a:pt x="55" y="0"/>
                    </a:moveTo>
                    <a:cubicBezTo>
                      <a:pt x="55" y="0"/>
                      <a:pt x="0" y="145"/>
                      <a:pt x="55" y="218"/>
                    </a:cubicBezTo>
                    <a:cubicBezTo>
                      <a:pt x="109" y="290"/>
                      <a:pt x="55" y="308"/>
                      <a:pt x="37" y="417"/>
                    </a:cubicBezTo>
                    <a:cubicBezTo>
                      <a:pt x="18" y="525"/>
                      <a:pt x="73" y="634"/>
                      <a:pt x="163" y="688"/>
                    </a:cubicBezTo>
                    <a:cubicBezTo>
                      <a:pt x="200" y="725"/>
                      <a:pt x="236" y="761"/>
                      <a:pt x="272" y="779"/>
                    </a:cubicBezTo>
                    <a:cubicBezTo>
                      <a:pt x="272" y="779"/>
                      <a:pt x="200" y="869"/>
                      <a:pt x="200" y="924"/>
                    </a:cubicBezTo>
                    <a:cubicBezTo>
                      <a:pt x="200" y="942"/>
                      <a:pt x="200" y="978"/>
                      <a:pt x="181" y="1014"/>
                    </a:cubicBezTo>
                    <a:cubicBezTo>
                      <a:pt x="218" y="1014"/>
                      <a:pt x="236" y="978"/>
                      <a:pt x="254" y="942"/>
                    </a:cubicBezTo>
                    <a:lnTo>
                      <a:pt x="254" y="942"/>
                    </a:lnTo>
                    <a:cubicBezTo>
                      <a:pt x="254" y="942"/>
                      <a:pt x="272" y="1032"/>
                      <a:pt x="236" y="1087"/>
                    </a:cubicBezTo>
                    <a:cubicBezTo>
                      <a:pt x="272" y="1087"/>
                      <a:pt x="308" y="1051"/>
                      <a:pt x="326" y="1014"/>
                    </a:cubicBezTo>
                    <a:lnTo>
                      <a:pt x="326" y="1014"/>
                    </a:lnTo>
                    <a:cubicBezTo>
                      <a:pt x="326" y="1051"/>
                      <a:pt x="326" y="1087"/>
                      <a:pt x="308" y="1123"/>
                    </a:cubicBezTo>
                    <a:cubicBezTo>
                      <a:pt x="363" y="1087"/>
                      <a:pt x="417" y="1032"/>
                      <a:pt x="435" y="978"/>
                    </a:cubicBezTo>
                    <a:cubicBezTo>
                      <a:pt x="453" y="888"/>
                      <a:pt x="435" y="797"/>
                      <a:pt x="399" y="743"/>
                    </a:cubicBezTo>
                    <a:lnTo>
                      <a:pt x="254" y="435"/>
                    </a:lnTo>
                    <a:cubicBezTo>
                      <a:pt x="326" y="326"/>
                      <a:pt x="381" y="199"/>
                      <a:pt x="399" y="55"/>
                    </a:cubicBezTo>
                    <a:lnTo>
                      <a:pt x="55"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16" name="Google Shape;816;p33"/>
              <p:cNvSpPr/>
              <p:nvPr/>
            </p:nvSpPr>
            <p:spPr>
              <a:xfrm>
                <a:off x="5570000" y="3709525"/>
                <a:ext cx="26750" cy="12250"/>
              </a:xfrm>
              <a:custGeom>
                <a:avLst/>
                <a:gdLst/>
                <a:ahLst/>
                <a:cxnLst/>
                <a:rect l="l" t="t" r="r" b="b"/>
                <a:pathLst>
                  <a:path w="1070" h="490" extrusionOk="0">
                    <a:moveTo>
                      <a:pt x="1" y="1"/>
                    </a:moveTo>
                    <a:lnTo>
                      <a:pt x="128" y="182"/>
                    </a:lnTo>
                    <a:lnTo>
                      <a:pt x="635" y="453"/>
                    </a:lnTo>
                    <a:lnTo>
                      <a:pt x="1069" y="490"/>
                    </a:lnTo>
                    <a:lnTo>
                      <a:pt x="1051" y="399"/>
                    </a:lnTo>
                    <a:lnTo>
                      <a:pt x="906" y="236"/>
                    </a:lnTo>
                    <a:lnTo>
                      <a:pt x="906" y="308"/>
                    </a:lnTo>
                    <a:lnTo>
                      <a:pt x="834" y="182"/>
                    </a:lnTo>
                    <a:lnTo>
                      <a:pt x="834" y="236"/>
                    </a:lnTo>
                    <a:lnTo>
                      <a:pt x="635" y="73"/>
                    </a:lnTo>
                    <a:lnTo>
                      <a:pt x="653" y="182"/>
                    </a:lnTo>
                    <a:lnTo>
                      <a:pt x="453" y="37"/>
                    </a:lnTo>
                    <a:lnTo>
                      <a:pt x="490" y="145"/>
                    </a:lnTo>
                    <a:lnTo>
                      <a:pt x="290" y="37"/>
                    </a:lnTo>
                    <a:lnTo>
                      <a:pt x="309" y="109"/>
                    </a:lnTo>
                    <a:lnTo>
                      <a:pt x="309" y="109"/>
                    </a:lnTo>
                    <a:lnTo>
                      <a:pt x="200" y="37"/>
                    </a:lnTo>
                    <a:lnTo>
                      <a:pt x="236" y="109"/>
                    </a:lnTo>
                    <a:lnTo>
                      <a:pt x="236" y="109"/>
                    </a:lnTo>
                    <a:lnTo>
                      <a:pt x="1"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17" name="Google Shape;817;p33"/>
              <p:cNvSpPr/>
              <p:nvPr/>
            </p:nvSpPr>
            <p:spPr>
              <a:xfrm>
                <a:off x="5507525" y="3719950"/>
                <a:ext cx="35800" cy="33975"/>
              </a:xfrm>
              <a:custGeom>
                <a:avLst/>
                <a:gdLst/>
                <a:ahLst/>
                <a:cxnLst/>
                <a:rect l="l" t="t" r="r" b="b"/>
                <a:pathLst>
                  <a:path w="1432" h="1359" extrusionOk="0">
                    <a:moveTo>
                      <a:pt x="1033" y="0"/>
                    </a:moveTo>
                    <a:lnTo>
                      <a:pt x="653" y="254"/>
                    </a:lnTo>
                    <a:lnTo>
                      <a:pt x="779" y="235"/>
                    </a:lnTo>
                    <a:lnTo>
                      <a:pt x="779" y="235"/>
                    </a:lnTo>
                    <a:lnTo>
                      <a:pt x="580" y="453"/>
                    </a:lnTo>
                    <a:lnTo>
                      <a:pt x="671" y="453"/>
                    </a:lnTo>
                    <a:lnTo>
                      <a:pt x="417" y="706"/>
                    </a:lnTo>
                    <a:lnTo>
                      <a:pt x="580" y="670"/>
                    </a:lnTo>
                    <a:lnTo>
                      <a:pt x="308" y="833"/>
                    </a:lnTo>
                    <a:lnTo>
                      <a:pt x="417" y="833"/>
                    </a:lnTo>
                    <a:lnTo>
                      <a:pt x="182" y="996"/>
                    </a:lnTo>
                    <a:lnTo>
                      <a:pt x="272" y="996"/>
                    </a:lnTo>
                    <a:lnTo>
                      <a:pt x="1" y="1177"/>
                    </a:lnTo>
                    <a:lnTo>
                      <a:pt x="236" y="1232"/>
                    </a:lnTo>
                    <a:lnTo>
                      <a:pt x="417" y="1358"/>
                    </a:lnTo>
                    <a:cubicBezTo>
                      <a:pt x="417" y="1358"/>
                      <a:pt x="997" y="887"/>
                      <a:pt x="1033" y="869"/>
                    </a:cubicBezTo>
                    <a:cubicBezTo>
                      <a:pt x="1051" y="851"/>
                      <a:pt x="1431" y="145"/>
                      <a:pt x="1431" y="145"/>
                    </a:cubicBezTo>
                    <a:lnTo>
                      <a:pt x="1033"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18" name="Google Shape;818;p33"/>
              <p:cNvSpPr/>
              <p:nvPr/>
            </p:nvSpPr>
            <p:spPr>
              <a:xfrm>
                <a:off x="5493950" y="3749375"/>
                <a:ext cx="17225" cy="11325"/>
              </a:xfrm>
              <a:custGeom>
                <a:avLst/>
                <a:gdLst/>
                <a:ahLst/>
                <a:cxnLst/>
                <a:rect l="l" t="t" r="r" b="b"/>
                <a:pathLst>
                  <a:path w="689" h="453" extrusionOk="0">
                    <a:moveTo>
                      <a:pt x="689" y="0"/>
                    </a:moveTo>
                    <a:lnTo>
                      <a:pt x="399" y="109"/>
                    </a:lnTo>
                    <a:lnTo>
                      <a:pt x="544" y="127"/>
                    </a:lnTo>
                    <a:lnTo>
                      <a:pt x="272" y="236"/>
                    </a:lnTo>
                    <a:lnTo>
                      <a:pt x="344" y="254"/>
                    </a:lnTo>
                    <a:lnTo>
                      <a:pt x="109" y="308"/>
                    </a:lnTo>
                    <a:lnTo>
                      <a:pt x="163" y="362"/>
                    </a:lnTo>
                    <a:lnTo>
                      <a:pt x="0" y="326"/>
                    </a:lnTo>
                    <a:lnTo>
                      <a:pt x="55" y="453"/>
                    </a:lnTo>
                    <a:lnTo>
                      <a:pt x="363" y="417"/>
                    </a:lnTo>
                    <a:cubicBezTo>
                      <a:pt x="453" y="417"/>
                      <a:pt x="526" y="380"/>
                      <a:pt x="598" y="326"/>
                    </a:cubicBezTo>
                    <a:lnTo>
                      <a:pt x="689"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19" name="Google Shape;819;p33"/>
              <p:cNvSpPr/>
              <p:nvPr/>
            </p:nvSpPr>
            <p:spPr>
              <a:xfrm>
                <a:off x="5487150" y="3755700"/>
                <a:ext cx="9075" cy="5475"/>
              </a:xfrm>
              <a:custGeom>
                <a:avLst/>
                <a:gdLst/>
                <a:ahLst/>
                <a:cxnLst/>
                <a:rect l="l" t="t" r="r" b="b"/>
                <a:pathLst>
                  <a:path w="363" h="219" extrusionOk="0">
                    <a:moveTo>
                      <a:pt x="1" y="1"/>
                    </a:moveTo>
                    <a:lnTo>
                      <a:pt x="37" y="109"/>
                    </a:lnTo>
                    <a:lnTo>
                      <a:pt x="127" y="200"/>
                    </a:lnTo>
                    <a:lnTo>
                      <a:pt x="309" y="218"/>
                    </a:lnTo>
                    <a:lnTo>
                      <a:pt x="363" y="200"/>
                    </a:lnTo>
                    <a:lnTo>
                      <a:pt x="290" y="109"/>
                    </a:lnTo>
                    <a:lnTo>
                      <a:pt x="200" y="73"/>
                    </a:lnTo>
                    <a:lnTo>
                      <a:pt x="200" y="109"/>
                    </a:lnTo>
                    <a:lnTo>
                      <a:pt x="73" y="37"/>
                    </a:lnTo>
                    <a:lnTo>
                      <a:pt x="91" y="91"/>
                    </a:lnTo>
                    <a:lnTo>
                      <a:pt x="1"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20" name="Google Shape;820;p33"/>
              <p:cNvSpPr/>
              <p:nvPr/>
            </p:nvSpPr>
            <p:spPr>
              <a:xfrm>
                <a:off x="5485800" y="3708800"/>
                <a:ext cx="122250" cy="55325"/>
              </a:xfrm>
              <a:custGeom>
                <a:avLst/>
                <a:gdLst/>
                <a:ahLst/>
                <a:cxnLst/>
                <a:rect l="l" t="t" r="r" b="b"/>
                <a:pathLst>
                  <a:path w="4890" h="2213" extrusionOk="0">
                    <a:moveTo>
                      <a:pt x="2850" y="0"/>
                    </a:moveTo>
                    <a:cubicBezTo>
                      <a:pt x="2492" y="0"/>
                      <a:pt x="2114" y="131"/>
                      <a:pt x="1829" y="555"/>
                    </a:cubicBezTo>
                    <a:cubicBezTo>
                      <a:pt x="1236" y="1460"/>
                      <a:pt x="788" y="2013"/>
                      <a:pt x="336" y="2013"/>
                    </a:cubicBezTo>
                    <a:cubicBezTo>
                      <a:pt x="237" y="2013"/>
                      <a:pt x="138" y="1986"/>
                      <a:pt x="37" y="1931"/>
                    </a:cubicBezTo>
                    <a:lnTo>
                      <a:pt x="0" y="2076"/>
                    </a:lnTo>
                    <a:cubicBezTo>
                      <a:pt x="0" y="2076"/>
                      <a:pt x="315" y="2213"/>
                      <a:pt x="686" y="2213"/>
                    </a:cubicBezTo>
                    <a:cubicBezTo>
                      <a:pt x="1017" y="2213"/>
                      <a:pt x="1392" y="2105"/>
                      <a:pt x="1630" y="1696"/>
                    </a:cubicBezTo>
                    <a:cubicBezTo>
                      <a:pt x="1956" y="1623"/>
                      <a:pt x="2264" y="1533"/>
                      <a:pt x="2554" y="1388"/>
                    </a:cubicBezTo>
                    <a:cubicBezTo>
                      <a:pt x="2922" y="1196"/>
                      <a:pt x="3064" y="862"/>
                      <a:pt x="3292" y="862"/>
                    </a:cubicBezTo>
                    <a:cubicBezTo>
                      <a:pt x="3322" y="862"/>
                      <a:pt x="3353" y="868"/>
                      <a:pt x="3387" y="881"/>
                    </a:cubicBezTo>
                    <a:cubicBezTo>
                      <a:pt x="3514" y="854"/>
                      <a:pt x="3640" y="840"/>
                      <a:pt x="3765" y="840"/>
                    </a:cubicBezTo>
                    <a:cubicBezTo>
                      <a:pt x="3889" y="840"/>
                      <a:pt x="4012" y="854"/>
                      <a:pt x="4129" y="881"/>
                    </a:cubicBezTo>
                    <a:cubicBezTo>
                      <a:pt x="4274" y="917"/>
                      <a:pt x="4383" y="1026"/>
                      <a:pt x="4437" y="1152"/>
                    </a:cubicBezTo>
                    <a:cubicBezTo>
                      <a:pt x="4437" y="1243"/>
                      <a:pt x="4510" y="1315"/>
                      <a:pt x="4600" y="1333"/>
                    </a:cubicBezTo>
                    <a:lnTo>
                      <a:pt x="4600" y="1352"/>
                    </a:lnTo>
                    <a:lnTo>
                      <a:pt x="4673" y="1352"/>
                    </a:lnTo>
                    <a:cubicBezTo>
                      <a:pt x="4799" y="1333"/>
                      <a:pt x="4890" y="1225"/>
                      <a:pt x="4872" y="1189"/>
                    </a:cubicBezTo>
                    <a:cubicBezTo>
                      <a:pt x="4781" y="1116"/>
                      <a:pt x="4745" y="989"/>
                      <a:pt x="4763" y="881"/>
                    </a:cubicBezTo>
                    <a:cubicBezTo>
                      <a:pt x="4781" y="772"/>
                      <a:pt x="4727" y="645"/>
                      <a:pt x="4618" y="609"/>
                    </a:cubicBezTo>
                    <a:cubicBezTo>
                      <a:pt x="4727" y="301"/>
                      <a:pt x="4383" y="48"/>
                      <a:pt x="4383" y="48"/>
                    </a:cubicBezTo>
                    <a:lnTo>
                      <a:pt x="4383" y="48"/>
                    </a:lnTo>
                    <a:cubicBezTo>
                      <a:pt x="4437" y="120"/>
                      <a:pt x="4473" y="211"/>
                      <a:pt x="4455" y="319"/>
                    </a:cubicBezTo>
                    <a:cubicBezTo>
                      <a:pt x="4419" y="211"/>
                      <a:pt x="4238" y="120"/>
                      <a:pt x="4238" y="120"/>
                    </a:cubicBezTo>
                    <a:lnTo>
                      <a:pt x="4238" y="120"/>
                    </a:lnTo>
                    <a:cubicBezTo>
                      <a:pt x="4310" y="211"/>
                      <a:pt x="4383" y="319"/>
                      <a:pt x="4401" y="446"/>
                    </a:cubicBezTo>
                    <a:cubicBezTo>
                      <a:pt x="4256" y="410"/>
                      <a:pt x="4093" y="356"/>
                      <a:pt x="3948" y="337"/>
                    </a:cubicBezTo>
                    <a:cubicBezTo>
                      <a:pt x="3948" y="337"/>
                      <a:pt x="3425" y="0"/>
                      <a:pt x="285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21" name="Google Shape;821;p33"/>
              <p:cNvSpPr/>
              <p:nvPr/>
            </p:nvSpPr>
            <p:spPr>
              <a:xfrm>
                <a:off x="5588575" y="3729450"/>
                <a:ext cx="8175" cy="6800"/>
              </a:xfrm>
              <a:custGeom>
                <a:avLst/>
                <a:gdLst/>
                <a:ahLst/>
                <a:cxnLst/>
                <a:rect l="l" t="t" r="r" b="b"/>
                <a:pathLst>
                  <a:path w="327" h="272" extrusionOk="0">
                    <a:moveTo>
                      <a:pt x="109" y="0"/>
                    </a:moveTo>
                    <a:lnTo>
                      <a:pt x="0" y="181"/>
                    </a:lnTo>
                    <a:lnTo>
                      <a:pt x="109" y="145"/>
                    </a:lnTo>
                    <a:lnTo>
                      <a:pt x="55" y="218"/>
                    </a:lnTo>
                    <a:lnTo>
                      <a:pt x="163" y="218"/>
                    </a:lnTo>
                    <a:lnTo>
                      <a:pt x="127" y="272"/>
                    </a:lnTo>
                    <a:lnTo>
                      <a:pt x="326" y="218"/>
                    </a:lnTo>
                    <a:lnTo>
                      <a:pt x="109"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822" name="Google Shape;822;p33"/>
            <p:cNvGrpSpPr/>
            <p:nvPr/>
          </p:nvGrpSpPr>
          <p:grpSpPr>
            <a:xfrm flipH="1">
              <a:off x="-103928" y="11357"/>
              <a:ext cx="9489289" cy="4774777"/>
              <a:chOff x="-150589" y="11357"/>
              <a:chExt cx="9489289" cy="4774777"/>
            </a:xfrm>
          </p:grpSpPr>
          <p:sp>
            <p:nvSpPr>
              <p:cNvPr id="823" name="Google Shape;823;p33"/>
              <p:cNvSpPr/>
              <p:nvPr/>
            </p:nvSpPr>
            <p:spPr>
              <a:xfrm>
                <a:off x="8605479" y="803823"/>
                <a:ext cx="562025" cy="45801"/>
              </a:xfrm>
              <a:custGeom>
                <a:avLst/>
                <a:gdLst/>
                <a:ahLst/>
                <a:cxnLst/>
                <a:rect l="l" t="t" r="r" b="b"/>
                <a:pathLst>
                  <a:path w="16382" h="1335" extrusionOk="0">
                    <a:moveTo>
                      <a:pt x="8191" y="1"/>
                    </a:moveTo>
                    <a:cubicBezTo>
                      <a:pt x="3665" y="1"/>
                      <a:pt x="0" y="295"/>
                      <a:pt x="0" y="673"/>
                    </a:cubicBezTo>
                    <a:cubicBezTo>
                      <a:pt x="0" y="1040"/>
                      <a:pt x="3665" y="1334"/>
                      <a:pt x="8191" y="1334"/>
                    </a:cubicBezTo>
                    <a:cubicBezTo>
                      <a:pt x="12706" y="1334"/>
                      <a:pt x="16382" y="1040"/>
                      <a:pt x="16382" y="673"/>
                    </a:cubicBezTo>
                    <a:cubicBezTo>
                      <a:pt x="16382" y="305"/>
                      <a:pt x="12706" y="1"/>
                      <a:pt x="819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24" name="Google Shape;824;p33"/>
              <p:cNvSpPr/>
              <p:nvPr/>
            </p:nvSpPr>
            <p:spPr>
              <a:xfrm>
                <a:off x="-150589" y="285743"/>
                <a:ext cx="562060" cy="46144"/>
              </a:xfrm>
              <a:custGeom>
                <a:avLst/>
                <a:gdLst/>
                <a:ahLst/>
                <a:cxnLst/>
                <a:rect l="l" t="t" r="r" b="b"/>
                <a:pathLst>
                  <a:path w="16383" h="1345" extrusionOk="0">
                    <a:moveTo>
                      <a:pt x="8191" y="0"/>
                    </a:moveTo>
                    <a:cubicBezTo>
                      <a:pt x="3666" y="0"/>
                      <a:pt x="1" y="305"/>
                      <a:pt x="1" y="673"/>
                    </a:cubicBezTo>
                    <a:cubicBezTo>
                      <a:pt x="1" y="1040"/>
                      <a:pt x="3666" y="1345"/>
                      <a:pt x="8191" y="1345"/>
                    </a:cubicBezTo>
                    <a:cubicBezTo>
                      <a:pt x="12707" y="1345"/>
                      <a:pt x="16382" y="1040"/>
                      <a:pt x="16382" y="673"/>
                    </a:cubicBezTo>
                    <a:cubicBezTo>
                      <a:pt x="16382" y="305"/>
                      <a:pt x="12717" y="0"/>
                      <a:pt x="819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25" name="Google Shape;825;p33"/>
              <p:cNvSpPr/>
              <p:nvPr/>
            </p:nvSpPr>
            <p:spPr>
              <a:xfrm>
                <a:off x="8776675" y="1355393"/>
                <a:ext cx="562025" cy="45766"/>
              </a:xfrm>
              <a:custGeom>
                <a:avLst/>
                <a:gdLst/>
                <a:ahLst/>
                <a:cxnLst/>
                <a:rect l="l" t="t" r="r" b="b"/>
                <a:pathLst>
                  <a:path w="16382" h="1334" extrusionOk="0">
                    <a:moveTo>
                      <a:pt x="8191" y="0"/>
                    </a:moveTo>
                    <a:cubicBezTo>
                      <a:pt x="3665" y="0"/>
                      <a:pt x="0" y="294"/>
                      <a:pt x="0" y="662"/>
                    </a:cubicBezTo>
                    <a:cubicBezTo>
                      <a:pt x="0" y="1040"/>
                      <a:pt x="3676" y="1334"/>
                      <a:pt x="8191" y="1334"/>
                    </a:cubicBezTo>
                    <a:cubicBezTo>
                      <a:pt x="12707" y="1334"/>
                      <a:pt x="16382" y="1040"/>
                      <a:pt x="16382" y="662"/>
                    </a:cubicBezTo>
                    <a:cubicBezTo>
                      <a:pt x="16382" y="294"/>
                      <a:pt x="12717" y="0"/>
                      <a:pt x="819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26" name="Google Shape;826;p33"/>
              <p:cNvSpPr/>
              <p:nvPr/>
            </p:nvSpPr>
            <p:spPr>
              <a:xfrm>
                <a:off x="4291185" y="11357"/>
                <a:ext cx="561682" cy="45801"/>
              </a:xfrm>
              <a:custGeom>
                <a:avLst/>
                <a:gdLst/>
                <a:ahLst/>
                <a:cxnLst/>
                <a:rect l="l" t="t" r="r" b="b"/>
                <a:pathLst>
                  <a:path w="16372" h="1335" extrusionOk="0">
                    <a:moveTo>
                      <a:pt x="8191" y="1"/>
                    </a:moveTo>
                    <a:cubicBezTo>
                      <a:pt x="3666" y="1"/>
                      <a:pt x="1" y="295"/>
                      <a:pt x="1" y="662"/>
                    </a:cubicBezTo>
                    <a:cubicBezTo>
                      <a:pt x="1" y="1030"/>
                      <a:pt x="3666" y="1334"/>
                      <a:pt x="8191" y="1334"/>
                    </a:cubicBezTo>
                    <a:cubicBezTo>
                      <a:pt x="12707" y="1334"/>
                      <a:pt x="16372" y="1030"/>
                      <a:pt x="16372" y="662"/>
                    </a:cubicBezTo>
                    <a:cubicBezTo>
                      <a:pt x="16372" y="295"/>
                      <a:pt x="12707" y="1"/>
                      <a:pt x="819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27" name="Google Shape;827;p33"/>
              <p:cNvSpPr/>
              <p:nvPr/>
            </p:nvSpPr>
            <p:spPr>
              <a:xfrm>
                <a:off x="-27728" y="2548678"/>
                <a:ext cx="561682" cy="46144"/>
              </a:xfrm>
              <a:custGeom>
                <a:avLst/>
                <a:gdLst/>
                <a:ahLst/>
                <a:cxnLst/>
                <a:rect l="l" t="t" r="r" b="b"/>
                <a:pathLst>
                  <a:path w="16372" h="1345" extrusionOk="0">
                    <a:moveTo>
                      <a:pt x="8180" y="0"/>
                    </a:moveTo>
                    <a:cubicBezTo>
                      <a:pt x="3665" y="0"/>
                      <a:pt x="0" y="305"/>
                      <a:pt x="0" y="672"/>
                    </a:cubicBezTo>
                    <a:cubicBezTo>
                      <a:pt x="0" y="1040"/>
                      <a:pt x="3665" y="1344"/>
                      <a:pt x="8180" y="1344"/>
                    </a:cubicBezTo>
                    <a:cubicBezTo>
                      <a:pt x="12706" y="1344"/>
                      <a:pt x="16371" y="1040"/>
                      <a:pt x="16371" y="672"/>
                    </a:cubicBezTo>
                    <a:cubicBezTo>
                      <a:pt x="16371" y="305"/>
                      <a:pt x="12706" y="0"/>
                      <a:pt x="818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28" name="Google Shape;828;p33"/>
              <p:cNvSpPr/>
              <p:nvPr/>
            </p:nvSpPr>
            <p:spPr>
              <a:xfrm rot="10800000" flipH="1">
                <a:off x="8499548" y="4285468"/>
                <a:ext cx="562025" cy="45801"/>
              </a:xfrm>
              <a:custGeom>
                <a:avLst/>
                <a:gdLst/>
                <a:ahLst/>
                <a:cxnLst/>
                <a:rect l="l" t="t" r="r" b="b"/>
                <a:pathLst>
                  <a:path w="16382" h="1335" extrusionOk="0">
                    <a:moveTo>
                      <a:pt x="8191" y="1"/>
                    </a:moveTo>
                    <a:cubicBezTo>
                      <a:pt x="3665" y="1"/>
                      <a:pt x="0" y="295"/>
                      <a:pt x="0" y="673"/>
                    </a:cubicBezTo>
                    <a:cubicBezTo>
                      <a:pt x="0" y="1040"/>
                      <a:pt x="3665" y="1334"/>
                      <a:pt x="8191" y="1334"/>
                    </a:cubicBezTo>
                    <a:cubicBezTo>
                      <a:pt x="12706" y="1334"/>
                      <a:pt x="16382" y="1040"/>
                      <a:pt x="16382" y="673"/>
                    </a:cubicBezTo>
                    <a:cubicBezTo>
                      <a:pt x="16382" y="305"/>
                      <a:pt x="12706" y="1"/>
                      <a:pt x="819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29" name="Google Shape;829;p33"/>
              <p:cNvSpPr/>
              <p:nvPr/>
            </p:nvSpPr>
            <p:spPr>
              <a:xfrm rot="10800000" flipH="1">
                <a:off x="78005" y="2766605"/>
                <a:ext cx="562060" cy="46144"/>
              </a:xfrm>
              <a:custGeom>
                <a:avLst/>
                <a:gdLst/>
                <a:ahLst/>
                <a:cxnLst/>
                <a:rect l="l" t="t" r="r" b="b"/>
                <a:pathLst>
                  <a:path w="16383" h="1345" extrusionOk="0">
                    <a:moveTo>
                      <a:pt x="8191" y="0"/>
                    </a:moveTo>
                    <a:cubicBezTo>
                      <a:pt x="3666" y="0"/>
                      <a:pt x="1" y="305"/>
                      <a:pt x="1" y="673"/>
                    </a:cubicBezTo>
                    <a:cubicBezTo>
                      <a:pt x="1" y="1040"/>
                      <a:pt x="3666" y="1345"/>
                      <a:pt x="8191" y="1345"/>
                    </a:cubicBezTo>
                    <a:cubicBezTo>
                      <a:pt x="12707" y="1345"/>
                      <a:pt x="16382" y="1040"/>
                      <a:pt x="16382" y="673"/>
                    </a:cubicBezTo>
                    <a:cubicBezTo>
                      <a:pt x="16382" y="305"/>
                      <a:pt x="12717" y="0"/>
                      <a:pt x="819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30" name="Google Shape;830;p33"/>
              <p:cNvSpPr/>
              <p:nvPr/>
            </p:nvSpPr>
            <p:spPr>
              <a:xfrm rot="10800000" flipH="1">
                <a:off x="8670743" y="3733933"/>
                <a:ext cx="562025" cy="45766"/>
              </a:xfrm>
              <a:custGeom>
                <a:avLst/>
                <a:gdLst/>
                <a:ahLst/>
                <a:cxnLst/>
                <a:rect l="l" t="t" r="r" b="b"/>
                <a:pathLst>
                  <a:path w="16382" h="1334" extrusionOk="0">
                    <a:moveTo>
                      <a:pt x="8191" y="0"/>
                    </a:moveTo>
                    <a:cubicBezTo>
                      <a:pt x="3665" y="0"/>
                      <a:pt x="0" y="294"/>
                      <a:pt x="0" y="662"/>
                    </a:cubicBezTo>
                    <a:cubicBezTo>
                      <a:pt x="0" y="1040"/>
                      <a:pt x="3676" y="1334"/>
                      <a:pt x="8191" y="1334"/>
                    </a:cubicBezTo>
                    <a:cubicBezTo>
                      <a:pt x="12707" y="1334"/>
                      <a:pt x="16382" y="1040"/>
                      <a:pt x="16382" y="662"/>
                    </a:cubicBezTo>
                    <a:cubicBezTo>
                      <a:pt x="16382" y="294"/>
                      <a:pt x="12717" y="0"/>
                      <a:pt x="819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31" name="Google Shape;831;p33"/>
              <p:cNvSpPr/>
              <p:nvPr/>
            </p:nvSpPr>
            <p:spPr>
              <a:xfrm rot="10800000" flipH="1">
                <a:off x="145179" y="4740334"/>
                <a:ext cx="561682" cy="45801"/>
              </a:xfrm>
              <a:custGeom>
                <a:avLst/>
                <a:gdLst/>
                <a:ahLst/>
                <a:cxnLst/>
                <a:rect l="l" t="t" r="r" b="b"/>
                <a:pathLst>
                  <a:path w="16372" h="1335" extrusionOk="0">
                    <a:moveTo>
                      <a:pt x="8191" y="1"/>
                    </a:moveTo>
                    <a:cubicBezTo>
                      <a:pt x="3666" y="1"/>
                      <a:pt x="1" y="295"/>
                      <a:pt x="1" y="662"/>
                    </a:cubicBezTo>
                    <a:cubicBezTo>
                      <a:pt x="1" y="1030"/>
                      <a:pt x="3666" y="1334"/>
                      <a:pt x="8191" y="1334"/>
                    </a:cubicBezTo>
                    <a:cubicBezTo>
                      <a:pt x="12707" y="1334"/>
                      <a:pt x="16372" y="1030"/>
                      <a:pt x="16372" y="662"/>
                    </a:cubicBezTo>
                    <a:cubicBezTo>
                      <a:pt x="16372" y="295"/>
                      <a:pt x="12707" y="1"/>
                      <a:pt x="819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832" name="Google Shape;832;p33"/>
            <p:cNvGrpSpPr/>
            <p:nvPr/>
          </p:nvGrpSpPr>
          <p:grpSpPr>
            <a:xfrm>
              <a:off x="587551" y="586771"/>
              <a:ext cx="7251201" cy="4310942"/>
              <a:chOff x="615514" y="637221"/>
              <a:chExt cx="7251201" cy="4310942"/>
            </a:xfrm>
          </p:grpSpPr>
          <p:sp>
            <p:nvSpPr>
              <p:cNvPr id="833" name="Google Shape;833;p33"/>
              <p:cNvSpPr/>
              <p:nvPr/>
            </p:nvSpPr>
            <p:spPr>
              <a:xfrm>
                <a:off x="4141012" y="4362198"/>
                <a:ext cx="222166" cy="76196"/>
              </a:xfrm>
              <a:custGeom>
                <a:avLst/>
                <a:gdLst/>
                <a:ahLst/>
                <a:cxnLst/>
                <a:rect l="l" t="t" r="r" b="b"/>
                <a:pathLst>
                  <a:path w="1522" h="522" extrusionOk="0">
                    <a:moveTo>
                      <a:pt x="1247" y="0"/>
                    </a:moveTo>
                    <a:cubicBezTo>
                      <a:pt x="1188" y="0"/>
                      <a:pt x="1133" y="13"/>
                      <a:pt x="1069" y="26"/>
                    </a:cubicBezTo>
                    <a:cubicBezTo>
                      <a:pt x="966" y="77"/>
                      <a:pt x="863" y="156"/>
                      <a:pt x="786" y="249"/>
                    </a:cubicBezTo>
                    <a:lnTo>
                      <a:pt x="786" y="249"/>
                    </a:lnTo>
                    <a:cubicBezTo>
                      <a:pt x="643" y="110"/>
                      <a:pt x="455" y="31"/>
                      <a:pt x="261" y="31"/>
                    </a:cubicBezTo>
                    <a:cubicBezTo>
                      <a:pt x="174" y="31"/>
                      <a:pt x="86" y="47"/>
                      <a:pt x="0" y="80"/>
                    </a:cubicBezTo>
                    <a:cubicBezTo>
                      <a:pt x="38" y="73"/>
                      <a:pt x="76" y="70"/>
                      <a:pt x="113" y="70"/>
                    </a:cubicBezTo>
                    <a:cubicBezTo>
                      <a:pt x="366" y="70"/>
                      <a:pt x="612" y="224"/>
                      <a:pt x="707" y="460"/>
                    </a:cubicBezTo>
                    <a:cubicBezTo>
                      <a:pt x="725" y="497"/>
                      <a:pt x="743" y="515"/>
                      <a:pt x="761" y="515"/>
                    </a:cubicBezTo>
                    <a:cubicBezTo>
                      <a:pt x="775" y="519"/>
                      <a:pt x="788" y="521"/>
                      <a:pt x="801" y="521"/>
                    </a:cubicBezTo>
                    <a:cubicBezTo>
                      <a:pt x="840" y="521"/>
                      <a:pt x="874" y="501"/>
                      <a:pt x="888" y="460"/>
                    </a:cubicBezTo>
                    <a:cubicBezTo>
                      <a:pt x="924" y="334"/>
                      <a:pt x="1015" y="207"/>
                      <a:pt x="1123" y="116"/>
                    </a:cubicBezTo>
                    <a:cubicBezTo>
                      <a:pt x="1170" y="77"/>
                      <a:pt x="1231" y="58"/>
                      <a:pt x="1293" y="58"/>
                    </a:cubicBezTo>
                    <a:cubicBezTo>
                      <a:pt x="1375" y="58"/>
                      <a:pt x="1460" y="91"/>
                      <a:pt x="1522" y="153"/>
                    </a:cubicBezTo>
                    <a:cubicBezTo>
                      <a:pt x="1467" y="80"/>
                      <a:pt x="1413" y="26"/>
                      <a:pt x="1322" y="8"/>
                    </a:cubicBezTo>
                    <a:cubicBezTo>
                      <a:pt x="1296" y="2"/>
                      <a:pt x="1271" y="0"/>
                      <a:pt x="124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34" name="Google Shape;834;p33"/>
              <p:cNvSpPr/>
              <p:nvPr/>
            </p:nvSpPr>
            <p:spPr>
              <a:xfrm>
                <a:off x="4871050" y="4613203"/>
                <a:ext cx="187863" cy="112397"/>
              </a:xfrm>
              <a:custGeom>
                <a:avLst/>
                <a:gdLst/>
                <a:ahLst/>
                <a:cxnLst/>
                <a:rect l="l" t="t" r="r" b="b"/>
                <a:pathLst>
                  <a:path w="1287" h="770" extrusionOk="0">
                    <a:moveTo>
                      <a:pt x="1" y="0"/>
                    </a:moveTo>
                    <a:cubicBezTo>
                      <a:pt x="273" y="73"/>
                      <a:pt x="454" y="344"/>
                      <a:pt x="417" y="634"/>
                    </a:cubicBezTo>
                    <a:cubicBezTo>
                      <a:pt x="417" y="670"/>
                      <a:pt x="417" y="706"/>
                      <a:pt x="454" y="743"/>
                    </a:cubicBezTo>
                    <a:cubicBezTo>
                      <a:pt x="481" y="761"/>
                      <a:pt x="512" y="770"/>
                      <a:pt x="542" y="770"/>
                    </a:cubicBezTo>
                    <a:cubicBezTo>
                      <a:pt x="571" y="770"/>
                      <a:pt x="598" y="761"/>
                      <a:pt x="617" y="743"/>
                    </a:cubicBezTo>
                    <a:cubicBezTo>
                      <a:pt x="707" y="634"/>
                      <a:pt x="834" y="562"/>
                      <a:pt x="961" y="525"/>
                    </a:cubicBezTo>
                    <a:cubicBezTo>
                      <a:pt x="975" y="524"/>
                      <a:pt x="990" y="523"/>
                      <a:pt x="1004" y="523"/>
                    </a:cubicBezTo>
                    <a:cubicBezTo>
                      <a:pt x="1130" y="523"/>
                      <a:pt x="1238" y="594"/>
                      <a:pt x="1287" y="725"/>
                    </a:cubicBezTo>
                    <a:cubicBezTo>
                      <a:pt x="1287" y="634"/>
                      <a:pt x="1250" y="562"/>
                      <a:pt x="1196" y="507"/>
                    </a:cubicBezTo>
                    <a:cubicBezTo>
                      <a:pt x="1124" y="453"/>
                      <a:pt x="1051" y="417"/>
                      <a:pt x="961" y="399"/>
                    </a:cubicBezTo>
                    <a:cubicBezTo>
                      <a:pt x="841" y="399"/>
                      <a:pt x="730" y="414"/>
                      <a:pt x="626" y="451"/>
                    </a:cubicBezTo>
                    <a:lnTo>
                      <a:pt x="626" y="451"/>
                    </a:lnTo>
                    <a:cubicBezTo>
                      <a:pt x="525" y="198"/>
                      <a:pt x="281" y="15"/>
                      <a:pt x="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35" name="Google Shape;835;p33"/>
              <p:cNvSpPr/>
              <p:nvPr/>
            </p:nvSpPr>
            <p:spPr>
              <a:xfrm>
                <a:off x="4667567" y="4869527"/>
                <a:ext cx="179835" cy="78532"/>
              </a:xfrm>
              <a:custGeom>
                <a:avLst/>
                <a:gdLst/>
                <a:ahLst/>
                <a:cxnLst/>
                <a:rect l="l" t="t" r="r" b="b"/>
                <a:pathLst>
                  <a:path w="1232" h="538" extrusionOk="0">
                    <a:moveTo>
                      <a:pt x="158" y="0"/>
                    </a:moveTo>
                    <a:cubicBezTo>
                      <a:pt x="106" y="0"/>
                      <a:pt x="53" y="7"/>
                      <a:pt x="0" y="19"/>
                    </a:cubicBezTo>
                    <a:cubicBezTo>
                      <a:pt x="254" y="91"/>
                      <a:pt x="453" y="254"/>
                      <a:pt x="580" y="490"/>
                    </a:cubicBezTo>
                    <a:cubicBezTo>
                      <a:pt x="580" y="490"/>
                      <a:pt x="580" y="508"/>
                      <a:pt x="598" y="526"/>
                    </a:cubicBezTo>
                    <a:cubicBezTo>
                      <a:pt x="613" y="534"/>
                      <a:pt x="631" y="538"/>
                      <a:pt x="650" y="538"/>
                    </a:cubicBezTo>
                    <a:cubicBezTo>
                      <a:pt x="676" y="538"/>
                      <a:pt x="704" y="529"/>
                      <a:pt x="725" y="508"/>
                    </a:cubicBezTo>
                    <a:cubicBezTo>
                      <a:pt x="797" y="417"/>
                      <a:pt x="870" y="345"/>
                      <a:pt x="942" y="272"/>
                    </a:cubicBezTo>
                    <a:cubicBezTo>
                      <a:pt x="1015" y="182"/>
                      <a:pt x="1123" y="146"/>
                      <a:pt x="1232" y="146"/>
                    </a:cubicBezTo>
                    <a:cubicBezTo>
                      <a:pt x="1178" y="110"/>
                      <a:pt x="1114" y="91"/>
                      <a:pt x="1051" y="91"/>
                    </a:cubicBezTo>
                    <a:cubicBezTo>
                      <a:pt x="987" y="91"/>
                      <a:pt x="924" y="110"/>
                      <a:pt x="870" y="146"/>
                    </a:cubicBezTo>
                    <a:cubicBezTo>
                      <a:pt x="803" y="179"/>
                      <a:pt x="736" y="219"/>
                      <a:pt x="678" y="266"/>
                    </a:cubicBezTo>
                    <a:lnTo>
                      <a:pt x="678" y="266"/>
                    </a:lnTo>
                    <a:cubicBezTo>
                      <a:pt x="558" y="97"/>
                      <a:pt x="365" y="0"/>
                      <a:pt x="15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36" name="Google Shape;836;p33"/>
              <p:cNvSpPr/>
              <p:nvPr/>
            </p:nvSpPr>
            <p:spPr>
              <a:xfrm>
                <a:off x="615514" y="4889629"/>
                <a:ext cx="92691" cy="58534"/>
              </a:xfrm>
              <a:custGeom>
                <a:avLst/>
                <a:gdLst/>
                <a:ahLst/>
                <a:cxnLst/>
                <a:rect l="l" t="t" r="r" b="b"/>
                <a:pathLst>
                  <a:path w="635" h="401" extrusionOk="0">
                    <a:moveTo>
                      <a:pt x="531" y="0"/>
                    </a:moveTo>
                    <a:cubicBezTo>
                      <a:pt x="481" y="0"/>
                      <a:pt x="431" y="20"/>
                      <a:pt x="399" y="51"/>
                    </a:cubicBezTo>
                    <a:cubicBezTo>
                      <a:pt x="371" y="80"/>
                      <a:pt x="347" y="119"/>
                      <a:pt x="328" y="162"/>
                    </a:cubicBezTo>
                    <a:lnTo>
                      <a:pt x="328" y="162"/>
                    </a:lnTo>
                    <a:cubicBezTo>
                      <a:pt x="314" y="161"/>
                      <a:pt x="299" y="160"/>
                      <a:pt x="284" y="160"/>
                    </a:cubicBezTo>
                    <a:cubicBezTo>
                      <a:pt x="170" y="160"/>
                      <a:pt x="61" y="208"/>
                      <a:pt x="1" y="305"/>
                    </a:cubicBezTo>
                    <a:cubicBezTo>
                      <a:pt x="44" y="276"/>
                      <a:pt x="94" y="261"/>
                      <a:pt x="142" y="261"/>
                    </a:cubicBezTo>
                    <a:cubicBezTo>
                      <a:pt x="214" y="261"/>
                      <a:pt x="283" y="294"/>
                      <a:pt x="327" y="359"/>
                    </a:cubicBezTo>
                    <a:cubicBezTo>
                      <a:pt x="345" y="389"/>
                      <a:pt x="370" y="401"/>
                      <a:pt x="395" y="401"/>
                    </a:cubicBezTo>
                    <a:cubicBezTo>
                      <a:pt x="448" y="401"/>
                      <a:pt x="502" y="348"/>
                      <a:pt x="490" y="287"/>
                    </a:cubicBezTo>
                    <a:cubicBezTo>
                      <a:pt x="472" y="232"/>
                      <a:pt x="472" y="160"/>
                      <a:pt x="490" y="106"/>
                    </a:cubicBezTo>
                    <a:cubicBezTo>
                      <a:pt x="505" y="61"/>
                      <a:pt x="544" y="29"/>
                      <a:pt x="598" y="29"/>
                    </a:cubicBezTo>
                    <a:cubicBezTo>
                      <a:pt x="610" y="29"/>
                      <a:pt x="622" y="30"/>
                      <a:pt x="635" y="33"/>
                    </a:cubicBezTo>
                    <a:cubicBezTo>
                      <a:pt x="604" y="10"/>
                      <a:pt x="568" y="0"/>
                      <a:pt x="53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37" name="Google Shape;837;p33"/>
              <p:cNvSpPr/>
              <p:nvPr/>
            </p:nvSpPr>
            <p:spPr>
              <a:xfrm>
                <a:off x="739881" y="4646589"/>
                <a:ext cx="126994" cy="62913"/>
              </a:xfrm>
              <a:custGeom>
                <a:avLst/>
                <a:gdLst/>
                <a:ahLst/>
                <a:cxnLst/>
                <a:rect l="l" t="t" r="r" b="b"/>
                <a:pathLst>
                  <a:path w="870" h="431" extrusionOk="0">
                    <a:moveTo>
                      <a:pt x="698" y="1"/>
                    </a:moveTo>
                    <a:cubicBezTo>
                      <a:pt x="657" y="1"/>
                      <a:pt x="615" y="11"/>
                      <a:pt x="580" y="32"/>
                    </a:cubicBezTo>
                    <a:cubicBezTo>
                      <a:pt x="524" y="65"/>
                      <a:pt x="483" y="112"/>
                      <a:pt x="446" y="164"/>
                    </a:cubicBezTo>
                    <a:lnTo>
                      <a:pt x="446" y="164"/>
                    </a:lnTo>
                    <a:cubicBezTo>
                      <a:pt x="382" y="129"/>
                      <a:pt x="312" y="112"/>
                      <a:pt x="244" y="112"/>
                    </a:cubicBezTo>
                    <a:cubicBezTo>
                      <a:pt x="157" y="112"/>
                      <a:pt x="71" y="140"/>
                      <a:pt x="0" y="195"/>
                    </a:cubicBezTo>
                    <a:cubicBezTo>
                      <a:pt x="29" y="184"/>
                      <a:pt x="60" y="179"/>
                      <a:pt x="90" y="179"/>
                    </a:cubicBezTo>
                    <a:cubicBezTo>
                      <a:pt x="213" y="179"/>
                      <a:pt x="341" y="260"/>
                      <a:pt x="399" y="376"/>
                    </a:cubicBezTo>
                    <a:cubicBezTo>
                      <a:pt x="417" y="394"/>
                      <a:pt x="435" y="412"/>
                      <a:pt x="471" y="431"/>
                    </a:cubicBezTo>
                    <a:cubicBezTo>
                      <a:pt x="525" y="431"/>
                      <a:pt x="562" y="394"/>
                      <a:pt x="562" y="340"/>
                    </a:cubicBezTo>
                    <a:cubicBezTo>
                      <a:pt x="562" y="268"/>
                      <a:pt x="598" y="177"/>
                      <a:pt x="634" y="123"/>
                    </a:cubicBezTo>
                    <a:cubicBezTo>
                      <a:pt x="670" y="74"/>
                      <a:pt x="731" y="50"/>
                      <a:pt x="788" y="50"/>
                    </a:cubicBezTo>
                    <a:cubicBezTo>
                      <a:pt x="817" y="50"/>
                      <a:pt x="845" y="56"/>
                      <a:pt x="869" y="68"/>
                    </a:cubicBezTo>
                    <a:cubicBezTo>
                      <a:pt x="826" y="25"/>
                      <a:pt x="762" y="1"/>
                      <a:pt x="69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838" name="Google Shape;838;p33"/>
              <p:cNvGrpSpPr/>
              <p:nvPr/>
            </p:nvGrpSpPr>
            <p:grpSpPr>
              <a:xfrm>
                <a:off x="7017452" y="637221"/>
                <a:ext cx="849263" cy="621826"/>
                <a:chOff x="2172695" y="492015"/>
                <a:chExt cx="163925" cy="120025"/>
              </a:xfrm>
            </p:grpSpPr>
            <p:sp>
              <p:nvSpPr>
                <p:cNvPr id="839" name="Google Shape;839;p33"/>
                <p:cNvSpPr/>
                <p:nvPr/>
              </p:nvSpPr>
              <p:spPr>
                <a:xfrm>
                  <a:off x="2172695" y="492015"/>
                  <a:ext cx="38075" cy="13125"/>
                </a:xfrm>
                <a:custGeom>
                  <a:avLst/>
                  <a:gdLst/>
                  <a:ahLst/>
                  <a:cxnLst/>
                  <a:rect l="l" t="t" r="r" b="b"/>
                  <a:pathLst>
                    <a:path w="1523" h="525" extrusionOk="0">
                      <a:moveTo>
                        <a:pt x="1226" y="1"/>
                      </a:moveTo>
                      <a:cubicBezTo>
                        <a:pt x="1179" y="1"/>
                        <a:pt x="1130" y="9"/>
                        <a:pt x="1087" y="31"/>
                      </a:cubicBezTo>
                      <a:cubicBezTo>
                        <a:pt x="971" y="82"/>
                        <a:pt x="873" y="153"/>
                        <a:pt x="794" y="248"/>
                      </a:cubicBezTo>
                      <a:lnTo>
                        <a:pt x="794" y="248"/>
                      </a:lnTo>
                      <a:cubicBezTo>
                        <a:pt x="655" y="100"/>
                        <a:pt x="460" y="18"/>
                        <a:pt x="261" y="18"/>
                      </a:cubicBezTo>
                      <a:cubicBezTo>
                        <a:pt x="174" y="18"/>
                        <a:pt x="86" y="34"/>
                        <a:pt x="1" y="67"/>
                      </a:cubicBezTo>
                      <a:cubicBezTo>
                        <a:pt x="40" y="60"/>
                        <a:pt x="80" y="56"/>
                        <a:pt x="118" y="56"/>
                      </a:cubicBezTo>
                      <a:cubicBezTo>
                        <a:pt x="380" y="56"/>
                        <a:pt x="615" y="213"/>
                        <a:pt x="725" y="465"/>
                      </a:cubicBezTo>
                      <a:cubicBezTo>
                        <a:pt x="725" y="483"/>
                        <a:pt x="743" y="501"/>
                        <a:pt x="780" y="519"/>
                      </a:cubicBezTo>
                      <a:cubicBezTo>
                        <a:pt x="786" y="523"/>
                        <a:pt x="793" y="524"/>
                        <a:pt x="801" y="524"/>
                      </a:cubicBezTo>
                      <a:cubicBezTo>
                        <a:pt x="835" y="524"/>
                        <a:pt x="873" y="495"/>
                        <a:pt x="888" y="465"/>
                      </a:cubicBezTo>
                      <a:cubicBezTo>
                        <a:pt x="943" y="320"/>
                        <a:pt x="1015" y="193"/>
                        <a:pt x="1124" y="103"/>
                      </a:cubicBezTo>
                      <a:cubicBezTo>
                        <a:pt x="1178" y="72"/>
                        <a:pt x="1240" y="54"/>
                        <a:pt x="1300" y="54"/>
                      </a:cubicBezTo>
                      <a:cubicBezTo>
                        <a:pt x="1381" y="54"/>
                        <a:pt x="1460" y="85"/>
                        <a:pt x="1522" y="157"/>
                      </a:cubicBezTo>
                      <a:cubicBezTo>
                        <a:pt x="1486" y="67"/>
                        <a:pt x="1413" y="31"/>
                        <a:pt x="1323" y="12"/>
                      </a:cubicBezTo>
                      <a:cubicBezTo>
                        <a:pt x="1293" y="5"/>
                        <a:pt x="1260" y="1"/>
                        <a:pt x="122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40" name="Google Shape;840;p33"/>
                <p:cNvSpPr/>
                <p:nvPr/>
              </p:nvSpPr>
              <p:spPr>
                <a:xfrm>
                  <a:off x="2177695" y="540590"/>
                  <a:ext cx="33075" cy="18950"/>
                </a:xfrm>
                <a:custGeom>
                  <a:avLst/>
                  <a:gdLst/>
                  <a:ahLst/>
                  <a:cxnLst/>
                  <a:rect l="l" t="t" r="r" b="b"/>
                  <a:pathLst>
                    <a:path w="1323" h="758" extrusionOk="0">
                      <a:moveTo>
                        <a:pt x="1159" y="0"/>
                      </a:moveTo>
                      <a:cubicBezTo>
                        <a:pt x="1141" y="0"/>
                        <a:pt x="1123" y="3"/>
                        <a:pt x="1105" y="7"/>
                      </a:cubicBezTo>
                      <a:cubicBezTo>
                        <a:pt x="1014" y="25"/>
                        <a:pt x="924" y="80"/>
                        <a:pt x="869" y="152"/>
                      </a:cubicBezTo>
                      <a:cubicBezTo>
                        <a:pt x="797" y="236"/>
                        <a:pt x="749" y="336"/>
                        <a:pt x="725" y="447"/>
                      </a:cubicBezTo>
                      <a:lnTo>
                        <a:pt x="725" y="447"/>
                      </a:lnTo>
                      <a:cubicBezTo>
                        <a:pt x="670" y="434"/>
                        <a:pt x="615" y="428"/>
                        <a:pt x="560" y="428"/>
                      </a:cubicBezTo>
                      <a:cubicBezTo>
                        <a:pt x="348" y="428"/>
                        <a:pt x="140" y="520"/>
                        <a:pt x="0" y="695"/>
                      </a:cubicBezTo>
                      <a:cubicBezTo>
                        <a:pt x="101" y="611"/>
                        <a:pt x="225" y="570"/>
                        <a:pt x="351" y="570"/>
                      </a:cubicBezTo>
                      <a:cubicBezTo>
                        <a:pt x="497" y="570"/>
                        <a:pt x="644" y="625"/>
                        <a:pt x="761" y="731"/>
                      </a:cubicBezTo>
                      <a:cubicBezTo>
                        <a:pt x="786" y="744"/>
                        <a:pt x="812" y="757"/>
                        <a:pt x="838" y="757"/>
                      </a:cubicBezTo>
                      <a:cubicBezTo>
                        <a:pt x="848" y="757"/>
                        <a:pt x="859" y="755"/>
                        <a:pt x="869" y="750"/>
                      </a:cubicBezTo>
                      <a:cubicBezTo>
                        <a:pt x="924" y="731"/>
                        <a:pt x="978" y="677"/>
                        <a:pt x="960" y="605"/>
                      </a:cubicBezTo>
                      <a:cubicBezTo>
                        <a:pt x="924" y="478"/>
                        <a:pt x="942" y="351"/>
                        <a:pt x="978" y="224"/>
                      </a:cubicBezTo>
                      <a:cubicBezTo>
                        <a:pt x="1021" y="109"/>
                        <a:pt x="1134" y="51"/>
                        <a:pt x="1243" y="51"/>
                      </a:cubicBezTo>
                      <a:cubicBezTo>
                        <a:pt x="1270" y="51"/>
                        <a:pt x="1297" y="54"/>
                        <a:pt x="1322" y="61"/>
                      </a:cubicBezTo>
                      <a:cubicBezTo>
                        <a:pt x="1268" y="21"/>
                        <a:pt x="1213" y="0"/>
                        <a:pt x="115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41" name="Google Shape;841;p33"/>
                <p:cNvSpPr/>
                <p:nvPr/>
              </p:nvSpPr>
              <p:spPr>
                <a:xfrm>
                  <a:off x="2273670" y="595540"/>
                  <a:ext cx="22650" cy="16500"/>
                </a:xfrm>
                <a:custGeom>
                  <a:avLst/>
                  <a:gdLst/>
                  <a:ahLst/>
                  <a:cxnLst/>
                  <a:rect l="l" t="t" r="r" b="b"/>
                  <a:pathLst>
                    <a:path w="906" h="660" extrusionOk="0">
                      <a:moveTo>
                        <a:pt x="0" y="0"/>
                      </a:moveTo>
                      <a:cubicBezTo>
                        <a:pt x="145" y="163"/>
                        <a:pt x="254" y="363"/>
                        <a:pt x="254" y="580"/>
                      </a:cubicBezTo>
                      <a:cubicBezTo>
                        <a:pt x="254" y="580"/>
                        <a:pt x="254" y="598"/>
                        <a:pt x="254" y="616"/>
                      </a:cubicBezTo>
                      <a:cubicBezTo>
                        <a:pt x="280" y="643"/>
                        <a:pt x="317" y="659"/>
                        <a:pt x="348" y="659"/>
                      </a:cubicBezTo>
                      <a:cubicBezTo>
                        <a:pt x="360" y="659"/>
                        <a:pt x="371" y="657"/>
                        <a:pt x="381" y="652"/>
                      </a:cubicBezTo>
                      <a:cubicBezTo>
                        <a:pt x="471" y="616"/>
                        <a:pt x="544" y="580"/>
                        <a:pt x="634" y="544"/>
                      </a:cubicBezTo>
                      <a:cubicBezTo>
                        <a:pt x="679" y="526"/>
                        <a:pt x="725" y="516"/>
                        <a:pt x="770" y="516"/>
                      </a:cubicBezTo>
                      <a:cubicBezTo>
                        <a:pt x="815" y="516"/>
                        <a:pt x="860" y="526"/>
                        <a:pt x="906" y="544"/>
                      </a:cubicBezTo>
                      <a:cubicBezTo>
                        <a:pt x="851" y="453"/>
                        <a:pt x="725" y="399"/>
                        <a:pt x="616" y="399"/>
                      </a:cubicBezTo>
                      <a:cubicBezTo>
                        <a:pt x="555" y="409"/>
                        <a:pt x="494" y="419"/>
                        <a:pt x="436" y="436"/>
                      </a:cubicBezTo>
                      <a:lnTo>
                        <a:pt x="436" y="436"/>
                      </a:lnTo>
                      <a:cubicBezTo>
                        <a:pt x="383" y="214"/>
                        <a:pt x="210" y="45"/>
                        <a:pt x="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42" name="Google Shape;842;p33"/>
                <p:cNvSpPr/>
                <p:nvPr/>
              </p:nvSpPr>
              <p:spPr>
                <a:xfrm>
                  <a:off x="2314870" y="521415"/>
                  <a:ext cx="21750" cy="10425"/>
                </a:xfrm>
                <a:custGeom>
                  <a:avLst/>
                  <a:gdLst/>
                  <a:ahLst/>
                  <a:cxnLst/>
                  <a:rect l="l" t="t" r="r" b="b"/>
                  <a:pathLst>
                    <a:path w="870" h="417" extrusionOk="0">
                      <a:moveTo>
                        <a:pt x="710" y="0"/>
                      </a:moveTo>
                      <a:cubicBezTo>
                        <a:pt x="672" y="0"/>
                        <a:pt x="634" y="10"/>
                        <a:pt x="598" y="32"/>
                      </a:cubicBezTo>
                      <a:cubicBezTo>
                        <a:pt x="542" y="65"/>
                        <a:pt x="494" y="112"/>
                        <a:pt x="456" y="164"/>
                      </a:cubicBezTo>
                      <a:lnTo>
                        <a:pt x="456" y="164"/>
                      </a:lnTo>
                      <a:cubicBezTo>
                        <a:pt x="392" y="129"/>
                        <a:pt x="321" y="111"/>
                        <a:pt x="249" y="111"/>
                      </a:cubicBezTo>
                      <a:cubicBezTo>
                        <a:pt x="160" y="111"/>
                        <a:pt x="72" y="139"/>
                        <a:pt x="0" y="195"/>
                      </a:cubicBezTo>
                      <a:cubicBezTo>
                        <a:pt x="32" y="183"/>
                        <a:pt x="66" y="177"/>
                        <a:pt x="100" y="177"/>
                      </a:cubicBezTo>
                      <a:cubicBezTo>
                        <a:pt x="220" y="177"/>
                        <a:pt x="342" y="249"/>
                        <a:pt x="399" y="376"/>
                      </a:cubicBezTo>
                      <a:cubicBezTo>
                        <a:pt x="417" y="394"/>
                        <a:pt x="435" y="412"/>
                        <a:pt x="471" y="412"/>
                      </a:cubicBezTo>
                      <a:cubicBezTo>
                        <a:pt x="481" y="415"/>
                        <a:pt x="490" y="417"/>
                        <a:pt x="498" y="417"/>
                      </a:cubicBezTo>
                      <a:cubicBezTo>
                        <a:pt x="538" y="417"/>
                        <a:pt x="565" y="384"/>
                        <a:pt x="580" y="339"/>
                      </a:cubicBezTo>
                      <a:cubicBezTo>
                        <a:pt x="580" y="267"/>
                        <a:pt x="598" y="177"/>
                        <a:pt x="634" y="104"/>
                      </a:cubicBezTo>
                      <a:cubicBezTo>
                        <a:pt x="669" y="69"/>
                        <a:pt x="727" y="49"/>
                        <a:pt x="783" y="49"/>
                      </a:cubicBezTo>
                      <a:cubicBezTo>
                        <a:pt x="814" y="49"/>
                        <a:pt x="844" y="55"/>
                        <a:pt x="870" y="68"/>
                      </a:cubicBezTo>
                      <a:cubicBezTo>
                        <a:pt x="826" y="24"/>
                        <a:pt x="769" y="0"/>
                        <a:pt x="71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sp>
          <p:nvSpPr>
            <p:cNvPr id="843" name="Google Shape;843;p33"/>
            <p:cNvSpPr/>
            <p:nvPr/>
          </p:nvSpPr>
          <p:spPr>
            <a:xfrm>
              <a:off x="-328621" y="2613514"/>
              <a:ext cx="1825090" cy="501884"/>
            </a:xfrm>
            <a:custGeom>
              <a:avLst/>
              <a:gdLst/>
              <a:ahLst/>
              <a:cxnLst/>
              <a:rect l="l" t="t" r="r" b="b"/>
              <a:pathLst>
                <a:path w="53198" h="14629" extrusionOk="0">
                  <a:moveTo>
                    <a:pt x="20677" y="0"/>
                  </a:moveTo>
                  <a:cubicBezTo>
                    <a:pt x="18587" y="1166"/>
                    <a:pt x="17421" y="2552"/>
                    <a:pt x="17421" y="2552"/>
                  </a:cubicBezTo>
                  <a:lnTo>
                    <a:pt x="16728" y="8590"/>
                  </a:lnTo>
                  <a:cubicBezTo>
                    <a:pt x="15630" y="9191"/>
                    <a:pt x="14530" y="9362"/>
                    <a:pt x="13633" y="9362"/>
                  </a:cubicBezTo>
                  <a:cubicBezTo>
                    <a:pt x="12446" y="9362"/>
                    <a:pt x="11614" y="9063"/>
                    <a:pt x="11614" y="9063"/>
                  </a:cubicBezTo>
                  <a:lnTo>
                    <a:pt x="7897" y="10449"/>
                  </a:lnTo>
                  <a:lnTo>
                    <a:pt x="4883" y="12780"/>
                  </a:lnTo>
                  <a:lnTo>
                    <a:pt x="0" y="14397"/>
                  </a:lnTo>
                  <a:lnTo>
                    <a:pt x="10459" y="14628"/>
                  </a:lnTo>
                  <a:lnTo>
                    <a:pt x="53198" y="14628"/>
                  </a:lnTo>
                  <a:lnTo>
                    <a:pt x="36470" y="13001"/>
                  </a:lnTo>
                  <a:lnTo>
                    <a:pt x="35084" y="9756"/>
                  </a:lnTo>
                  <a:lnTo>
                    <a:pt x="32522" y="7425"/>
                  </a:lnTo>
                  <a:lnTo>
                    <a:pt x="29035" y="7194"/>
                  </a:lnTo>
                  <a:lnTo>
                    <a:pt x="24856" y="2783"/>
                  </a:lnTo>
                  <a:lnTo>
                    <a:pt x="20677"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44" name="Google Shape;844;p33"/>
            <p:cNvSpPr/>
            <p:nvPr/>
          </p:nvSpPr>
          <p:spPr>
            <a:xfrm>
              <a:off x="7055289" y="4188893"/>
              <a:ext cx="3471302" cy="954615"/>
            </a:xfrm>
            <a:custGeom>
              <a:avLst/>
              <a:gdLst/>
              <a:ahLst/>
              <a:cxnLst/>
              <a:rect l="l" t="t" r="r" b="b"/>
              <a:pathLst>
                <a:path w="53198" h="14629" extrusionOk="0">
                  <a:moveTo>
                    <a:pt x="20676" y="0"/>
                  </a:moveTo>
                  <a:cubicBezTo>
                    <a:pt x="18587" y="1166"/>
                    <a:pt x="17421" y="2552"/>
                    <a:pt x="17421" y="2552"/>
                  </a:cubicBezTo>
                  <a:lnTo>
                    <a:pt x="16728" y="8590"/>
                  </a:lnTo>
                  <a:cubicBezTo>
                    <a:pt x="15625" y="9191"/>
                    <a:pt x="14524" y="9362"/>
                    <a:pt x="13628" y="9362"/>
                  </a:cubicBezTo>
                  <a:cubicBezTo>
                    <a:pt x="12442" y="9362"/>
                    <a:pt x="11614" y="9063"/>
                    <a:pt x="11614" y="9063"/>
                  </a:cubicBezTo>
                  <a:lnTo>
                    <a:pt x="7897" y="10449"/>
                  </a:lnTo>
                  <a:lnTo>
                    <a:pt x="4883" y="12780"/>
                  </a:lnTo>
                  <a:lnTo>
                    <a:pt x="0" y="14397"/>
                  </a:lnTo>
                  <a:lnTo>
                    <a:pt x="10448" y="14628"/>
                  </a:lnTo>
                  <a:lnTo>
                    <a:pt x="53198" y="14628"/>
                  </a:lnTo>
                  <a:lnTo>
                    <a:pt x="36470" y="13000"/>
                  </a:lnTo>
                  <a:lnTo>
                    <a:pt x="35073" y="9756"/>
                  </a:lnTo>
                  <a:lnTo>
                    <a:pt x="32521" y="7424"/>
                  </a:lnTo>
                  <a:lnTo>
                    <a:pt x="29035" y="7193"/>
                  </a:lnTo>
                  <a:lnTo>
                    <a:pt x="24866" y="2783"/>
                  </a:lnTo>
                  <a:lnTo>
                    <a:pt x="20676"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45" name="Google Shape;845;p33"/>
            <p:cNvSpPr/>
            <p:nvPr/>
          </p:nvSpPr>
          <p:spPr>
            <a:xfrm>
              <a:off x="8337154" y="-11"/>
              <a:ext cx="1825090" cy="501884"/>
            </a:xfrm>
            <a:custGeom>
              <a:avLst/>
              <a:gdLst/>
              <a:ahLst/>
              <a:cxnLst/>
              <a:rect l="l" t="t" r="r" b="b"/>
              <a:pathLst>
                <a:path w="53198" h="14629" extrusionOk="0">
                  <a:moveTo>
                    <a:pt x="20677" y="0"/>
                  </a:moveTo>
                  <a:cubicBezTo>
                    <a:pt x="18587" y="1166"/>
                    <a:pt x="17421" y="2552"/>
                    <a:pt x="17421" y="2552"/>
                  </a:cubicBezTo>
                  <a:lnTo>
                    <a:pt x="16728" y="8590"/>
                  </a:lnTo>
                  <a:cubicBezTo>
                    <a:pt x="15630" y="9191"/>
                    <a:pt x="14530" y="9362"/>
                    <a:pt x="13633" y="9362"/>
                  </a:cubicBezTo>
                  <a:cubicBezTo>
                    <a:pt x="12446" y="9362"/>
                    <a:pt x="11614" y="9063"/>
                    <a:pt x="11614" y="9063"/>
                  </a:cubicBezTo>
                  <a:lnTo>
                    <a:pt x="7897" y="10449"/>
                  </a:lnTo>
                  <a:lnTo>
                    <a:pt x="4883" y="12780"/>
                  </a:lnTo>
                  <a:lnTo>
                    <a:pt x="0" y="14397"/>
                  </a:lnTo>
                  <a:lnTo>
                    <a:pt x="10459" y="14628"/>
                  </a:lnTo>
                  <a:lnTo>
                    <a:pt x="53198" y="14628"/>
                  </a:lnTo>
                  <a:lnTo>
                    <a:pt x="36470" y="13001"/>
                  </a:lnTo>
                  <a:lnTo>
                    <a:pt x="35084" y="9756"/>
                  </a:lnTo>
                  <a:lnTo>
                    <a:pt x="32522" y="7425"/>
                  </a:lnTo>
                  <a:lnTo>
                    <a:pt x="29035" y="7194"/>
                  </a:lnTo>
                  <a:lnTo>
                    <a:pt x="24856" y="2783"/>
                  </a:lnTo>
                  <a:lnTo>
                    <a:pt x="20677"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846" name="Google Shape;846;p33"/>
          <p:cNvSpPr txBox="1">
            <a:spLocks noGrp="1"/>
          </p:cNvSpPr>
          <p:nvPr>
            <p:ph type="ctrTitle"/>
          </p:nvPr>
        </p:nvSpPr>
        <p:spPr>
          <a:xfrm>
            <a:off x="960000" y="759033"/>
            <a:ext cx="5136000" cy="1834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5200"/>
              <a:buNone/>
              <a:defRPr sz="10266"/>
            </a:lvl1pPr>
            <a:lvl2pPr lvl="1" algn="ctr" rtl="0">
              <a:spcBef>
                <a:spcPts val="0"/>
              </a:spcBef>
              <a:spcAft>
                <a:spcPts val="0"/>
              </a:spcAft>
              <a:buSzPts val="5200"/>
              <a:buNone/>
              <a:defRPr sz="6933"/>
            </a:lvl2pPr>
            <a:lvl3pPr lvl="2" algn="ctr" rtl="0">
              <a:spcBef>
                <a:spcPts val="0"/>
              </a:spcBef>
              <a:spcAft>
                <a:spcPts val="0"/>
              </a:spcAft>
              <a:buSzPts val="5200"/>
              <a:buNone/>
              <a:defRPr sz="6933"/>
            </a:lvl3pPr>
            <a:lvl4pPr lvl="3" algn="ctr" rtl="0">
              <a:spcBef>
                <a:spcPts val="0"/>
              </a:spcBef>
              <a:spcAft>
                <a:spcPts val="0"/>
              </a:spcAft>
              <a:buSzPts val="5200"/>
              <a:buNone/>
              <a:defRPr sz="6933"/>
            </a:lvl4pPr>
            <a:lvl5pPr lvl="4" algn="ctr" rtl="0">
              <a:spcBef>
                <a:spcPts val="0"/>
              </a:spcBef>
              <a:spcAft>
                <a:spcPts val="0"/>
              </a:spcAft>
              <a:buSzPts val="5200"/>
              <a:buNone/>
              <a:defRPr sz="6933"/>
            </a:lvl5pPr>
            <a:lvl6pPr lvl="5" algn="ctr" rtl="0">
              <a:spcBef>
                <a:spcPts val="0"/>
              </a:spcBef>
              <a:spcAft>
                <a:spcPts val="0"/>
              </a:spcAft>
              <a:buSzPts val="5200"/>
              <a:buNone/>
              <a:defRPr sz="6933"/>
            </a:lvl6pPr>
            <a:lvl7pPr lvl="6" algn="ctr" rtl="0">
              <a:spcBef>
                <a:spcPts val="0"/>
              </a:spcBef>
              <a:spcAft>
                <a:spcPts val="0"/>
              </a:spcAft>
              <a:buSzPts val="5200"/>
              <a:buNone/>
              <a:defRPr sz="6933"/>
            </a:lvl7pPr>
            <a:lvl8pPr lvl="7" algn="ctr" rtl="0">
              <a:spcBef>
                <a:spcPts val="0"/>
              </a:spcBef>
              <a:spcAft>
                <a:spcPts val="0"/>
              </a:spcAft>
              <a:buSzPts val="5200"/>
              <a:buNone/>
              <a:defRPr sz="6933"/>
            </a:lvl8pPr>
            <a:lvl9pPr lvl="8" algn="ctr" rtl="0">
              <a:spcBef>
                <a:spcPts val="0"/>
              </a:spcBef>
              <a:spcAft>
                <a:spcPts val="0"/>
              </a:spcAft>
              <a:buSzPts val="5200"/>
              <a:buNone/>
              <a:defRPr sz="6933"/>
            </a:lvl9pPr>
          </a:lstStyle>
          <a:p>
            <a:endParaRPr/>
          </a:p>
        </p:txBody>
      </p:sp>
      <p:sp>
        <p:nvSpPr>
          <p:cNvPr id="847" name="Google Shape;847;p33"/>
          <p:cNvSpPr txBox="1">
            <a:spLocks noGrp="1"/>
          </p:cNvSpPr>
          <p:nvPr>
            <p:ph type="subTitle" idx="1"/>
          </p:nvPr>
        </p:nvSpPr>
        <p:spPr>
          <a:xfrm>
            <a:off x="960000" y="2583399"/>
            <a:ext cx="5136000" cy="1320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800"/>
              <a:buNone/>
              <a:defRPr sz="1867"/>
            </a:lvl1pPr>
            <a:lvl2pPr lvl="1" algn="ctr" rtl="0">
              <a:lnSpc>
                <a:spcPct val="100000"/>
              </a:lnSpc>
              <a:spcBef>
                <a:spcPts val="0"/>
              </a:spcBef>
              <a:spcAft>
                <a:spcPts val="0"/>
              </a:spcAft>
              <a:buSzPts val="1800"/>
              <a:buNone/>
              <a:defRPr sz="2400"/>
            </a:lvl2pPr>
            <a:lvl3pPr lvl="2" algn="ctr" rtl="0">
              <a:lnSpc>
                <a:spcPct val="100000"/>
              </a:lnSpc>
              <a:spcBef>
                <a:spcPts val="0"/>
              </a:spcBef>
              <a:spcAft>
                <a:spcPts val="0"/>
              </a:spcAft>
              <a:buSzPts val="1800"/>
              <a:buNone/>
              <a:defRPr sz="2400"/>
            </a:lvl3pPr>
            <a:lvl4pPr lvl="3" algn="ctr" rtl="0">
              <a:lnSpc>
                <a:spcPct val="100000"/>
              </a:lnSpc>
              <a:spcBef>
                <a:spcPts val="0"/>
              </a:spcBef>
              <a:spcAft>
                <a:spcPts val="0"/>
              </a:spcAft>
              <a:buSzPts val="1800"/>
              <a:buNone/>
              <a:defRPr sz="2400"/>
            </a:lvl4pPr>
            <a:lvl5pPr lvl="4" algn="ctr" rtl="0">
              <a:lnSpc>
                <a:spcPct val="100000"/>
              </a:lnSpc>
              <a:spcBef>
                <a:spcPts val="0"/>
              </a:spcBef>
              <a:spcAft>
                <a:spcPts val="0"/>
              </a:spcAft>
              <a:buSzPts val="1800"/>
              <a:buNone/>
              <a:defRPr sz="2400"/>
            </a:lvl5pPr>
            <a:lvl6pPr lvl="5" algn="ctr" rtl="0">
              <a:lnSpc>
                <a:spcPct val="100000"/>
              </a:lnSpc>
              <a:spcBef>
                <a:spcPts val="0"/>
              </a:spcBef>
              <a:spcAft>
                <a:spcPts val="0"/>
              </a:spcAft>
              <a:buSzPts val="1800"/>
              <a:buNone/>
              <a:defRPr sz="2400"/>
            </a:lvl6pPr>
            <a:lvl7pPr lvl="6" algn="ctr" rtl="0">
              <a:lnSpc>
                <a:spcPct val="100000"/>
              </a:lnSpc>
              <a:spcBef>
                <a:spcPts val="0"/>
              </a:spcBef>
              <a:spcAft>
                <a:spcPts val="0"/>
              </a:spcAft>
              <a:buSzPts val="1800"/>
              <a:buNone/>
              <a:defRPr sz="2400"/>
            </a:lvl7pPr>
            <a:lvl8pPr lvl="7" algn="ctr" rtl="0">
              <a:lnSpc>
                <a:spcPct val="100000"/>
              </a:lnSpc>
              <a:spcBef>
                <a:spcPts val="0"/>
              </a:spcBef>
              <a:spcAft>
                <a:spcPts val="0"/>
              </a:spcAft>
              <a:buSzPts val="1800"/>
              <a:buNone/>
              <a:defRPr sz="2400"/>
            </a:lvl8pPr>
            <a:lvl9pPr lvl="8" algn="ctr" rtl="0">
              <a:lnSpc>
                <a:spcPct val="100000"/>
              </a:lnSpc>
              <a:spcBef>
                <a:spcPts val="0"/>
              </a:spcBef>
              <a:spcAft>
                <a:spcPts val="0"/>
              </a:spcAft>
              <a:buSzPts val="1800"/>
              <a:buNone/>
              <a:defRPr sz="2400"/>
            </a:lvl9pPr>
          </a:lstStyle>
          <a:p>
            <a:endParaRPr/>
          </a:p>
        </p:txBody>
      </p:sp>
      <p:sp>
        <p:nvSpPr>
          <p:cNvPr id="848" name="Google Shape;848;p33"/>
          <p:cNvSpPr txBox="1"/>
          <p:nvPr/>
        </p:nvSpPr>
        <p:spPr>
          <a:xfrm>
            <a:off x="955533" y="4742192"/>
            <a:ext cx="5136000" cy="1085200"/>
          </a:xfrm>
          <a:prstGeom prst="rect">
            <a:avLst/>
          </a:prstGeom>
          <a:noFill/>
          <a:ln>
            <a:noFill/>
          </a:ln>
        </p:spPr>
        <p:txBody>
          <a:bodyPr spcFirstLastPara="1" wrap="square" lIns="121900" tIns="121900" rIns="121900" bIns="121900" anchor="ctr" anchorCtr="0">
            <a:noAutofit/>
          </a:bodyPr>
          <a:lstStyle/>
          <a:p>
            <a:pPr marL="0" lvl="0" indent="0" algn="ctr" rtl="0">
              <a:spcBef>
                <a:spcPts val="0"/>
              </a:spcBef>
              <a:spcAft>
                <a:spcPts val="0"/>
              </a:spcAft>
              <a:buNone/>
            </a:pPr>
            <a:r>
              <a:rPr lang="en" sz="1600">
                <a:solidFill>
                  <a:schemeClr val="dk1"/>
                </a:solidFill>
                <a:latin typeface="Roboto"/>
                <a:ea typeface="Roboto"/>
                <a:cs typeface="Roboto"/>
                <a:sym typeface="Roboto"/>
              </a:rPr>
              <a:t>CREDITS: This presentation template was created</a:t>
            </a:r>
            <a:r>
              <a:rPr lang="en" sz="1600" b="1">
                <a:solidFill>
                  <a:schemeClr val="dk1"/>
                </a:solidFill>
                <a:latin typeface="Roboto"/>
                <a:ea typeface="Roboto"/>
                <a:cs typeface="Roboto"/>
                <a:sym typeface="Roboto"/>
              </a:rPr>
              <a:t> </a:t>
            </a:r>
            <a:r>
              <a:rPr lang="en" sz="1600" b="1">
                <a:solidFill>
                  <a:schemeClr val="dk1"/>
                </a:solidFill>
                <a:uFill>
                  <a:noFill/>
                </a:uFill>
                <a:latin typeface="Roboto"/>
                <a:ea typeface="Roboto"/>
                <a:cs typeface="Roboto"/>
                <a:sym typeface="Roboto"/>
                <a:hlinkClick r:id="rId2">
                  <a:extLst>
                    <a:ext uri="{A12FA001-AC4F-418D-AE19-62706E023703}">
                      <ahyp:hlinkClr xmlns:ahyp="http://schemas.microsoft.com/office/drawing/2018/hyperlinkcolor" xmlns="" val="tx"/>
                    </a:ext>
                  </a:extLst>
                </a:hlinkClick>
              </a:rPr>
              <a:t>by Slidesgo,</a:t>
            </a:r>
            <a:r>
              <a:rPr lang="en" sz="1600" b="1">
                <a:solidFill>
                  <a:schemeClr val="dk1"/>
                </a:solidFill>
                <a:latin typeface="Roboto"/>
                <a:ea typeface="Roboto"/>
                <a:cs typeface="Roboto"/>
                <a:sym typeface="Roboto"/>
              </a:rPr>
              <a:t> </a:t>
            </a:r>
            <a:r>
              <a:rPr lang="en" sz="1600">
                <a:solidFill>
                  <a:schemeClr val="dk1"/>
                </a:solidFill>
                <a:latin typeface="Roboto"/>
                <a:ea typeface="Roboto"/>
                <a:cs typeface="Roboto"/>
                <a:sym typeface="Roboto"/>
              </a:rPr>
              <a:t>including icons</a:t>
            </a:r>
            <a:r>
              <a:rPr lang="en" sz="1600" b="1">
                <a:solidFill>
                  <a:schemeClr val="dk1"/>
                </a:solidFill>
                <a:latin typeface="Roboto"/>
                <a:ea typeface="Roboto"/>
                <a:cs typeface="Roboto"/>
                <a:sym typeface="Roboto"/>
              </a:rPr>
              <a:t> </a:t>
            </a:r>
            <a:r>
              <a:rPr lang="en" sz="1600" b="1">
                <a:solidFill>
                  <a:schemeClr val="dk1"/>
                </a:solidFill>
                <a:uFill>
                  <a:noFill/>
                </a:uFill>
                <a:latin typeface="Roboto"/>
                <a:ea typeface="Roboto"/>
                <a:cs typeface="Roboto"/>
                <a:sym typeface="Roboto"/>
                <a:hlinkClick r:id="rId3">
                  <a:extLst>
                    <a:ext uri="{A12FA001-AC4F-418D-AE19-62706E023703}">
                      <ahyp:hlinkClr xmlns:ahyp="http://schemas.microsoft.com/office/drawing/2018/hyperlinkcolor" xmlns="" val="tx"/>
                    </a:ext>
                  </a:extLst>
                </a:hlinkClick>
              </a:rPr>
              <a:t>by Flaticon,</a:t>
            </a:r>
            <a:r>
              <a:rPr lang="en" sz="1600" b="1">
                <a:solidFill>
                  <a:schemeClr val="dk1"/>
                </a:solidFill>
                <a:latin typeface="Roboto"/>
                <a:ea typeface="Roboto"/>
                <a:cs typeface="Roboto"/>
                <a:sym typeface="Roboto"/>
              </a:rPr>
              <a:t> i</a:t>
            </a:r>
            <a:r>
              <a:rPr lang="en" sz="1600">
                <a:solidFill>
                  <a:schemeClr val="dk1"/>
                </a:solidFill>
                <a:latin typeface="Roboto"/>
                <a:ea typeface="Roboto"/>
                <a:cs typeface="Roboto"/>
                <a:sym typeface="Roboto"/>
              </a:rPr>
              <a:t>nfographics &amp; images </a:t>
            </a:r>
            <a:r>
              <a:rPr lang="en" sz="1600" b="1">
                <a:solidFill>
                  <a:schemeClr val="dk1"/>
                </a:solidFill>
                <a:uFill>
                  <a:noFill/>
                </a:uFill>
                <a:latin typeface="Roboto"/>
                <a:ea typeface="Roboto"/>
                <a:cs typeface="Roboto"/>
                <a:sym typeface="Roboto"/>
                <a:hlinkClick r:id="rId4">
                  <a:extLst>
                    <a:ext uri="{A12FA001-AC4F-418D-AE19-62706E023703}">
                      <ahyp:hlinkClr xmlns:ahyp="http://schemas.microsoft.com/office/drawing/2018/hyperlinkcolor" xmlns="" val="tx"/>
                    </a:ext>
                  </a:extLst>
                </a:hlinkClick>
              </a:rPr>
              <a:t>by Freepik</a:t>
            </a:r>
            <a:r>
              <a:rPr lang="en" sz="1600" b="1">
                <a:solidFill>
                  <a:schemeClr val="dk1"/>
                </a:solidFill>
                <a:latin typeface="Roboto"/>
                <a:ea typeface="Roboto"/>
                <a:cs typeface="Roboto"/>
                <a:sym typeface="Roboto"/>
              </a:rPr>
              <a:t> </a:t>
            </a:r>
            <a:endParaRPr sz="1600" b="1">
              <a:solidFill>
                <a:schemeClr val="dk1"/>
              </a:solidFill>
              <a:latin typeface="Roboto"/>
              <a:ea typeface="Roboto"/>
              <a:cs typeface="Roboto"/>
              <a:sym typeface="Roboto"/>
            </a:endParaRPr>
          </a:p>
        </p:txBody>
      </p:sp>
    </p:spTree>
    <p:extLst>
      <p:ext uri="{BB962C8B-B14F-4D97-AF65-F5344CB8AC3E}">
        <p14:creationId xmlns:p14="http://schemas.microsoft.com/office/powerpoint/2010/main" val="92847037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3">
            <a:extLst>
              <a:ext uri="{FF2B5EF4-FFF2-40B4-BE49-F238E27FC236}">
                <a16:creationId xmlns:a16="http://schemas.microsoft.com/office/drawing/2014/main" id="{EDF5971F-B3FF-1648-94AE-06E94BC5D011}"/>
              </a:ext>
            </a:extLst>
          </p:cNvPr>
          <p:cNvSpPr>
            <a:spLocks noGrp="1" noChangeArrowheads="1"/>
          </p:cNvSpPr>
          <p:nvPr>
            <p:ph type="dt" idx="10"/>
          </p:nvPr>
        </p:nvSpPr>
        <p:spPr>
          <a:ln/>
        </p:spPr>
        <p:txBody>
          <a:bodyPr/>
          <a:lstStyle>
            <a:lvl1pPr>
              <a:defRPr/>
            </a:lvl1pPr>
          </a:lstStyle>
          <a:p>
            <a:pPr>
              <a:defRPr/>
            </a:pPr>
            <a:endParaRPr lang="vi-VN"/>
          </a:p>
        </p:txBody>
      </p:sp>
      <p:sp>
        <p:nvSpPr>
          <p:cNvPr id="5" name="Rectangle 4">
            <a:extLst>
              <a:ext uri="{FF2B5EF4-FFF2-40B4-BE49-F238E27FC236}">
                <a16:creationId xmlns:a16="http://schemas.microsoft.com/office/drawing/2014/main" id="{200DC1CD-2038-9945-B587-B756A19FA959}"/>
              </a:ext>
            </a:extLst>
          </p:cNvPr>
          <p:cNvSpPr>
            <a:spLocks noGrp="1" noChangeArrowheads="1"/>
          </p:cNvSpPr>
          <p:nvPr>
            <p:ph type="ftr" idx="11"/>
          </p:nvPr>
        </p:nvSpPr>
        <p:spPr>
          <a:ln/>
        </p:spPr>
        <p:txBody>
          <a:bodyPr/>
          <a:lstStyle>
            <a:lvl1pPr>
              <a:defRPr/>
            </a:lvl1pPr>
          </a:lstStyle>
          <a:p>
            <a:pPr>
              <a:defRPr/>
            </a:pPr>
            <a:endParaRPr lang="vi-VN"/>
          </a:p>
        </p:txBody>
      </p:sp>
      <p:sp>
        <p:nvSpPr>
          <p:cNvPr id="6" name="Rectangle 5">
            <a:extLst>
              <a:ext uri="{FF2B5EF4-FFF2-40B4-BE49-F238E27FC236}">
                <a16:creationId xmlns:a16="http://schemas.microsoft.com/office/drawing/2014/main" id="{30AC7042-9A3C-754D-9851-98F32467FDF1}"/>
              </a:ext>
            </a:extLst>
          </p:cNvPr>
          <p:cNvSpPr>
            <a:spLocks noGrp="1" noChangeArrowheads="1"/>
          </p:cNvSpPr>
          <p:nvPr>
            <p:ph type="sldNum" idx="12"/>
          </p:nvPr>
        </p:nvSpPr>
        <p:spPr>
          <a:ln/>
        </p:spPr>
        <p:txBody>
          <a:bodyPr/>
          <a:lstStyle>
            <a:lvl1pPr>
              <a:defRPr/>
            </a:lvl1pPr>
          </a:lstStyle>
          <a:p>
            <a:fld id="{E52DFEC9-BA22-3748-8A21-BAAAFB0D11CF}" type="slidenum">
              <a:rPr lang="vi-VN" altLang="en-US"/>
              <a:pPr/>
              <a:t>‹#›</a:t>
            </a:fld>
            <a:endParaRPr lang="vi-VN" altLang="en-US"/>
          </a:p>
        </p:txBody>
      </p:sp>
    </p:spTree>
    <p:extLst>
      <p:ext uri="{BB962C8B-B14F-4D97-AF65-F5344CB8AC3E}">
        <p14:creationId xmlns:p14="http://schemas.microsoft.com/office/powerpoint/2010/main" val="333589736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9"/>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3"/>
          </a:xfrm>
        </p:spPr>
        <p:txBody>
          <a:bodyPr/>
          <a:lstStyle>
            <a:lvl1pPr marL="0" indent="0">
              <a:buNone/>
              <a:defRPr sz="1400"/>
            </a:lvl1pPr>
            <a:lvl2pPr marL="457189" indent="0">
              <a:buNone/>
              <a:defRPr sz="1200"/>
            </a:lvl2pPr>
            <a:lvl3pPr marL="914377" indent="0">
              <a:buNone/>
              <a:defRPr sz="1000"/>
            </a:lvl3pPr>
            <a:lvl4pPr marL="1371566" indent="0">
              <a:buNone/>
              <a:defRPr sz="900"/>
            </a:lvl4pPr>
            <a:lvl5pPr marL="1828754" indent="0">
              <a:buNone/>
              <a:defRPr sz="900"/>
            </a:lvl5pPr>
            <a:lvl6pPr marL="2285943" indent="0">
              <a:buNone/>
              <a:defRPr sz="900"/>
            </a:lvl6pPr>
            <a:lvl7pPr marL="2743131" indent="0">
              <a:buNone/>
              <a:defRPr sz="900"/>
            </a:lvl7pPr>
            <a:lvl8pPr marL="3200320" indent="0">
              <a:buNone/>
              <a:defRPr sz="900"/>
            </a:lvl8pPr>
            <a:lvl9pPr marL="3657509" indent="0">
              <a:buNone/>
              <a:defRPr sz="900"/>
            </a:lvl9pPr>
          </a:lstStyle>
          <a:p>
            <a:pPr lvl="0"/>
            <a:r>
              <a:rPr lang="en-US"/>
              <a:t>Click to edit Master text styles</a:t>
            </a:r>
          </a:p>
        </p:txBody>
      </p:sp>
      <p:sp>
        <p:nvSpPr>
          <p:cNvPr id="5" name="Rectangle 3">
            <a:extLst>
              <a:ext uri="{FF2B5EF4-FFF2-40B4-BE49-F238E27FC236}">
                <a16:creationId xmlns:a16="http://schemas.microsoft.com/office/drawing/2014/main" id="{FD949E3A-DF35-7C41-9D29-38643625E506}"/>
              </a:ext>
            </a:extLst>
          </p:cNvPr>
          <p:cNvSpPr>
            <a:spLocks noGrp="1" noChangeArrowheads="1"/>
          </p:cNvSpPr>
          <p:nvPr>
            <p:ph type="dt" idx="10"/>
          </p:nvPr>
        </p:nvSpPr>
        <p:spPr>
          <a:xfrm>
            <a:off x="914400" y="6248401"/>
            <a:ext cx="2522539" cy="444500"/>
          </a:xfrm>
          <a:prstGeom prst="rect">
            <a:avLst/>
          </a:prstGeom>
          <a:ln/>
        </p:spPr>
        <p:txBody>
          <a:bodyPr/>
          <a:lstStyle>
            <a:lvl1pPr>
              <a:defRPr/>
            </a:lvl1pPr>
          </a:lstStyle>
          <a:p>
            <a:pPr>
              <a:defRPr/>
            </a:pPr>
            <a:endParaRPr lang="vi-VN"/>
          </a:p>
        </p:txBody>
      </p:sp>
      <p:sp>
        <p:nvSpPr>
          <p:cNvPr id="6" name="Rectangle 4">
            <a:extLst>
              <a:ext uri="{FF2B5EF4-FFF2-40B4-BE49-F238E27FC236}">
                <a16:creationId xmlns:a16="http://schemas.microsoft.com/office/drawing/2014/main" id="{1DE8224D-7301-DA43-B458-08874BBCA131}"/>
              </a:ext>
            </a:extLst>
          </p:cNvPr>
          <p:cNvSpPr>
            <a:spLocks noGrp="1" noChangeArrowheads="1"/>
          </p:cNvSpPr>
          <p:nvPr>
            <p:ph type="ftr" idx="11"/>
          </p:nvPr>
        </p:nvSpPr>
        <p:spPr>
          <a:xfrm>
            <a:off x="4165600" y="6248401"/>
            <a:ext cx="3843339" cy="444500"/>
          </a:xfrm>
          <a:prstGeom prst="rect">
            <a:avLst/>
          </a:prstGeom>
          <a:ln/>
        </p:spPr>
        <p:txBody>
          <a:bodyPr/>
          <a:lstStyle>
            <a:lvl1pPr>
              <a:defRPr/>
            </a:lvl1pPr>
          </a:lstStyle>
          <a:p>
            <a:pPr>
              <a:defRPr/>
            </a:pPr>
            <a:endParaRPr lang="vi-VN"/>
          </a:p>
        </p:txBody>
      </p:sp>
      <p:sp>
        <p:nvSpPr>
          <p:cNvPr id="7" name="Rectangle 5">
            <a:extLst>
              <a:ext uri="{FF2B5EF4-FFF2-40B4-BE49-F238E27FC236}">
                <a16:creationId xmlns:a16="http://schemas.microsoft.com/office/drawing/2014/main" id="{5A730C3A-DCCC-3F45-B6F0-7E259B804A21}"/>
              </a:ext>
            </a:extLst>
          </p:cNvPr>
          <p:cNvSpPr>
            <a:spLocks noGrp="1" noChangeArrowheads="1"/>
          </p:cNvSpPr>
          <p:nvPr>
            <p:ph type="sldNum" idx="12"/>
          </p:nvPr>
        </p:nvSpPr>
        <p:spPr>
          <a:xfrm>
            <a:off x="8737600" y="6248401"/>
            <a:ext cx="2522539" cy="444500"/>
          </a:xfrm>
          <a:prstGeom prst="rect">
            <a:avLst/>
          </a:prstGeom>
          <a:ln/>
        </p:spPr>
        <p:txBody>
          <a:bodyPr/>
          <a:lstStyle>
            <a:lvl1pPr>
              <a:defRPr/>
            </a:lvl1pPr>
          </a:lstStyle>
          <a:p>
            <a:fld id="{93559815-9610-9045-83BB-93C71AD6C0BD}" type="slidenum">
              <a:rPr lang="vi-VN" altLang="en-US"/>
              <a:pPr/>
              <a:t>‹#›</a:t>
            </a:fld>
            <a:endParaRPr lang="vi-VN" altLang="en-US"/>
          </a:p>
        </p:txBody>
      </p:sp>
    </p:spTree>
    <p:extLst>
      <p:ext uri="{BB962C8B-B14F-4D97-AF65-F5344CB8AC3E}">
        <p14:creationId xmlns:p14="http://schemas.microsoft.com/office/powerpoint/2010/main" val="381059625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p:nvPr/>
        </p:nvSpPr>
        <p:spPr>
          <a:xfrm flipH="1">
            <a:off x="9538678" y="5439868"/>
            <a:ext cx="3113623" cy="1498029"/>
          </a:xfrm>
          <a:custGeom>
            <a:avLst/>
            <a:gdLst/>
            <a:ahLst/>
            <a:cxnLst/>
            <a:rect l="l" t="t" r="r" b="b"/>
            <a:pathLst>
              <a:path w="31040" h="14934" extrusionOk="0">
                <a:moveTo>
                  <a:pt x="921" y="0"/>
                </a:moveTo>
                <a:cubicBezTo>
                  <a:pt x="764" y="0"/>
                  <a:pt x="601" y="66"/>
                  <a:pt x="433" y="219"/>
                </a:cubicBezTo>
                <a:cubicBezTo>
                  <a:pt x="0" y="613"/>
                  <a:pt x="5" y="1285"/>
                  <a:pt x="45" y="1871"/>
                </a:cubicBezTo>
                <a:cubicBezTo>
                  <a:pt x="346" y="6128"/>
                  <a:pt x="846" y="10364"/>
                  <a:pt x="1346" y="14600"/>
                </a:cubicBezTo>
                <a:cubicBezTo>
                  <a:pt x="5113" y="14877"/>
                  <a:pt x="8889" y="14933"/>
                  <a:pt x="12666" y="14933"/>
                </a:cubicBezTo>
                <a:cubicBezTo>
                  <a:pt x="13976" y="14933"/>
                  <a:pt x="15287" y="14926"/>
                  <a:pt x="16596" y="14920"/>
                </a:cubicBezTo>
                <a:lnTo>
                  <a:pt x="30672" y="14843"/>
                </a:lnTo>
                <a:cubicBezTo>
                  <a:pt x="30759" y="14843"/>
                  <a:pt x="30854" y="14841"/>
                  <a:pt x="30926" y="14787"/>
                </a:cubicBezTo>
                <a:cubicBezTo>
                  <a:pt x="31027" y="14713"/>
                  <a:pt x="31040" y="14567"/>
                  <a:pt x="31040" y="14439"/>
                </a:cubicBezTo>
                <a:cubicBezTo>
                  <a:pt x="31022" y="11418"/>
                  <a:pt x="28628" y="8784"/>
                  <a:pt x="25807" y="7701"/>
                </a:cubicBezTo>
                <a:cubicBezTo>
                  <a:pt x="24333" y="7134"/>
                  <a:pt x="22768" y="6917"/>
                  <a:pt x="21186" y="6917"/>
                </a:cubicBezTo>
                <a:cubicBezTo>
                  <a:pt x="19741" y="6917"/>
                  <a:pt x="18282" y="7098"/>
                  <a:pt x="16862" y="7359"/>
                </a:cubicBezTo>
                <a:cubicBezTo>
                  <a:pt x="15564" y="7597"/>
                  <a:pt x="14258" y="7902"/>
                  <a:pt x="12942" y="7902"/>
                </a:cubicBezTo>
                <a:cubicBezTo>
                  <a:pt x="12789" y="7902"/>
                  <a:pt x="12636" y="7898"/>
                  <a:pt x="12482" y="7889"/>
                </a:cubicBezTo>
                <a:cubicBezTo>
                  <a:pt x="10416" y="7770"/>
                  <a:pt x="8496" y="6812"/>
                  <a:pt x="6720" y="5748"/>
                </a:cubicBezTo>
                <a:cubicBezTo>
                  <a:pt x="5285" y="4890"/>
                  <a:pt x="3846" y="3899"/>
                  <a:pt x="2835" y="2543"/>
                </a:cubicBezTo>
                <a:cubicBezTo>
                  <a:pt x="2510" y="2108"/>
                  <a:pt x="1810" y="0"/>
                  <a:pt x="921" y="0"/>
                </a:cubicBezTo>
                <a:close/>
              </a:path>
            </a:pathLst>
          </a:custGeom>
          <a:solidFill>
            <a:schemeClr val="accent6"/>
          </a:solidFill>
          <a:ln w="19050" cap="flat" cmpd="sng">
            <a:solidFill>
              <a:schemeClr val="lt2"/>
            </a:solidFill>
            <a:prstDash val="solid"/>
            <a:miter lim="1438"/>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 name="Google Shape;10;p2"/>
          <p:cNvSpPr/>
          <p:nvPr/>
        </p:nvSpPr>
        <p:spPr>
          <a:xfrm rot="9858750">
            <a:off x="10360127" y="4740158"/>
            <a:ext cx="2754157" cy="1478233"/>
          </a:xfrm>
          <a:custGeom>
            <a:avLst/>
            <a:gdLst/>
            <a:ahLst/>
            <a:cxnLst/>
            <a:rect l="l" t="t" r="r" b="b"/>
            <a:pathLst>
              <a:path w="58225" h="31251" extrusionOk="0">
                <a:moveTo>
                  <a:pt x="56251" y="1"/>
                </a:moveTo>
                <a:cubicBezTo>
                  <a:pt x="55614" y="1"/>
                  <a:pt x="54906" y="144"/>
                  <a:pt x="54404" y="303"/>
                </a:cubicBezTo>
                <a:cubicBezTo>
                  <a:pt x="52485" y="911"/>
                  <a:pt x="50851" y="2357"/>
                  <a:pt x="49632" y="3921"/>
                </a:cubicBezTo>
                <a:cubicBezTo>
                  <a:pt x="46425" y="8037"/>
                  <a:pt x="44944" y="13423"/>
                  <a:pt x="41160" y="17017"/>
                </a:cubicBezTo>
                <a:cubicBezTo>
                  <a:pt x="37956" y="20061"/>
                  <a:pt x="33512" y="21348"/>
                  <a:pt x="29037" y="21348"/>
                </a:cubicBezTo>
                <a:cubicBezTo>
                  <a:pt x="27339" y="21348"/>
                  <a:pt x="25637" y="21163"/>
                  <a:pt x="23996" y="20818"/>
                </a:cubicBezTo>
                <a:cubicBezTo>
                  <a:pt x="17859" y="19526"/>
                  <a:pt x="12128" y="16276"/>
                  <a:pt x="5863" y="16010"/>
                </a:cubicBezTo>
                <a:cubicBezTo>
                  <a:pt x="5809" y="16008"/>
                  <a:pt x="5754" y="16006"/>
                  <a:pt x="5699" y="16006"/>
                </a:cubicBezTo>
                <a:cubicBezTo>
                  <a:pt x="5559" y="16006"/>
                  <a:pt x="5421" y="16019"/>
                  <a:pt x="5295" y="16075"/>
                </a:cubicBezTo>
                <a:cubicBezTo>
                  <a:pt x="5025" y="16192"/>
                  <a:pt x="4865" y="16469"/>
                  <a:pt x="4727" y="16729"/>
                </a:cubicBezTo>
                <a:cubicBezTo>
                  <a:pt x="2334" y="21250"/>
                  <a:pt x="729" y="26186"/>
                  <a:pt x="0" y="31250"/>
                </a:cubicBezTo>
                <a:cubicBezTo>
                  <a:pt x="1004" y="31209"/>
                  <a:pt x="1910" y="30678"/>
                  <a:pt x="2816" y="30247"/>
                </a:cubicBezTo>
                <a:cubicBezTo>
                  <a:pt x="5507" y="28967"/>
                  <a:pt x="8466" y="28511"/>
                  <a:pt x="11463" y="28511"/>
                </a:cubicBezTo>
                <a:cubicBezTo>
                  <a:pt x="13473" y="28511"/>
                  <a:pt x="15499" y="28716"/>
                  <a:pt x="17475" y="29016"/>
                </a:cubicBezTo>
                <a:cubicBezTo>
                  <a:pt x="22363" y="29757"/>
                  <a:pt x="27207" y="31035"/>
                  <a:pt x="32153" y="31035"/>
                </a:cubicBezTo>
                <a:cubicBezTo>
                  <a:pt x="32186" y="31035"/>
                  <a:pt x="32219" y="31035"/>
                  <a:pt x="32252" y="31035"/>
                </a:cubicBezTo>
                <a:cubicBezTo>
                  <a:pt x="37230" y="31014"/>
                  <a:pt x="42515" y="29443"/>
                  <a:pt x="45585" y="25523"/>
                </a:cubicBezTo>
                <a:cubicBezTo>
                  <a:pt x="48490" y="21811"/>
                  <a:pt x="48890" y="16788"/>
                  <a:pt x="50506" y="12364"/>
                </a:cubicBezTo>
                <a:cubicBezTo>
                  <a:pt x="51728" y="9016"/>
                  <a:pt x="53698" y="5944"/>
                  <a:pt x="56226" y="3435"/>
                </a:cubicBezTo>
                <a:cubicBezTo>
                  <a:pt x="56701" y="2963"/>
                  <a:pt x="57207" y="2500"/>
                  <a:pt x="57499" y="1899"/>
                </a:cubicBezTo>
                <a:cubicBezTo>
                  <a:pt x="58225" y="421"/>
                  <a:pt x="57343" y="1"/>
                  <a:pt x="56251" y="1"/>
                </a:cubicBezTo>
                <a:close/>
              </a:path>
            </a:pathLst>
          </a:custGeom>
          <a:solidFill>
            <a:schemeClr val="accent2"/>
          </a:solidFill>
          <a:ln w="19050" cap="flat" cmpd="sng">
            <a:solidFill>
              <a:schemeClr val="lt2"/>
            </a:solidFill>
            <a:prstDash val="solid"/>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1" name="Google Shape;11;p2"/>
          <p:cNvSpPr/>
          <p:nvPr/>
        </p:nvSpPr>
        <p:spPr>
          <a:xfrm rot="-1653030">
            <a:off x="-573660" y="489080"/>
            <a:ext cx="2780771" cy="1492517"/>
          </a:xfrm>
          <a:custGeom>
            <a:avLst/>
            <a:gdLst/>
            <a:ahLst/>
            <a:cxnLst/>
            <a:rect l="l" t="t" r="r" b="b"/>
            <a:pathLst>
              <a:path w="58225" h="31251" extrusionOk="0">
                <a:moveTo>
                  <a:pt x="56251" y="1"/>
                </a:moveTo>
                <a:cubicBezTo>
                  <a:pt x="55614" y="1"/>
                  <a:pt x="54906" y="144"/>
                  <a:pt x="54404" y="303"/>
                </a:cubicBezTo>
                <a:cubicBezTo>
                  <a:pt x="52485" y="911"/>
                  <a:pt x="50851" y="2357"/>
                  <a:pt x="49632" y="3921"/>
                </a:cubicBezTo>
                <a:cubicBezTo>
                  <a:pt x="46425" y="8037"/>
                  <a:pt x="44944" y="13423"/>
                  <a:pt x="41160" y="17017"/>
                </a:cubicBezTo>
                <a:cubicBezTo>
                  <a:pt x="37956" y="20061"/>
                  <a:pt x="33512" y="21348"/>
                  <a:pt x="29037" y="21348"/>
                </a:cubicBezTo>
                <a:cubicBezTo>
                  <a:pt x="27339" y="21348"/>
                  <a:pt x="25637" y="21163"/>
                  <a:pt x="23996" y="20818"/>
                </a:cubicBezTo>
                <a:cubicBezTo>
                  <a:pt x="17859" y="19526"/>
                  <a:pt x="12128" y="16276"/>
                  <a:pt x="5863" y="16010"/>
                </a:cubicBezTo>
                <a:cubicBezTo>
                  <a:pt x="5809" y="16008"/>
                  <a:pt x="5754" y="16006"/>
                  <a:pt x="5699" y="16006"/>
                </a:cubicBezTo>
                <a:cubicBezTo>
                  <a:pt x="5559" y="16006"/>
                  <a:pt x="5421" y="16019"/>
                  <a:pt x="5295" y="16075"/>
                </a:cubicBezTo>
                <a:cubicBezTo>
                  <a:pt x="5025" y="16192"/>
                  <a:pt x="4865" y="16469"/>
                  <a:pt x="4727" y="16729"/>
                </a:cubicBezTo>
                <a:cubicBezTo>
                  <a:pt x="2334" y="21250"/>
                  <a:pt x="729" y="26186"/>
                  <a:pt x="0" y="31250"/>
                </a:cubicBezTo>
                <a:cubicBezTo>
                  <a:pt x="1004" y="31209"/>
                  <a:pt x="1910" y="30678"/>
                  <a:pt x="2816" y="30247"/>
                </a:cubicBezTo>
                <a:cubicBezTo>
                  <a:pt x="5507" y="28967"/>
                  <a:pt x="8466" y="28511"/>
                  <a:pt x="11463" y="28511"/>
                </a:cubicBezTo>
                <a:cubicBezTo>
                  <a:pt x="13473" y="28511"/>
                  <a:pt x="15499" y="28716"/>
                  <a:pt x="17475" y="29016"/>
                </a:cubicBezTo>
                <a:cubicBezTo>
                  <a:pt x="22363" y="29757"/>
                  <a:pt x="27207" y="31035"/>
                  <a:pt x="32153" y="31035"/>
                </a:cubicBezTo>
                <a:cubicBezTo>
                  <a:pt x="32186" y="31035"/>
                  <a:pt x="32219" y="31035"/>
                  <a:pt x="32252" y="31035"/>
                </a:cubicBezTo>
                <a:cubicBezTo>
                  <a:pt x="37230" y="31014"/>
                  <a:pt x="42515" y="29443"/>
                  <a:pt x="45585" y="25523"/>
                </a:cubicBezTo>
                <a:cubicBezTo>
                  <a:pt x="48490" y="21811"/>
                  <a:pt x="48890" y="16788"/>
                  <a:pt x="50506" y="12364"/>
                </a:cubicBezTo>
                <a:cubicBezTo>
                  <a:pt x="51728" y="9016"/>
                  <a:pt x="53698" y="5944"/>
                  <a:pt x="56226" y="3435"/>
                </a:cubicBezTo>
                <a:cubicBezTo>
                  <a:pt x="56701" y="2963"/>
                  <a:pt x="57207" y="2500"/>
                  <a:pt x="57499" y="1899"/>
                </a:cubicBezTo>
                <a:cubicBezTo>
                  <a:pt x="58225" y="421"/>
                  <a:pt x="57343" y="1"/>
                  <a:pt x="56251" y="1"/>
                </a:cubicBezTo>
                <a:close/>
              </a:path>
            </a:pathLst>
          </a:custGeom>
          <a:solidFill>
            <a:schemeClr val="dk2"/>
          </a:solidFill>
          <a:ln w="19050" cap="flat" cmpd="sng">
            <a:solidFill>
              <a:schemeClr val="lt2"/>
            </a:solidFill>
            <a:prstDash val="solid"/>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2" name="Google Shape;12;p2"/>
          <p:cNvSpPr/>
          <p:nvPr/>
        </p:nvSpPr>
        <p:spPr>
          <a:xfrm rot="-1653030">
            <a:off x="-844220" y="430619"/>
            <a:ext cx="2799015" cy="1062735"/>
          </a:xfrm>
          <a:custGeom>
            <a:avLst/>
            <a:gdLst/>
            <a:ahLst/>
            <a:cxnLst/>
            <a:rect l="l" t="t" r="r" b="b"/>
            <a:pathLst>
              <a:path w="58607" h="22252" extrusionOk="0">
                <a:moveTo>
                  <a:pt x="55042" y="0"/>
                </a:moveTo>
                <a:cubicBezTo>
                  <a:pt x="54963" y="0"/>
                  <a:pt x="54887" y="2"/>
                  <a:pt x="54815" y="5"/>
                </a:cubicBezTo>
                <a:cubicBezTo>
                  <a:pt x="52996" y="80"/>
                  <a:pt x="51225" y="953"/>
                  <a:pt x="49791" y="2027"/>
                </a:cubicBezTo>
                <a:cubicBezTo>
                  <a:pt x="46016" y="4855"/>
                  <a:pt x="43442" y="9202"/>
                  <a:pt x="39288" y="11438"/>
                </a:cubicBezTo>
                <a:cubicBezTo>
                  <a:pt x="37236" y="12542"/>
                  <a:pt x="34958" y="13026"/>
                  <a:pt x="32642" y="13026"/>
                </a:cubicBezTo>
                <a:cubicBezTo>
                  <a:pt x="29479" y="13026"/>
                  <a:pt x="26243" y="12125"/>
                  <a:pt x="23411" y="10675"/>
                </a:cubicBezTo>
                <a:cubicBezTo>
                  <a:pt x="18364" y="8089"/>
                  <a:pt x="14137" y="3895"/>
                  <a:pt x="8735" y="2172"/>
                </a:cubicBezTo>
                <a:cubicBezTo>
                  <a:pt x="8598" y="2129"/>
                  <a:pt x="8455" y="2087"/>
                  <a:pt x="8314" y="2087"/>
                </a:cubicBezTo>
                <a:cubicBezTo>
                  <a:pt x="8284" y="2087"/>
                  <a:pt x="8254" y="2089"/>
                  <a:pt x="8224" y="2093"/>
                </a:cubicBezTo>
                <a:cubicBezTo>
                  <a:pt x="7960" y="2132"/>
                  <a:pt x="7754" y="2334"/>
                  <a:pt x="7573" y="2529"/>
                </a:cubicBezTo>
                <a:cubicBezTo>
                  <a:pt x="4411" y="5904"/>
                  <a:pt x="1837" y="9828"/>
                  <a:pt x="0" y="14071"/>
                </a:cubicBezTo>
                <a:cubicBezTo>
                  <a:pt x="237" y="14126"/>
                  <a:pt x="477" y="14148"/>
                  <a:pt x="718" y="14148"/>
                </a:cubicBezTo>
                <a:cubicBezTo>
                  <a:pt x="1374" y="14148"/>
                  <a:pt x="2040" y="13984"/>
                  <a:pt x="2695" y="13867"/>
                </a:cubicBezTo>
                <a:cubicBezTo>
                  <a:pt x="3574" y="13709"/>
                  <a:pt x="4456" y="13637"/>
                  <a:pt x="5339" y="13637"/>
                </a:cubicBezTo>
                <a:cubicBezTo>
                  <a:pt x="8907" y="13637"/>
                  <a:pt x="12475" y="14816"/>
                  <a:pt x="15775" y="16276"/>
                </a:cubicBezTo>
                <a:cubicBezTo>
                  <a:pt x="19891" y="18096"/>
                  <a:pt x="23838" y="20381"/>
                  <a:pt x="28187" y="21548"/>
                </a:cubicBezTo>
                <a:cubicBezTo>
                  <a:pt x="29846" y="21993"/>
                  <a:pt x="31598" y="22251"/>
                  <a:pt x="33330" y="22251"/>
                </a:cubicBezTo>
                <a:cubicBezTo>
                  <a:pt x="36138" y="22251"/>
                  <a:pt x="38896" y="21572"/>
                  <a:pt x="41127" y="19908"/>
                </a:cubicBezTo>
                <a:cubicBezTo>
                  <a:pt x="44544" y="17362"/>
                  <a:pt x="46084" y="13073"/>
                  <a:pt x="48547" y="9598"/>
                </a:cubicBezTo>
                <a:cubicBezTo>
                  <a:pt x="50409" y="6968"/>
                  <a:pt x="52857" y="4757"/>
                  <a:pt x="55660" y="3170"/>
                </a:cubicBezTo>
                <a:cubicBezTo>
                  <a:pt x="56186" y="2871"/>
                  <a:pt x="56737" y="2586"/>
                  <a:pt x="57135" y="2133"/>
                </a:cubicBezTo>
                <a:cubicBezTo>
                  <a:pt x="58607" y="460"/>
                  <a:pt x="56381" y="0"/>
                  <a:pt x="55042" y="0"/>
                </a:cubicBezTo>
                <a:close/>
              </a:path>
            </a:pathLst>
          </a:custGeom>
          <a:solidFill>
            <a:schemeClr val="accent1"/>
          </a:solidFill>
          <a:ln w="19050" cap="flat" cmpd="sng">
            <a:solidFill>
              <a:schemeClr val="lt2"/>
            </a:solidFill>
            <a:prstDash val="solid"/>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13" name="Google Shape;13;p2"/>
          <p:cNvGrpSpPr/>
          <p:nvPr/>
        </p:nvGrpSpPr>
        <p:grpSpPr>
          <a:xfrm>
            <a:off x="1480206" y="2458553"/>
            <a:ext cx="1041020" cy="1041547"/>
            <a:chOff x="788775" y="1905038"/>
            <a:chExt cx="403350" cy="403575"/>
          </a:xfrm>
        </p:grpSpPr>
        <p:sp>
          <p:nvSpPr>
            <p:cNvPr id="14" name="Google Shape;14;p2"/>
            <p:cNvSpPr/>
            <p:nvPr/>
          </p:nvSpPr>
          <p:spPr>
            <a:xfrm>
              <a:off x="927925" y="1905038"/>
              <a:ext cx="101850" cy="197175"/>
            </a:xfrm>
            <a:custGeom>
              <a:avLst/>
              <a:gdLst/>
              <a:ahLst/>
              <a:cxnLst/>
              <a:rect l="l" t="t" r="r" b="b"/>
              <a:pathLst>
                <a:path w="4074" h="7887" extrusionOk="0">
                  <a:moveTo>
                    <a:pt x="1998" y="1"/>
                  </a:moveTo>
                  <a:cubicBezTo>
                    <a:pt x="1934" y="1"/>
                    <a:pt x="1870" y="7"/>
                    <a:pt x="1807" y="21"/>
                  </a:cubicBezTo>
                  <a:cubicBezTo>
                    <a:pt x="1519" y="81"/>
                    <a:pt x="1278" y="278"/>
                    <a:pt x="1079" y="495"/>
                  </a:cubicBezTo>
                  <a:cubicBezTo>
                    <a:pt x="212" y="1440"/>
                    <a:pt x="1" y="2859"/>
                    <a:pt x="291" y="4106"/>
                  </a:cubicBezTo>
                  <a:cubicBezTo>
                    <a:pt x="475" y="4890"/>
                    <a:pt x="836" y="5613"/>
                    <a:pt x="1279" y="6283"/>
                  </a:cubicBezTo>
                  <a:cubicBezTo>
                    <a:pt x="1516" y="6641"/>
                    <a:pt x="1949" y="7592"/>
                    <a:pt x="2336" y="7796"/>
                  </a:cubicBezTo>
                  <a:cubicBezTo>
                    <a:pt x="2454" y="7858"/>
                    <a:pt x="2564" y="7887"/>
                    <a:pt x="2668" y="7887"/>
                  </a:cubicBezTo>
                  <a:cubicBezTo>
                    <a:pt x="3539" y="7887"/>
                    <a:pt x="3930" y="5894"/>
                    <a:pt x="3977" y="5278"/>
                  </a:cubicBezTo>
                  <a:cubicBezTo>
                    <a:pt x="4073" y="3985"/>
                    <a:pt x="3898" y="2675"/>
                    <a:pt x="3462" y="1454"/>
                  </a:cubicBezTo>
                  <a:cubicBezTo>
                    <a:pt x="3330" y="1078"/>
                    <a:pt x="3164" y="700"/>
                    <a:pt x="2887" y="412"/>
                  </a:cubicBezTo>
                  <a:cubicBezTo>
                    <a:pt x="2655" y="171"/>
                    <a:pt x="2328" y="1"/>
                    <a:pt x="1998"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 name="Google Shape;15;p2"/>
            <p:cNvSpPr/>
            <p:nvPr/>
          </p:nvSpPr>
          <p:spPr>
            <a:xfrm>
              <a:off x="930650" y="2107763"/>
              <a:ext cx="109225" cy="200850"/>
            </a:xfrm>
            <a:custGeom>
              <a:avLst/>
              <a:gdLst/>
              <a:ahLst/>
              <a:cxnLst/>
              <a:rect l="l" t="t" r="r" b="b"/>
              <a:pathLst>
                <a:path w="4369" h="8034" extrusionOk="0">
                  <a:moveTo>
                    <a:pt x="2109" y="1"/>
                  </a:moveTo>
                  <a:cubicBezTo>
                    <a:pt x="2055" y="1"/>
                    <a:pt x="2000" y="6"/>
                    <a:pt x="1944" y="16"/>
                  </a:cubicBezTo>
                  <a:cubicBezTo>
                    <a:pt x="1059" y="180"/>
                    <a:pt x="434" y="1502"/>
                    <a:pt x="250" y="2258"/>
                  </a:cubicBezTo>
                  <a:cubicBezTo>
                    <a:pt x="1" y="3272"/>
                    <a:pt x="99" y="4335"/>
                    <a:pt x="195" y="5374"/>
                  </a:cubicBezTo>
                  <a:cubicBezTo>
                    <a:pt x="274" y="6201"/>
                    <a:pt x="375" y="7084"/>
                    <a:pt x="913" y="7715"/>
                  </a:cubicBezTo>
                  <a:cubicBezTo>
                    <a:pt x="1020" y="7843"/>
                    <a:pt x="1151" y="7960"/>
                    <a:pt x="1311" y="8009"/>
                  </a:cubicBezTo>
                  <a:cubicBezTo>
                    <a:pt x="1371" y="8026"/>
                    <a:pt x="1432" y="8033"/>
                    <a:pt x="1495" y="8033"/>
                  </a:cubicBezTo>
                  <a:cubicBezTo>
                    <a:pt x="1577" y="8033"/>
                    <a:pt x="1660" y="8021"/>
                    <a:pt x="1741" y="8004"/>
                  </a:cubicBezTo>
                  <a:cubicBezTo>
                    <a:pt x="2689" y="7805"/>
                    <a:pt x="3402" y="6985"/>
                    <a:pt x="3777" y="6092"/>
                  </a:cubicBezTo>
                  <a:cubicBezTo>
                    <a:pt x="4368" y="4684"/>
                    <a:pt x="4272" y="3043"/>
                    <a:pt x="3692" y="1628"/>
                  </a:cubicBezTo>
                  <a:cubicBezTo>
                    <a:pt x="3437" y="1004"/>
                    <a:pt x="2873" y="1"/>
                    <a:pt x="2109"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 name="Google Shape;16;p2"/>
            <p:cNvSpPr/>
            <p:nvPr/>
          </p:nvSpPr>
          <p:spPr>
            <a:xfrm>
              <a:off x="788775" y="2085963"/>
              <a:ext cx="191400" cy="114500"/>
            </a:xfrm>
            <a:custGeom>
              <a:avLst/>
              <a:gdLst/>
              <a:ahLst/>
              <a:cxnLst/>
              <a:rect l="l" t="t" r="r" b="b"/>
              <a:pathLst>
                <a:path w="7656" h="4580" extrusionOk="0">
                  <a:moveTo>
                    <a:pt x="5835" y="0"/>
                  </a:moveTo>
                  <a:cubicBezTo>
                    <a:pt x="5338" y="0"/>
                    <a:pt x="4861" y="62"/>
                    <a:pt x="4618" y="115"/>
                  </a:cubicBezTo>
                  <a:cubicBezTo>
                    <a:pt x="3351" y="387"/>
                    <a:pt x="2143" y="929"/>
                    <a:pt x="1096" y="1691"/>
                  </a:cubicBezTo>
                  <a:cubicBezTo>
                    <a:pt x="772" y="1925"/>
                    <a:pt x="457" y="2190"/>
                    <a:pt x="260" y="2536"/>
                  </a:cubicBezTo>
                  <a:cubicBezTo>
                    <a:pt x="62" y="2884"/>
                    <a:pt x="0" y="3332"/>
                    <a:pt x="190" y="3684"/>
                  </a:cubicBezTo>
                  <a:cubicBezTo>
                    <a:pt x="331" y="3943"/>
                    <a:pt x="587" y="4118"/>
                    <a:pt x="851" y="4248"/>
                  </a:cubicBezTo>
                  <a:cubicBezTo>
                    <a:pt x="1318" y="4476"/>
                    <a:pt x="1829" y="4579"/>
                    <a:pt x="2345" y="4579"/>
                  </a:cubicBezTo>
                  <a:cubicBezTo>
                    <a:pt x="3104" y="4579"/>
                    <a:pt x="3875" y="4356"/>
                    <a:pt x="4538" y="3980"/>
                  </a:cubicBezTo>
                  <a:cubicBezTo>
                    <a:pt x="5237" y="3582"/>
                    <a:pt x="5828" y="3030"/>
                    <a:pt x="6345" y="2418"/>
                  </a:cubicBezTo>
                  <a:cubicBezTo>
                    <a:pt x="6622" y="2091"/>
                    <a:pt x="7410" y="1406"/>
                    <a:pt x="7496" y="976"/>
                  </a:cubicBezTo>
                  <a:cubicBezTo>
                    <a:pt x="7655" y="194"/>
                    <a:pt x="6713" y="0"/>
                    <a:pt x="5835"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 name="Google Shape;17;p2"/>
            <p:cNvSpPr/>
            <p:nvPr/>
          </p:nvSpPr>
          <p:spPr>
            <a:xfrm>
              <a:off x="994825" y="1983763"/>
              <a:ext cx="197300" cy="127675"/>
            </a:xfrm>
            <a:custGeom>
              <a:avLst/>
              <a:gdLst/>
              <a:ahLst/>
              <a:cxnLst/>
              <a:rect l="l" t="t" r="r" b="b"/>
              <a:pathLst>
                <a:path w="7892" h="5107" extrusionOk="0">
                  <a:moveTo>
                    <a:pt x="5419" y="0"/>
                  </a:moveTo>
                  <a:cubicBezTo>
                    <a:pt x="5275" y="0"/>
                    <a:pt x="5132" y="8"/>
                    <a:pt x="4991" y="22"/>
                  </a:cubicBezTo>
                  <a:cubicBezTo>
                    <a:pt x="3472" y="181"/>
                    <a:pt x="2080" y="1058"/>
                    <a:pt x="1121" y="2244"/>
                  </a:cubicBezTo>
                  <a:cubicBezTo>
                    <a:pt x="668" y="2805"/>
                    <a:pt x="1" y="3885"/>
                    <a:pt x="549" y="4554"/>
                  </a:cubicBezTo>
                  <a:cubicBezTo>
                    <a:pt x="889" y="4970"/>
                    <a:pt x="1546" y="5107"/>
                    <a:pt x="2181" y="5107"/>
                  </a:cubicBezTo>
                  <a:cubicBezTo>
                    <a:pt x="2609" y="5107"/>
                    <a:pt x="3027" y="5045"/>
                    <a:pt x="3330" y="4963"/>
                  </a:cubicBezTo>
                  <a:cubicBezTo>
                    <a:pt x="4338" y="4695"/>
                    <a:pt x="5222" y="4098"/>
                    <a:pt x="6088" y="3510"/>
                  </a:cubicBezTo>
                  <a:cubicBezTo>
                    <a:pt x="6774" y="3044"/>
                    <a:pt x="7498" y="2530"/>
                    <a:pt x="7793" y="1754"/>
                  </a:cubicBezTo>
                  <a:cubicBezTo>
                    <a:pt x="7852" y="1597"/>
                    <a:pt x="7891" y="1426"/>
                    <a:pt x="7858" y="1263"/>
                  </a:cubicBezTo>
                  <a:cubicBezTo>
                    <a:pt x="7826" y="1121"/>
                    <a:pt x="7741" y="999"/>
                    <a:pt x="7647" y="887"/>
                  </a:cubicBezTo>
                  <a:cubicBezTo>
                    <a:pt x="7109" y="260"/>
                    <a:pt x="6256" y="0"/>
                    <a:pt x="5419"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 name="Google Shape;18;p2"/>
            <p:cNvSpPr/>
            <p:nvPr/>
          </p:nvSpPr>
          <p:spPr>
            <a:xfrm>
              <a:off x="987100" y="2099763"/>
              <a:ext cx="191450" cy="128500"/>
            </a:xfrm>
            <a:custGeom>
              <a:avLst/>
              <a:gdLst/>
              <a:ahLst/>
              <a:cxnLst/>
              <a:rect l="l" t="t" r="r" b="b"/>
              <a:pathLst>
                <a:path w="7658" h="5140" extrusionOk="0">
                  <a:moveTo>
                    <a:pt x="1532" y="1"/>
                  </a:moveTo>
                  <a:cubicBezTo>
                    <a:pt x="1381" y="1"/>
                    <a:pt x="1248" y="16"/>
                    <a:pt x="1151" y="57"/>
                  </a:cubicBezTo>
                  <a:cubicBezTo>
                    <a:pt x="1" y="549"/>
                    <a:pt x="1574" y="2444"/>
                    <a:pt x="2074" y="2918"/>
                  </a:cubicBezTo>
                  <a:cubicBezTo>
                    <a:pt x="3017" y="3808"/>
                    <a:pt x="4146" y="4497"/>
                    <a:pt x="5369" y="4925"/>
                  </a:cubicBezTo>
                  <a:cubicBezTo>
                    <a:pt x="5698" y="5042"/>
                    <a:pt x="6041" y="5140"/>
                    <a:pt x="6389" y="5140"/>
                  </a:cubicBezTo>
                  <a:cubicBezTo>
                    <a:pt x="6439" y="5140"/>
                    <a:pt x="6490" y="5138"/>
                    <a:pt x="6541" y="5134"/>
                  </a:cubicBezTo>
                  <a:cubicBezTo>
                    <a:pt x="6939" y="5100"/>
                    <a:pt x="7343" y="4896"/>
                    <a:pt x="7526" y="4541"/>
                  </a:cubicBezTo>
                  <a:cubicBezTo>
                    <a:pt x="7658" y="4278"/>
                    <a:pt x="7658" y="3967"/>
                    <a:pt x="7615" y="3677"/>
                  </a:cubicBezTo>
                  <a:cubicBezTo>
                    <a:pt x="7425" y="2407"/>
                    <a:pt x="6457" y="1350"/>
                    <a:pt x="5304" y="791"/>
                  </a:cubicBezTo>
                  <a:cubicBezTo>
                    <a:pt x="4579" y="441"/>
                    <a:pt x="3788" y="266"/>
                    <a:pt x="2992" y="190"/>
                  </a:cubicBezTo>
                  <a:cubicBezTo>
                    <a:pt x="2669" y="158"/>
                    <a:pt x="2008" y="1"/>
                    <a:pt x="1532"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 name="Google Shape;19;p2"/>
            <p:cNvSpPr/>
            <p:nvPr/>
          </p:nvSpPr>
          <p:spPr>
            <a:xfrm>
              <a:off x="814100" y="1965913"/>
              <a:ext cx="173750" cy="154650"/>
            </a:xfrm>
            <a:custGeom>
              <a:avLst/>
              <a:gdLst/>
              <a:ahLst/>
              <a:cxnLst/>
              <a:rect l="l" t="t" r="r" b="b"/>
              <a:pathLst>
                <a:path w="6950" h="6186" extrusionOk="0">
                  <a:moveTo>
                    <a:pt x="1243" y="1"/>
                  </a:moveTo>
                  <a:cubicBezTo>
                    <a:pt x="1225" y="1"/>
                    <a:pt x="1207" y="1"/>
                    <a:pt x="1189" y="2"/>
                  </a:cubicBezTo>
                  <a:cubicBezTo>
                    <a:pt x="1022" y="5"/>
                    <a:pt x="849" y="33"/>
                    <a:pt x="710" y="127"/>
                  </a:cubicBezTo>
                  <a:cubicBezTo>
                    <a:pt x="592" y="210"/>
                    <a:pt x="508" y="335"/>
                    <a:pt x="442" y="463"/>
                  </a:cubicBezTo>
                  <a:cubicBezTo>
                    <a:pt x="1" y="1326"/>
                    <a:pt x="189" y="2396"/>
                    <a:pt x="648" y="3250"/>
                  </a:cubicBezTo>
                  <a:cubicBezTo>
                    <a:pt x="1368" y="4596"/>
                    <a:pt x="2706" y="5552"/>
                    <a:pt x="4168" y="5992"/>
                  </a:cubicBezTo>
                  <a:cubicBezTo>
                    <a:pt x="4488" y="6089"/>
                    <a:pt x="4928" y="6185"/>
                    <a:pt x="5350" y="6185"/>
                  </a:cubicBezTo>
                  <a:cubicBezTo>
                    <a:pt x="5839" y="6185"/>
                    <a:pt x="6303" y="6056"/>
                    <a:pt x="6524" y="5647"/>
                  </a:cubicBezTo>
                  <a:cubicBezTo>
                    <a:pt x="6949" y="4856"/>
                    <a:pt x="6317" y="3539"/>
                    <a:pt x="5846" y="2919"/>
                  </a:cubicBezTo>
                  <a:cubicBezTo>
                    <a:pt x="5215" y="2088"/>
                    <a:pt x="4326" y="1493"/>
                    <a:pt x="3459" y="916"/>
                  </a:cubicBezTo>
                  <a:cubicBezTo>
                    <a:pt x="2784" y="468"/>
                    <a:pt x="2050" y="1"/>
                    <a:pt x="1243"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 name="Google Shape;20;p2"/>
            <p:cNvSpPr/>
            <p:nvPr/>
          </p:nvSpPr>
          <p:spPr>
            <a:xfrm>
              <a:off x="951125" y="2059713"/>
              <a:ext cx="79500" cy="77625"/>
            </a:xfrm>
            <a:custGeom>
              <a:avLst/>
              <a:gdLst/>
              <a:ahLst/>
              <a:cxnLst/>
              <a:rect l="l" t="t" r="r" b="b"/>
              <a:pathLst>
                <a:path w="3180" h="3105" extrusionOk="0">
                  <a:moveTo>
                    <a:pt x="1786" y="1"/>
                  </a:moveTo>
                  <a:cubicBezTo>
                    <a:pt x="1060" y="1"/>
                    <a:pt x="280" y="550"/>
                    <a:pt x="104" y="1245"/>
                  </a:cubicBezTo>
                  <a:cubicBezTo>
                    <a:pt x="0" y="1664"/>
                    <a:pt x="86" y="2125"/>
                    <a:pt x="337" y="2476"/>
                  </a:cubicBezTo>
                  <a:cubicBezTo>
                    <a:pt x="618" y="2872"/>
                    <a:pt x="1104" y="3104"/>
                    <a:pt x="1589" y="3104"/>
                  </a:cubicBezTo>
                  <a:cubicBezTo>
                    <a:pt x="1713" y="3104"/>
                    <a:pt x="1837" y="3089"/>
                    <a:pt x="1957" y="3057"/>
                  </a:cubicBezTo>
                  <a:cubicBezTo>
                    <a:pt x="2547" y="2900"/>
                    <a:pt x="3014" y="2361"/>
                    <a:pt x="3092" y="1756"/>
                  </a:cubicBezTo>
                  <a:cubicBezTo>
                    <a:pt x="3180" y="1063"/>
                    <a:pt x="2659" y="56"/>
                    <a:pt x="1882" y="4"/>
                  </a:cubicBezTo>
                  <a:cubicBezTo>
                    <a:pt x="1850" y="2"/>
                    <a:pt x="1818" y="1"/>
                    <a:pt x="1786" y="1"/>
                  </a:cubicBezTo>
                  <a:close/>
                </a:path>
              </a:pathLst>
            </a:custGeom>
            <a:solidFill>
              <a:schemeClr val="accen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21" name="Google Shape;21;p2"/>
          <p:cNvGrpSpPr/>
          <p:nvPr/>
        </p:nvGrpSpPr>
        <p:grpSpPr>
          <a:xfrm>
            <a:off x="9384860" y="1501216"/>
            <a:ext cx="597281" cy="597613"/>
            <a:chOff x="788775" y="1905038"/>
            <a:chExt cx="403350" cy="403575"/>
          </a:xfrm>
        </p:grpSpPr>
        <p:sp>
          <p:nvSpPr>
            <p:cNvPr id="22" name="Google Shape;22;p2"/>
            <p:cNvSpPr/>
            <p:nvPr/>
          </p:nvSpPr>
          <p:spPr>
            <a:xfrm>
              <a:off x="927925" y="1905038"/>
              <a:ext cx="101850" cy="197175"/>
            </a:xfrm>
            <a:custGeom>
              <a:avLst/>
              <a:gdLst/>
              <a:ahLst/>
              <a:cxnLst/>
              <a:rect l="l" t="t" r="r" b="b"/>
              <a:pathLst>
                <a:path w="4074" h="7887" extrusionOk="0">
                  <a:moveTo>
                    <a:pt x="1998" y="1"/>
                  </a:moveTo>
                  <a:cubicBezTo>
                    <a:pt x="1934" y="1"/>
                    <a:pt x="1870" y="7"/>
                    <a:pt x="1807" y="21"/>
                  </a:cubicBezTo>
                  <a:cubicBezTo>
                    <a:pt x="1519" y="81"/>
                    <a:pt x="1278" y="278"/>
                    <a:pt x="1079" y="495"/>
                  </a:cubicBezTo>
                  <a:cubicBezTo>
                    <a:pt x="212" y="1440"/>
                    <a:pt x="1" y="2859"/>
                    <a:pt x="291" y="4106"/>
                  </a:cubicBezTo>
                  <a:cubicBezTo>
                    <a:pt x="475" y="4890"/>
                    <a:pt x="836" y="5613"/>
                    <a:pt x="1279" y="6283"/>
                  </a:cubicBezTo>
                  <a:cubicBezTo>
                    <a:pt x="1516" y="6641"/>
                    <a:pt x="1949" y="7592"/>
                    <a:pt x="2336" y="7796"/>
                  </a:cubicBezTo>
                  <a:cubicBezTo>
                    <a:pt x="2454" y="7858"/>
                    <a:pt x="2564" y="7887"/>
                    <a:pt x="2668" y="7887"/>
                  </a:cubicBezTo>
                  <a:cubicBezTo>
                    <a:pt x="3539" y="7887"/>
                    <a:pt x="3930" y="5894"/>
                    <a:pt x="3977" y="5278"/>
                  </a:cubicBezTo>
                  <a:cubicBezTo>
                    <a:pt x="4073" y="3985"/>
                    <a:pt x="3898" y="2675"/>
                    <a:pt x="3462" y="1454"/>
                  </a:cubicBezTo>
                  <a:cubicBezTo>
                    <a:pt x="3330" y="1078"/>
                    <a:pt x="3164" y="700"/>
                    <a:pt x="2887" y="412"/>
                  </a:cubicBezTo>
                  <a:cubicBezTo>
                    <a:pt x="2655" y="171"/>
                    <a:pt x="2328" y="1"/>
                    <a:pt x="1998"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 name="Google Shape;23;p2"/>
            <p:cNvSpPr/>
            <p:nvPr/>
          </p:nvSpPr>
          <p:spPr>
            <a:xfrm>
              <a:off x="930650" y="2107763"/>
              <a:ext cx="109225" cy="200850"/>
            </a:xfrm>
            <a:custGeom>
              <a:avLst/>
              <a:gdLst/>
              <a:ahLst/>
              <a:cxnLst/>
              <a:rect l="l" t="t" r="r" b="b"/>
              <a:pathLst>
                <a:path w="4369" h="8034" extrusionOk="0">
                  <a:moveTo>
                    <a:pt x="2109" y="1"/>
                  </a:moveTo>
                  <a:cubicBezTo>
                    <a:pt x="2055" y="1"/>
                    <a:pt x="2000" y="6"/>
                    <a:pt x="1944" y="16"/>
                  </a:cubicBezTo>
                  <a:cubicBezTo>
                    <a:pt x="1059" y="180"/>
                    <a:pt x="434" y="1502"/>
                    <a:pt x="250" y="2258"/>
                  </a:cubicBezTo>
                  <a:cubicBezTo>
                    <a:pt x="1" y="3272"/>
                    <a:pt x="99" y="4335"/>
                    <a:pt x="195" y="5374"/>
                  </a:cubicBezTo>
                  <a:cubicBezTo>
                    <a:pt x="274" y="6201"/>
                    <a:pt x="375" y="7084"/>
                    <a:pt x="913" y="7715"/>
                  </a:cubicBezTo>
                  <a:cubicBezTo>
                    <a:pt x="1020" y="7843"/>
                    <a:pt x="1151" y="7960"/>
                    <a:pt x="1311" y="8009"/>
                  </a:cubicBezTo>
                  <a:cubicBezTo>
                    <a:pt x="1371" y="8026"/>
                    <a:pt x="1432" y="8033"/>
                    <a:pt x="1495" y="8033"/>
                  </a:cubicBezTo>
                  <a:cubicBezTo>
                    <a:pt x="1577" y="8033"/>
                    <a:pt x="1660" y="8021"/>
                    <a:pt x="1741" y="8004"/>
                  </a:cubicBezTo>
                  <a:cubicBezTo>
                    <a:pt x="2689" y="7805"/>
                    <a:pt x="3402" y="6985"/>
                    <a:pt x="3777" y="6092"/>
                  </a:cubicBezTo>
                  <a:cubicBezTo>
                    <a:pt x="4368" y="4684"/>
                    <a:pt x="4272" y="3043"/>
                    <a:pt x="3692" y="1628"/>
                  </a:cubicBezTo>
                  <a:cubicBezTo>
                    <a:pt x="3437" y="1004"/>
                    <a:pt x="2873" y="1"/>
                    <a:pt x="2109"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 name="Google Shape;24;p2"/>
            <p:cNvSpPr/>
            <p:nvPr/>
          </p:nvSpPr>
          <p:spPr>
            <a:xfrm>
              <a:off x="788775" y="2085963"/>
              <a:ext cx="191400" cy="114500"/>
            </a:xfrm>
            <a:custGeom>
              <a:avLst/>
              <a:gdLst/>
              <a:ahLst/>
              <a:cxnLst/>
              <a:rect l="l" t="t" r="r" b="b"/>
              <a:pathLst>
                <a:path w="7656" h="4580" extrusionOk="0">
                  <a:moveTo>
                    <a:pt x="5835" y="0"/>
                  </a:moveTo>
                  <a:cubicBezTo>
                    <a:pt x="5338" y="0"/>
                    <a:pt x="4861" y="62"/>
                    <a:pt x="4618" y="115"/>
                  </a:cubicBezTo>
                  <a:cubicBezTo>
                    <a:pt x="3351" y="387"/>
                    <a:pt x="2143" y="929"/>
                    <a:pt x="1096" y="1691"/>
                  </a:cubicBezTo>
                  <a:cubicBezTo>
                    <a:pt x="772" y="1925"/>
                    <a:pt x="457" y="2190"/>
                    <a:pt x="260" y="2536"/>
                  </a:cubicBezTo>
                  <a:cubicBezTo>
                    <a:pt x="62" y="2884"/>
                    <a:pt x="0" y="3332"/>
                    <a:pt x="190" y="3684"/>
                  </a:cubicBezTo>
                  <a:cubicBezTo>
                    <a:pt x="331" y="3943"/>
                    <a:pt x="587" y="4118"/>
                    <a:pt x="851" y="4248"/>
                  </a:cubicBezTo>
                  <a:cubicBezTo>
                    <a:pt x="1318" y="4476"/>
                    <a:pt x="1829" y="4579"/>
                    <a:pt x="2345" y="4579"/>
                  </a:cubicBezTo>
                  <a:cubicBezTo>
                    <a:pt x="3104" y="4579"/>
                    <a:pt x="3875" y="4356"/>
                    <a:pt x="4538" y="3980"/>
                  </a:cubicBezTo>
                  <a:cubicBezTo>
                    <a:pt x="5237" y="3582"/>
                    <a:pt x="5828" y="3030"/>
                    <a:pt x="6345" y="2418"/>
                  </a:cubicBezTo>
                  <a:cubicBezTo>
                    <a:pt x="6622" y="2091"/>
                    <a:pt x="7410" y="1406"/>
                    <a:pt x="7496" y="976"/>
                  </a:cubicBezTo>
                  <a:cubicBezTo>
                    <a:pt x="7655" y="194"/>
                    <a:pt x="6713" y="0"/>
                    <a:pt x="5835"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 name="Google Shape;25;p2"/>
            <p:cNvSpPr/>
            <p:nvPr/>
          </p:nvSpPr>
          <p:spPr>
            <a:xfrm>
              <a:off x="994825" y="1983763"/>
              <a:ext cx="197300" cy="127675"/>
            </a:xfrm>
            <a:custGeom>
              <a:avLst/>
              <a:gdLst/>
              <a:ahLst/>
              <a:cxnLst/>
              <a:rect l="l" t="t" r="r" b="b"/>
              <a:pathLst>
                <a:path w="7892" h="5107" extrusionOk="0">
                  <a:moveTo>
                    <a:pt x="5419" y="0"/>
                  </a:moveTo>
                  <a:cubicBezTo>
                    <a:pt x="5275" y="0"/>
                    <a:pt x="5132" y="8"/>
                    <a:pt x="4991" y="22"/>
                  </a:cubicBezTo>
                  <a:cubicBezTo>
                    <a:pt x="3472" y="181"/>
                    <a:pt x="2080" y="1058"/>
                    <a:pt x="1121" y="2244"/>
                  </a:cubicBezTo>
                  <a:cubicBezTo>
                    <a:pt x="668" y="2805"/>
                    <a:pt x="1" y="3885"/>
                    <a:pt x="549" y="4554"/>
                  </a:cubicBezTo>
                  <a:cubicBezTo>
                    <a:pt x="889" y="4970"/>
                    <a:pt x="1546" y="5107"/>
                    <a:pt x="2181" y="5107"/>
                  </a:cubicBezTo>
                  <a:cubicBezTo>
                    <a:pt x="2609" y="5107"/>
                    <a:pt x="3027" y="5045"/>
                    <a:pt x="3330" y="4963"/>
                  </a:cubicBezTo>
                  <a:cubicBezTo>
                    <a:pt x="4338" y="4695"/>
                    <a:pt x="5222" y="4098"/>
                    <a:pt x="6088" y="3510"/>
                  </a:cubicBezTo>
                  <a:cubicBezTo>
                    <a:pt x="6774" y="3044"/>
                    <a:pt x="7498" y="2530"/>
                    <a:pt x="7793" y="1754"/>
                  </a:cubicBezTo>
                  <a:cubicBezTo>
                    <a:pt x="7852" y="1597"/>
                    <a:pt x="7891" y="1426"/>
                    <a:pt x="7858" y="1263"/>
                  </a:cubicBezTo>
                  <a:cubicBezTo>
                    <a:pt x="7826" y="1121"/>
                    <a:pt x="7741" y="999"/>
                    <a:pt x="7647" y="887"/>
                  </a:cubicBezTo>
                  <a:cubicBezTo>
                    <a:pt x="7109" y="260"/>
                    <a:pt x="6256" y="0"/>
                    <a:pt x="5419"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6" name="Google Shape;26;p2"/>
            <p:cNvSpPr/>
            <p:nvPr/>
          </p:nvSpPr>
          <p:spPr>
            <a:xfrm>
              <a:off x="987100" y="2099763"/>
              <a:ext cx="191450" cy="128500"/>
            </a:xfrm>
            <a:custGeom>
              <a:avLst/>
              <a:gdLst/>
              <a:ahLst/>
              <a:cxnLst/>
              <a:rect l="l" t="t" r="r" b="b"/>
              <a:pathLst>
                <a:path w="7658" h="5140" extrusionOk="0">
                  <a:moveTo>
                    <a:pt x="1532" y="1"/>
                  </a:moveTo>
                  <a:cubicBezTo>
                    <a:pt x="1381" y="1"/>
                    <a:pt x="1248" y="16"/>
                    <a:pt x="1151" y="57"/>
                  </a:cubicBezTo>
                  <a:cubicBezTo>
                    <a:pt x="1" y="549"/>
                    <a:pt x="1574" y="2444"/>
                    <a:pt x="2074" y="2918"/>
                  </a:cubicBezTo>
                  <a:cubicBezTo>
                    <a:pt x="3017" y="3808"/>
                    <a:pt x="4146" y="4497"/>
                    <a:pt x="5369" y="4925"/>
                  </a:cubicBezTo>
                  <a:cubicBezTo>
                    <a:pt x="5698" y="5042"/>
                    <a:pt x="6041" y="5140"/>
                    <a:pt x="6389" y="5140"/>
                  </a:cubicBezTo>
                  <a:cubicBezTo>
                    <a:pt x="6439" y="5140"/>
                    <a:pt x="6490" y="5138"/>
                    <a:pt x="6541" y="5134"/>
                  </a:cubicBezTo>
                  <a:cubicBezTo>
                    <a:pt x="6939" y="5100"/>
                    <a:pt x="7343" y="4896"/>
                    <a:pt x="7526" y="4541"/>
                  </a:cubicBezTo>
                  <a:cubicBezTo>
                    <a:pt x="7658" y="4278"/>
                    <a:pt x="7658" y="3967"/>
                    <a:pt x="7615" y="3677"/>
                  </a:cubicBezTo>
                  <a:cubicBezTo>
                    <a:pt x="7425" y="2407"/>
                    <a:pt x="6457" y="1350"/>
                    <a:pt x="5304" y="791"/>
                  </a:cubicBezTo>
                  <a:cubicBezTo>
                    <a:pt x="4579" y="441"/>
                    <a:pt x="3788" y="266"/>
                    <a:pt x="2992" y="190"/>
                  </a:cubicBezTo>
                  <a:cubicBezTo>
                    <a:pt x="2669" y="158"/>
                    <a:pt x="2008" y="1"/>
                    <a:pt x="1532"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 name="Google Shape;27;p2"/>
            <p:cNvSpPr/>
            <p:nvPr/>
          </p:nvSpPr>
          <p:spPr>
            <a:xfrm>
              <a:off x="814100" y="1965913"/>
              <a:ext cx="173750" cy="154650"/>
            </a:xfrm>
            <a:custGeom>
              <a:avLst/>
              <a:gdLst/>
              <a:ahLst/>
              <a:cxnLst/>
              <a:rect l="l" t="t" r="r" b="b"/>
              <a:pathLst>
                <a:path w="6950" h="6186" extrusionOk="0">
                  <a:moveTo>
                    <a:pt x="1243" y="1"/>
                  </a:moveTo>
                  <a:cubicBezTo>
                    <a:pt x="1225" y="1"/>
                    <a:pt x="1207" y="1"/>
                    <a:pt x="1189" y="2"/>
                  </a:cubicBezTo>
                  <a:cubicBezTo>
                    <a:pt x="1022" y="5"/>
                    <a:pt x="849" y="33"/>
                    <a:pt x="710" y="127"/>
                  </a:cubicBezTo>
                  <a:cubicBezTo>
                    <a:pt x="592" y="210"/>
                    <a:pt x="508" y="335"/>
                    <a:pt x="442" y="463"/>
                  </a:cubicBezTo>
                  <a:cubicBezTo>
                    <a:pt x="1" y="1326"/>
                    <a:pt x="189" y="2396"/>
                    <a:pt x="648" y="3250"/>
                  </a:cubicBezTo>
                  <a:cubicBezTo>
                    <a:pt x="1368" y="4596"/>
                    <a:pt x="2706" y="5552"/>
                    <a:pt x="4168" y="5992"/>
                  </a:cubicBezTo>
                  <a:cubicBezTo>
                    <a:pt x="4488" y="6089"/>
                    <a:pt x="4928" y="6185"/>
                    <a:pt x="5350" y="6185"/>
                  </a:cubicBezTo>
                  <a:cubicBezTo>
                    <a:pt x="5839" y="6185"/>
                    <a:pt x="6303" y="6056"/>
                    <a:pt x="6524" y="5647"/>
                  </a:cubicBezTo>
                  <a:cubicBezTo>
                    <a:pt x="6949" y="4856"/>
                    <a:pt x="6317" y="3539"/>
                    <a:pt x="5846" y="2919"/>
                  </a:cubicBezTo>
                  <a:cubicBezTo>
                    <a:pt x="5215" y="2088"/>
                    <a:pt x="4326" y="1493"/>
                    <a:pt x="3459" y="916"/>
                  </a:cubicBezTo>
                  <a:cubicBezTo>
                    <a:pt x="2784" y="468"/>
                    <a:pt x="2050" y="1"/>
                    <a:pt x="1243"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8" name="Google Shape;28;p2"/>
            <p:cNvSpPr/>
            <p:nvPr/>
          </p:nvSpPr>
          <p:spPr>
            <a:xfrm>
              <a:off x="951125" y="2059713"/>
              <a:ext cx="79500" cy="77625"/>
            </a:xfrm>
            <a:custGeom>
              <a:avLst/>
              <a:gdLst/>
              <a:ahLst/>
              <a:cxnLst/>
              <a:rect l="l" t="t" r="r" b="b"/>
              <a:pathLst>
                <a:path w="3180" h="3105" extrusionOk="0">
                  <a:moveTo>
                    <a:pt x="1786" y="1"/>
                  </a:moveTo>
                  <a:cubicBezTo>
                    <a:pt x="1060" y="1"/>
                    <a:pt x="280" y="550"/>
                    <a:pt x="104" y="1245"/>
                  </a:cubicBezTo>
                  <a:cubicBezTo>
                    <a:pt x="0" y="1664"/>
                    <a:pt x="86" y="2125"/>
                    <a:pt x="337" y="2476"/>
                  </a:cubicBezTo>
                  <a:cubicBezTo>
                    <a:pt x="618" y="2872"/>
                    <a:pt x="1104" y="3104"/>
                    <a:pt x="1589" y="3104"/>
                  </a:cubicBezTo>
                  <a:cubicBezTo>
                    <a:pt x="1713" y="3104"/>
                    <a:pt x="1837" y="3089"/>
                    <a:pt x="1957" y="3057"/>
                  </a:cubicBezTo>
                  <a:cubicBezTo>
                    <a:pt x="2547" y="2900"/>
                    <a:pt x="3014" y="2361"/>
                    <a:pt x="3092" y="1756"/>
                  </a:cubicBezTo>
                  <a:cubicBezTo>
                    <a:pt x="3180" y="1063"/>
                    <a:pt x="2659" y="56"/>
                    <a:pt x="1882" y="4"/>
                  </a:cubicBezTo>
                  <a:cubicBezTo>
                    <a:pt x="1850" y="2"/>
                    <a:pt x="1818" y="1"/>
                    <a:pt x="1786" y="1"/>
                  </a:cubicBezTo>
                  <a:close/>
                </a:path>
              </a:pathLst>
            </a:custGeom>
            <a:solidFill>
              <a:schemeClr val="accen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29" name="Google Shape;29;p2"/>
          <p:cNvGrpSpPr/>
          <p:nvPr/>
        </p:nvGrpSpPr>
        <p:grpSpPr>
          <a:xfrm>
            <a:off x="1095619" y="3500095"/>
            <a:ext cx="420775" cy="421063"/>
            <a:chOff x="788775" y="1905038"/>
            <a:chExt cx="403350" cy="403575"/>
          </a:xfrm>
        </p:grpSpPr>
        <p:sp>
          <p:nvSpPr>
            <p:cNvPr id="30" name="Google Shape;30;p2"/>
            <p:cNvSpPr/>
            <p:nvPr/>
          </p:nvSpPr>
          <p:spPr>
            <a:xfrm>
              <a:off x="927925" y="1905038"/>
              <a:ext cx="101850" cy="197175"/>
            </a:xfrm>
            <a:custGeom>
              <a:avLst/>
              <a:gdLst/>
              <a:ahLst/>
              <a:cxnLst/>
              <a:rect l="l" t="t" r="r" b="b"/>
              <a:pathLst>
                <a:path w="4074" h="7887" extrusionOk="0">
                  <a:moveTo>
                    <a:pt x="1998" y="1"/>
                  </a:moveTo>
                  <a:cubicBezTo>
                    <a:pt x="1934" y="1"/>
                    <a:pt x="1870" y="7"/>
                    <a:pt x="1807" y="21"/>
                  </a:cubicBezTo>
                  <a:cubicBezTo>
                    <a:pt x="1519" y="81"/>
                    <a:pt x="1278" y="278"/>
                    <a:pt x="1079" y="495"/>
                  </a:cubicBezTo>
                  <a:cubicBezTo>
                    <a:pt x="212" y="1440"/>
                    <a:pt x="1" y="2859"/>
                    <a:pt x="291" y="4106"/>
                  </a:cubicBezTo>
                  <a:cubicBezTo>
                    <a:pt x="475" y="4890"/>
                    <a:pt x="836" y="5613"/>
                    <a:pt x="1279" y="6283"/>
                  </a:cubicBezTo>
                  <a:cubicBezTo>
                    <a:pt x="1516" y="6641"/>
                    <a:pt x="1949" y="7592"/>
                    <a:pt x="2336" y="7796"/>
                  </a:cubicBezTo>
                  <a:cubicBezTo>
                    <a:pt x="2454" y="7858"/>
                    <a:pt x="2564" y="7887"/>
                    <a:pt x="2668" y="7887"/>
                  </a:cubicBezTo>
                  <a:cubicBezTo>
                    <a:pt x="3539" y="7887"/>
                    <a:pt x="3930" y="5894"/>
                    <a:pt x="3977" y="5278"/>
                  </a:cubicBezTo>
                  <a:cubicBezTo>
                    <a:pt x="4073" y="3985"/>
                    <a:pt x="3898" y="2675"/>
                    <a:pt x="3462" y="1454"/>
                  </a:cubicBezTo>
                  <a:cubicBezTo>
                    <a:pt x="3330" y="1078"/>
                    <a:pt x="3164" y="700"/>
                    <a:pt x="2887" y="412"/>
                  </a:cubicBezTo>
                  <a:cubicBezTo>
                    <a:pt x="2655" y="171"/>
                    <a:pt x="2328" y="1"/>
                    <a:pt x="1998"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 name="Google Shape;31;p2"/>
            <p:cNvSpPr/>
            <p:nvPr/>
          </p:nvSpPr>
          <p:spPr>
            <a:xfrm>
              <a:off x="930650" y="2107763"/>
              <a:ext cx="109225" cy="200850"/>
            </a:xfrm>
            <a:custGeom>
              <a:avLst/>
              <a:gdLst/>
              <a:ahLst/>
              <a:cxnLst/>
              <a:rect l="l" t="t" r="r" b="b"/>
              <a:pathLst>
                <a:path w="4369" h="8034" extrusionOk="0">
                  <a:moveTo>
                    <a:pt x="2109" y="1"/>
                  </a:moveTo>
                  <a:cubicBezTo>
                    <a:pt x="2055" y="1"/>
                    <a:pt x="2000" y="6"/>
                    <a:pt x="1944" y="16"/>
                  </a:cubicBezTo>
                  <a:cubicBezTo>
                    <a:pt x="1059" y="180"/>
                    <a:pt x="434" y="1502"/>
                    <a:pt x="250" y="2258"/>
                  </a:cubicBezTo>
                  <a:cubicBezTo>
                    <a:pt x="1" y="3272"/>
                    <a:pt x="99" y="4335"/>
                    <a:pt x="195" y="5374"/>
                  </a:cubicBezTo>
                  <a:cubicBezTo>
                    <a:pt x="274" y="6201"/>
                    <a:pt x="375" y="7084"/>
                    <a:pt x="913" y="7715"/>
                  </a:cubicBezTo>
                  <a:cubicBezTo>
                    <a:pt x="1020" y="7843"/>
                    <a:pt x="1151" y="7960"/>
                    <a:pt x="1311" y="8009"/>
                  </a:cubicBezTo>
                  <a:cubicBezTo>
                    <a:pt x="1371" y="8026"/>
                    <a:pt x="1432" y="8033"/>
                    <a:pt x="1495" y="8033"/>
                  </a:cubicBezTo>
                  <a:cubicBezTo>
                    <a:pt x="1577" y="8033"/>
                    <a:pt x="1660" y="8021"/>
                    <a:pt x="1741" y="8004"/>
                  </a:cubicBezTo>
                  <a:cubicBezTo>
                    <a:pt x="2689" y="7805"/>
                    <a:pt x="3402" y="6985"/>
                    <a:pt x="3777" y="6092"/>
                  </a:cubicBezTo>
                  <a:cubicBezTo>
                    <a:pt x="4368" y="4684"/>
                    <a:pt x="4272" y="3043"/>
                    <a:pt x="3692" y="1628"/>
                  </a:cubicBezTo>
                  <a:cubicBezTo>
                    <a:pt x="3437" y="1004"/>
                    <a:pt x="2873" y="1"/>
                    <a:pt x="2109"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 name="Google Shape;32;p2"/>
            <p:cNvSpPr/>
            <p:nvPr/>
          </p:nvSpPr>
          <p:spPr>
            <a:xfrm>
              <a:off x="788775" y="2085963"/>
              <a:ext cx="191400" cy="114500"/>
            </a:xfrm>
            <a:custGeom>
              <a:avLst/>
              <a:gdLst/>
              <a:ahLst/>
              <a:cxnLst/>
              <a:rect l="l" t="t" r="r" b="b"/>
              <a:pathLst>
                <a:path w="7656" h="4580" extrusionOk="0">
                  <a:moveTo>
                    <a:pt x="5835" y="0"/>
                  </a:moveTo>
                  <a:cubicBezTo>
                    <a:pt x="5338" y="0"/>
                    <a:pt x="4861" y="62"/>
                    <a:pt x="4618" y="115"/>
                  </a:cubicBezTo>
                  <a:cubicBezTo>
                    <a:pt x="3351" y="387"/>
                    <a:pt x="2143" y="929"/>
                    <a:pt x="1096" y="1691"/>
                  </a:cubicBezTo>
                  <a:cubicBezTo>
                    <a:pt x="772" y="1925"/>
                    <a:pt x="457" y="2190"/>
                    <a:pt x="260" y="2536"/>
                  </a:cubicBezTo>
                  <a:cubicBezTo>
                    <a:pt x="62" y="2884"/>
                    <a:pt x="0" y="3332"/>
                    <a:pt x="190" y="3684"/>
                  </a:cubicBezTo>
                  <a:cubicBezTo>
                    <a:pt x="331" y="3943"/>
                    <a:pt x="587" y="4118"/>
                    <a:pt x="851" y="4248"/>
                  </a:cubicBezTo>
                  <a:cubicBezTo>
                    <a:pt x="1318" y="4476"/>
                    <a:pt x="1829" y="4579"/>
                    <a:pt x="2345" y="4579"/>
                  </a:cubicBezTo>
                  <a:cubicBezTo>
                    <a:pt x="3104" y="4579"/>
                    <a:pt x="3875" y="4356"/>
                    <a:pt x="4538" y="3980"/>
                  </a:cubicBezTo>
                  <a:cubicBezTo>
                    <a:pt x="5237" y="3582"/>
                    <a:pt x="5828" y="3030"/>
                    <a:pt x="6345" y="2418"/>
                  </a:cubicBezTo>
                  <a:cubicBezTo>
                    <a:pt x="6622" y="2091"/>
                    <a:pt x="7410" y="1406"/>
                    <a:pt x="7496" y="976"/>
                  </a:cubicBezTo>
                  <a:cubicBezTo>
                    <a:pt x="7655" y="194"/>
                    <a:pt x="6713" y="0"/>
                    <a:pt x="5835"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3" name="Google Shape;33;p2"/>
            <p:cNvSpPr/>
            <p:nvPr/>
          </p:nvSpPr>
          <p:spPr>
            <a:xfrm>
              <a:off x="994825" y="1983763"/>
              <a:ext cx="197300" cy="127675"/>
            </a:xfrm>
            <a:custGeom>
              <a:avLst/>
              <a:gdLst/>
              <a:ahLst/>
              <a:cxnLst/>
              <a:rect l="l" t="t" r="r" b="b"/>
              <a:pathLst>
                <a:path w="7892" h="5107" extrusionOk="0">
                  <a:moveTo>
                    <a:pt x="5419" y="0"/>
                  </a:moveTo>
                  <a:cubicBezTo>
                    <a:pt x="5275" y="0"/>
                    <a:pt x="5132" y="8"/>
                    <a:pt x="4991" y="22"/>
                  </a:cubicBezTo>
                  <a:cubicBezTo>
                    <a:pt x="3472" y="181"/>
                    <a:pt x="2080" y="1058"/>
                    <a:pt x="1121" y="2244"/>
                  </a:cubicBezTo>
                  <a:cubicBezTo>
                    <a:pt x="668" y="2805"/>
                    <a:pt x="1" y="3885"/>
                    <a:pt x="549" y="4554"/>
                  </a:cubicBezTo>
                  <a:cubicBezTo>
                    <a:pt x="889" y="4970"/>
                    <a:pt x="1546" y="5107"/>
                    <a:pt x="2181" y="5107"/>
                  </a:cubicBezTo>
                  <a:cubicBezTo>
                    <a:pt x="2609" y="5107"/>
                    <a:pt x="3027" y="5045"/>
                    <a:pt x="3330" y="4963"/>
                  </a:cubicBezTo>
                  <a:cubicBezTo>
                    <a:pt x="4338" y="4695"/>
                    <a:pt x="5222" y="4098"/>
                    <a:pt x="6088" y="3510"/>
                  </a:cubicBezTo>
                  <a:cubicBezTo>
                    <a:pt x="6774" y="3044"/>
                    <a:pt x="7498" y="2530"/>
                    <a:pt x="7793" y="1754"/>
                  </a:cubicBezTo>
                  <a:cubicBezTo>
                    <a:pt x="7852" y="1597"/>
                    <a:pt x="7891" y="1426"/>
                    <a:pt x="7858" y="1263"/>
                  </a:cubicBezTo>
                  <a:cubicBezTo>
                    <a:pt x="7826" y="1121"/>
                    <a:pt x="7741" y="999"/>
                    <a:pt x="7647" y="887"/>
                  </a:cubicBezTo>
                  <a:cubicBezTo>
                    <a:pt x="7109" y="260"/>
                    <a:pt x="6256" y="0"/>
                    <a:pt x="5419"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 name="Google Shape;34;p2"/>
            <p:cNvSpPr/>
            <p:nvPr/>
          </p:nvSpPr>
          <p:spPr>
            <a:xfrm>
              <a:off x="987100" y="2099763"/>
              <a:ext cx="191450" cy="128500"/>
            </a:xfrm>
            <a:custGeom>
              <a:avLst/>
              <a:gdLst/>
              <a:ahLst/>
              <a:cxnLst/>
              <a:rect l="l" t="t" r="r" b="b"/>
              <a:pathLst>
                <a:path w="7658" h="5140" extrusionOk="0">
                  <a:moveTo>
                    <a:pt x="1532" y="1"/>
                  </a:moveTo>
                  <a:cubicBezTo>
                    <a:pt x="1381" y="1"/>
                    <a:pt x="1248" y="16"/>
                    <a:pt x="1151" y="57"/>
                  </a:cubicBezTo>
                  <a:cubicBezTo>
                    <a:pt x="1" y="549"/>
                    <a:pt x="1574" y="2444"/>
                    <a:pt x="2074" y="2918"/>
                  </a:cubicBezTo>
                  <a:cubicBezTo>
                    <a:pt x="3017" y="3808"/>
                    <a:pt x="4146" y="4497"/>
                    <a:pt x="5369" y="4925"/>
                  </a:cubicBezTo>
                  <a:cubicBezTo>
                    <a:pt x="5698" y="5042"/>
                    <a:pt x="6041" y="5140"/>
                    <a:pt x="6389" y="5140"/>
                  </a:cubicBezTo>
                  <a:cubicBezTo>
                    <a:pt x="6439" y="5140"/>
                    <a:pt x="6490" y="5138"/>
                    <a:pt x="6541" y="5134"/>
                  </a:cubicBezTo>
                  <a:cubicBezTo>
                    <a:pt x="6939" y="5100"/>
                    <a:pt x="7343" y="4896"/>
                    <a:pt x="7526" y="4541"/>
                  </a:cubicBezTo>
                  <a:cubicBezTo>
                    <a:pt x="7658" y="4278"/>
                    <a:pt x="7658" y="3967"/>
                    <a:pt x="7615" y="3677"/>
                  </a:cubicBezTo>
                  <a:cubicBezTo>
                    <a:pt x="7425" y="2407"/>
                    <a:pt x="6457" y="1350"/>
                    <a:pt x="5304" y="791"/>
                  </a:cubicBezTo>
                  <a:cubicBezTo>
                    <a:pt x="4579" y="441"/>
                    <a:pt x="3788" y="266"/>
                    <a:pt x="2992" y="190"/>
                  </a:cubicBezTo>
                  <a:cubicBezTo>
                    <a:pt x="2669" y="158"/>
                    <a:pt x="2008" y="1"/>
                    <a:pt x="1532"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5" name="Google Shape;35;p2"/>
            <p:cNvSpPr/>
            <p:nvPr/>
          </p:nvSpPr>
          <p:spPr>
            <a:xfrm>
              <a:off x="814100" y="1965913"/>
              <a:ext cx="173750" cy="154650"/>
            </a:xfrm>
            <a:custGeom>
              <a:avLst/>
              <a:gdLst/>
              <a:ahLst/>
              <a:cxnLst/>
              <a:rect l="l" t="t" r="r" b="b"/>
              <a:pathLst>
                <a:path w="6950" h="6186" extrusionOk="0">
                  <a:moveTo>
                    <a:pt x="1243" y="1"/>
                  </a:moveTo>
                  <a:cubicBezTo>
                    <a:pt x="1225" y="1"/>
                    <a:pt x="1207" y="1"/>
                    <a:pt x="1189" y="2"/>
                  </a:cubicBezTo>
                  <a:cubicBezTo>
                    <a:pt x="1022" y="5"/>
                    <a:pt x="849" y="33"/>
                    <a:pt x="710" y="127"/>
                  </a:cubicBezTo>
                  <a:cubicBezTo>
                    <a:pt x="592" y="210"/>
                    <a:pt x="508" y="335"/>
                    <a:pt x="442" y="463"/>
                  </a:cubicBezTo>
                  <a:cubicBezTo>
                    <a:pt x="1" y="1326"/>
                    <a:pt x="189" y="2396"/>
                    <a:pt x="648" y="3250"/>
                  </a:cubicBezTo>
                  <a:cubicBezTo>
                    <a:pt x="1368" y="4596"/>
                    <a:pt x="2706" y="5552"/>
                    <a:pt x="4168" y="5992"/>
                  </a:cubicBezTo>
                  <a:cubicBezTo>
                    <a:pt x="4488" y="6089"/>
                    <a:pt x="4928" y="6185"/>
                    <a:pt x="5350" y="6185"/>
                  </a:cubicBezTo>
                  <a:cubicBezTo>
                    <a:pt x="5839" y="6185"/>
                    <a:pt x="6303" y="6056"/>
                    <a:pt x="6524" y="5647"/>
                  </a:cubicBezTo>
                  <a:cubicBezTo>
                    <a:pt x="6949" y="4856"/>
                    <a:pt x="6317" y="3539"/>
                    <a:pt x="5846" y="2919"/>
                  </a:cubicBezTo>
                  <a:cubicBezTo>
                    <a:pt x="5215" y="2088"/>
                    <a:pt x="4326" y="1493"/>
                    <a:pt x="3459" y="916"/>
                  </a:cubicBezTo>
                  <a:cubicBezTo>
                    <a:pt x="2784" y="468"/>
                    <a:pt x="2050" y="1"/>
                    <a:pt x="1243"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 name="Google Shape;36;p2"/>
            <p:cNvSpPr/>
            <p:nvPr/>
          </p:nvSpPr>
          <p:spPr>
            <a:xfrm>
              <a:off x="951125" y="2059713"/>
              <a:ext cx="79500" cy="77625"/>
            </a:xfrm>
            <a:custGeom>
              <a:avLst/>
              <a:gdLst/>
              <a:ahLst/>
              <a:cxnLst/>
              <a:rect l="l" t="t" r="r" b="b"/>
              <a:pathLst>
                <a:path w="3180" h="3105" extrusionOk="0">
                  <a:moveTo>
                    <a:pt x="1786" y="1"/>
                  </a:moveTo>
                  <a:cubicBezTo>
                    <a:pt x="1060" y="1"/>
                    <a:pt x="280" y="550"/>
                    <a:pt x="104" y="1245"/>
                  </a:cubicBezTo>
                  <a:cubicBezTo>
                    <a:pt x="0" y="1664"/>
                    <a:pt x="86" y="2125"/>
                    <a:pt x="337" y="2476"/>
                  </a:cubicBezTo>
                  <a:cubicBezTo>
                    <a:pt x="618" y="2872"/>
                    <a:pt x="1104" y="3104"/>
                    <a:pt x="1589" y="3104"/>
                  </a:cubicBezTo>
                  <a:cubicBezTo>
                    <a:pt x="1713" y="3104"/>
                    <a:pt x="1837" y="3089"/>
                    <a:pt x="1957" y="3057"/>
                  </a:cubicBezTo>
                  <a:cubicBezTo>
                    <a:pt x="2547" y="2900"/>
                    <a:pt x="3014" y="2361"/>
                    <a:pt x="3092" y="1756"/>
                  </a:cubicBezTo>
                  <a:cubicBezTo>
                    <a:pt x="3180" y="1063"/>
                    <a:pt x="2659" y="56"/>
                    <a:pt x="1882" y="4"/>
                  </a:cubicBezTo>
                  <a:cubicBezTo>
                    <a:pt x="1850" y="2"/>
                    <a:pt x="1818" y="1"/>
                    <a:pt x="1786" y="1"/>
                  </a:cubicBezTo>
                  <a:close/>
                </a:path>
              </a:pathLst>
            </a:custGeom>
            <a:solidFill>
              <a:schemeClr val="accen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37" name="Google Shape;37;p2"/>
          <p:cNvSpPr/>
          <p:nvPr/>
        </p:nvSpPr>
        <p:spPr>
          <a:xfrm flipH="1">
            <a:off x="10211551" y="6241822"/>
            <a:ext cx="443471" cy="321393"/>
          </a:xfrm>
          <a:custGeom>
            <a:avLst/>
            <a:gdLst/>
            <a:ahLst/>
            <a:cxnLst/>
            <a:rect l="l" t="t" r="r" b="b"/>
            <a:pathLst>
              <a:path w="4421" h="3204" extrusionOk="0">
                <a:moveTo>
                  <a:pt x="2182" y="0"/>
                </a:moveTo>
                <a:cubicBezTo>
                  <a:pt x="1174" y="0"/>
                  <a:pt x="1" y="1016"/>
                  <a:pt x="244" y="2040"/>
                </a:cubicBezTo>
                <a:cubicBezTo>
                  <a:pt x="349" y="2478"/>
                  <a:pt x="732" y="2795"/>
                  <a:pt x="1140" y="2982"/>
                </a:cubicBezTo>
                <a:cubicBezTo>
                  <a:pt x="1453" y="3125"/>
                  <a:pt x="1802" y="3204"/>
                  <a:pt x="2147" y="3204"/>
                </a:cubicBezTo>
                <a:cubicBezTo>
                  <a:pt x="2531" y="3204"/>
                  <a:pt x="2909" y="3106"/>
                  <a:pt x="3227" y="2890"/>
                </a:cubicBezTo>
                <a:cubicBezTo>
                  <a:pt x="4420" y="2078"/>
                  <a:pt x="3835" y="656"/>
                  <a:pt x="2735" y="121"/>
                </a:cubicBezTo>
                <a:cubicBezTo>
                  <a:pt x="2564" y="38"/>
                  <a:pt x="2376" y="0"/>
                  <a:pt x="2182" y="0"/>
                </a:cubicBezTo>
                <a:close/>
              </a:path>
            </a:pathLst>
          </a:custGeom>
          <a:solidFill>
            <a:schemeClr val="lt2"/>
          </a:solidFill>
          <a:ln w="19050" cap="flat" cmpd="sng">
            <a:solidFill>
              <a:schemeClr val="lt2"/>
            </a:solidFill>
            <a:prstDash val="solid"/>
            <a:miter lim="1438"/>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38" name="Google Shape;38;p2"/>
          <p:cNvGrpSpPr/>
          <p:nvPr/>
        </p:nvGrpSpPr>
        <p:grpSpPr>
          <a:xfrm>
            <a:off x="616967" y="1126432"/>
            <a:ext cx="10913669" cy="5312465"/>
            <a:chOff x="462725" y="844823"/>
            <a:chExt cx="8185252" cy="3984349"/>
          </a:xfrm>
        </p:grpSpPr>
        <p:sp>
          <p:nvSpPr>
            <p:cNvPr id="39" name="Google Shape;39;p2"/>
            <p:cNvSpPr/>
            <p:nvPr/>
          </p:nvSpPr>
          <p:spPr>
            <a:xfrm>
              <a:off x="8099775" y="2282300"/>
              <a:ext cx="126025" cy="100300"/>
            </a:xfrm>
            <a:custGeom>
              <a:avLst/>
              <a:gdLst/>
              <a:ahLst/>
              <a:cxnLst/>
              <a:rect l="l" t="t" r="r" b="b"/>
              <a:pathLst>
                <a:path w="5041" h="4012" extrusionOk="0">
                  <a:moveTo>
                    <a:pt x="0" y="59"/>
                  </a:moveTo>
                  <a:lnTo>
                    <a:pt x="0" y="59"/>
                  </a:lnTo>
                  <a:cubicBezTo>
                    <a:pt x="0" y="60"/>
                    <a:pt x="0" y="60"/>
                    <a:pt x="0" y="60"/>
                  </a:cubicBezTo>
                  <a:lnTo>
                    <a:pt x="0" y="60"/>
                  </a:lnTo>
                  <a:cubicBezTo>
                    <a:pt x="0" y="60"/>
                    <a:pt x="0" y="60"/>
                    <a:pt x="0" y="59"/>
                  </a:cubicBezTo>
                  <a:close/>
                  <a:moveTo>
                    <a:pt x="3325" y="0"/>
                  </a:moveTo>
                  <a:cubicBezTo>
                    <a:pt x="3037" y="215"/>
                    <a:pt x="2286" y="971"/>
                    <a:pt x="1944" y="971"/>
                  </a:cubicBezTo>
                  <a:cubicBezTo>
                    <a:pt x="1917" y="971"/>
                    <a:pt x="1892" y="967"/>
                    <a:pt x="1871" y="957"/>
                  </a:cubicBezTo>
                  <a:cubicBezTo>
                    <a:pt x="1551" y="807"/>
                    <a:pt x="108" y="194"/>
                    <a:pt x="0" y="60"/>
                  </a:cubicBezTo>
                  <a:lnTo>
                    <a:pt x="0" y="60"/>
                  </a:lnTo>
                  <a:cubicBezTo>
                    <a:pt x="420" y="590"/>
                    <a:pt x="843" y="1122"/>
                    <a:pt x="1263" y="1653"/>
                  </a:cubicBezTo>
                  <a:cubicBezTo>
                    <a:pt x="850" y="1919"/>
                    <a:pt x="455" y="2209"/>
                    <a:pt x="81" y="2528"/>
                  </a:cubicBezTo>
                  <a:cubicBezTo>
                    <a:pt x="612" y="2498"/>
                    <a:pt x="1709" y="2433"/>
                    <a:pt x="1986" y="2433"/>
                  </a:cubicBezTo>
                  <a:cubicBezTo>
                    <a:pt x="2021" y="2433"/>
                    <a:pt x="2043" y="2434"/>
                    <a:pt x="2049" y="2436"/>
                  </a:cubicBezTo>
                  <a:cubicBezTo>
                    <a:pt x="2124" y="2464"/>
                    <a:pt x="2928" y="3539"/>
                    <a:pt x="3280" y="4011"/>
                  </a:cubicBezTo>
                  <a:cubicBezTo>
                    <a:pt x="3216" y="3436"/>
                    <a:pt x="3223" y="2853"/>
                    <a:pt x="3300" y="2280"/>
                  </a:cubicBezTo>
                  <a:cubicBezTo>
                    <a:pt x="3876" y="2091"/>
                    <a:pt x="4454" y="1919"/>
                    <a:pt x="5040" y="1768"/>
                  </a:cubicBezTo>
                  <a:cubicBezTo>
                    <a:pt x="4549" y="1658"/>
                    <a:pt x="3473" y="1302"/>
                    <a:pt x="3437" y="1250"/>
                  </a:cubicBezTo>
                  <a:cubicBezTo>
                    <a:pt x="3402" y="1201"/>
                    <a:pt x="3348" y="360"/>
                    <a:pt x="3325" y="0"/>
                  </a:cubicBezTo>
                  <a:close/>
                </a:path>
              </a:pathLst>
            </a:custGeom>
            <a:solidFill>
              <a:schemeClr val="l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0" name="Google Shape;40;p2"/>
            <p:cNvSpPr/>
            <p:nvPr/>
          </p:nvSpPr>
          <p:spPr>
            <a:xfrm>
              <a:off x="8287675" y="2618975"/>
              <a:ext cx="126025" cy="100275"/>
            </a:xfrm>
            <a:custGeom>
              <a:avLst/>
              <a:gdLst/>
              <a:ahLst/>
              <a:cxnLst/>
              <a:rect l="l" t="t" r="r" b="b"/>
              <a:pathLst>
                <a:path w="5041" h="4011" extrusionOk="0">
                  <a:moveTo>
                    <a:pt x="3327" y="0"/>
                  </a:moveTo>
                  <a:cubicBezTo>
                    <a:pt x="3038" y="218"/>
                    <a:pt x="2288" y="972"/>
                    <a:pt x="1945" y="972"/>
                  </a:cubicBezTo>
                  <a:cubicBezTo>
                    <a:pt x="1918" y="972"/>
                    <a:pt x="1893" y="967"/>
                    <a:pt x="1871" y="957"/>
                  </a:cubicBezTo>
                  <a:cubicBezTo>
                    <a:pt x="1552" y="807"/>
                    <a:pt x="107" y="193"/>
                    <a:pt x="1" y="59"/>
                  </a:cubicBezTo>
                  <a:lnTo>
                    <a:pt x="1" y="59"/>
                  </a:lnTo>
                  <a:cubicBezTo>
                    <a:pt x="422" y="590"/>
                    <a:pt x="843" y="1122"/>
                    <a:pt x="1265" y="1653"/>
                  </a:cubicBezTo>
                  <a:cubicBezTo>
                    <a:pt x="850" y="1919"/>
                    <a:pt x="455" y="2209"/>
                    <a:pt x="81" y="2528"/>
                  </a:cubicBezTo>
                  <a:cubicBezTo>
                    <a:pt x="614" y="2498"/>
                    <a:pt x="1711" y="2433"/>
                    <a:pt x="1987" y="2433"/>
                  </a:cubicBezTo>
                  <a:cubicBezTo>
                    <a:pt x="2022" y="2433"/>
                    <a:pt x="2044" y="2434"/>
                    <a:pt x="2050" y="2436"/>
                  </a:cubicBezTo>
                  <a:cubicBezTo>
                    <a:pt x="2126" y="2464"/>
                    <a:pt x="2928" y="3539"/>
                    <a:pt x="3281" y="4011"/>
                  </a:cubicBezTo>
                  <a:cubicBezTo>
                    <a:pt x="3216" y="3436"/>
                    <a:pt x="3223" y="2853"/>
                    <a:pt x="3301" y="2280"/>
                  </a:cubicBezTo>
                  <a:cubicBezTo>
                    <a:pt x="3876" y="2091"/>
                    <a:pt x="4456" y="1919"/>
                    <a:pt x="5041" y="1768"/>
                  </a:cubicBezTo>
                  <a:cubicBezTo>
                    <a:pt x="4550" y="1658"/>
                    <a:pt x="3473" y="1302"/>
                    <a:pt x="3437" y="1250"/>
                  </a:cubicBezTo>
                  <a:cubicBezTo>
                    <a:pt x="3403" y="1201"/>
                    <a:pt x="3350" y="360"/>
                    <a:pt x="3327" y="0"/>
                  </a:cubicBezTo>
                  <a:close/>
                </a:path>
              </a:pathLst>
            </a:custGeom>
            <a:solidFill>
              <a:schemeClr val="l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 name="Google Shape;41;p2"/>
            <p:cNvSpPr/>
            <p:nvPr/>
          </p:nvSpPr>
          <p:spPr>
            <a:xfrm>
              <a:off x="8236550" y="2269925"/>
              <a:ext cx="101950" cy="72900"/>
            </a:xfrm>
            <a:custGeom>
              <a:avLst/>
              <a:gdLst/>
              <a:ahLst/>
              <a:cxnLst/>
              <a:rect l="l" t="t" r="r" b="b"/>
              <a:pathLst>
                <a:path w="4078" h="2916" extrusionOk="0">
                  <a:moveTo>
                    <a:pt x="1" y="1252"/>
                  </a:moveTo>
                  <a:cubicBezTo>
                    <a:pt x="1" y="1252"/>
                    <a:pt x="1" y="1252"/>
                    <a:pt x="1" y="1252"/>
                  </a:cubicBezTo>
                  <a:lnTo>
                    <a:pt x="1" y="1252"/>
                  </a:lnTo>
                  <a:cubicBezTo>
                    <a:pt x="1" y="1252"/>
                    <a:pt x="1" y="1252"/>
                    <a:pt x="1" y="1252"/>
                  </a:cubicBezTo>
                  <a:close/>
                  <a:moveTo>
                    <a:pt x="2260" y="1"/>
                  </a:moveTo>
                  <a:cubicBezTo>
                    <a:pt x="2130" y="273"/>
                    <a:pt x="1863" y="1173"/>
                    <a:pt x="1608" y="1187"/>
                  </a:cubicBezTo>
                  <a:cubicBezTo>
                    <a:pt x="1391" y="1199"/>
                    <a:pt x="578" y="1268"/>
                    <a:pt x="194" y="1268"/>
                  </a:cubicBezTo>
                  <a:cubicBezTo>
                    <a:pt x="97" y="1268"/>
                    <a:pt x="27" y="1263"/>
                    <a:pt x="1" y="1252"/>
                  </a:cubicBezTo>
                  <a:lnTo>
                    <a:pt x="1" y="1252"/>
                  </a:lnTo>
                  <a:cubicBezTo>
                    <a:pt x="484" y="1463"/>
                    <a:pt x="966" y="1675"/>
                    <a:pt x="1447" y="1885"/>
                  </a:cubicBezTo>
                  <a:cubicBezTo>
                    <a:pt x="1259" y="2215"/>
                    <a:pt x="1095" y="2560"/>
                    <a:pt x="953" y="2916"/>
                  </a:cubicBezTo>
                  <a:cubicBezTo>
                    <a:pt x="1350" y="2674"/>
                    <a:pt x="2224" y="2142"/>
                    <a:pt x="2269" y="2136"/>
                  </a:cubicBezTo>
                  <a:cubicBezTo>
                    <a:pt x="2269" y="2136"/>
                    <a:pt x="2270" y="2136"/>
                    <a:pt x="2271" y="2136"/>
                  </a:cubicBezTo>
                  <a:cubicBezTo>
                    <a:pt x="2350" y="2136"/>
                    <a:pt x="3278" y="2575"/>
                    <a:pt x="3686" y="2769"/>
                  </a:cubicBezTo>
                  <a:cubicBezTo>
                    <a:pt x="3433" y="2398"/>
                    <a:pt x="3226" y="1994"/>
                    <a:pt x="3071" y="1574"/>
                  </a:cubicBezTo>
                  <a:cubicBezTo>
                    <a:pt x="3396" y="1235"/>
                    <a:pt x="3730" y="905"/>
                    <a:pt x="4078" y="589"/>
                  </a:cubicBezTo>
                  <a:lnTo>
                    <a:pt x="4078" y="589"/>
                  </a:lnTo>
                  <a:cubicBezTo>
                    <a:pt x="3726" y="684"/>
                    <a:pt x="2947" y="820"/>
                    <a:pt x="2810" y="820"/>
                  </a:cubicBezTo>
                  <a:cubicBezTo>
                    <a:pt x="2800" y="820"/>
                    <a:pt x="2793" y="819"/>
                    <a:pt x="2791" y="818"/>
                  </a:cubicBezTo>
                  <a:cubicBezTo>
                    <a:pt x="2749" y="797"/>
                    <a:pt x="2405" y="241"/>
                    <a:pt x="2260" y="1"/>
                  </a:cubicBezTo>
                  <a:close/>
                </a:path>
              </a:pathLst>
            </a:custGeom>
            <a:solidFill>
              <a:schemeClr val="l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 name="Google Shape;42;p2"/>
            <p:cNvSpPr/>
            <p:nvPr/>
          </p:nvSpPr>
          <p:spPr>
            <a:xfrm>
              <a:off x="7610450" y="4041750"/>
              <a:ext cx="101950" cy="72875"/>
            </a:xfrm>
            <a:custGeom>
              <a:avLst/>
              <a:gdLst/>
              <a:ahLst/>
              <a:cxnLst/>
              <a:rect l="l" t="t" r="r" b="b"/>
              <a:pathLst>
                <a:path w="4078" h="2915" extrusionOk="0">
                  <a:moveTo>
                    <a:pt x="0" y="1252"/>
                  </a:moveTo>
                  <a:lnTo>
                    <a:pt x="0" y="1252"/>
                  </a:lnTo>
                  <a:cubicBezTo>
                    <a:pt x="1" y="1252"/>
                    <a:pt x="1" y="1252"/>
                    <a:pt x="1" y="1252"/>
                  </a:cubicBezTo>
                  <a:lnTo>
                    <a:pt x="1" y="1252"/>
                  </a:lnTo>
                  <a:cubicBezTo>
                    <a:pt x="1" y="1252"/>
                    <a:pt x="1" y="1252"/>
                    <a:pt x="0" y="1252"/>
                  </a:cubicBezTo>
                  <a:close/>
                  <a:moveTo>
                    <a:pt x="2260" y="1"/>
                  </a:moveTo>
                  <a:cubicBezTo>
                    <a:pt x="2130" y="273"/>
                    <a:pt x="1863" y="1172"/>
                    <a:pt x="1610" y="1187"/>
                  </a:cubicBezTo>
                  <a:cubicBezTo>
                    <a:pt x="1392" y="1199"/>
                    <a:pt x="578" y="1268"/>
                    <a:pt x="194" y="1268"/>
                  </a:cubicBezTo>
                  <a:cubicBezTo>
                    <a:pt x="97" y="1268"/>
                    <a:pt x="27" y="1263"/>
                    <a:pt x="1" y="1252"/>
                  </a:cubicBezTo>
                  <a:lnTo>
                    <a:pt x="1" y="1252"/>
                  </a:lnTo>
                  <a:cubicBezTo>
                    <a:pt x="484" y="1462"/>
                    <a:pt x="966" y="1675"/>
                    <a:pt x="1447" y="1885"/>
                  </a:cubicBezTo>
                  <a:cubicBezTo>
                    <a:pt x="1259" y="2215"/>
                    <a:pt x="1095" y="2561"/>
                    <a:pt x="952" y="2914"/>
                  </a:cubicBezTo>
                  <a:cubicBezTo>
                    <a:pt x="1351" y="2674"/>
                    <a:pt x="2224" y="2142"/>
                    <a:pt x="2268" y="2136"/>
                  </a:cubicBezTo>
                  <a:cubicBezTo>
                    <a:pt x="2269" y="2136"/>
                    <a:pt x="2270" y="2136"/>
                    <a:pt x="2270" y="2136"/>
                  </a:cubicBezTo>
                  <a:cubicBezTo>
                    <a:pt x="2349" y="2136"/>
                    <a:pt x="3277" y="2575"/>
                    <a:pt x="3688" y="2769"/>
                  </a:cubicBezTo>
                  <a:cubicBezTo>
                    <a:pt x="3433" y="2397"/>
                    <a:pt x="3227" y="1994"/>
                    <a:pt x="3071" y="1574"/>
                  </a:cubicBezTo>
                  <a:cubicBezTo>
                    <a:pt x="3396" y="1235"/>
                    <a:pt x="3731" y="905"/>
                    <a:pt x="4077" y="589"/>
                  </a:cubicBezTo>
                  <a:lnTo>
                    <a:pt x="4077" y="589"/>
                  </a:lnTo>
                  <a:cubicBezTo>
                    <a:pt x="3727" y="684"/>
                    <a:pt x="2946" y="820"/>
                    <a:pt x="2809" y="820"/>
                  </a:cubicBezTo>
                  <a:cubicBezTo>
                    <a:pt x="2800" y="820"/>
                    <a:pt x="2793" y="819"/>
                    <a:pt x="2790" y="818"/>
                  </a:cubicBezTo>
                  <a:cubicBezTo>
                    <a:pt x="2749" y="798"/>
                    <a:pt x="2405" y="240"/>
                    <a:pt x="2260" y="1"/>
                  </a:cubicBezTo>
                  <a:close/>
                </a:path>
              </a:pathLst>
            </a:custGeom>
            <a:solidFill>
              <a:schemeClr val="l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 name="Google Shape;43;p2"/>
            <p:cNvSpPr/>
            <p:nvPr/>
          </p:nvSpPr>
          <p:spPr>
            <a:xfrm>
              <a:off x="8471410" y="964842"/>
              <a:ext cx="176567" cy="126212"/>
            </a:xfrm>
            <a:custGeom>
              <a:avLst/>
              <a:gdLst/>
              <a:ahLst/>
              <a:cxnLst/>
              <a:rect l="l" t="t" r="r" b="b"/>
              <a:pathLst>
                <a:path w="4078" h="2915" extrusionOk="0">
                  <a:moveTo>
                    <a:pt x="1" y="1252"/>
                  </a:moveTo>
                  <a:cubicBezTo>
                    <a:pt x="1" y="1252"/>
                    <a:pt x="1" y="1252"/>
                    <a:pt x="1" y="1252"/>
                  </a:cubicBezTo>
                  <a:lnTo>
                    <a:pt x="1" y="1252"/>
                  </a:lnTo>
                  <a:cubicBezTo>
                    <a:pt x="1" y="1252"/>
                    <a:pt x="1" y="1252"/>
                    <a:pt x="1" y="1252"/>
                  </a:cubicBezTo>
                  <a:close/>
                  <a:moveTo>
                    <a:pt x="2260" y="1"/>
                  </a:moveTo>
                  <a:cubicBezTo>
                    <a:pt x="2132" y="273"/>
                    <a:pt x="1863" y="1171"/>
                    <a:pt x="1608" y="1187"/>
                  </a:cubicBezTo>
                  <a:cubicBezTo>
                    <a:pt x="1390" y="1199"/>
                    <a:pt x="573" y="1267"/>
                    <a:pt x="190" y="1267"/>
                  </a:cubicBezTo>
                  <a:cubicBezTo>
                    <a:pt x="94" y="1267"/>
                    <a:pt x="26" y="1263"/>
                    <a:pt x="1" y="1252"/>
                  </a:cubicBezTo>
                  <a:lnTo>
                    <a:pt x="1" y="1252"/>
                  </a:lnTo>
                  <a:cubicBezTo>
                    <a:pt x="484" y="1462"/>
                    <a:pt x="966" y="1673"/>
                    <a:pt x="1447" y="1885"/>
                  </a:cubicBezTo>
                  <a:cubicBezTo>
                    <a:pt x="1259" y="2215"/>
                    <a:pt x="1095" y="2560"/>
                    <a:pt x="953" y="2914"/>
                  </a:cubicBezTo>
                  <a:cubicBezTo>
                    <a:pt x="1350" y="2673"/>
                    <a:pt x="2224" y="2141"/>
                    <a:pt x="2268" y="2136"/>
                  </a:cubicBezTo>
                  <a:cubicBezTo>
                    <a:pt x="2269" y="2136"/>
                    <a:pt x="2270" y="2136"/>
                    <a:pt x="2271" y="2136"/>
                  </a:cubicBezTo>
                  <a:cubicBezTo>
                    <a:pt x="2353" y="2136"/>
                    <a:pt x="3278" y="2574"/>
                    <a:pt x="3686" y="2769"/>
                  </a:cubicBezTo>
                  <a:cubicBezTo>
                    <a:pt x="3433" y="2396"/>
                    <a:pt x="3225" y="1994"/>
                    <a:pt x="3071" y="1572"/>
                  </a:cubicBezTo>
                  <a:cubicBezTo>
                    <a:pt x="3396" y="1233"/>
                    <a:pt x="3729" y="904"/>
                    <a:pt x="4077" y="587"/>
                  </a:cubicBezTo>
                  <a:lnTo>
                    <a:pt x="4077" y="587"/>
                  </a:lnTo>
                  <a:cubicBezTo>
                    <a:pt x="3726" y="683"/>
                    <a:pt x="2947" y="818"/>
                    <a:pt x="2810" y="818"/>
                  </a:cubicBezTo>
                  <a:cubicBezTo>
                    <a:pt x="2800" y="818"/>
                    <a:pt x="2793" y="818"/>
                    <a:pt x="2790" y="816"/>
                  </a:cubicBezTo>
                  <a:cubicBezTo>
                    <a:pt x="2749" y="796"/>
                    <a:pt x="2405" y="239"/>
                    <a:pt x="2260" y="1"/>
                  </a:cubicBezTo>
                  <a:close/>
                </a:path>
              </a:pathLst>
            </a:custGeom>
            <a:solidFill>
              <a:schemeClr val="l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4" name="Google Shape;44;p2"/>
            <p:cNvSpPr/>
            <p:nvPr/>
          </p:nvSpPr>
          <p:spPr>
            <a:xfrm>
              <a:off x="462725" y="3593525"/>
              <a:ext cx="101925" cy="72850"/>
            </a:xfrm>
            <a:custGeom>
              <a:avLst/>
              <a:gdLst/>
              <a:ahLst/>
              <a:cxnLst/>
              <a:rect l="l" t="t" r="r" b="b"/>
              <a:pathLst>
                <a:path w="4077" h="2914" extrusionOk="0">
                  <a:moveTo>
                    <a:pt x="0" y="1251"/>
                  </a:moveTo>
                  <a:lnTo>
                    <a:pt x="0" y="1251"/>
                  </a:lnTo>
                  <a:cubicBezTo>
                    <a:pt x="1" y="1251"/>
                    <a:pt x="1" y="1252"/>
                    <a:pt x="1" y="1252"/>
                  </a:cubicBezTo>
                  <a:lnTo>
                    <a:pt x="1" y="1252"/>
                  </a:lnTo>
                  <a:cubicBezTo>
                    <a:pt x="1" y="1252"/>
                    <a:pt x="1" y="1251"/>
                    <a:pt x="0" y="1251"/>
                  </a:cubicBezTo>
                  <a:close/>
                  <a:moveTo>
                    <a:pt x="2259" y="0"/>
                  </a:moveTo>
                  <a:cubicBezTo>
                    <a:pt x="2130" y="273"/>
                    <a:pt x="1862" y="1172"/>
                    <a:pt x="1609" y="1187"/>
                  </a:cubicBezTo>
                  <a:cubicBezTo>
                    <a:pt x="1392" y="1198"/>
                    <a:pt x="578" y="1267"/>
                    <a:pt x="194" y="1267"/>
                  </a:cubicBezTo>
                  <a:cubicBezTo>
                    <a:pt x="97" y="1267"/>
                    <a:pt x="27" y="1263"/>
                    <a:pt x="1" y="1252"/>
                  </a:cubicBezTo>
                  <a:lnTo>
                    <a:pt x="1" y="1252"/>
                  </a:lnTo>
                  <a:cubicBezTo>
                    <a:pt x="484" y="1462"/>
                    <a:pt x="965" y="1674"/>
                    <a:pt x="1447" y="1884"/>
                  </a:cubicBezTo>
                  <a:cubicBezTo>
                    <a:pt x="1259" y="2215"/>
                    <a:pt x="1095" y="2560"/>
                    <a:pt x="952" y="2914"/>
                  </a:cubicBezTo>
                  <a:cubicBezTo>
                    <a:pt x="1351" y="2673"/>
                    <a:pt x="2223" y="2141"/>
                    <a:pt x="2268" y="2136"/>
                  </a:cubicBezTo>
                  <a:cubicBezTo>
                    <a:pt x="2269" y="2136"/>
                    <a:pt x="2269" y="2136"/>
                    <a:pt x="2270" y="2136"/>
                  </a:cubicBezTo>
                  <a:cubicBezTo>
                    <a:pt x="2349" y="2136"/>
                    <a:pt x="3277" y="2575"/>
                    <a:pt x="3687" y="2768"/>
                  </a:cubicBezTo>
                  <a:cubicBezTo>
                    <a:pt x="3433" y="2396"/>
                    <a:pt x="3227" y="1993"/>
                    <a:pt x="3070" y="1573"/>
                  </a:cubicBezTo>
                  <a:cubicBezTo>
                    <a:pt x="3395" y="1234"/>
                    <a:pt x="3730" y="905"/>
                    <a:pt x="4077" y="588"/>
                  </a:cubicBezTo>
                  <a:lnTo>
                    <a:pt x="4077" y="588"/>
                  </a:lnTo>
                  <a:cubicBezTo>
                    <a:pt x="3727" y="684"/>
                    <a:pt x="2946" y="819"/>
                    <a:pt x="2809" y="819"/>
                  </a:cubicBezTo>
                  <a:cubicBezTo>
                    <a:pt x="2799" y="819"/>
                    <a:pt x="2793" y="818"/>
                    <a:pt x="2790" y="817"/>
                  </a:cubicBezTo>
                  <a:cubicBezTo>
                    <a:pt x="2748" y="797"/>
                    <a:pt x="2407" y="239"/>
                    <a:pt x="2259" y="0"/>
                  </a:cubicBezTo>
                  <a:close/>
                </a:path>
              </a:pathLst>
            </a:custGeom>
            <a:solidFill>
              <a:schemeClr val="l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5" name="Google Shape;45;p2"/>
            <p:cNvSpPr/>
            <p:nvPr/>
          </p:nvSpPr>
          <p:spPr>
            <a:xfrm>
              <a:off x="8122125" y="2136850"/>
              <a:ext cx="165425" cy="122225"/>
            </a:xfrm>
            <a:custGeom>
              <a:avLst/>
              <a:gdLst/>
              <a:ahLst/>
              <a:cxnLst/>
              <a:rect l="l" t="t" r="r" b="b"/>
              <a:pathLst>
                <a:path w="6617" h="4889" extrusionOk="0">
                  <a:moveTo>
                    <a:pt x="1" y="1030"/>
                  </a:moveTo>
                  <a:lnTo>
                    <a:pt x="1" y="1030"/>
                  </a:lnTo>
                  <a:cubicBezTo>
                    <a:pt x="1" y="1030"/>
                    <a:pt x="1" y="1030"/>
                    <a:pt x="2" y="1031"/>
                  </a:cubicBezTo>
                  <a:lnTo>
                    <a:pt x="2" y="1031"/>
                  </a:lnTo>
                  <a:cubicBezTo>
                    <a:pt x="1" y="1030"/>
                    <a:pt x="1" y="1030"/>
                    <a:pt x="1" y="1030"/>
                  </a:cubicBezTo>
                  <a:close/>
                  <a:moveTo>
                    <a:pt x="4024" y="0"/>
                  </a:moveTo>
                  <a:cubicBezTo>
                    <a:pt x="3722" y="362"/>
                    <a:pt x="2975" y="1586"/>
                    <a:pt x="2570" y="1586"/>
                  </a:cubicBezTo>
                  <a:cubicBezTo>
                    <a:pt x="2557" y="1586"/>
                    <a:pt x="2545" y="1585"/>
                    <a:pt x="2533" y="1582"/>
                  </a:cubicBezTo>
                  <a:cubicBezTo>
                    <a:pt x="2101" y="1492"/>
                    <a:pt x="175" y="1165"/>
                    <a:pt x="2" y="1031"/>
                  </a:cubicBezTo>
                  <a:lnTo>
                    <a:pt x="2" y="1031"/>
                  </a:lnTo>
                  <a:cubicBezTo>
                    <a:pt x="667" y="1555"/>
                    <a:pt x="1331" y="2078"/>
                    <a:pt x="1997" y="2603"/>
                  </a:cubicBezTo>
                  <a:cubicBezTo>
                    <a:pt x="1569" y="3043"/>
                    <a:pt x="1173" y="3512"/>
                    <a:pt x="810" y="4007"/>
                  </a:cubicBezTo>
                  <a:lnTo>
                    <a:pt x="810" y="4007"/>
                  </a:lnTo>
                  <a:cubicBezTo>
                    <a:pt x="1519" y="3793"/>
                    <a:pt x="3071" y="3328"/>
                    <a:pt x="3173" y="3328"/>
                  </a:cubicBezTo>
                  <a:cubicBezTo>
                    <a:pt x="3174" y="3328"/>
                    <a:pt x="3175" y="3328"/>
                    <a:pt x="3176" y="3328"/>
                  </a:cubicBezTo>
                  <a:cubicBezTo>
                    <a:pt x="3274" y="3339"/>
                    <a:pt x="4561" y="4416"/>
                    <a:pt x="5126" y="4888"/>
                  </a:cubicBezTo>
                  <a:cubicBezTo>
                    <a:pt x="4883" y="4208"/>
                    <a:pt x="4723" y="3498"/>
                    <a:pt x="4651" y="2779"/>
                  </a:cubicBezTo>
                  <a:cubicBezTo>
                    <a:pt x="5294" y="2382"/>
                    <a:pt x="5951" y="2006"/>
                    <a:pt x="6617" y="1654"/>
                  </a:cubicBezTo>
                  <a:lnTo>
                    <a:pt x="6617" y="1654"/>
                  </a:lnTo>
                  <a:cubicBezTo>
                    <a:pt x="6599" y="1654"/>
                    <a:pt x="6581" y="1654"/>
                    <a:pt x="6562" y="1654"/>
                  </a:cubicBezTo>
                  <a:cubicBezTo>
                    <a:pt x="5911" y="1654"/>
                    <a:pt x="4578" y="1538"/>
                    <a:pt x="4520" y="1487"/>
                  </a:cubicBezTo>
                  <a:cubicBezTo>
                    <a:pt x="4464" y="1438"/>
                    <a:pt x="4155" y="432"/>
                    <a:pt x="4024" y="0"/>
                  </a:cubicBezTo>
                  <a:close/>
                </a:path>
              </a:pathLst>
            </a:custGeom>
            <a:solidFill>
              <a:schemeClr val="l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6" name="Google Shape;46;p2"/>
            <p:cNvSpPr/>
            <p:nvPr/>
          </p:nvSpPr>
          <p:spPr>
            <a:xfrm>
              <a:off x="2029000" y="1288900"/>
              <a:ext cx="165425" cy="122225"/>
            </a:xfrm>
            <a:custGeom>
              <a:avLst/>
              <a:gdLst/>
              <a:ahLst/>
              <a:cxnLst/>
              <a:rect l="l" t="t" r="r" b="b"/>
              <a:pathLst>
                <a:path w="6617" h="4889" extrusionOk="0">
                  <a:moveTo>
                    <a:pt x="0" y="1030"/>
                  </a:moveTo>
                  <a:cubicBezTo>
                    <a:pt x="0" y="1030"/>
                    <a:pt x="1" y="1031"/>
                    <a:pt x="1" y="1031"/>
                  </a:cubicBezTo>
                  <a:lnTo>
                    <a:pt x="1" y="1031"/>
                  </a:lnTo>
                  <a:cubicBezTo>
                    <a:pt x="1" y="1031"/>
                    <a:pt x="0" y="1030"/>
                    <a:pt x="0" y="1030"/>
                  </a:cubicBezTo>
                  <a:close/>
                  <a:moveTo>
                    <a:pt x="4022" y="1"/>
                  </a:moveTo>
                  <a:cubicBezTo>
                    <a:pt x="3721" y="362"/>
                    <a:pt x="2977" y="1586"/>
                    <a:pt x="2570" y="1586"/>
                  </a:cubicBezTo>
                  <a:cubicBezTo>
                    <a:pt x="2557" y="1586"/>
                    <a:pt x="2545" y="1585"/>
                    <a:pt x="2533" y="1582"/>
                  </a:cubicBezTo>
                  <a:cubicBezTo>
                    <a:pt x="2100" y="1492"/>
                    <a:pt x="173" y="1165"/>
                    <a:pt x="1" y="1031"/>
                  </a:cubicBezTo>
                  <a:lnTo>
                    <a:pt x="1" y="1031"/>
                  </a:lnTo>
                  <a:cubicBezTo>
                    <a:pt x="665" y="1555"/>
                    <a:pt x="1331" y="2079"/>
                    <a:pt x="1995" y="2603"/>
                  </a:cubicBezTo>
                  <a:cubicBezTo>
                    <a:pt x="1569" y="3043"/>
                    <a:pt x="1172" y="3512"/>
                    <a:pt x="808" y="4007"/>
                  </a:cubicBezTo>
                  <a:cubicBezTo>
                    <a:pt x="1518" y="3793"/>
                    <a:pt x="3069" y="3328"/>
                    <a:pt x="3171" y="3328"/>
                  </a:cubicBezTo>
                  <a:cubicBezTo>
                    <a:pt x="3172" y="3328"/>
                    <a:pt x="3173" y="3328"/>
                    <a:pt x="3174" y="3328"/>
                  </a:cubicBezTo>
                  <a:cubicBezTo>
                    <a:pt x="3273" y="3340"/>
                    <a:pt x="4560" y="4415"/>
                    <a:pt x="5125" y="4888"/>
                  </a:cubicBezTo>
                  <a:cubicBezTo>
                    <a:pt x="4882" y="4208"/>
                    <a:pt x="4723" y="3498"/>
                    <a:pt x="4651" y="2779"/>
                  </a:cubicBezTo>
                  <a:cubicBezTo>
                    <a:pt x="5294" y="2382"/>
                    <a:pt x="5949" y="2007"/>
                    <a:pt x="6616" y="1654"/>
                  </a:cubicBezTo>
                  <a:lnTo>
                    <a:pt x="6616" y="1654"/>
                  </a:lnTo>
                  <a:cubicBezTo>
                    <a:pt x="6599" y="1654"/>
                    <a:pt x="6580" y="1655"/>
                    <a:pt x="6561" y="1655"/>
                  </a:cubicBezTo>
                  <a:cubicBezTo>
                    <a:pt x="5910" y="1655"/>
                    <a:pt x="4577" y="1538"/>
                    <a:pt x="4518" y="1487"/>
                  </a:cubicBezTo>
                  <a:cubicBezTo>
                    <a:pt x="4464" y="1439"/>
                    <a:pt x="4153" y="432"/>
                    <a:pt x="4022" y="1"/>
                  </a:cubicBezTo>
                  <a:close/>
                </a:path>
              </a:pathLst>
            </a:custGeom>
            <a:solidFill>
              <a:schemeClr val="l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7" name="Google Shape;47;p2"/>
            <p:cNvSpPr/>
            <p:nvPr/>
          </p:nvSpPr>
          <p:spPr>
            <a:xfrm>
              <a:off x="8200025" y="844823"/>
              <a:ext cx="286500" cy="211681"/>
            </a:xfrm>
            <a:custGeom>
              <a:avLst/>
              <a:gdLst/>
              <a:ahLst/>
              <a:cxnLst/>
              <a:rect l="l" t="t" r="r" b="b"/>
              <a:pathLst>
                <a:path w="6617" h="4889" extrusionOk="0">
                  <a:moveTo>
                    <a:pt x="0" y="1030"/>
                  </a:moveTo>
                  <a:lnTo>
                    <a:pt x="0" y="1030"/>
                  </a:lnTo>
                  <a:cubicBezTo>
                    <a:pt x="1" y="1030"/>
                    <a:pt x="1" y="1030"/>
                    <a:pt x="1" y="1031"/>
                  </a:cubicBezTo>
                  <a:lnTo>
                    <a:pt x="1" y="1031"/>
                  </a:lnTo>
                  <a:cubicBezTo>
                    <a:pt x="1" y="1030"/>
                    <a:pt x="1" y="1030"/>
                    <a:pt x="0" y="1030"/>
                  </a:cubicBezTo>
                  <a:close/>
                  <a:moveTo>
                    <a:pt x="4023" y="0"/>
                  </a:moveTo>
                  <a:cubicBezTo>
                    <a:pt x="3722" y="361"/>
                    <a:pt x="2978" y="1586"/>
                    <a:pt x="2571" y="1586"/>
                  </a:cubicBezTo>
                  <a:cubicBezTo>
                    <a:pt x="2558" y="1586"/>
                    <a:pt x="2545" y="1585"/>
                    <a:pt x="2533" y="1582"/>
                  </a:cubicBezTo>
                  <a:cubicBezTo>
                    <a:pt x="2101" y="1493"/>
                    <a:pt x="174" y="1165"/>
                    <a:pt x="1" y="1031"/>
                  </a:cubicBezTo>
                  <a:lnTo>
                    <a:pt x="1" y="1031"/>
                  </a:lnTo>
                  <a:cubicBezTo>
                    <a:pt x="665" y="1555"/>
                    <a:pt x="1331" y="2078"/>
                    <a:pt x="1995" y="2603"/>
                  </a:cubicBezTo>
                  <a:cubicBezTo>
                    <a:pt x="1569" y="3043"/>
                    <a:pt x="1172" y="3513"/>
                    <a:pt x="809" y="4007"/>
                  </a:cubicBezTo>
                  <a:cubicBezTo>
                    <a:pt x="1520" y="3793"/>
                    <a:pt x="3074" y="3328"/>
                    <a:pt x="3172" y="3328"/>
                  </a:cubicBezTo>
                  <a:cubicBezTo>
                    <a:pt x="3173" y="3328"/>
                    <a:pt x="3174" y="3328"/>
                    <a:pt x="3174" y="3328"/>
                  </a:cubicBezTo>
                  <a:cubicBezTo>
                    <a:pt x="3273" y="3341"/>
                    <a:pt x="4560" y="4415"/>
                    <a:pt x="5126" y="4888"/>
                  </a:cubicBezTo>
                  <a:cubicBezTo>
                    <a:pt x="4883" y="4208"/>
                    <a:pt x="4723" y="3499"/>
                    <a:pt x="4651" y="2780"/>
                  </a:cubicBezTo>
                  <a:cubicBezTo>
                    <a:pt x="5294" y="2382"/>
                    <a:pt x="5950" y="2006"/>
                    <a:pt x="6617" y="1654"/>
                  </a:cubicBezTo>
                  <a:lnTo>
                    <a:pt x="6617" y="1654"/>
                  </a:lnTo>
                  <a:cubicBezTo>
                    <a:pt x="6599" y="1654"/>
                    <a:pt x="6580" y="1654"/>
                    <a:pt x="6561" y="1654"/>
                  </a:cubicBezTo>
                  <a:cubicBezTo>
                    <a:pt x="5911" y="1654"/>
                    <a:pt x="4577" y="1537"/>
                    <a:pt x="4519" y="1487"/>
                  </a:cubicBezTo>
                  <a:cubicBezTo>
                    <a:pt x="4464" y="1438"/>
                    <a:pt x="4153" y="432"/>
                    <a:pt x="4023" y="0"/>
                  </a:cubicBezTo>
                  <a:close/>
                </a:path>
              </a:pathLst>
            </a:custGeom>
            <a:solidFill>
              <a:schemeClr val="l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48" name="Google Shape;48;p2"/>
            <p:cNvGrpSpPr/>
            <p:nvPr/>
          </p:nvGrpSpPr>
          <p:grpSpPr>
            <a:xfrm>
              <a:off x="1171213" y="4155289"/>
              <a:ext cx="658648" cy="673883"/>
              <a:chOff x="1171213" y="4155289"/>
              <a:chExt cx="658648" cy="673883"/>
            </a:xfrm>
          </p:grpSpPr>
          <p:sp>
            <p:nvSpPr>
              <p:cNvPr id="49" name="Google Shape;49;p2"/>
              <p:cNvSpPr/>
              <p:nvPr/>
            </p:nvSpPr>
            <p:spPr>
              <a:xfrm>
                <a:off x="1171213" y="4300367"/>
                <a:ext cx="339839" cy="270402"/>
              </a:xfrm>
              <a:custGeom>
                <a:avLst/>
                <a:gdLst/>
                <a:ahLst/>
                <a:cxnLst/>
                <a:rect l="l" t="t" r="r" b="b"/>
                <a:pathLst>
                  <a:path w="5041" h="4011" extrusionOk="0">
                    <a:moveTo>
                      <a:pt x="3325" y="0"/>
                    </a:moveTo>
                    <a:cubicBezTo>
                      <a:pt x="3038" y="217"/>
                      <a:pt x="2289" y="972"/>
                      <a:pt x="1946" y="972"/>
                    </a:cubicBezTo>
                    <a:cubicBezTo>
                      <a:pt x="1918" y="972"/>
                      <a:pt x="1893" y="967"/>
                      <a:pt x="1872" y="956"/>
                    </a:cubicBezTo>
                    <a:cubicBezTo>
                      <a:pt x="1551" y="808"/>
                      <a:pt x="106" y="193"/>
                      <a:pt x="1" y="61"/>
                    </a:cubicBezTo>
                    <a:lnTo>
                      <a:pt x="1" y="61"/>
                    </a:lnTo>
                    <a:cubicBezTo>
                      <a:pt x="421" y="590"/>
                      <a:pt x="843" y="1122"/>
                      <a:pt x="1263" y="1652"/>
                    </a:cubicBezTo>
                    <a:cubicBezTo>
                      <a:pt x="851" y="1918"/>
                      <a:pt x="455" y="2210"/>
                      <a:pt x="81" y="2528"/>
                    </a:cubicBezTo>
                    <a:cubicBezTo>
                      <a:pt x="613" y="2498"/>
                      <a:pt x="1710" y="2433"/>
                      <a:pt x="1987" y="2433"/>
                    </a:cubicBezTo>
                    <a:cubicBezTo>
                      <a:pt x="2022" y="2433"/>
                      <a:pt x="2044" y="2434"/>
                      <a:pt x="2050" y="2436"/>
                    </a:cubicBezTo>
                    <a:cubicBezTo>
                      <a:pt x="2125" y="2463"/>
                      <a:pt x="2929" y="3541"/>
                      <a:pt x="3281" y="4011"/>
                    </a:cubicBezTo>
                    <a:cubicBezTo>
                      <a:pt x="3216" y="3436"/>
                      <a:pt x="3223" y="2853"/>
                      <a:pt x="3301" y="2279"/>
                    </a:cubicBezTo>
                    <a:cubicBezTo>
                      <a:pt x="3876" y="2091"/>
                      <a:pt x="4454" y="1918"/>
                      <a:pt x="5041" y="1767"/>
                    </a:cubicBezTo>
                    <a:cubicBezTo>
                      <a:pt x="4549" y="1658"/>
                      <a:pt x="3474" y="1302"/>
                      <a:pt x="3438" y="1250"/>
                    </a:cubicBezTo>
                    <a:cubicBezTo>
                      <a:pt x="3403" y="1201"/>
                      <a:pt x="3348" y="360"/>
                      <a:pt x="3325" y="0"/>
                    </a:cubicBezTo>
                    <a:close/>
                  </a:path>
                </a:pathLst>
              </a:custGeom>
              <a:solidFill>
                <a:schemeClr val="l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0" name="Google Shape;50;p2"/>
              <p:cNvSpPr/>
              <p:nvPr/>
            </p:nvSpPr>
            <p:spPr>
              <a:xfrm>
                <a:off x="1554942" y="4155289"/>
                <a:ext cx="274918" cy="196515"/>
              </a:xfrm>
              <a:custGeom>
                <a:avLst/>
                <a:gdLst/>
                <a:ahLst/>
                <a:cxnLst/>
                <a:rect l="l" t="t" r="r" b="b"/>
                <a:pathLst>
                  <a:path w="4078" h="2915" extrusionOk="0">
                    <a:moveTo>
                      <a:pt x="0" y="1252"/>
                    </a:moveTo>
                    <a:cubicBezTo>
                      <a:pt x="1" y="1252"/>
                      <a:pt x="1" y="1252"/>
                      <a:pt x="1" y="1252"/>
                    </a:cubicBezTo>
                    <a:lnTo>
                      <a:pt x="1" y="1252"/>
                    </a:lnTo>
                    <a:cubicBezTo>
                      <a:pt x="1" y="1252"/>
                      <a:pt x="1" y="1252"/>
                      <a:pt x="0" y="1252"/>
                    </a:cubicBezTo>
                    <a:close/>
                    <a:moveTo>
                      <a:pt x="2261" y="1"/>
                    </a:moveTo>
                    <a:cubicBezTo>
                      <a:pt x="2132" y="274"/>
                      <a:pt x="1863" y="1173"/>
                      <a:pt x="1610" y="1187"/>
                    </a:cubicBezTo>
                    <a:cubicBezTo>
                      <a:pt x="1392" y="1199"/>
                      <a:pt x="578" y="1268"/>
                      <a:pt x="194" y="1268"/>
                    </a:cubicBezTo>
                    <a:cubicBezTo>
                      <a:pt x="97" y="1268"/>
                      <a:pt x="27" y="1263"/>
                      <a:pt x="1" y="1252"/>
                    </a:cubicBezTo>
                    <a:lnTo>
                      <a:pt x="1" y="1252"/>
                    </a:lnTo>
                    <a:cubicBezTo>
                      <a:pt x="484" y="1462"/>
                      <a:pt x="967" y="1675"/>
                      <a:pt x="1447" y="1885"/>
                    </a:cubicBezTo>
                    <a:cubicBezTo>
                      <a:pt x="1259" y="2215"/>
                      <a:pt x="1095" y="2561"/>
                      <a:pt x="954" y="2914"/>
                    </a:cubicBezTo>
                    <a:cubicBezTo>
                      <a:pt x="1351" y="2674"/>
                      <a:pt x="2225" y="2142"/>
                      <a:pt x="2270" y="2136"/>
                    </a:cubicBezTo>
                    <a:cubicBezTo>
                      <a:pt x="2270" y="2136"/>
                      <a:pt x="2271" y="2136"/>
                      <a:pt x="2272" y="2136"/>
                    </a:cubicBezTo>
                    <a:cubicBezTo>
                      <a:pt x="2351" y="2136"/>
                      <a:pt x="3279" y="2575"/>
                      <a:pt x="3687" y="2769"/>
                    </a:cubicBezTo>
                    <a:cubicBezTo>
                      <a:pt x="3434" y="2397"/>
                      <a:pt x="3227" y="1994"/>
                      <a:pt x="3071" y="1574"/>
                    </a:cubicBezTo>
                    <a:cubicBezTo>
                      <a:pt x="3397" y="1233"/>
                      <a:pt x="3731" y="905"/>
                      <a:pt x="4077" y="589"/>
                    </a:cubicBezTo>
                    <a:lnTo>
                      <a:pt x="4077" y="589"/>
                    </a:lnTo>
                    <a:cubicBezTo>
                      <a:pt x="3727" y="684"/>
                      <a:pt x="2947" y="818"/>
                      <a:pt x="2809" y="818"/>
                    </a:cubicBezTo>
                    <a:cubicBezTo>
                      <a:pt x="2800" y="818"/>
                      <a:pt x="2793" y="818"/>
                      <a:pt x="2790" y="816"/>
                    </a:cubicBezTo>
                    <a:cubicBezTo>
                      <a:pt x="2750" y="798"/>
                      <a:pt x="2406" y="240"/>
                      <a:pt x="2261" y="1"/>
                    </a:cubicBezTo>
                    <a:close/>
                  </a:path>
                </a:pathLst>
              </a:custGeom>
              <a:solidFill>
                <a:schemeClr val="l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1" name="Google Shape;51;p2"/>
              <p:cNvSpPr/>
              <p:nvPr/>
            </p:nvSpPr>
            <p:spPr>
              <a:xfrm>
                <a:off x="1341100" y="4488322"/>
                <a:ext cx="427883" cy="340850"/>
              </a:xfrm>
              <a:custGeom>
                <a:avLst/>
                <a:gdLst/>
                <a:ahLst/>
                <a:cxnLst/>
                <a:rect l="l" t="t" r="r" b="b"/>
                <a:pathLst>
                  <a:path w="6347" h="5056" extrusionOk="0">
                    <a:moveTo>
                      <a:pt x="0" y="2826"/>
                    </a:moveTo>
                    <a:cubicBezTo>
                      <a:pt x="0" y="2826"/>
                      <a:pt x="0" y="2826"/>
                      <a:pt x="0" y="2826"/>
                    </a:cubicBezTo>
                    <a:lnTo>
                      <a:pt x="0" y="2826"/>
                    </a:lnTo>
                    <a:cubicBezTo>
                      <a:pt x="0" y="2826"/>
                      <a:pt x="0" y="2826"/>
                      <a:pt x="0" y="2826"/>
                    </a:cubicBezTo>
                    <a:close/>
                    <a:moveTo>
                      <a:pt x="3046" y="0"/>
                    </a:moveTo>
                    <a:cubicBezTo>
                      <a:pt x="2950" y="475"/>
                      <a:pt x="2878" y="1983"/>
                      <a:pt x="2489" y="2104"/>
                    </a:cubicBezTo>
                    <a:cubicBezTo>
                      <a:pt x="2080" y="2227"/>
                      <a:pt x="312" y="2828"/>
                      <a:pt x="21" y="2828"/>
                    </a:cubicBezTo>
                    <a:cubicBezTo>
                      <a:pt x="13" y="2828"/>
                      <a:pt x="6" y="2827"/>
                      <a:pt x="0" y="2826"/>
                    </a:cubicBezTo>
                    <a:lnTo>
                      <a:pt x="0" y="2826"/>
                    </a:lnTo>
                    <a:cubicBezTo>
                      <a:pt x="834" y="2969"/>
                      <a:pt x="1670" y="3112"/>
                      <a:pt x="2504" y="3256"/>
                    </a:cubicBezTo>
                    <a:cubicBezTo>
                      <a:pt x="2341" y="3846"/>
                      <a:pt x="2216" y="4448"/>
                      <a:pt x="2133" y="5055"/>
                    </a:cubicBezTo>
                    <a:cubicBezTo>
                      <a:pt x="2659" y="4524"/>
                      <a:pt x="3818" y="3358"/>
                      <a:pt x="3887" y="3331"/>
                    </a:cubicBezTo>
                    <a:cubicBezTo>
                      <a:pt x="3892" y="3329"/>
                      <a:pt x="3901" y="3328"/>
                      <a:pt x="3914" y="3328"/>
                    </a:cubicBezTo>
                    <a:cubicBezTo>
                      <a:pt x="4151" y="3328"/>
                      <a:pt x="5662" y="3633"/>
                      <a:pt x="6346" y="3772"/>
                    </a:cubicBezTo>
                    <a:cubicBezTo>
                      <a:pt x="5807" y="3291"/>
                      <a:pt x="5328" y="2741"/>
                      <a:pt x="4922" y="2143"/>
                    </a:cubicBezTo>
                    <a:cubicBezTo>
                      <a:pt x="5298" y="1487"/>
                      <a:pt x="5695" y="846"/>
                      <a:pt x="6113" y="216"/>
                    </a:cubicBezTo>
                    <a:lnTo>
                      <a:pt x="6113" y="216"/>
                    </a:lnTo>
                    <a:cubicBezTo>
                      <a:pt x="5573" y="518"/>
                      <a:pt x="4307" y="1071"/>
                      <a:pt x="4195" y="1071"/>
                    </a:cubicBezTo>
                    <a:cubicBezTo>
                      <a:pt x="4193" y="1071"/>
                      <a:pt x="4192" y="1071"/>
                      <a:pt x="4191" y="1070"/>
                    </a:cubicBezTo>
                    <a:cubicBezTo>
                      <a:pt x="4117" y="1055"/>
                      <a:pt x="3367" y="317"/>
                      <a:pt x="3046" y="0"/>
                    </a:cubicBezTo>
                    <a:close/>
                  </a:path>
                </a:pathLst>
              </a:custGeom>
              <a:solidFill>
                <a:schemeClr val="l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52" name="Google Shape;52;p2"/>
            <p:cNvSpPr/>
            <p:nvPr/>
          </p:nvSpPr>
          <p:spPr>
            <a:xfrm>
              <a:off x="8312775" y="2327550"/>
              <a:ext cx="158625" cy="126400"/>
            </a:xfrm>
            <a:custGeom>
              <a:avLst/>
              <a:gdLst/>
              <a:ahLst/>
              <a:cxnLst/>
              <a:rect l="l" t="t" r="r" b="b"/>
              <a:pathLst>
                <a:path w="6345" h="5056" extrusionOk="0">
                  <a:moveTo>
                    <a:pt x="0" y="2827"/>
                  </a:moveTo>
                  <a:lnTo>
                    <a:pt x="0" y="2827"/>
                  </a:lnTo>
                  <a:cubicBezTo>
                    <a:pt x="0" y="2827"/>
                    <a:pt x="0" y="2827"/>
                    <a:pt x="0" y="2827"/>
                  </a:cubicBezTo>
                  <a:lnTo>
                    <a:pt x="0" y="2827"/>
                  </a:lnTo>
                  <a:cubicBezTo>
                    <a:pt x="0" y="2827"/>
                    <a:pt x="0" y="2827"/>
                    <a:pt x="0" y="2827"/>
                  </a:cubicBezTo>
                  <a:close/>
                  <a:moveTo>
                    <a:pt x="3045" y="1"/>
                  </a:moveTo>
                  <a:cubicBezTo>
                    <a:pt x="2950" y="475"/>
                    <a:pt x="2878" y="1984"/>
                    <a:pt x="2490" y="2103"/>
                  </a:cubicBezTo>
                  <a:cubicBezTo>
                    <a:pt x="2078" y="2228"/>
                    <a:pt x="312" y="2828"/>
                    <a:pt x="21" y="2828"/>
                  </a:cubicBezTo>
                  <a:cubicBezTo>
                    <a:pt x="13" y="2828"/>
                    <a:pt x="6" y="2828"/>
                    <a:pt x="0" y="2827"/>
                  </a:cubicBezTo>
                  <a:lnTo>
                    <a:pt x="0" y="2827"/>
                  </a:lnTo>
                  <a:cubicBezTo>
                    <a:pt x="834" y="2969"/>
                    <a:pt x="1670" y="3113"/>
                    <a:pt x="2504" y="3257"/>
                  </a:cubicBezTo>
                  <a:cubicBezTo>
                    <a:pt x="2340" y="3846"/>
                    <a:pt x="2216" y="4447"/>
                    <a:pt x="2131" y="5055"/>
                  </a:cubicBezTo>
                  <a:cubicBezTo>
                    <a:pt x="2658" y="4525"/>
                    <a:pt x="3818" y="3359"/>
                    <a:pt x="3886" y="3331"/>
                  </a:cubicBezTo>
                  <a:cubicBezTo>
                    <a:pt x="3891" y="3329"/>
                    <a:pt x="3900" y="3328"/>
                    <a:pt x="3913" y="3328"/>
                  </a:cubicBezTo>
                  <a:cubicBezTo>
                    <a:pt x="4150" y="3328"/>
                    <a:pt x="5662" y="3634"/>
                    <a:pt x="6345" y="3771"/>
                  </a:cubicBezTo>
                  <a:cubicBezTo>
                    <a:pt x="5806" y="3290"/>
                    <a:pt x="5328" y="2742"/>
                    <a:pt x="4921" y="2144"/>
                  </a:cubicBezTo>
                  <a:cubicBezTo>
                    <a:pt x="5297" y="1488"/>
                    <a:pt x="5695" y="845"/>
                    <a:pt x="6113" y="217"/>
                  </a:cubicBezTo>
                  <a:lnTo>
                    <a:pt x="6113" y="217"/>
                  </a:lnTo>
                  <a:cubicBezTo>
                    <a:pt x="5574" y="517"/>
                    <a:pt x="4306" y="1071"/>
                    <a:pt x="4194" y="1071"/>
                  </a:cubicBezTo>
                  <a:cubicBezTo>
                    <a:pt x="4192" y="1071"/>
                    <a:pt x="4190" y="1071"/>
                    <a:pt x="4189" y="1071"/>
                  </a:cubicBezTo>
                  <a:cubicBezTo>
                    <a:pt x="4116" y="1054"/>
                    <a:pt x="3367" y="317"/>
                    <a:pt x="3045" y="1"/>
                  </a:cubicBezTo>
                  <a:close/>
                </a:path>
              </a:pathLst>
            </a:custGeom>
            <a:solidFill>
              <a:schemeClr val="l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53" name="Google Shape;53;p2"/>
          <p:cNvSpPr txBox="1">
            <a:spLocks noGrp="1"/>
          </p:cNvSpPr>
          <p:nvPr>
            <p:ph type="ctrTitle"/>
          </p:nvPr>
        </p:nvSpPr>
        <p:spPr>
          <a:xfrm>
            <a:off x="2224867" y="3613733"/>
            <a:ext cx="7742400" cy="2017600"/>
          </a:xfrm>
          <a:prstGeom prst="rect">
            <a:avLst/>
          </a:prstGeom>
        </p:spPr>
        <p:txBody>
          <a:bodyPr spcFirstLastPara="1" wrap="square" lIns="91425" tIns="91425" rIns="91425" bIns="91425" anchor="b" anchorCtr="0">
            <a:noAutofit/>
          </a:bodyPr>
          <a:lstStyle>
            <a:lvl1pPr lvl="0" algn="ctr">
              <a:lnSpc>
                <a:spcPct val="80000"/>
              </a:lnSpc>
              <a:spcBef>
                <a:spcPts val="0"/>
              </a:spcBef>
              <a:spcAft>
                <a:spcPts val="0"/>
              </a:spcAft>
              <a:buClr>
                <a:srgbClr val="191919"/>
              </a:buClr>
              <a:buSzPts val="5200"/>
              <a:buNone/>
              <a:defRPr sz="12800" b="1">
                <a:solidFill>
                  <a:schemeClr val="lt2"/>
                </a:solidFill>
              </a:defRPr>
            </a:lvl1pPr>
            <a:lvl2pPr lvl="1" algn="ctr">
              <a:spcBef>
                <a:spcPts val="0"/>
              </a:spcBef>
              <a:spcAft>
                <a:spcPts val="0"/>
              </a:spcAft>
              <a:buClr>
                <a:srgbClr val="191919"/>
              </a:buClr>
              <a:buSzPts val="5200"/>
              <a:buNone/>
              <a:defRPr sz="6933">
                <a:solidFill>
                  <a:srgbClr val="191919"/>
                </a:solidFill>
              </a:defRPr>
            </a:lvl2pPr>
            <a:lvl3pPr lvl="2" algn="ctr">
              <a:spcBef>
                <a:spcPts val="0"/>
              </a:spcBef>
              <a:spcAft>
                <a:spcPts val="0"/>
              </a:spcAft>
              <a:buClr>
                <a:srgbClr val="191919"/>
              </a:buClr>
              <a:buSzPts val="5200"/>
              <a:buNone/>
              <a:defRPr sz="6933">
                <a:solidFill>
                  <a:srgbClr val="191919"/>
                </a:solidFill>
              </a:defRPr>
            </a:lvl3pPr>
            <a:lvl4pPr lvl="3" algn="ctr">
              <a:spcBef>
                <a:spcPts val="0"/>
              </a:spcBef>
              <a:spcAft>
                <a:spcPts val="0"/>
              </a:spcAft>
              <a:buClr>
                <a:srgbClr val="191919"/>
              </a:buClr>
              <a:buSzPts val="5200"/>
              <a:buNone/>
              <a:defRPr sz="6933">
                <a:solidFill>
                  <a:srgbClr val="191919"/>
                </a:solidFill>
              </a:defRPr>
            </a:lvl4pPr>
            <a:lvl5pPr lvl="4" algn="ctr">
              <a:spcBef>
                <a:spcPts val="0"/>
              </a:spcBef>
              <a:spcAft>
                <a:spcPts val="0"/>
              </a:spcAft>
              <a:buClr>
                <a:srgbClr val="191919"/>
              </a:buClr>
              <a:buSzPts val="5200"/>
              <a:buNone/>
              <a:defRPr sz="6933">
                <a:solidFill>
                  <a:srgbClr val="191919"/>
                </a:solidFill>
              </a:defRPr>
            </a:lvl5pPr>
            <a:lvl6pPr lvl="5" algn="ctr">
              <a:spcBef>
                <a:spcPts val="0"/>
              </a:spcBef>
              <a:spcAft>
                <a:spcPts val="0"/>
              </a:spcAft>
              <a:buClr>
                <a:srgbClr val="191919"/>
              </a:buClr>
              <a:buSzPts val="5200"/>
              <a:buNone/>
              <a:defRPr sz="6933">
                <a:solidFill>
                  <a:srgbClr val="191919"/>
                </a:solidFill>
              </a:defRPr>
            </a:lvl6pPr>
            <a:lvl7pPr lvl="6" algn="ctr">
              <a:spcBef>
                <a:spcPts val="0"/>
              </a:spcBef>
              <a:spcAft>
                <a:spcPts val="0"/>
              </a:spcAft>
              <a:buClr>
                <a:srgbClr val="191919"/>
              </a:buClr>
              <a:buSzPts val="5200"/>
              <a:buNone/>
              <a:defRPr sz="6933">
                <a:solidFill>
                  <a:srgbClr val="191919"/>
                </a:solidFill>
              </a:defRPr>
            </a:lvl7pPr>
            <a:lvl8pPr lvl="7" algn="ctr">
              <a:spcBef>
                <a:spcPts val="0"/>
              </a:spcBef>
              <a:spcAft>
                <a:spcPts val="0"/>
              </a:spcAft>
              <a:buClr>
                <a:srgbClr val="191919"/>
              </a:buClr>
              <a:buSzPts val="5200"/>
              <a:buNone/>
              <a:defRPr sz="6933">
                <a:solidFill>
                  <a:srgbClr val="191919"/>
                </a:solidFill>
              </a:defRPr>
            </a:lvl8pPr>
            <a:lvl9pPr lvl="8" algn="ctr">
              <a:spcBef>
                <a:spcPts val="0"/>
              </a:spcBef>
              <a:spcAft>
                <a:spcPts val="0"/>
              </a:spcAft>
              <a:buClr>
                <a:srgbClr val="191919"/>
              </a:buClr>
              <a:buSzPts val="5200"/>
              <a:buNone/>
              <a:defRPr sz="6933">
                <a:solidFill>
                  <a:srgbClr val="191919"/>
                </a:solidFill>
              </a:defRPr>
            </a:lvl9pPr>
          </a:lstStyle>
          <a:p>
            <a:endParaRPr/>
          </a:p>
        </p:txBody>
      </p:sp>
      <p:sp>
        <p:nvSpPr>
          <p:cNvPr id="54" name="Google Shape;54;p2"/>
          <p:cNvSpPr txBox="1">
            <a:spLocks noGrp="1"/>
          </p:cNvSpPr>
          <p:nvPr>
            <p:ph type="subTitle" idx="1"/>
          </p:nvPr>
        </p:nvSpPr>
        <p:spPr>
          <a:xfrm>
            <a:off x="3961100" y="5540400"/>
            <a:ext cx="4269200" cy="597600"/>
          </a:xfrm>
          <a:prstGeom prst="rect">
            <a:avLst/>
          </a:prstGeom>
          <a:solidFill>
            <a:schemeClr val="accent2"/>
          </a:solidFill>
        </p:spPr>
        <p:txBody>
          <a:bodyPr spcFirstLastPara="1" wrap="square" lIns="91425" tIns="91425" rIns="91425" bIns="91425" anchor="t" anchorCtr="0">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800"/>
              <a:buNone/>
              <a:defRPr sz="2400"/>
            </a:lvl2pPr>
            <a:lvl3pPr lvl="2" algn="ctr">
              <a:lnSpc>
                <a:spcPct val="100000"/>
              </a:lnSpc>
              <a:spcBef>
                <a:spcPts val="0"/>
              </a:spcBef>
              <a:spcAft>
                <a:spcPts val="0"/>
              </a:spcAft>
              <a:buSzPts val="1800"/>
              <a:buNone/>
              <a:defRPr sz="2400"/>
            </a:lvl3pPr>
            <a:lvl4pPr lvl="3" algn="ctr">
              <a:lnSpc>
                <a:spcPct val="100000"/>
              </a:lnSpc>
              <a:spcBef>
                <a:spcPts val="0"/>
              </a:spcBef>
              <a:spcAft>
                <a:spcPts val="0"/>
              </a:spcAft>
              <a:buSzPts val="1800"/>
              <a:buNone/>
              <a:defRPr sz="2400"/>
            </a:lvl4pPr>
            <a:lvl5pPr lvl="4" algn="ctr">
              <a:lnSpc>
                <a:spcPct val="100000"/>
              </a:lnSpc>
              <a:spcBef>
                <a:spcPts val="0"/>
              </a:spcBef>
              <a:spcAft>
                <a:spcPts val="0"/>
              </a:spcAft>
              <a:buSzPts val="1800"/>
              <a:buNone/>
              <a:defRPr sz="2400"/>
            </a:lvl5pPr>
            <a:lvl6pPr lvl="5" algn="ctr">
              <a:lnSpc>
                <a:spcPct val="100000"/>
              </a:lnSpc>
              <a:spcBef>
                <a:spcPts val="0"/>
              </a:spcBef>
              <a:spcAft>
                <a:spcPts val="0"/>
              </a:spcAft>
              <a:buSzPts val="1800"/>
              <a:buNone/>
              <a:defRPr sz="2400"/>
            </a:lvl6pPr>
            <a:lvl7pPr lvl="6" algn="ctr">
              <a:lnSpc>
                <a:spcPct val="100000"/>
              </a:lnSpc>
              <a:spcBef>
                <a:spcPts val="0"/>
              </a:spcBef>
              <a:spcAft>
                <a:spcPts val="0"/>
              </a:spcAft>
              <a:buSzPts val="1800"/>
              <a:buNone/>
              <a:defRPr sz="2400"/>
            </a:lvl7pPr>
            <a:lvl8pPr lvl="7" algn="ctr">
              <a:lnSpc>
                <a:spcPct val="100000"/>
              </a:lnSpc>
              <a:spcBef>
                <a:spcPts val="0"/>
              </a:spcBef>
              <a:spcAft>
                <a:spcPts val="0"/>
              </a:spcAft>
              <a:buSzPts val="1800"/>
              <a:buNone/>
              <a:defRPr sz="2400"/>
            </a:lvl8pPr>
            <a:lvl9pPr lvl="8" algn="ctr">
              <a:lnSpc>
                <a:spcPct val="100000"/>
              </a:lnSpc>
              <a:spcBef>
                <a:spcPts val="0"/>
              </a:spcBef>
              <a:spcAft>
                <a:spcPts val="0"/>
              </a:spcAft>
              <a:buSzPts val="1800"/>
              <a:buNone/>
              <a:defRPr sz="2400"/>
            </a:lvl9pPr>
          </a:lstStyle>
          <a:p>
            <a:endParaRPr/>
          </a:p>
        </p:txBody>
      </p:sp>
    </p:spTree>
    <p:extLst>
      <p:ext uri="{BB962C8B-B14F-4D97-AF65-F5344CB8AC3E}">
        <p14:creationId xmlns:p14="http://schemas.microsoft.com/office/powerpoint/2010/main" val="361291856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bg>
      <p:bgPr>
        <a:solidFill>
          <a:schemeClr val="accent2"/>
        </a:solidFill>
        <a:effectLst/>
      </p:bgPr>
    </p:bg>
    <p:spTree>
      <p:nvGrpSpPr>
        <p:cNvPr id="1" name="Shape 55"/>
        <p:cNvGrpSpPr/>
        <p:nvPr/>
      </p:nvGrpSpPr>
      <p:grpSpPr>
        <a:xfrm>
          <a:off x="0" y="0"/>
          <a:ext cx="0" cy="0"/>
          <a:chOff x="0" y="0"/>
          <a:chExt cx="0" cy="0"/>
        </a:xfrm>
      </p:grpSpPr>
      <p:grpSp>
        <p:nvGrpSpPr>
          <p:cNvPr id="56" name="Google Shape;56;p3"/>
          <p:cNvGrpSpPr/>
          <p:nvPr/>
        </p:nvGrpSpPr>
        <p:grpSpPr>
          <a:xfrm>
            <a:off x="1609928" y="338948"/>
            <a:ext cx="11225041" cy="6906757"/>
            <a:chOff x="1207445" y="254211"/>
            <a:chExt cx="8418781" cy="5180068"/>
          </a:xfrm>
        </p:grpSpPr>
        <p:sp>
          <p:nvSpPr>
            <p:cNvPr id="57" name="Google Shape;57;p3"/>
            <p:cNvSpPr/>
            <p:nvPr/>
          </p:nvSpPr>
          <p:spPr>
            <a:xfrm rot="-5400000">
              <a:off x="6537625" y="3825500"/>
              <a:ext cx="933300" cy="1087500"/>
            </a:xfrm>
            <a:prstGeom prst="round2SameRect">
              <a:avLst>
                <a:gd name="adj1" fmla="val 50000"/>
                <a:gd name="adj2" fmla="val 0"/>
              </a:avLst>
            </a:prstGeom>
            <a:gradFill>
              <a:gsLst>
                <a:gs pos="0">
                  <a:schemeClr val="accent5"/>
                </a:gs>
                <a:gs pos="50000">
                  <a:schemeClr val="accent2"/>
                </a:gs>
                <a:gs pos="100000">
                  <a:schemeClr val="accent2"/>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58" name="Google Shape;58;p3"/>
            <p:cNvGrpSpPr/>
            <p:nvPr/>
          </p:nvGrpSpPr>
          <p:grpSpPr>
            <a:xfrm>
              <a:off x="4908365" y="254211"/>
              <a:ext cx="722314" cy="722698"/>
              <a:chOff x="4238100" y="338250"/>
              <a:chExt cx="1008255" cy="1008791"/>
            </a:xfrm>
          </p:grpSpPr>
          <p:sp>
            <p:nvSpPr>
              <p:cNvPr id="59" name="Google Shape;59;p3"/>
              <p:cNvSpPr/>
              <p:nvPr/>
            </p:nvSpPr>
            <p:spPr>
              <a:xfrm>
                <a:off x="4585934" y="338250"/>
                <a:ext cx="254594" cy="492859"/>
              </a:xfrm>
              <a:custGeom>
                <a:avLst/>
                <a:gdLst/>
                <a:ahLst/>
                <a:cxnLst/>
                <a:rect l="l" t="t" r="r" b="b"/>
                <a:pathLst>
                  <a:path w="4074" h="7887" extrusionOk="0">
                    <a:moveTo>
                      <a:pt x="1998" y="1"/>
                    </a:moveTo>
                    <a:cubicBezTo>
                      <a:pt x="1934" y="1"/>
                      <a:pt x="1870" y="7"/>
                      <a:pt x="1807" y="21"/>
                    </a:cubicBezTo>
                    <a:cubicBezTo>
                      <a:pt x="1519" y="81"/>
                      <a:pt x="1278" y="278"/>
                      <a:pt x="1079" y="495"/>
                    </a:cubicBezTo>
                    <a:cubicBezTo>
                      <a:pt x="212" y="1440"/>
                      <a:pt x="1" y="2859"/>
                      <a:pt x="291" y="4106"/>
                    </a:cubicBezTo>
                    <a:cubicBezTo>
                      <a:pt x="475" y="4890"/>
                      <a:pt x="836" y="5613"/>
                      <a:pt x="1279" y="6283"/>
                    </a:cubicBezTo>
                    <a:cubicBezTo>
                      <a:pt x="1516" y="6641"/>
                      <a:pt x="1949" y="7592"/>
                      <a:pt x="2336" y="7796"/>
                    </a:cubicBezTo>
                    <a:cubicBezTo>
                      <a:pt x="2454" y="7858"/>
                      <a:pt x="2564" y="7887"/>
                      <a:pt x="2668" y="7887"/>
                    </a:cubicBezTo>
                    <a:cubicBezTo>
                      <a:pt x="3539" y="7887"/>
                      <a:pt x="3930" y="5894"/>
                      <a:pt x="3977" y="5278"/>
                    </a:cubicBezTo>
                    <a:cubicBezTo>
                      <a:pt x="4073" y="3985"/>
                      <a:pt x="3898" y="2675"/>
                      <a:pt x="3462" y="1454"/>
                    </a:cubicBezTo>
                    <a:cubicBezTo>
                      <a:pt x="3330" y="1078"/>
                      <a:pt x="3164" y="700"/>
                      <a:pt x="2887" y="412"/>
                    </a:cubicBezTo>
                    <a:cubicBezTo>
                      <a:pt x="2655" y="171"/>
                      <a:pt x="2328" y="1"/>
                      <a:pt x="1998"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0" name="Google Shape;60;p3"/>
              <p:cNvSpPr/>
              <p:nvPr/>
            </p:nvSpPr>
            <p:spPr>
              <a:xfrm>
                <a:off x="4592745" y="844996"/>
                <a:ext cx="273030" cy="502045"/>
              </a:xfrm>
              <a:custGeom>
                <a:avLst/>
                <a:gdLst/>
                <a:ahLst/>
                <a:cxnLst/>
                <a:rect l="l" t="t" r="r" b="b"/>
                <a:pathLst>
                  <a:path w="4369" h="8034" extrusionOk="0">
                    <a:moveTo>
                      <a:pt x="2109" y="1"/>
                    </a:moveTo>
                    <a:cubicBezTo>
                      <a:pt x="2055" y="1"/>
                      <a:pt x="2000" y="6"/>
                      <a:pt x="1944" y="16"/>
                    </a:cubicBezTo>
                    <a:cubicBezTo>
                      <a:pt x="1059" y="180"/>
                      <a:pt x="434" y="1502"/>
                      <a:pt x="250" y="2258"/>
                    </a:cubicBezTo>
                    <a:cubicBezTo>
                      <a:pt x="1" y="3272"/>
                      <a:pt x="99" y="4335"/>
                      <a:pt x="195" y="5374"/>
                    </a:cubicBezTo>
                    <a:cubicBezTo>
                      <a:pt x="274" y="6201"/>
                      <a:pt x="375" y="7084"/>
                      <a:pt x="913" y="7715"/>
                    </a:cubicBezTo>
                    <a:cubicBezTo>
                      <a:pt x="1020" y="7843"/>
                      <a:pt x="1151" y="7960"/>
                      <a:pt x="1311" y="8009"/>
                    </a:cubicBezTo>
                    <a:cubicBezTo>
                      <a:pt x="1371" y="8026"/>
                      <a:pt x="1432" y="8033"/>
                      <a:pt x="1495" y="8033"/>
                    </a:cubicBezTo>
                    <a:cubicBezTo>
                      <a:pt x="1577" y="8033"/>
                      <a:pt x="1660" y="8021"/>
                      <a:pt x="1741" y="8004"/>
                    </a:cubicBezTo>
                    <a:cubicBezTo>
                      <a:pt x="2689" y="7805"/>
                      <a:pt x="3402" y="6985"/>
                      <a:pt x="3777" y="6092"/>
                    </a:cubicBezTo>
                    <a:cubicBezTo>
                      <a:pt x="4368" y="4684"/>
                      <a:pt x="4272" y="3043"/>
                      <a:pt x="3692" y="1628"/>
                    </a:cubicBezTo>
                    <a:cubicBezTo>
                      <a:pt x="3437" y="1004"/>
                      <a:pt x="2873" y="1"/>
                      <a:pt x="2109"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1" name="Google Shape;61;p3"/>
              <p:cNvSpPr/>
              <p:nvPr/>
            </p:nvSpPr>
            <p:spPr>
              <a:xfrm>
                <a:off x="4238100" y="790504"/>
                <a:ext cx="478443" cy="286204"/>
              </a:xfrm>
              <a:custGeom>
                <a:avLst/>
                <a:gdLst/>
                <a:ahLst/>
                <a:cxnLst/>
                <a:rect l="l" t="t" r="r" b="b"/>
                <a:pathLst>
                  <a:path w="7656" h="4580" extrusionOk="0">
                    <a:moveTo>
                      <a:pt x="5835" y="0"/>
                    </a:moveTo>
                    <a:cubicBezTo>
                      <a:pt x="5338" y="0"/>
                      <a:pt x="4861" y="62"/>
                      <a:pt x="4618" y="115"/>
                    </a:cubicBezTo>
                    <a:cubicBezTo>
                      <a:pt x="3351" y="387"/>
                      <a:pt x="2143" y="929"/>
                      <a:pt x="1096" y="1691"/>
                    </a:cubicBezTo>
                    <a:cubicBezTo>
                      <a:pt x="772" y="1925"/>
                      <a:pt x="457" y="2190"/>
                      <a:pt x="260" y="2536"/>
                    </a:cubicBezTo>
                    <a:cubicBezTo>
                      <a:pt x="62" y="2884"/>
                      <a:pt x="0" y="3332"/>
                      <a:pt x="190" y="3684"/>
                    </a:cubicBezTo>
                    <a:cubicBezTo>
                      <a:pt x="331" y="3943"/>
                      <a:pt x="587" y="4118"/>
                      <a:pt x="851" y="4248"/>
                    </a:cubicBezTo>
                    <a:cubicBezTo>
                      <a:pt x="1318" y="4476"/>
                      <a:pt x="1829" y="4579"/>
                      <a:pt x="2345" y="4579"/>
                    </a:cubicBezTo>
                    <a:cubicBezTo>
                      <a:pt x="3104" y="4579"/>
                      <a:pt x="3875" y="4356"/>
                      <a:pt x="4538" y="3980"/>
                    </a:cubicBezTo>
                    <a:cubicBezTo>
                      <a:pt x="5237" y="3582"/>
                      <a:pt x="5828" y="3030"/>
                      <a:pt x="6345" y="2418"/>
                    </a:cubicBezTo>
                    <a:cubicBezTo>
                      <a:pt x="6622" y="2091"/>
                      <a:pt x="7410" y="1406"/>
                      <a:pt x="7496" y="976"/>
                    </a:cubicBezTo>
                    <a:cubicBezTo>
                      <a:pt x="7655" y="194"/>
                      <a:pt x="6713" y="0"/>
                      <a:pt x="5835"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2" name="Google Shape;62;p3"/>
              <p:cNvSpPr/>
              <p:nvPr/>
            </p:nvSpPr>
            <p:spPr>
              <a:xfrm>
                <a:off x="4753164" y="535037"/>
                <a:ext cx="493191" cy="319136"/>
              </a:xfrm>
              <a:custGeom>
                <a:avLst/>
                <a:gdLst/>
                <a:ahLst/>
                <a:cxnLst/>
                <a:rect l="l" t="t" r="r" b="b"/>
                <a:pathLst>
                  <a:path w="7892" h="5107" extrusionOk="0">
                    <a:moveTo>
                      <a:pt x="5419" y="0"/>
                    </a:moveTo>
                    <a:cubicBezTo>
                      <a:pt x="5275" y="0"/>
                      <a:pt x="5132" y="8"/>
                      <a:pt x="4991" y="22"/>
                    </a:cubicBezTo>
                    <a:cubicBezTo>
                      <a:pt x="3472" y="181"/>
                      <a:pt x="2080" y="1058"/>
                      <a:pt x="1121" y="2244"/>
                    </a:cubicBezTo>
                    <a:cubicBezTo>
                      <a:pt x="668" y="2805"/>
                      <a:pt x="1" y="3885"/>
                      <a:pt x="549" y="4554"/>
                    </a:cubicBezTo>
                    <a:cubicBezTo>
                      <a:pt x="889" y="4970"/>
                      <a:pt x="1546" y="5107"/>
                      <a:pt x="2181" y="5107"/>
                    </a:cubicBezTo>
                    <a:cubicBezTo>
                      <a:pt x="2609" y="5107"/>
                      <a:pt x="3027" y="5045"/>
                      <a:pt x="3330" y="4963"/>
                    </a:cubicBezTo>
                    <a:cubicBezTo>
                      <a:pt x="4338" y="4695"/>
                      <a:pt x="5222" y="4098"/>
                      <a:pt x="6088" y="3510"/>
                    </a:cubicBezTo>
                    <a:cubicBezTo>
                      <a:pt x="6774" y="3044"/>
                      <a:pt x="7498" y="2530"/>
                      <a:pt x="7793" y="1754"/>
                    </a:cubicBezTo>
                    <a:cubicBezTo>
                      <a:pt x="7852" y="1597"/>
                      <a:pt x="7891" y="1426"/>
                      <a:pt x="7858" y="1263"/>
                    </a:cubicBezTo>
                    <a:cubicBezTo>
                      <a:pt x="7826" y="1121"/>
                      <a:pt x="7741" y="999"/>
                      <a:pt x="7647" y="887"/>
                    </a:cubicBezTo>
                    <a:cubicBezTo>
                      <a:pt x="7109" y="260"/>
                      <a:pt x="6256" y="0"/>
                      <a:pt x="5419"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3" name="Google Shape;63;p3"/>
              <p:cNvSpPr/>
              <p:nvPr/>
            </p:nvSpPr>
            <p:spPr>
              <a:xfrm>
                <a:off x="4733854" y="824999"/>
                <a:ext cx="478568" cy="321199"/>
              </a:xfrm>
              <a:custGeom>
                <a:avLst/>
                <a:gdLst/>
                <a:ahLst/>
                <a:cxnLst/>
                <a:rect l="l" t="t" r="r" b="b"/>
                <a:pathLst>
                  <a:path w="7658" h="5140" extrusionOk="0">
                    <a:moveTo>
                      <a:pt x="1532" y="1"/>
                    </a:moveTo>
                    <a:cubicBezTo>
                      <a:pt x="1381" y="1"/>
                      <a:pt x="1248" y="16"/>
                      <a:pt x="1151" y="57"/>
                    </a:cubicBezTo>
                    <a:cubicBezTo>
                      <a:pt x="1" y="549"/>
                      <a:pt x="1574" y="2444"/>
                      <a:pt x="2074" y="2918"/>
                    </a:cubicBezTo>
                    <a:cubicBezTo>
                      <a:pt x="3017" y="3808"/>
                      <a:pt x="4146" y="4497"/>
                      <a:pt x="5369" y="4925"/>
                    </a:cubicBezTo>
                    <a:cubicBezTo>
                      <a:pt x="5698" y="5042"/>
                      <a:pt x="6041" y="5140"/>
                      <a:pt x="6389" y="5140"/>
                    </a:cubicBezTo>
                    <a:cubicBezTo>
                      <a:pt x="6439" y="5140"/>
                      <a:pt x="6490" y="5138"/>
                      <a:pt x="6541" y="5134"/>
                    </a:cubicBezTo>
                    <a:cubicBezTo>
                      <a:pt x="6939" y="5100"/>
                      <a:pt x="7343" y="4896"/>
                      <a:pt x="7526" y="4541"/>
                    </a:cubicBezTo>
                    <a:cubicBezTo>
                      <a:pt x="7658" y="4278"/>
                      <a:pt x="7658" y="3967"/>
                      <a:pt x="7615" y="3677"/>
                    </a:cubicBezTo>
                    <a:cubicBezTo>
                      <a:pt x="7425" y="2407"/>
                      <a:pt x="6457" y="1350"/>
                      <a:pt x="5304" y="791"/>
                    </a:cubicBezTo>
                    <a:cubicBezTo>
                      <a:pt x="4579" y="441"/>
                      <a:pt x="3788" y="266"/>
                      <a:pt x="2992" y="190"/>
                    </a:cubicBezTo>
                    <a:cubicBezTo>
                      <a:pt x="2669" y="158"/>
                      <a:pt x="2008" y="1"/>
                      <a:pt x="1532"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4" name="Google Shape;64;p3"/>
              <p:cNvSpPr/>
              <p:nvPr/>
            </p:nvSpPr>
            <p:spPr>
              <a:xfrm>
                <a:off x="4301405" y="490418"/>
                <a:ext cx="434323" cy="386563"/>
              </a:xfrm>
              <a:custGeom>
                <a:avLst/>
                <a:gdLst/>
                <a:ahLst/>
                <a:cxnLst/>
                <a:rect l="l" t="t" r="r" b="b"/>
                <a:pathLst>
                  <a:path w="6950" h="6186" extrusionOk="0">
                    <a:moveTo>
                      <a:pt x="1243" y="1"/>
                    </a:moveTo>
                    <a:cubicBezTo>
                      <a:pt x="1225" y="1"/>
                      <a:pt x="1207" y="1"/>
                      <a:pt x="1189" y="2"/>
                    </a:cubicBezTo>
                    <a:cubicBezTo>
                      <a:pt x="1022" y="5"/>
                      <a:pt x="849" y="33"/>
                      <a:pt x="710" y="127"/>
                    </a:cubicBezTo>
                    <a:cubicBezTo>
                      <a:pt x="592" y="210"/>
                      <a:pt x="508" y="335"/>
                      <a:pt x="442" y="463"/>
                    </a:cubicBezTo>
                    <a:cubicBezTo>
                      <a:pt x="1" y="1326"/>
                      <a:pt x="189" y="2396"/>
                      <a:pt x="648" y="3250"/>
                    </a:cubicBezTo>
                    <a:cubicBezTo>
                      <a:pt x="1368" y="4596"/>
                      <a:pt x="2706" y="5552"/>
                      <a:pt x="4168" y="5992"/>
                    </a:cubicBezTo>
                    <a:cubicBezTo>
                      <a:pt x="4488" y="6089"/>
                      <a:pt x="4928" y="6185"/>
                      <a:pt x="5350" y="6185"/>
                    </a:cubicBezTo>
                    <a:cubicBezTo>
                      <a:pt x="5839" y="6185"/>
                      <a:pt x="6303" y="6056"/>
                      <a:pt x="6524" y="5647"/>
                    </a:cubicBezTo>
                    <a:cubicBezTo>
                      <a:pt x="6949" y="4856"/>
                      <a:pt x="6317" y="3539"/>
                      <a:pt x="5846" y="2919"/>
                    </a:cubicBezTo>
                    <a:cubicBezTo>
                      <a:pt x="5215" y="2088"/>
                      <a:pt x="4326" y="1493"/>
                      <a:pt x="3459" y="916"/>
                    </a:cubicBezTo>
                    <a:cubicBezTo>
                      <a:pt x="2784" y="468"/>
                      <a:pt x="2050" y="1"/>
                      <a:pt x="1243"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5" name="Google Shape;65;p3"/>
              <p:cNvSpPr/>
              <p:nvPr/>
            </p:nvSpPr>
            <p:spPr>
              <a:xfrm>
                <a:off x="4451865" y="537332"/>
                <a:ext cx="582838" cy="569123"/>
              </a:xfrm>
              <a:custGeom>
                <a:avLst/>
                <a:gdLst/>
                <a:ahLst/>
                <a:cxnLst/>
                <a:rect l="l" t="t" r="r" b="b"/>
                <a:pathLst>
                  <a:path w="3180" h="3105" extrusionOk="0">
                    <a:moveTo>
                      <a:pt x="1786" y="1"/>
                    </a:moveTo>
                    <a:cubicBezTo>
                      <a:pt x="1060" y="1"/>
                      <a:pt x="280" y="550"/>
                      <a:pt x="104" y="1245"/>
                    </a:cubicBezTo>
                    <a:cubicBezTo>
                      <a:pt x="0" y="1664"/>
                      <a:pt x="86" y="2125"/>
                      <a:pt x="337" y="2476"/>
                    </a:cubicBezTo>
                    <a:cubicBezTo>
                      <a:pt x="618" y="2872"/>
                      <a:pt x="1104" y="3104"/>
                      <a:pt x="1589" y="3104"/>
                    </a:cubicBezTo>
                    <a:cubicBezTo>
                      <a:pt x="1713" y="3104"/>
                      <a:pt x="1837" y="3089"/>
                      <a:pt x="1957" y="3057"/>
                    </a:cubicBezTo>
                    <a:cubicBezTo>
                      <a:pt x="2547" y="2900"/>
                      <a:pt x="3014" y="2361"/>
                      <a:pt x="3092" y="1756"/>
                    </a:cubicBezTo>
                    <a:cubicBezTo>
                      <a:pt x="3180" y="1063"/>
                      <a:pt x="2659" y="56"/>
                      <a:pt x="1882" y="4"/>
                    </a:cubicBezTo>
                    <a:cubicBezTo>
                      <a:pt x="1850" y="2"/>
                      <a:pt x="1818" y="1"/>
                      <a:pt x="1786" y="1"/>
                    </a:cubicBezTo>
                    <a:close/>
                  </a:path>
                </a:pathLst>
              </a:custGeom>
              <a:solidFill>
                <a:schemeClr val="accen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6" name="Google Shape;66;p3"/>
              <p:cNvSpPr/>
              <p:nvPr/>
            </p:nvSpPr>
            <p:spPr>
              <a:xfrm>
                <a:off x="4525004" y="796067"/>
                <a:ext cx="73800" cy="738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7" name="Google Shape;67;p3"/>
              <p:cNvSpPr/>
              <p:nvPr/>
            </p:nvSpPr>
            <p:spPr>
              <a:xfrm>
                <a:off x="4873691" y="796067"/>
                <a:ext cx="73800" cy="738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8" name="Google Shape;68;p3"/>
              <p:cNvSpPr/>
              <p:nvPr/>
            </p:nvSpPr>
            <p:spPr>
              <a:xfrm rot="8100000">
                <a:off x="4649704" y="692150"/>
                <a:ext cx="173100" cy="173100"/>
              </a:xfrm>
              <a:prstGeom prst="arc">
                <a:avLst>
                  <a:gd name="adj1" fmla="val 16200000"/>
                  <a:gd name="adj2" fmla="val 0"/>
                </a:avLst>
              </a:prstGeom>
              <a:no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69" name="Google Shape;69;p3"/>
            <p:cNvGrpSpPr/>
            <p:nvPr/>
          </p:nvGrpSpPr>
          <p:grpSpPr>
            <a:xfrm rot="-715296">
              <a:off x="1274306" y="4241910"/>
              <a:ext cx="722367" cy="722752"/>
              <a:chOff x="4238100" y="338250"/>
              <a:chExt cx="1008255" cy="1008791"/>
            </a:xfrm>
          </p:grpSpPr>
          <p:sp>
            <p:nvSpPr>
              <p:cNvPr id="70" name="Google Shape;70;p3"/>
              <p:cNvSpPr/>
              <p:nvPr/>
            </p:nvSpPr>
            <p:spPr>
              <a:xfrm>
                <a:off x="4585934" y="338250"/>
                <a:ext cx="254594" cy="492859"/>
              </a:xfrm>
              <a:custGeom>
                <a:avLst/>
                <a:gdLst/>
                <a:ahLst/>
                <a:cxnLst/>
                <a:rect l="l" t="t" r="r" b="b"/>
                <a:pathLst>
                  <a:path w="4074" h="7887" extrusionOk="0">
                    <a:moveTo>
                      <a:pt x="1998" y="1"/>
                    </a:moveTo>
                    <a:cubicBezTo>
                      <a:pt x="1934" y="1"/>
                      <a:pt x="1870" y="7"/>
                      <a:pt x="1807" y="21"/>
                    </a:cubicBezTo>
                    <a:cubicBezTo>
                      <a:pt x="1519" y="81"/>
                      <a:pt x="1278" y="278"/>
                      <a:pt x="1079" y="495"/>
                    </a:cubicBezTo>
                    <a:cubicBezTo>
                      <a:pt x="212" y="1440"/>
                      <a:pt x="1" y="2859"/>
                      <a:pt x="291" y="4106"/>
                    </a:cubicBezTo>
                    <a:cubicBezTo>
                      <a:pt x="475" y="4890"/>
                      <a:pt x="836" y="5613"/>
                      <a:pt x="1279" y="6283"/>
                    </a:cubicBezTo>
                    <a:cubicBezTo>
                      <a:pt x="1516" y="6641"/>
                      <a:pt x="1949" y="7592"/>
                      <a:pt x="2336" y="7796"/>
                    </a:cubicBezTo>
                    <a:cubicBezTo>
                      <a:pt x="2454" y="7858"/>
                      <a:pt x="2564" y="7887"/>
                      <a:pt x="2668" y="7887"/>
                    </a:cubicBezTo>
                    <a:cubicBezTo>
                      <a:pt x="3539" y="7887"/>
                      <a:pt x="3930" y="5894"/>
                      <a:pt x="3977" y="5278"/>
                    </a:cubicBezTo>
                    <a:cubicBezTo>
                      <a:pt x="4073" y="3985"/>
                      <a:pt x="3898" y="2675"/>
                      <a:pt x="3462" y="1454"/>
                    </a:cubicBezTo>
                    <a:cubicBezTo>
                      <a:pt x="3330" y="1078"/>
                      <a:pt x="3164" y="700"/>
                      <a:pt x="2887" y="412"/>
                    </a:cubicBezTo>
                    <a:cubicBezTo>
                      <a:pt x="2655" y="171"/>
                      <a:pt x="2328" y="1"/>
                      <a:pt x="1998"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1" name="Google Shape;71;p3"/>
              <p:cNvSpPr/>
              <p:nvPr/>
            </p:nvSpPr>
            <p:spPr>
              <a:xfrm>
                <a:off x="4592745" y="844996"/>
                <a:ext cx="273030" cy="502045"/>
              </a:xfrm>
              <a:custGeom>
                <a:avLst/>
                <a:gdLst/>
                <a:ahLst/>
                <a:cxnLst/>
                <a:rect l="l" t="t" r="r" b="b"/>
                <a:pathLst>
                  <a:path w="4369" h="8034" extrusionOk="0">
                    <a:moveTo>
                      <a:pt x="2109" y="1"/>
                    </a:moveTo>
                    <a:cubicBezTo>
                      <a:pt x="2055" y="1"/>
                      <a:pt x="2000" y="6"/>
                      <a:pt x="1944" y="16"/>
                    </a:cubicBezTo>
                    <a:cubicBezTo>
                      <a:pt x="1059" y="180"/>
                      <a:pt x="434" y="1502"/>
                      <a:pt x="250" y="2258"/>
                    </a:cubicBezTo>
                    <a:cubicBezTo>
                      <a:pt x="1" y="3272"/>
                      <a:pt x="99" y="4335"/>
                      <a:pt x="195" y="5374"/>
                    </a:cubicBezTo>
                    <a:cubicBezTo>
                      <a:pt x="274" y="6201"/>
                      <a:pt x="375" y="7084"/>
                      <a:pt x="913" y="7715"/>
                    </a:cubicBezTo>
                    <a:cubicBezTo>
                      <a:pt x="1020" y="7843"/>
                      <a:pt x="1151" y="7960"/>
                      <a:pt x="1311" y="8009"/>
                    </a:cubicBezTo>
                    <a:cubicBezTo>
                      <a:pt x="1371" y="8026"/>
                      <a:pt x="1432" y="8033"/>
                      <a:pt x="1495" y="8033"/>
                    </a:cubicBezTo>
                    <a:cubicBezTo>
                      <a:pt x="1577" y="8033"/>
                      <a:pt x="1660" y="8021"/>
                      <a:pt x="1741" y="8004"/>
                    </a:cubicBezTo>
                    <a:cubicBezTo>
                      <a:pt x="2689" y="7805"/>
                      <a:pt x="3402" y="6985"/>
                      <a:pt x="3777" y="6092"/>
                    </a:cubicBezTo>
                    <a:cubicBezTo>
                      <a:pt x="4368" y="4684"/>
                      <a:pt x="4272" y="3043"/>
                      <a:pt x="3692" y="1628"/>
                    </a:cubicBezTo>
                    <a:cubicBezTo>
                      <a:pt x="3437" y="1004"/>
                      <a:pt x="2873" y="1"/>
                      <a:pt x="2109"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2" name="Google Shape;72;p3"/>
              <p:cNvSpPr/>
              <p:nvPr/>
            </p:nvSpPr>
            <p:spPr>
              <a:xfrm>
                <a:off x="4238100" y="790504"/>
                <a:ext cx="478443" cy="286204"/>
              </a:xfrm>
              <a:custGeom>
                <a:avLst/>
                <a:gdLst/>
                <a:ahLst/>
                <a:cxnLst/>
                <a:rect l="l" t="t" r="r" b="b"/>
                <a:pathLst>
                  <a:path w="7656" h="4580" extrusionOk="0">
                    <a:moveTo>
                      <a:pt x="5835" y="0"/>
                    </a:moveTo>
                    <a:cubicBezTo>
                      <a:pt x="5338" y="0"/>
                      <a:pt x="4861" y="62"/>
                      <a:pt x="4618" y="115"/>
                    </a:cubicBezTo>
                    <a:cubicBezTo>
                      <a:pt x="3351" y="387"/>
                      <a:pt x="2143" y="929"/>
                      <a:pt x="1096" y="1691"/>
                    </a:cubicBezTo>
                    <a:cubicBezTo>
                      <a:pt x="772" y="1925"/>
                      <a:pt x="457" y="2190"/>
                      <a:pt x="260" y="2536"/>
                    </a:cubicBezTo>
                    <a:cubicBezTo>
                      <a:pt x="62" y="2884"/>
                      <a:pt x="0" y="3332"/>
                      <a:pt x="190" y="3684"/>
                    </a:cubicBezTo>
                    <a:cubicBezTo>
                      <a:pt x="331" y="3943"/>
                      <a:pt x="587" y="4118"/>
                      <a:pt x="851" y="4248"/>
                    </a:cubicBezTo>
                    <a:cubicBezTo>
                      <a:pt x="1318" y="4476"/>
                      <a:pt x="1829" y="4579"/>
                      <a:pt x="2345" y="4579"/>
                    </a:cubicBezTo>
                    <a:cubicBezTo>
                      <a:pt x="3104" y="4579"/>
                      <a:pt x="3875" y="4356"/>
                      <a:pt x="4538" y="3980"/>
                    </a:cubicBezTo>
                    <a:cubicBezTo>
                      <a:pt x="5237" y="3582"/>
                      <a:pt x="5828" y="3030"/>
                      <a:pt x="6345" y="2418"/>
                    </a:cubicBezTo>
                    <a:cubicBezTo>
                      <a:pt x="6622" y="2091"/>
                      <a:pt x="7410" y="1406"/>
                      <a:pt x="7496" y="976"/>
                    </a:cubicBezTo>
                    <a:cubicBezTo>
                      <a:pt x="7655" y="194"/>
                      <a:pt x="6713" y="0"/>
                      <a:pt x="5835"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3" name="Google Shape;73;p3"/>
              <p:cNvSpPr/>
              <p:nvPr/>
            </p:nvSpPr>
            <p:spPr>
              <a:xfrm>
                <a:off x="4753164" y="535037"/>
                <a:ext cx="493191" cy="319136"/>
              </a:xfrm>
              <a:custGeom>
                <a:avLst/>
                <a:gdLst/>
                <a:ahLst/>
                <a:cxnLst/>
                <a:rect l="l" t="t" r="r" b="b"/>
                <a:pathLst>
                  <a:path w="7892" h="5107" extrusionOk="0">
                    <a:moveTo>
                      <a:pt x="5419" y="0"/>
                    </a:moveTo>
                    <a:cubicBezTo>
                      <a:pt x="5275" y="0"/>
                      <a:pt x="5132" y="8"/>
                      <a:pt x="4991" y="22"/>
                    </a:cubicBezTo>
                    <a:cubicBezTo>
                      <a:pt x="3472" y="181"/>
                      <a:pt x="2080" y="1058"/>
                      <a:pt x="1121" y="2244"/>
                    </a:cubicBezTo>
                    <a:cubicBezTo>
                      <a:pt x="668" y="2805"/>
                      <a:pt x="1" y="3885"/>
                      <a:pt x="549" y="4554"/>
                    </a:cubicBezTo>
                    <a:cubicBezTo>
                      <a:pt x="889" y="4970"/>
                      <a:pt x="1546" y="5107"/>
                      <a:pt x="2181" y="5107"/>
                    </a:cubicBezTo>
                    <a:cubicBezTo>
                      <a:pt x="2609" y="5107"/>
                      <a:pt x="3027" y="5045"/>
                      <a:pt x="3330" y="4963"/>
                    </a:cubicBezTo>
                    <a:cubicBezTo>
                      <a:pt x="4338" y="4695"/>
                      <a:pt x="5222" y="4098"/>
                      <a:pt x="6088" y="3510"/>
                    </a:cubicBezTo>
                    <a:cubicBezTo>
                      <a:pt x="6774" y="3044"/>
                      <a:pt x="7498" y="2530"/>
                      <a:pt x="7793" y="1754"/>
                    </a:cubicBezTo>
                    <a:cubicBezTo>
                      <a:pt x="7852" y="1597"/>
                      <a:pt x="7891" y="1426"/>
                      <a:pt x="7858" y="1263"/>
                    </a:cubicBezTo>
                    <a:cubicBezTo>
                      <a:pt x="7826" y="1121"/>
                      <a:pt x="7741" y="999"/>
                      <a:pt x="7647" y="887"/>
                    </a:cubicBezTo>
                    <a:cubicBezTo>
                      <a:pt x="7109" y="260"/>
                      <a:pt x="6256" y="0"/>
                      <a:pt x="5419"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4" name="Google Shape;74;p3"/>
              <p:cNvSpPr/>
              <p:nvPr/>
            </p:nvSpPr>
            <p:spPr>
              <a:xfrm>
                <a:off x="4733854" y="824999"/>
                <a:ext cx="478568" cy="321199"/>
              </a:xfrm>
              <a:custGeom>
                <a:avLst/>
                <a:gdLst/>
                <a:ahLst/>
                <a:cxnLst/>
                <a:rect l="l" t="t" r="r" b="b"/>
                <a:pathLst>
                  <a:path w="7658" h="5140" extrusionOk="0">
                    <a:moveTo>
                      <a:pt x="1532" y="1"/>
                    </a:moveTo>
                    <a:cubicBezTo>
                      <a:pt x="1381" y="1"/>
                      <a:pt x="1248" y="16"/>
                      <a:pt x="1151" y="57"/>
                    </a:cubicBezTo>
                    <a:cubicBezTo>
                      <a:pt x="1" y="549"/>
                      <a:pt x="1574" y="2444"/>
                      <a:pt x="2074" y="2918"/>
                    </a:cubicBezTo>
                    <a:cubicBezTo>
                      <a:pt x="3017" y="3808"/>
                      <a:pt x="4146" y="4497"/>
                      <a:pt x="5369" y="4925"/>
                    </a:cubicBezTo>
                    <a:cubicBezTo>
                      <a:pt x="5698" y="5042"/>
                      <a:pt x="6041" y="5140"/>
                      <a:pt x="6389" y="5140"/>
                    </a:cubicBezTo>
                    <a:cubicBezTo>
                      <a:pt x="6439" y="5140"/>
                      <a:pt x="6490" y="5138"/>
                      <a:pt x="6541" y="5134"/>
                    </a:cubicBezTo>
                    <a:cubicBezTo>
                      <a:pt x="6939" y="5100"/>
                      <a:pt x="7343" y="4896"/>
                      <a:pt x="7526" y="4541"/>
                    </a:cubicBezTo>
                    <a:cubicBezTo>
                      <a:pt x="7658" y="4278"/>
                      <a:pt x="7658" y="3967"/>
                      <a:pt x="7615" y="3677"/>
                    </a:cubicBezTo>
                    <a:cubicBezTo>
                      <a:pt x="7425" y="2407"/>
                      <a:pt x="6457" y="1350"/>
                      <a:pt x="5304" y="791"/>
                    </a:cubicBezTo>
                    <a:cubicBezTo>
                      <a:pt x="4579" y="441"/>
                      <a:pt x="3788" y="266"/>
                      <a:pt x="2992" y="190"/>
                    </a:cubicBezTo>
                    <a:cubicBezTo>
                      <a:pt x="2669" y="158"/>
                      <a:pt x="2008" y="1"/>
                      <a:pt x="1532"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5" name="Google Shape;75;p3"/>
              <p:cNvSpPr/>
              <p:nvPr/>
            </p:nvSpPr>
            <p:spPr>
              <a:xfrm>
                <a:off x="4301405" y="490418"/>
                <a:ext cx="434323" cy="386563"/>
              </a:xfrm>
              <a:custGeom>
                <a:avLst/>
                <a:gdLst/>
                <a:ahLst/>
                <a:cxnLst/>
                <a:rect l="l" t="t" r="r" b="b"/>
                <a:pathLst>
                  <a:path w="6950" h="6186" extrusionOk="0">
                    <a:moveTo>
                      <a:pt x="1243" y="1"/>
                    </a:moveTo>
                    <a:cubicBezTo>
                      <a:pt x="1225" y="1"/>
                      <a:pt x="1207" y="1"/>
                      <a:pt x="1189" y="2"/>
                    </a:cubicBezTo>
                    <a:cubicBezTo>
                      <a:pt x="1022" y="5"/>
                      <a:pt x="849" y="33"/>
                      <a:pt x="710" y="127"/>
                    </a:cubicBezTo>
                    <a:cubicBezTo>
                      <a:pt x="592" y="210"/>
                      <a:pt x="508" y="335"/>
                      <a:pt x="442" y="463"/>
                    </a:cubicBezTo>
                    <a:cubicBezTo>
                      <a:pt x="1" y="1326"/>
                      <a:pt x="189" y="2396"/>
                      <a:pt x="648" y="3250"/>
                    </a:cubicBezTo>
                    <a:cubicBezTo>
                      <a:pt x="1368" y="4596"/>
                      <a:pt x="2706" y="5552"/>
                      <a:pt x="4168" y="5992"/>
                    </a:cubicBezTo>
                    <a:cubicBezTo>
                      <a:pt x="4488" y="6089"/>
                      <a:pt x="4928" y="6185"/>
                      <a:pt x="5350" y="6185"/>
                    </a:cubicBezTo>
                    <a:cubicBezTo>
                      <a:pt x="5839" y="6185"/>
                      <a:pt x="6303" y="6056"/>
                      <a:pt x="6524" y="5647"/>
                    </a:cubicBezTo>
                    <a:cubicBezTo>
                      <a:pt x="6949" y="4856"/>
                      <a:pt x="6317" y="3539"/>
                      <a:pt x="5846" y="2919"/>
                    </a:cubicBezTo>
                    <a:cubicBezTo>
                      <a:pt x="5215" y="2088"/>
                      <a:pt x="4326" y="1493"/>
                      <a:pt x="3459" y="916"/>
                    </a:cubicBezTo>
                    <a:cubicBezTo>
                      <a:pt x="2784" y="468"/>
                      <a:pt x="2050" y="1"/>
                      <a:pt x="1243"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6" name="Google Shape;76;p3"/>
              <p:cNvSpPr/>
              <p:nvPr/>
            </p:nvSpPr>
            <p:spPr>
              <a:xfrm>
                <a:off x="4451865" y="537332"/>
                <a:ext cx="582838" cy="569123"/>
              </a:xfrm>
              <a:custGeom>
                <a:avLst/>
                <a:gdLst/>
                <a:ahLst/>
                <a:cxnLst/>
                <a:rect l="l" t="t" r="r" b="b"/>
                <a:pathLst>
                  <a:path w="3180" h="3105" extrusionOk="0">
                    <a:moveTo>
                      <a:pt x="1786" y="1"/>
                    </a:moveTo>
                    <a:cubicBezTo>
                      <a:pt x="1060" y="1"/>
                      <a:pt x="280" y="550"/>
                      <a:pt x="104" y="1245"/>
                    </a:cubicBezTo>
                    <a:cubicBezTo>
                      <a:pt x="0" y="1664"/>
                      <a:pt x="86" y="2125"/>
                      <a:pt x="337" y="2476"/>
                    </a:cubicBezTo>
                    <a:cubicBezTo>
                      <a:pt x="618" y="2872"/>
                      <a:pt x="1104" y="3104"/>
                      <a:pt x="1589" y="3104"/>
                    </a:cubicBezTo>
                    <a:cubicBezTo>
                      <a:pt x="1713" y="3104"/>
                      <a:pt x="1837" y="3089"/>
                      <a:pt x="1957" y="3057"/>
                    </a:cubicBezTo>
                    <a:cubicBezTo>
                      <a:pt x="2547" y="2900"/>
                      <a:pt x="3014" y="2361"/>
                      <a:pt x="3092" y="1756"/>
                    </a:cubicBezTo>
                    <a:cubicBezTo>
                      <a:pt x="3180" y="1063"/>
                      <a:pt x="2659" y="56"/>
                      <a:pt x="1882" y="4"/>
                    </a:cubicBezTo>
                    <a:cubicBezTo>
                      <a:pt x="1850" y="2"/>
                      <a:pt x="1818" y="1"/>
                      <a:pt x="1786" y="1"/>
                    </a:cubicBezTo>
                    <a:close/>
                  </a:path>
                </a:pathLst>
              </a:custGeom>
              <a:solidFill>
                <a:schemeClr val="accen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7" name="Google Shape;77;p3"/>
              <p:cNvSpPr/>
              <p:nvPr/>
            </p:nvSpPr>
            <p:spPr>
              <a:xfrm>
                <a:off x="4525004" y="796067"/>
                <a:ext cx="73800" cy="738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8" name="Google Shape;78;p3"/>
              <p:cNvSpPr/>
              <p:nvPr/>
            </p:nvSpPr>
            <p:spPr>
              <a:xfrm>
                <a:off x="4873691" y="796067"/>
                <a:ext cx="73800" cy="738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 name="Google Shape;79;p3"/>
              <p:cNvSpPr/>
              <p:nvPr/>
            </p:nvSpPr>
            <p:spPr>
              <a:xfrm rot="8100000">
                <a:off x="4649704" y="692150"/>
                <a:ext cx="173100" cy="173100"/>
              </a:xfrm>
              <a:prstGeom prst="arc">
                <a:avLst>
                  <a:gd name="adj1" fmla="val 16200000"/>
                  <a:gd name="adj2" fmla="val 0"/>
                </a:avLst>
              </a:prstGeom>
              <a:no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80" name="Google Shape;80;p3"/>
            <p:cNvGrpSpPr/>
            <p:nvPr/>
          </p:nvGrpSpPr>
          <p:grpSpPr>
            <a:xfrm>
              <a:off x="7015063" y="976900"/>
              <a:ext cx="903375" cy="542300"/>
              <a:chOff x="2506350" y="1963575"/>
              <a:chExt cx="903375" cy="542300"/>
            </a:xfrm>
          </p:grpSpPr>
          <p:sp>
            <p:nvSpPr>
              <p:cNvPr id="81" name="Google Shape;81;p3"/>
              <p:cNvSpPr/>
              <p:nvPr/>
            </p:nvSpPr>
            <p:spPr>
              <a:xfrm>
                <a:off x="2703675" y="2158275"/>
                <a:ext cx="213275" cy="169700"/>
              </a:xfrm>
              <a:custGeom>
                <a:avLst/>
                <a:gdLst/>
                <a:ahLst/>
                <a:cxnLst/>
                <a:rect l="l" t="t" r="r" b="b"/>
                <a:pathLst>
                  <a:path w="8531" h="6788" extrusionOk="0">
                    <a:moveTo>
                      <a:pt x="1" y="101"/>
                    </a:moveTo>
                    <a:lnTo>
                      <a:pt x="1" y="101"/>
                    </a:lnTo>
                    <a:cubicBezTo>
                      <a:pt x="1" y="101"/>
                      <a:pt x="1" y="101"/>
                      <a:pt x="1" y="102"/>
                    </a:cubicBezTo>
                    <a:lnTo>
                      <a:pt x="1" y="102"/>
                    </a:lnTo>
                    <a:cubicBezTo>
                      <a:pt x="1" y="101"/>
                      <a:pt x="1" y="101"/>
                      <a:pt x="1" y="101"/>
                    </a:cubicBezTo>
                    <a:close/>
                    <a:moveTo>
                      <a:pt x="5630" y="1"/>
                    </a:moveTo>
                    <a:cubicBezTo>
                      <a:pt x="5141" y="366"/>
                      <a:pt x="3872" y="1646"/>
                      <a:pt x="3289" y="1646"/>
                    </a:cubicBezTo>
                    <a:cubicBezTo>
                      <a:pt x="3244" y="1646"/>
                      <a:pt x="3202" y="1638"/>
                      <a:pt x="3166" y="1621"/>
                    </a:cubicBezTo>
                    <a:cubicBezTo>
                      <a:pt x="2625" y="1370"/>
                      <a:pt x="182" y="329"/>
                      <a:pt x="1" y="102"/>
                    </a:cubicBezTo>
                    <a:lnTo>
                      <a:pt x="1" y="102"/>
                    </a:lnTo>
                    <a:cubicBezTo>
                      <a:pt x="714" y="1000"/>
                      <a:pt x="1426" y="1899"/>
                      <a:pt x="2139" y="2798"/>
                    </a:cubicBezTo>
                    <a:cubicBezTo>
                      <a:pt x="1440" y="3248"/>
                      <a:pt x="771" y="3742"/>
                      <a:pt x="137" y="4279"/>
                    </a:cubicBezTo>
                    <a:cubicBezTo>
                      <a:pt x="1033" y="4226"/>
                      <a:pt x="2885" y="4118"/>
                      <a:pt x="3358" y="4118"/>
                    </a:cubicBezTo>
                    <a:cubicBezTo>
                      <a:pt x="3419" y="4118"/>
                      <a:pt x="3457" y="4119"/>
                      <a:pt x="3468" y="4123"/>
                    </a:cubicBezTo>
                    <a:cubicBezTo>
                      <a:pt x="3596" y="4169"/>
                      <a:pt x="4957" y="5990"/>
                      <a:pt x="5553" y="6788"/>
                    </a:cubicBezTo>
                    <a:cubicBezTo>
                      <a:pt x="5445" y="5814"/>
                      <a:pt x="5455" y="4829"/>
                      <a:pt x="5587" y="3859"/>
                    </a:cubicBezTo>
                    <a:cubicBezTo>
                      <a:pt x="6559" y="3537"/>
                      <a:pt x="7540" y="3248"/>
                      <a:pt x="8531" y="2990"/>
                    </a:cubicBezTo>
                    <a:cubicBezTo>
                      <a:pt x="7703" y="2803"/>
                      <a:pt x="5882" y="2201"/>
                      <a:pt x="5819" y="2114"/>
                    </a:cubicBezTo>
                    <a:cubicBezTo>
                      <a:pt x="5761" y="2034"/>
                      <a:pt x="5668" y="610"/>
                      <a:pt x="5630" y="1"/>
                    </a:cubicBezTo>
                    <a:close/>
                  </a:path>
                </a:pathLst>
              </a:custGeom>
              <a:solidFill>
                <a:schemeClr val="accent5"/>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2" name="Google Shape;82;p3"/>
              <p:cNvSpPr/>
              <p:nvPr/>
            </p:nvSpPr>
            <p:spPr>
              <a:xfrm>
                <a:off x="3196450" y="2032625"/>
                <a:ext cx="213275" cy="169725"/>
              </a:xfrm>
              <a:custGeom>
                <a:avLst/>
                <a:gdLst/>
                <a:ahLst/>
                <a:cxnLst/>
                <a:rect l="l" t="t" r="r" b="b"/>
                <a:pathLst>
                  <a:path w="8531" h="6789" extrusionOk="0">
                    <a:moveTo>
                      <a:pt x="0" y="101"/>
                    </a:moveTo>
                    <a:cubicBezTo>
                      <a:pt x="0" y="102"/>
                      <a:pt x="0" y="102"/>
                      <a:pt x="0" y="102"/>
                    </a:cubicBezTo>
                    <a:lnTo>
                      <a:pt x="0" y="102"/>
                    </a:lnTo>
                    <a:cubicBezTo>
                      <a:pt x="0" y="102"/>
                      <a:pt x="0" y="102"/>
                      <a:pt x="0" y="101"/>
                    </a:cubicBezTo>
                    <a:close/>
                    <a:moveTo>
                      <a:pt x="5630" y="1"/>
                    </a:moveTo>
                    <a:cubicBezTo>
                      <a:pt x="5143" y="366"/>
                      <a:pt x="3873" y="1645"/>
                      <a:pt x="3290" y="1645"/>
                    </a:cubicBezTo>
                    <a:cubicBezTo>
                      <a:pt x="3244" y="1645"/>
                      <a:pt x="3202" y="1637"/>
                      <a:pt x="3165" y="1620"/>
                    </a:cubicBezTo>
                    <a:cubicBezTo>
                      <a:pt x="2625" y="1368"/>
                      <a:pt x="182" y="329"/>
                      <a:pt x="1" y="102"/>
                    </a:cubicBezTo>
                    <a:lnTo>
                      <a:pt x="1" y="102"/>
                    </a:lnTo>
                    <a:cubicBezTo>
                      <a:pt x="714" y="1000"/>
                      <a:pt x="1425" y="1899"/>
                      <a:pt x="2139" y="2798"/>
                    </a:cubicBezTo>
                    <a:cubicBezTo>
                      <a:pt x="1440" y="3248"/>
                      <a:pt x="771" y="3741"/>
                      <a:pt x="137" y="4279"/>
                    </a:cubicBezTo>
                    <a:cubicBezTo>
                      <a:pt x="1034" y="4227"/>
                      <a:pt x="2885" y="4118"/>
                      <a:pt x="3358" y="4118"/>
                    </a:cubicBezTo>
                    <a:cubicBezTo>
                      <a:pt x="3419" y="4118"/>
                      <a:pt x="3457" y="4120"/>
                      <a:pt x="3467" y="4124"/>
                    </a:cubicBezTo>
                    <a:cubicBezTo>
                      <a:pt x="3595" y="4170"/>
                      <a:pt x="4957" y="5990"/>
                      <a:pt x="5552" y="6788"/>
                    </a:cubicBezTo>
                    <a:cubicBezTo>
                      <a:pt x="5445" y="5815"/>
                      <a:pt x="5456" y="4830"/>
                      <a:pt x="5587" y="3859"/>
                    </a:cubicBezTo>
                    <a:cubicBezTo>
                      <a:pt x="6559" y="3537"/>
                      <a:pt x="7541" y="3248"/>
                      <a:pt x="8531" y="2990"/>
                    </a:cubicBezTo>
                    <a:cubicBezTo>
                      <a:pt x="7702" y="2803"/>
                      <a:pt x="5882" y="2201"/>
                      <a:pt x="5818" y="2115"/>
                    </a:cubicBezTo>
                    <a:cubicBezTo>
                      <a:pt x="5761" y="2034"/>
                      <a:pt x="5667" y="611"/>
                      <a:pt x="5630" y="1"/>
                    </a:cubicBezTo>
                    <a:close/>
                  </a:path>
                </a:pathLst>
              </a:custGeom>
              <a:solidFill>
                <a:schemeClr val="accent5"/>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3" name="Google Shape;83;p3"/>
              <p:cNvSpPr/>
              <p:nvPr/>
            </p:nvSpPr>
            <p:spPr>
              <a:xfrm>
                <a:off x="3118550" y="2367750"/>
                <a:ext cx="184625" cy="138125"/>
              </a:xfrm>
              <a:custGeom>
                <a:avLst/>
                <a:gdLst/>
                <a:ahLst/>
                <a:cxnLst/>
                <a:rect l="l" t="t" r="r" b="b"/>
                <a:pathLst>
                  <a:path w="7385" h="5525" extrusionOk="0">
                    <a:moveTo>
                      <a:pt x="0" y="2605"/>
                    </a:moveTo>
                    <a:cubicBezTo>
                      <a:pt x="0" y="2605"/>
                      <a:pt x="0" y="2605"/>
                      <a:pt x="0" y="2605"/>
                    </a:cubicBezTo>
                    <a:lnTo>
                      <a:pt x="0" y="2605"/>
                    </a:lnTo>
                    <a:cubicBezTo>
                      <a:pt x="0" y="2605"/>
                      <a:pt x="0" y="2605"/>
                      <a:pt x="0" y="2605"/>
                    </a:cubicBezTo>
                    <a:close/>
                    <a:moveTo>
                      <a:pt x="3966" y="1"/>
                    </a:moveTo>
                    <a:cubicBezTo>
                      <a:pt x="3769" y="517"/>
                      <a:pt x="3402" y="2204"/>
                      <a:pt x="2942" y="2261"/>
                    </a:cubicBezTo>
                    <a:cubicBezTo>
                      <a:pt x="2492" y="2320"/>
                      <a:pt x="655" y="2617"/>
                      <a:pt x="125" y="2617"/>
                    </a:cubicBezTo>
                    <a:cubicBezTo>
                      <a:pt x="66" y="2617"/>
                      <a:pt x="23" y="2613"/>
                      <a:pt x="0" y="2605"/>
                    </a:cubicBezTo>
                    <a:lnTo>
                      <a:pt x="0" y="2605"/>
                    </a:lnTo>
                    <a:cubicBezTo>
                      <a:pt x="913" y="2924"/>
                      <a:pt x="1828" y="3245"/>
                      <a:pt x="2741" y="3564"/>
                    </a:cubicBezTo>
                    <a:cubicBezTo>
                      <a:pt x="2442" y="4201"/>
                      <a:pt x="2189" y="4856"/>
                      <a:pt x="1979" y="5524"/>
                    </a:cubicBezTo>
                    <a:cubicBezTo>
                      <a:pt x="2672" y="5024"/>
                      <a:pt x="4202" y="3928"/>
                      <a:pt x="4283" y="3912"/>
                    </a:cubicBezTo>
                    <a:cubicBezTo>
                      <a:pt x="4284" y="3912"/>
                      <a:pt x="4287" y="3912"/>
                      <a:pt x="4290" y="3912"/>
                    </a:cubicBezTo>
                    <a:cubicBezTo>
                      <a:pt x="4457" y="3912"/>
                      <a:pt x="6200" y="4580"/>
                      <a:pt x="6970" y="4876"/>
                    </a:cubicBezTo>
                    <a:cubicBezTo>
                      <a:pt x="6454" y="4230"/>
                      <a:pt x="6018" y="3521"/>
                      <a:pt x="5675" y="2770"/>
                    </a:cubicBezTo>
                    <a:cubicBezTo>
                      <a:pt x="6222" y="2103"/>
                      <a:pt x="6792" y="1455"/>
                      <a:pt x="7384" y="825"/>
                    </a:cubicBezTo>
                    <a:lnTo>
                      <a:pt x="7384" y="825"/>
                    </a:lnTo>
                    <a:cubicBezTo>
                      <a:pt x="6737" y="1057"/>
                      <a:pt x="5261" y="1426"/>
                      <a:pt x="5072" y="1426"/>
                    </a:cubicBezTo>
                    <a:cubicBezTo>
                      <a:pt x="5064" y="1426"/>
                      <a:pt x="5058" y="1426"/>
                      <a:pt x="5055" y="1424"/>
                    </a:cubicBezTo>
                    <a:cubicBezTo>
                      <a:pt x="4976" y="1391"/>
                      <a:pt x="4268" y="418"/>
                      <a:pt x="3966" y="1"/>
                    </a:cubicBezTo>
                    <a:close/>
                  </a:path>
                </a:pathLst>
              </a:custGeom>
              <a:solidFill>
                <a:schemeClr val="accent5"/>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4" name="Google Shape;84;p3"/>
              <p:cNvSpPr/>
              <p:nvPr/>
            </p:nvSpPr>
            <p:spPr>
              <a:xfrm>
                <a:off x="2506350" y="1963575"/>
                <a:ext cx="184625" cy="138100"/>
              </a:xfrm>
              <a:custGeom>
                <a:avLst/>
                <a:gdLst/>
                <a:ahLst/>
                <a:cxnLst/>
                <a:rect l="l" t="t" r="r" b="b"/>
                <a:pathLst>
                  <a:path w="7385" h="5524" extrusionOk="0">
                    <a:moveTo>
                      <a:pt x="3968" y="0"/>
                    </a:moveTo>
                    <a:cubicBezTo>
                      <a:pt x="3769" y="518"/>
                      <a:pt x="3403" y="2205"/>
                      <a:pt x="2943" y="2261"/>
                    </a:cubicBezTo>
                    <a:cubicBezTo>
                      <a:pt x="2492" y="2319"/>
                      <a:pt x="655" y="2616"/>
                      <a:pt x="125" y="2616"/>
                    </a:cubicBezTo>
                    <a:cubicBezTo>
                      <a:pt x="66" y="2616"/>
                      <a:pt x="23" y="2613"/>
                      <a:pt x="0" y="2605"/>
                    </a:cubicBezTo>
                    <a:lnTo>
                      <a:pt x="0" y="2605"/>
                    </a:lnTo>
                    <a:cubicBezTo>
                      <a:pt x="914" y="2925"/>
                      <a:pt x="1828" y="3245"/>
                      <a:pt x="2741" y="3565"/>
                    </a:cubicBezTo>
                    <a:cubicBezTo>
                      <a:pt x="2444" y="4201"/>
                      <a:pt x="2189" y="4855"/>
                      <a:pt x="1979" y="5524"/>
                    </a:cubicBezTo>
                    <a:cubicBezTo>
                      <a:pt x="2674" y="5025"/>
                      <a:pt x="4202" y="3929"/>
                      <a:pt x="4284" y="3912"/>
                    </a:cubicBezTo>
                    <a:cubicBezTo>
                      <a:pt x="4286" y="3911"/>
                      <a:pt x="4288" y="3911"/>
                      <a:pt x="4291" y="3911"/>
                    </a:cubicBezTo>
                    <a:cubicBezTo>
                      <a:pt x="4454" y="3911"/>
                      <a:pt x="6200" y="4580"/>
                      <a:pt x="6970" y="4875"/>
                    </a:cubicBezTo>
                    <a:cubicBezTo>
                      <a:pt x="6456" y="4230"/>
                      <a:pt x="6018" y="3522"/>
                      <a:pt x="5675" y="2770"/>
                    </a:cubicBezTo>
                    <a:cubicBezTo>
                      <a:pt x="6223" y="2103"/>
                      <a:pt x="6794" y="1454"/>
                      <a:pt x="7385" y="826"/>
                    </a:cubicBezTo>
                    <a:lnTo>
                      <a:pt x="7385" y="826"/>
                    </a:lnTo>
                    <a:cubicBezTo>
                      <a:pt x="6738" y="1056"/>
                      <a:pt x="5266" y="1426"/>
                      <a:pt x="5073" y="1426"/>
                    </a:cubicBezTo>
                    <a:cubicBezTo>
                      <a:pt x="5064" y="1426"/>
                      <a:pt x="5058" y="1425"/>
                      <a:pt x="5055" y="1424"/>
                    </a:cubicBezTo>
                    <a:cubicBezTo>
                      <a:pt x="4976" y="1392"/>
                      <a:pt x="4270" y="417"/>
                      <a:pt x="3968" y="0"/>
                    </a:cubicBezTo>
                    <a:close/>
                  </a:path>
                </a:pathLst>
              </a:custGeom>
              <a:solidFill>
                <a:schemeClr val="accent5"/>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85" name="Google Shape;85;p3"/>
            <p:cNvSpPr/>
            <p:nvPr/>
          </p:nvSpPr>
          <p:spPr>
            <a:xfrm>
              <a:off x="6698838" y="3772713"/>
              <a:ext cx="2811685" cy="1509063"/>
            </a:xfrm>
            <a:custGeom>
              <a:avLst/>
              <a:gdLst/>
              <a:ahLst/>
              <a:cxnLst/>
              <a:rect l="l" t="t" r="r" b="b"/>
              <a:pathLst>
                <a:path w="58225" h="31250" extrusionOk="0">
                  <a:moveTo>
                    <a:pt x="58225" y="0"/>
                  </a:moveTo>
                  <a:lnTo>
                    <a:pt x="58225" y="0"/>
                  </a:lnTo>
                  <a:cubicBezTo>
                    <a:pt x="57221" y="42"/>
                    <a:pt x="56315" y="573"/>
                    <a:pt x="55409" y="1004"/>
                  </a:cubicBezTo>
                  <a:cubicBezTo>
                    <a:pt x="52718" y="2283"/>
                    <a:pt x="49759" y="2740"/>
                    <a:pt x="46762" y="2740"/>
                  </a:cubicBezTo>
                  <a:cubicBezTo>
                    <a:pt x="44752" y="2740"/>
                    <a:pt x="42726" y="2535"/>
                    <a:pt x="40750" y="2235"/>
                  </a:cubicBezTo>
                  <a:cubicBezTo>
                    <a:pt x="35862" y="1494"/>
                    <a:pt x="31018" y="216"/>
                    <a:pt x="26072" y="216"/>
                  </a:cubicBezTo>
                  <a:cubicBezTo>
                    <a:pt x="26039" y="216"/>
                    <a:pt x="26006" y="216"/>
                    <a:pt x="25973" y="216"/>
                  </a:cubicBezTo>
                  <a:cubicBezTo>
                    <a:pt x="20995" y="236"/>
                    <a:pt x="15710" y="1807"/>
                    <a:pt x="12640" y="5728"/>
                  </a:cubicBezTo>
                  <a:cubicBezTo>
                    <a:pt x="9734" y="9440"/>
                    <a:pt x="9335" y="14461"/>
                    <a:pt x="7719" y="18887"/>
                  </a:cubicBezTo>
                  <a:cubicBezTo>
                    <a:pt x="6497" y="22235"/>
                    <a:pt x="4527" y="25306"/>
                    <a:pt x="1999" y="27816"/>
                  </a:cubicBezTo>
                  <a:cubicBezTo>
                    <a:pt x="1524" y="28286"/>
                    <a:pt x="1018" y="28750"/>
                    <a:pt x="725" y="29350"/>
                  </a:cubicBezTo>
                  <a:cubicBezTo>
                    <a:pt x="0" y="30829"/>
                    <a:pt x="881" y="31249"/>
                    <a:pt x="1972" y="31249"/>
                  </a:cubicBezTo>
                  <a:cubicBezTo>
                    <a:pt x="2609" y="31249"/>
                    <a:pt x="3318" y="31106"/>
                    <a:pt x="3821" y="30946"/>
                  </a:cubicBezTo>
                  <a:cubicBezTo>
                    <a:pt x="5739" y="30339"/>
                    <a:pt x="7374" y="28894"/>
                    <a:pt x="8593" y="27330"/>
                  </a:cubicBezTo>
                  <a:cubicBezTo>
                    <a:pt x="11800" y="23214"/>
                    <a:pt x="13281" y="17827"/>
                    <a:pt x="17065" y="14234"/>
                  </a:cubicBezTo>
                  <a:cubicBezTo>
                    <a:pt x="20269" y="11190"/>
                    <a:pt x="24713" y="9903"/>
                    <a:pt x="29188" y="9903"/>
                  </a:cubicBezTo>
                  <a:cubicBezTo>
                    <a:pt x="30886" y="9903"/>
                    <a:pt x="32588" y="10088"/>
                    <a:pt x="34229" y="10433"/>
                  </a:cubicBezTo>
                  <a:cubicBezTo>
                    <a:pt x="40366" y="11724"/>
                    <a:pt x="46097" y="14974"/>
                    <a:pt x="52362" y="15240"/>
                  </a:cubicBezTo>
                  <a:cubicBezTo>
                    <a:pt x="52415" y="15243"/>
                    <a:pt x="52468" y="15245"/>
                    <a:pt x="52521" y="15245"/>
                  </a:cubicBezTo>
                  <a:cubicBezTo>
                    <a:pt x="52662" y="15245"/>
                    <a:pt x="52802" y="15231"/>
                    <a:pt x="52930" y="15176"/>
                  </a:cubicBezTo>
                  <a:cubicBezTo>
                    <a:pt x="53200" y="15058"/>
                    <a:pt x="53360" y="14782"/>
                    <a:pt x="53498" y="14521"/>
                  </a:cubicBezTo>
                  <a:cubicBezTo>
                    <a:pt x="55891" y="10000"/>
                    <a:pt x="57496" y="5064"/>
                    <a:pt x="58225" y="0"/>
                  </a:cubicBezTo>
                  <a:close/>
                </a:path>
              </a:pathLst>
            </a:custGeom>
            <a:solidFill>
              <a:schemeClr val="dk2"/>
            </a:solid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6" name="Google Shape;86;p3"/>
            <p:cNvSpPr/>
            <p:nvPr/>
          </p:nvSpPr>
          <p:spPr>
            <a:xfrm>
              <a:off x="6678412" y="3772713"/>
              <a:ext cx="2832112" cy="1530455"/>
            </a:xfrm>
            <a:custGeom>
              <a:avLst/>
              <a:gdLst/>
              <a:ahLst/>
              <a:cxnLst/>
              <a:rect l="l" t="t" r="r" b="b"/>
              <a:pathLst>
                <a:path w="58648" h="31693" fill="none" extrusionOk="0">
                  <a:moveTo>
                    <a:pt x="9016" y="27330"/>
                  </a:moveTo>
                  <a:cubicBezTo>
                    <a:pt x="12223" y="23214"/>
                    <a:pt x="13704" y="17827"/>
                    <a:pt x="17488" y="14234"/>
                  </a:cubicBezTo>
                  <a:cubicBezTo>
                    <a:pt x="21908" y="10035"/>
                    <a:pt x="28687" y="9179"/>
                    <a:pt x="34652" y="10433"/>
                  </a:cubicBezTo>
                  <a:cubicBezTo>
                    <a:pt x="40789" y="11724"/>
                    <a:pt x="46520" y="14974"/>
                    <a:pt x="52785" y="15240"/>
                  </a:cubicBezTo>
                  <a:cubicBezTo>
                    <a:pt x="52978" y="15249"/>
                    <a:pt x="53177" y="15252"/>
                    <a:pt x="53353" y="15176"/>
                  </a:cubicBezTo>
                  <a:cubicBezTo>
                    <a:pt x="53623" y="15058"/>
                    <a:pt x="53783" y="14782"/>
                    <a:pt x="53921" y="14521"/>
                  </a:cubicBezTo>
                  <a:cubicBezTo>
                    <a:pt x="56314" y="10000"/>
                    <a:pt x="57919" y="5064"/>
                    <a:pt x="58648" y="0"/>
                  </a:cubicBezTo>
                  <a:cubicBezTo>
                    <a:pt x="57644" y="42"/>
                    <a:pt x="56738" y="573"/>
                    <a:pt x="55832" y="1004"/>
                  </a:cubicBezTo>
                  <a:cubicBezTo>
                    <a:pt x="51337" y="3141"/>
                    <a:pt x="46095" y="2981"/>
                    <a:pt x="41173" y="2235"/>
                  </a:cubicBezTo>
                  <a:cubicBezTo>
                    <a:pt x="36252" y="1489"/>
                    <a:pt x="31376" y="199"/>
                    <a:pt x="26396" y="216"/>
                  </a:cubicBezTo>
                  <a:cubicBezTo>
                    <a:pt x="21418" y="236"/>
                    <a:pt x="16133" y="1807"/>
                    <a:pt x="13063" y="5728"/>
                  </a:cubicBezTo>
                  <a:cubicBezTo>
                    <a:pt x="10157" y="9440"/>
                    <a:pt x="9758" y="14461"/>
                    <a:pt x="8142" y="18887"/>
                  </a:cubicBezTo>
                  <a:cubicBezTo>
                    <a:pt x="6920" y="22235"/>
                    <a:pt x="4950" y="25306"/>
                    <a:pt x="2422" y="27816"/>
                  </a:cubicBezTo>
                  <a:cubicBezTo>
                    <a:pt x="1947" y="28286"/>
                    <a:pt x="1441" y="28750"/>
                    <a:pt x="1148" y="29350"/>
                  </a:cubicBezTo>
                  <a:cubicBezTo>
                    <a:pt x="0" y="31693"/>
                    <a:pt x="2880" y="31379"/>
                    <a:pt x="4244" y="30946"/>
                  </a:cubicBezTo>
                  <a:cubicBezTo>
                    <a:pt x="6162" y="30339"/>
                    <a:pt x="7797" y="28894"/>
                    <a:pt x="9016" y="27330"/>
                  </a:cubicBezTo>
                  <a:close/>
                </a:path>
              </a:pathLst>
            </a:custGeom>
            <a:no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7" name="Google Shape;87;p3"/>
            <p:cNvSpPr/>
            <p:nvPr/>
          </p:nvSpPr>
          <p:spPr>
            <a:xfrm>
              <a:off x="6796046" y="4357316"/>
              <a:ext cx="2830180" cy="1074549"/>
            </a:xfrm>
            <a:custGeom>
              <a:avLst/>
              <a:gdLst/>
              <a:ahLst/>
              <a:cxnLst/>
              <a:rect l="l" t="t" r="r" b="b"/>
              <a:pathLst>
                <a:path w="58608" h="22252" extrusionOk="0">
                  <a:moveTo>
                    <a:pt x="25277" y="1"/>
                  </a:moveTo>
                  <a:cubicBezTo>
                    <a:pt x="22469" y="1"/>
                    <a:pt x="19712" y="680"/>
                    <a:pt x="17480" y="2343"/>
                  </a:cubicBezTo>
                  <a:cubicBezTo>
                    <a:pt x="14062" y="4890"/>
                    <a:pt x="12522" y="9177"/>
                    <a:pt x="10060" y="12654"/>
                  </a:cubicBezTo>
                  <a:cubicBezTo>
                    <a:pt x="8198" y="15284"/>
                    <a:pt x="5749" y="17494"/>
                    <a:pt x="2948" y="19082"/>
                  </a:cubicBezTo>
                  <a:cubicBezTo>
                    <a:pt x="2420" y="19379"/>
                    <a:pt x="1871" y="19666"/>
                    <a:pt x="1471" y="20119"/>
                  </a:cubicBezTo>
                  <a:cubicBezTo>
                    <a:pt x="0" y="21791"/>
                    <a:pt x="2228" y="22251"/>
                    <a:pt x="3566" y="22251"/>
                  </a:cubicBezTo>
                  <a:cubicBezTo>
                    <a:pt x="3645" y="22251"/>
                    <a:pt x="3720" y="22250"/>
                    <a:pt x="3792" y="22247"/>
                  </a:cubicBezTo>
                  <a:cubicBezTo>
                    <a:pt x="5611" y="22172"/>
                    <a:pt x="7381" y="21299"/>
                    <a:pt x="8816" y="20225"/>
                  </a:cubicBezTo>
                  <a:cubicBezTo>
                    <a:pt x="12591" y="17395"/>
                    <a:pt x="15165" y="13049"/>
                    <a:pt x="19320" y="10813"/>
                  </a:cubicBezTo>
                  <a:cubicBezTo>
                    <a:pt x="21371" y="9709"/>
                    <a:pt x="23649" y="9226"/>
                    <a:pt x="25965" y="9226"/>
                  </a:cubicBezTo>
                  <a:cubicBezTo>
                    <a:pt x="29128" y="9226"/>
                    <a:pt x="32364" y="10127"/>
                    <a:pt x="35197" y="11577"/>
                  </a:cubicBezTo>
                  <a:cubicBezTo>
                    <a:pt x="40244" y="14162"/>
                    <a:pt x="44470" y="18357"/>
                    <a:pt x="49873" y="20080"/>
                  </a:cubicBezTo>
                  <a:cubicBezTo>
                    <a:pt x="50009" y="20122"/>
                    <a:pt x="50150" y="20165"/>
                    <a:pt x="50292" y="20165"/>
                  </a:cubicBezTo>
                  <a:cubicBezTo>
                    <a:pt x="50323" y="20165"/>
                    <a:pt x="50353" y="20163"/>
                    <a:pt x="50383" y="20159"/>
                  </a:cubicBezTo>
                  <a:cubicBezTo>
                    <a:pt x="50648" y="20120"/>
                    <a:pt x="50852" y="19917"/>
                    <a:pt x="51035" y="19723"/>
                  </a:cubicBezTo>
                  <a:cubicBezTo>
                    <a:pt x="54196" y="16348"/>
                    <a:pt x="56770" y="12424"/>
                    <a:pt x="58607" y="8180"/>
                  </a:cubicBezTo>
                  <a:cubicBezTo>
                    <a:pt x="58370" y="8126"/>
                    <a:pt x="58130" y="8103"/>
                    <a:pt x="57889" y="8103"/>
                  </a:cubicBezTo>
                  <a:cubicBezTo>
                    <a:pt x="57232" y="8103"/>
                    <a:pt x="56566" y="8268"/>
                    <a:pt x="55913" y="8385"/>
                  </a:cubicBezTo>
                  <a:cubicBezTo>
                    <a:pt x="55034" y="8543"/>
                    <a:pt x="54151" y="8615"/>
                    <a:pt x="53268" y="8615"/>
                  </a:cubicBezTo>
                  <a:cubicBezTo>
                    <a:pt x="49700" y="8615"/>
                    <a:pt x="46132" y="7435"/>
                    <a:pt x="42832" y="5976"/>
                  </a:cubicBezTo>
                  <a:cubicBezTo>
                    <a:pt x="38715" y="4155"/>
                    <a:pt x="34768" y="1870"/>
                    <a:pt x="30420" y="704"/>
                  </a:cubicBezTo>
                  <a:cubicBezTo>
                    <a:pt x="28761" y="259"/>
                    <a:pt x="27009" y="1"/>
                    <a:pt x="25277" y="1"/>
                  </a:cubicBezTo>
                  <a:close/>
                </a:path>
              </a:pathLst>
            </a:custGeom>
            <a:solidFill>
              <a:schemeClr val="accent1"/>
            </a:solid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8" name="Google Shape;88;p3"/>
            <p:cNvSpPr/>
            <p:nvPr/>
          </p:nvSpPr>
          <p:spPr>
            <a:xfrm>
              <a:off x="6791845" y="4334957"/>
              <a:ext cx="2834382" cy="1099322"/>
            </a:xfrm>
            <a:custGeom>
              <a:avLst/>
              <a:gdLst/>
              <a:ahLst/>
              <a:cxnLst/>
              <a:rect l="l" t="t" r="r" b="b"/>
              <a:pathLst>
                <a:path w="58695" h="22765" fill="none" extrusionOk="0">
                  <a:moveTo>
                    <a:pt x="8903" y="20688"/>
                  </a:moveTo>
                  <a:cubicBezTo>
                    <a:pt x="12678" y="17858"/>
                    <a:pt x="15252" y="13512"/>
                    <a:pt x="19407" y="11276"/>
                  </a:cubicBezTo>
                  <a:cubicBezTo>
                    <a:pt x="24260" y="8665"/>
                    <a:pt x="30376" y="9528"/>
                    <a:pt x="35284" y="12040"/>
                  </a:cubicBezTo>
                  <a:cubicBezTo>
                    <a:pt x="40331" y="14625"/>
                    <a:pt x="44557" y="18820"/>
                    <a:pt x="49960" y="20543"/>
                  </a:cubicBezTo>
                  <a:cubicBezTo>
                    <a:pt x="50125" y="20595"/>
                    <a:pt x="50298" y="20646"/>
                    <a:pt x="50470" y="20622"/>
                  </a:cubicBezTo>
                  <a:cubicBezTo>
                    <a:pt x="50735" y="20583"/>
                    <a:pt x="50939" y="20380"/>
                    <a:pt x="51122" y="20186"/>
                  </a:cubicBezTo>
                  <a:cubicBezTo>
                    <a:pt x="54283" y="16811"/>
                    <a:pt x="56857" y="12887"/>
                    <a:pt x="58694" y="8643"/>
                  </a:cubicBezTo>
                  <a:cubicBezTo>
                    <a:pt x="57810" y="8439"/>
                    <a:pt x="56893" y="8688"/>
                    <a:pt x="56000" y="8848"/>
                  </a:cubicBezTo>
                  <a:cubicBezTo>
                    <a:pt x="51569" y="9644"/>
                    <a:pt x="47035" y="8259"/>
                    <a:pt x="42919" y="6439"/>
                  </a:cubicBezTo>
                  <a:cubicBezTo>
                    <a:pt x="38802" y="4618"/>
                    <a:pt x="34855" y="2333"/>
                    <a:pt x="30507" y="1167"/>
                  </a:cubicBezTo>
                  <a:cubicBezTo>
                    <a:pt x="26160" y="1"/>
                    <a:pt x="21175" y="116"/>
                    <a:pt x="17567" y="2806"/>
                  </a:cubicBezTo>
                  <a:cubicBezTo>
                    <a:pt x="14149" y="5353"/>
                    <a:pt x="12609" y="9640"/>
                    <a:pt x="10147" y="13117"/>
                  </a:cubicBezTo>
                  <a:cubicBezTo>
                    <a:pt x="8285" y="15747"/>
                    <a:pt x="5836" y="17957"/>
                    <a:pt x="3035" y="19545"/>
                  </a:cubicBezTo>
                  <a:cubicBezTo>
                    <a:pt x="2507" y="19842"/>
                    <a:pt x="1958" y="20129"/>
                    <a:pt x="1558" y="20582"/>
                  </a:cubicBezTo>
                  <a:cubicBezTo>
                    <a:pt x="1" y="22352"/>
                    <a:pt x="2589" y="22765"/>
                    <a:pt x="3879" y="22710"/>
                  </a:cubicBezTo>
                  <a:cubicBezTo>
                    <a:pt x="5698" y="22635"/>
                    <a:pt x="7468" y="21762"/>
                    <a:pt x="8903" y="20688"/>
                  </a:cubicBezTo>
                  <a:close/>
                </a:path>
              </a:pathLst>
            </a:custGeom>
            <a:no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89" name="Google Shape;89;p3"/>
            <p:cNvGrpSpPr/>
            <p:nvPr/>
          </p:nvGrpSpPr>
          <p:grpSpPr>
            <a:xfrm>
              <a:off x="5598153" y="926426"/>
              <a:ext cx="394832" cy="395144"/>
              <a:chOff x="4238100" y="338250"/>
              <a:chExt cx="1008255" cy="1008791"/>
            </a:xfrm>
          </p:grpSpPr>
          <p:sp>
            <p:nvSpPr>
              <p:cNvPr id="90" name="Google Shape;90;p3"/>
              <p:cNvSpPr/>
              <p:nvPr/>
            </p:nvSpPr>
            <p:spPr>
              <a:xfrm>
                <a:off x="4585934" y="338250"/>
                <a:ext cx="254594" cy="492859"/>
              </a:xfrm>
              <a:custGeom>
                <a:avLst/>
                <a:gdLst/>
                <a:ahLst/>
                <a:cxnLst/>
                <a:rect l="l" t="t" r="r" b="b"/>
                <a:pathLst>
                  <a:path w="4074" h="7887" extrusionOk="0">
                    <a:moveTo>
                      <a:pt x="1998" y="1"/>
                    </a:moveTo>
                    <a:cubicBezTo>
                      <a:pt x="1934" y="1"/>
                      <a:pt x="1870" y="7"/>
                      <a:pt x="1807" y="21"/>
                    </a:cubicBezTo>
                    <a:cubicBezTo>
                      <a:pt x="1519" y="81"/>
                      <a:pt x="1278" y="278"/>
                      <a:pt x="1079" y="495"/>
                    </a:cubicBezTo>
                    <a:cubicBezTo>
                      <a:pt x="212" y="1440"/>
                      <a:pt x="1" y="2859"/>
                      <a:pt x="291" y="4106"/>
                    </a:cubicBezTo>
                    <a:cubicBezTo>
                      <a:pt x="475" y="4890"/>
                      <a:pt x="836" y="5613"/>
                      <a:pt x="1279" y="6283"/>
                    </a:cubicBezTo>
                    <a:cubicBezTo>
                      <a:pt x="1516" y="6641"/>
                      <a:pt x="1949" y="7592"/>
                      <a:pt x="2336" y="7796"/>
                    </a:cubicBezTo>
                    <a:cubicBezTo>
                      <a:pt x="2454" y="7858"/>
                      <a:pt x="2564" y="7887"/>
                      <a:pt x="2668" y="7887"/>
                    </a:cubicBezTo>
                    <a:cubicBezTo>
                      <a:pt x="3539" y="7887"/>
                      <a:pt x="3930" y="5894"/>
                      <a:pt x="3977" y="5278"/>
                    </a:cubicBezTo>
                    <a:cubicBezTo>
                      <a:pt x="4073" y="3985"/>
                      <a:pt x="3898" y="2675"/>
                      <a:pt x="3462" y="1454"/>
                    </a:cubicBezTo>
                    <a:cubicBezTo>
                      <a:pt x="3330" y="1078"/>
                      <a:pt x="3164" y="700"/>
                      <a:pt x="2887" y="412"/>
                    </a:cubicBezTo>
                    <a:cubicBezTo>
                      <a:pt x="2655" y="171"/>
                      <a:pt x="2328" y="1"/>
                      <a:pt x="1998"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1" name="Google Shape;91;p3"/>
              <p:cNvSpPr/>
              <p:nvPr/>
            </p:nvSpPr>
            <p:spPr>
              <a:xfrm>
                <a:off x="4592745" y="844996"/>
                <a:ext cx="273030" cy="502045"/>
              </a:xfrm>
              <a:custGeom>
                <a:avLst/>
                <a:gdLst/>
                <a:ahLst/>
                <a:cxnLst/>
                <a:rect l="l" t="t" r="r" b="b"/>
                <a:pathLst>
                  <a:path w="4369" h="8034" extrusionOk="0">
                    <a:moveTo>
                      <a:pt x="2109" y="1"/>
                    </a:moveTo>
                    <a:cubicBezTo>
                      <a:pt x="2055" y="1"/>
                      <a:pt x="2000" y="6"/>
                      <a:pt x="1944" y="16"/>
                    </a:cubicBezTo>
                    <a:cubicBezTo>
                      <a:pt x="1059" y="180"/>
                      <a:pt x="434" y="1502"/>
                      <a:pt x="250" y="2258"/>
                    </a:cubicBezTo>
                    <a:cubicBezTo>
                      <a:pt x="1" y="3272"/>
                      <a:pt x="99" y="4335"/>
                      <a:pt x="195" y="5374"/>
                    </a:cubicBezTo>
                    <a:cubicBezTo>
                      <a:pt x="274" y="6201"/>
                      <a:pt x="375" y="7084"/>
                      <a:pt x="913" y="7715"/>
                    </a:cubicBezTo>
                    <a:cubicBezTo>
                      <a:pt x="1020" y="7843"/>
                      <a:pt x="1151" y="7960"/>
                      <a:pt x="1311" y="8009"/>
                    </a:cubicBezTo>
                    <a:cubicBezTo>
                      <a:pt x="1371" y="8026"/>
                      <a:pt x="1432" y="8033"/>
                      <a:pt x="1495" y="8033"/>
                    </a:cubicBezTo>
                    <a:cubicBezTo>
                      <a:pt x="1577" y="8033"/>
                      <a:pt x="1660" y="8021"/>
                      <a:pt x="1741" y="8004"/>
                    </a:cubicBezTo>
                    <a:cubicBezTo>
                      <a:pt x="2689" y="7805"/>
                      <a:pt x="3402" y="6985"/>
                      <a:pt x="3777" y="6092"/>
                    </a:cubicBezTo>
                    <a:cubicBezTo>
                      <a:pt x="4368" y="4684"/>
                      <a:pt x="4272" y="3043"/>
                      <a:pt x="3692" y="1628"/>
                    </a:cubicBezTo>
                    <a:cubicBezTo>
                      <a:pt x="3437" y="1004"/>
                      <a:pt x="2873" y="1"/>
                      <a:pt x="2109"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2" name="Google Shape;92;p3"/>
              <p:cNvSpPr/>
              <p:nvPr/>
            </p:nvSpPr>
            <p:spPr>
              <a:xfrm>
                <a:off x="4238100" y="790504"/>
                <a:ext cx="478443" cy="286204"/>
              </a:xfrm>
              <a:custGeom>
                <a:avLst/>
                <a:gdLst/>
                <a:ahLst/>
                <a:cxnLst/>
                <a:rect l="l" t="t" r="r" b="b"/>
                <a:pathLst>
                  <a:path w="7656" h="4580" extrusionOk="0">
                    <a:moveTo>
                      <a:pt x="5835" y="0"/>
                    </a:moveTo>
                    <a:cubicBezTo>
                      <a:pt x="5338" y="0"/>
                      <a:pt x="4861" y="62"/>
                      <a:pt x="4618" y="115"/>
                    </a:cubicBezTo>
                    <a:cubicBezTo>
                      <a:pt x="3351" y="387"/>
                      <a:pt x="2143" y="929"/>
                      <a:pt x="1096" y="1691"/>
                    </a:cubicBezTo>
                    <a:cubicBezTo>
                      <a:pt x="772" y="1925"/>
                      <a:pt x="457" y="2190"/>
                      <a:pt x="260" y="2536"/>
                    </a:cubicBezTo>
                    <a:cubicBezTo>
                      <a:pt x="62" y="2884"/>
                      <a:pt x="0" y="3332"/>
                      <a:pt x="190" y="3684"/>
                    </a:cubicBezTo>
                    <a:cubicBezTo>
                      <a:pt x="331" y="3943"/>
                      <a:pt x="587" y="4118"/>
                      <a:pt x="851" y="4248"/>
                    </a:cubicBezTo>
                    <a:cubicBezTo>
                      <a:pt x="1318" y="4476"/>
                      <a:pt x="1829" y="4579"/>
                      <a:pt x="2345" y="4579"/>
                    </a:cubicBezTo>
                    <a:cubicBezTo>
                      <a:pt x="3104" y="4579"/>
                      <a:pt x="3875" y="4356"/>
                      <a:pt x="4538" y="3980"/>
                    </a:cubicBezTo>
                    <a:cubicBezTo>
                      <a:pt x="5237" y="3582"/>
                      <a:pt x="5828" y="3030"/>
                      <a:pt x="6345" y="2418"/>
                    </a:cubicBezTo>
                    <a:cubicBezTo>
                      <a:pt x="6622" y="2091"/>
                      <a:pt x="7410" y="1406"/>
                      <a:pt x="7496" y="976"/>
                    </a:cubicBezTo>
                    <a:cubicBezTo>
                      <a:pt x="7655" y="194"/>
                      <a:pt x="6713" y="0"/>
                      <a:pt x="5835"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3" name="Google Shape;93;p3"/>
              <p:cNvSpPr/>
              <p:nvPr/>
            </p:nvSpPr>
            <p:spPr>
              <a:xfrm>
                <a:off x="4753164" y="535037"/>
                <a:ext cx="493191" cy="319136"/>
              </a:xfrm>
              <a:custGeom>
                <a:avLst/>
                <a:gdLst/>
                <a:ahLst/>
                <a:cxnLst/>
                <a:rect l="l" t="t" r="r" b="b"/>
                <a:pathLst>
                  <a:path w="7892" h="5107" extrusionOk="0">
                    <a:moveTo>
                      <a:pt x="5419" y="0"/>
                    </a:moveTo>
                    <a:cubicBezTo>
                      <a:pt x="5275" y="0"/>
                      <a:pt x="5132" y="8"/>
                      <a:pt x="4991" y="22"/>
                    </a:cubicBezTo>
                    <a:cubicBezTo>
                      <a:pt x="3472" y="181"/>
                      <a:pt x="2080" y="1058"/>
                      <a:pt x="1121" y="2244"/>
                    </a:cubicBezTo>
                    <a:cubicBezTo>
                      <a:pt x="668" y="2805"/>
                      <a:pt x="1" y="3885"/>
                      <a:pt x="549" y="4554"/>
                    </a:cubicBezTo>
                    <a:cubicBezTo>
                      <a:pt x="889" y="4970"/>
                      <a:pt x="1546" y="5107"/>
                      <a:pt x="2181" y="5107"/>
                    </a:cubicBezTo>
                    <a:cubicBezTo>
                      <a:pt x="2609" y="5107"/>
                      <a:pt x="3027" y="5045"/>
                      <a:pt x="3330" y="4963"/>
                    </a:cubicBezTo>
                    <a:cubicBezTo>
                      <a:pt x="4338" y="4695"/>
                      <a:pt x="5222" y="4098"/>
                      <a:pt x="6088" y="3510"/>
                    </a:cubicBezTo>
                    <a:cubicBezTo>
                      <a:pt x="6774" y="3044"/>
                      <a:pt x="7498" y="2530"/>
                      <a:pt x="7793" y="1754"/>
                    </a:cubicBezTo>
                    <a:cubicBezTo>
                      <a:pt x="7852" y="1597"/>
                      <a:pt x="7891" y="1426"/>
                      <a:pt x="7858" y="1263"/>
                    </a:cubicBezTo>
                    <a:cubicBezTo>
                      <a:pt x="7826" y="1121"/>
                      <a:pt x="7741" y="999"/>
                      <a:pt x="7647" y="887"/>
                    </a:cubicBezTo>
                    <a:cubicBezTo>
                      <a:pt x="7109" y="260"/>
                      <a:pt x="6256" y="0"/>
                      <a:pt x="5419"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4" name="Google Shape;94;p3"/>
              <p:cNvSpPr/>
              <p:nvPr/>
            </p:nvSpPr>
            <p:spPr>
              <a:xfrm>
                <a:off x="4733854" y="824999"/>
                <a:ext cx="478568" cy="321199"/>
              </a:xfrm>
              <a:custGeom>
                <a:avLst/>
                <a:gdLst/>
                <a:ahLst/>
                <a:cxnLst/>
                <a:rect l="l" t="t" r="r" b="b"/>
                <a:pathLst>
                  <a:path w="7658" h="5140" extrusionOk="0">
                    <a:moveTo>
                      <a:pt x="1532" y="1"/>
                    </a:moveTo>
                    <a:cubicBezTo>
                      <a:pt x="1381" y="1"/>
                      <a:pt x="1248" y="16"/>
                      <a:pt x="1151" y="57"/>
                    </a:cubicBezTo>
                    <a:cubicBezTo>
                      <a:pt x="1" y="549"/>
                      <a:pt x="1574" y="2444"/>
                      <a:pt x="2074" y="2918"/>
                    </a:cubicBezTo>
                    <a:cubicBezTo>
                      <a:pt x="3017" y="3808"/>
                      <a:pt x="4146" y="4497"/>
                      <a:pt x="5369" y="4925"/>
                    </a:cubicBezTo>
                    <a:cubicBezTo>
                      <a:pt x="5698" y="5042"/>
                      <a:pt x="6041" y="5140"/>
                      <a:pt x="6389" y="5140"/>
                    </a:cubicBezTo>
                    <a:cubicBezTo>
                      <a:pt x="6439" y="5140"/>
                      <a:pt x="6490" y="5138"/>
                      <a:pt x="6541" y="5134"/>
                    </a:cubicBezTo>
                    <a:cubicBezTo>
                      <a:pt x="6939" y="5100"/>
                      <a:pt x="7343" y="4896"/>
                      <a:pt x="7526" y="4541"/>
                    </a:cubicBezTo>
                    <a:cubicBezTo>
                      <a:pt x="7658" y="4278"/>
                      <a:pt x="7658" y="3967"/>
                      <a:pt x="7615" y="3677"/>
                    </a:cubicBezTo>
                    <a:cubicBezTo>
                      <a:pt x="7425" y="2407"/>
                      <a:pt x="6457" y="1350"/>
                      <a:pt x="5304" y="791"/>
                    </a:cubicBezTo>
                    <a:cubicBezTo>
                      <a:pt x="4579" y="441"/>
                      <a:pt x="3788" y="266"/>
                      <a:pt x="2992" y="190"/>
                    </a:cubicBezTo>
                    <a:cubicBezTo>
                      <a:pt x="2669" y="158"/>
                      <a:pt x="2008" y="1"/>
                      <a:pt x="1532"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5" name="Google Shape;95;p3"/>
              <p:cNvSpPr/>
              <p:nvPr/>
            </p:nvSpPr>
            <p:spPr>
              <a:xfrm>
                <a:off x="4301405" y="490418"/>
                <a:ext cx="434323" cy="386563"/>
              </a:xfrm>
              <a:custGeom>
                <a:avLst/>
                <a:gdLst/>
                <a:ahLst/>
                <a:cxnLst/>
                <a:rect l="l" t="t" r="r" b="b"/>
                <a:pathLst>
                  <a:path w="6950" h="6186" extrusionOk="0">
                    <a:moveTo>
                      <a:pt x="1243" y="1"/>
                    </a:moveTo>
                    <a:cubicBezTo>
                      <a:pt x="1225" y="1"/>
                      <a:pt x="1207" y="1"/>
                      <a:pt x="1189" y="2"/>
                    </a:cubicBezTo>
                    <a:cubicBezTo>
                      <a:pt x="1022" y="5"/>
                      <a:pt x="849" y="33"/>
                      <a:pt x="710" y="127"/>
                    </a:cubicBezTo>
                    <a:cubicBezTo>
                      <a:pt x="592" y="210"/>
                      <a:pt x="508" y="335"/>
                      <a:pt x="442" y="463"/>
                    </a:cubicBezTo>
                    <a:cubicBezTo>
                      <a:pt x="1" y="1326"/>
                      <a:pt x="189" y="2396"/>
                      <a:pt x="648" y="3250"/>
                    </a:cubicBezTo>
                    <a:cubicBezTo>
                      <a:pt x="1368" y="4596"/>
                      <a:pt x="2706" y="5552"/>
                      <a:pt x="4168" y="5992"/>
                    </a:cubicBezTo>
                    <a:cubicBezTo>
                      <a:pt x="4488" y="6089"/>
                      <a:pt x="4928" y="6185"/>
                      <a:pt x="5350" y="6185"/>
                    </a:cubicBezTo>
                    <a:cubicBezTo>
                      <a:pt x="5839" y="6185"/>
                      <a:pt x="6303" y="6056"/>
                      <a:pt x="6524" y="5647"/>
                    </a:cubicBezTo>
                    <a:cubicBezTo>
                      <a:pt x="6949" y="4856"/>
                      <a:pt x="6317" y="3539"/>
                      <a:pt x="5846" y="2919"/>
                    </a:cubicBezTo>
                    <a:cubicBezTo>
                      <a:pt x="5215" y="2088"/>
                      <a:pt x="4326" y="1493"/>
                      <a:pt x="3459" y="916"/>
                    </a:cubicBezTo>
                    <a:cubicBezTo>
                      <a:pt x="2784" y="468"/>
                      <a:pt x="2050" y="1"/>
                      <a:pt x="1243"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6" name="Google Shape;96;p3"/>
              <p:cNvSpPr/>
              <p:nvPr/>
            </p:nvSpPr>
            <p:spPr>
              <a:xfrm>
                <a:off x="4451865" y="537332"/>
                <a:ext cx="582838" cy="569123"/>
              </a:xfrm>
              <a:custGeom>
                <a:avLst/>
                <a:gdLst/>
                <a:ahLst/>
                <a:cxnLst/>
                <a:rect l="l" t="t" r="r" b="b"/>
                <a:pathLst>
                  <a:path w="3180" h="3105" extrusionOk="0">
                    <a:moveTo>
                      <a:pt x="1786" y="1"/>
                    </a:moveTo>
                    <a:cubicBezTo>
                      <a:pt x="1060" y="1"/>
                      <a:pt x="280" y="550"/>
                      <a:pt x="104" y="1245"/>
                    </a:cubicBezTo>
                    <a:cubicBezTo>
                      <a:pt x="0" y="1664"/>
                      <a:pt x="86" y="2125"/>
                      <a:pt x="337" y="2476"/>
                    </a:cubicBezTo>
                    <a:cubicBezTo>
                      <a:pt x="618" y="2872"/>
                      <a:pt x="1104" y="3104"/>
                      <a:pt x="1589" y="3104"/>
                    </a:cubicBezTo>
                    <a:cubicBezTo>
                      <a:pt x="1713" y="3104"/>
                      <a:pt x="1837" y="3089"/>
                      <a:pt x="1957" y="3057"/>
                    </a:cubicBezTo>
                    <a:cubicBezTo>
                      <a:pt x="2547" y="2900"/>
                      <a:pt x="3014" y="2361"/>
                      <a:pt x="3092" y="1756"/>
                    </a:cubicBezTo>
                    <a:cubicBezTo>
                      <a:pt x="3180" y="1063"/>
                      <a:pt x="2659" y="56"/>
                      <a:pt x="1882" y="4"/>
                    </a:cubicBezTo>
                    <a:cubicBezTo>
                      <a:pt x="1850" y="2"/>
                      <a:pt x="1818" y="1"/>
                      <a:pt x="1786" y="1"/>
                    </a:cubicBezTo>
                    <a:close/>
                  </a:path>
                </a:pathLst>
              </a:custGeom>
              <a:solidFill>
                <a:schemeClr val="accen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7" name="Google Shape;97;p3"/>
              <p:cNvSpPr/>
              <p:nvPr/>
            </p:nvSpPr>
            <p:spPr>
              <a:xfrm>
                <a:off x="4525004" y="796067"/>
                <a:ext cx="73800" cy="738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8" name="Google Shape;98;p3"/>
              <p:cNvSpPr/>
              <p:nvPr/>
            </p:nvSpPr>
            <p:spPr>
              <a:xfrm>
                <a:off x="4873691" y="796067"/>
                <a:ext cx="73800" cy="738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9" name="Google Shape;99;p3"/>
              <p:cNvSpPr/>
              <p:nvPr/>
            </p:nvSpPr>
            <p:spPr>
              <a:xfrm rot="8100000">
                <a:off x="4649704" y="692150"/>
                <a:ext cx="173100" cy="173100"/>
              </a:xfrm>
              <a:prstGeom prst="arc">
                <a:avLst>
                  <a:gd name="adj1" fmla="val 16200000"/>
                  <a:gd name="adj2" fmla="val 0"/>
                </a:avLst>
              </a:prstGeom>
              <a:no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00" name="Google Shape;100;p3"/>
            <p:cNvGrpSpPr/>
            <p:nvPr/>
          </p:nvGrpSpPr>
          <p:grpSpPr>
            <a:xfrm>
              <a:off x="2300528" y="4011051"/>
              <a:ext cx="394832" cy="395144"/>
              <a:chOff x="4238100" y="338250"/>
              <a:chExt cx="1008255" cy="1008791"/>
            </a:xfrm>
          </p:grpSpPr>
          <p:sp>
            <p:nvSpPr>
              <p:cNvPr id="101" name="Google Shape;101;p3"/>
              <p:cNvSpPr/>
              <p:nvPr/>
            </p:nvSpPr>
            <p:spPr>
              <a:xfrm>
                <a:off x="4585934" y="338250"/>
                <a:ext cx="254594" cy="492859"/>
              </a:xfrm>
              <a:custGeom>
                <a:avLst/>
                <a:gdLst/>
                <a:ahLst/>
                <a:cxnLst/>
                <a:rect l="l" t="t" r="r" b="b"/>
                <a:pathLst>
                  <a:path w="4074" h="7887" extrusionOk="0">
                    <a:moveTo>
                      <a:pt x="1998" y="1"/>
                    </a:moveTo>
                    <a:cubicBezTo>
                      <a:pt x="1934" y="1"/>
                      <a:pt x="1870" y="7"/>
                      <a:pt x="1807" y="21"/>
                    </a:cubicBezTo>
                    <a:cubicBezTo>
                      <a:pt x="1519" y="81"/>
                      <a:pt x="1278" y="278"/>
                      <a:pt x="1079" y="495"/>
                    </a:cubicBezTo>
                    <a:cubicBezTo>
                      <a:pt x="212" y="1440"/>
                      <a:pt x="1" y="2859"/>
                      <a:pt x="291" y="4106"/>
                    </a:cubicBezTo>
                    <a:cubicBezTo>
                      <a:pt x="475" y="4890"/>
                      <a:pt x="836" y="5613"/>
                      <a:pt x="1279" y="6283"/>
                    </a:cubicBezTo>
                    <a:cubicBezTo>
                      <a:pt x="1516" y="6641"/>
                      <a:pt x="1949" y="7592"/>
                      <a:pt x="2336" y="7796"/>
                    </a:cubicBezTo>
                    <a:cubicBezTo>
                      <a:pt x="2454" y="7858"/>
                      <a:pt x="2564" y="7887"/>
                      <a:pt x="2668" y="7887"/>
                    </a:cubicBezTo>
                    <a:cubicBezTo>
                      <a:pt x="3539" y="7887"/>
                      <a:pt x="3930" y="5894"/>
                      <a:pt x="3977" y="5278"/>
                    </a:cubicBezTo>
                    <a:cubicBezTo>
                      <a:pt x="4073" y="3985"/>
                      <a:pt x="3898" y="2675"/>
                      <a:pt x="3462" y="1454"/>
                    </a:cubicBezTo>
                    <a:cubicBezTo>
                      <a:pt x="3330" y="1078"/>
                      <a:pt x="3164" y="700"/>
                      <a:pt x="2887" y="412"/>
                    </a:cubicBezTo>
                    <a:cubicBezTo>
                      <a:pt x="2655" y="171"/>
                      <a:pt x="2328" y="1"/>
                      <a:pt x="1998"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2" name="Google Shape;102;p3"/>
              <p:cNvSpPr/>
              <p:nvPr/>
            </p:nvSpPr>
            <p:spPr>
              <a:xfrm>
                <a:off x="4592745" y="844996"/>
                <a:ext cx="273030" cy="502045"/>
              </a:xfrm>
              <a:custGeom>
                <a:avLst/>
                <a:gdLst/>
                <a:ahLst/>
                <a:cxnLst/>
                <a:rect l="l" t="t" r="r" b="b"/>
                <a:pathLst>
                  <a:path w="4369" h="8034" extrusionOk="0">
                    <a:moveTo>
                      <a:pt x="2109" y="1"/>
                    </a:moveTo>
                    <a:cubicBezTo>
                      <a:pt x="2055" y="1"/>
                      <a:pt x="2000" y="6"/>
                      <a:pt x="1944" y="16"/>
                    </a:cubicBezTo>
                    <a:cubicBezTo>
                      <a:pt x="1059" y="180"/>
                      <a:pt x="434" y="1502"/>
                      <a:pt x="250" y="2258"/>
                    </a:cubicBezTo>
                    <a:cubicBezTo>
                      <a:pt x="1" y="3272"/>
                      <a:pt x="99" y="4335"/>
                      <a:pt x="195" y="5374"/>
                    </a:cubicBezTo>
                    <a:cubicBezTo>
                      <a:pt x="274" y="6201"/>
                      <a:pt x="375" y="7084"/>
                      <a:pt x="913" y="7715"/>
                    </a:cubicBezTo>
                    <a:cubicBezTo>
                      <a:pt x="1020" y="7843"/>
                      <a:pt x="1151" y="7960"/>
                      <a:pt x="1311" y="8009"/>
                    </a:cubicBezTo>
                    <a:cubicBezTo>
                      <a:pt x="1371" y="8026"/>
                      <a:pt x="1432" y="8033"/>
                      <a:pt x="1495" y="8033"/>
                    </a:cubicBezTo>
                    <a:cubicBezTo>
                      <a:pt x="1577" y="8033"/>
                      <a:pt x="1660" y="8021"/>
                      <a:pt x="1741" y="8004"/>
                    </a:cubicBezTo>
                    <a:cubicBezTo>
                      <a:pt x="2689" y="7805"/>
                      <a:pt x="3402" y="6985"/>
                      <a:pt x="3777" y="6092"/>
                    </a:cubicBezTo>
                    <a:cubicBezTo>
                      <a:pt x="4368" y="4684"/>
                      <a:pt x="4272" y="3043"/>
                      <a:pt x="3692" y="1628"/>
                    </a:cubicBezTo>
                    <a:cubicBezTo>
                      <a:pt x="3437" y="1004"/>
                      <a:pt x="2873" y="1"/>
                      <a:pt x="2109"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3" name="Google Shape;103;p3"/>
              <p:cNvSpPr/>
              <p:nvPr/>
            </p:nvSpPr>
            <p:spPr>
              <a:xfrm>
                <a:off x="4238100" y="790504"/>
                <a:ext cx="478443" cy="286204"/>
              </a:xfrm>
              <a:custGeom>
                <a:avLst/>
                <a:gdLst/>
                <a:ahLst/>
                <a:cxnLst/>
                <a:rect l="l" t="t" r="r" b="b"/>
                <a:pathLst>
                  <a:path w="7656" h="4580" extrusionOk="0">
                    <a:moveTo>
                      <a:pt x="5835" y="0"/>
                    </a:moveTo>
                    <a:cubicBezTo>
                      <a:pt x="5338" y="0"/>
                      <a:pt x="4861" y="62"/>
                      <a:pt x="4618" y="115"/>
                    </a:cubicBezTo>
                    <a:cubicBezTo>
                      <a:pt x="3351" y="387"/>
                      <a:pt x="2143" y="929"/>
                      <a:pt x="1096" y="1691"/>
                    </a:cubicBezTo>
                    <a:cubicBezTo>
                      <a:pt x="772" y="1925"/>
                      <a:pt x="457" y="2190"/>
                      <a:pt x="260" y="2536"/>
                    </a:cubicBezTo>
                    <a:cubicBezTo>
                      <a:pt x="62" y="2884"/>
                      <a:pt x="0" y="3332"/>
                      <a:pt x="190" y="3684"/>
                    </a:cubicBezTo>
                    <a:cubicBezTo>
                      <a:pt x="331" y="3943"/>
                      <a:pt x="587" y="4118"/>
                      <a:pt x="851" y="4248"/>
                    </a:cubicBezTo>
                    <a:cubicBezTo>
                      <a:pt x="1318" y="4476"/>
                      <a:pt x="1829" y="4579"/>
                      <a:pt x="2345" y="4579"/>
                    </a:cubicBezTo>
                    <a:cubicBezTo>
                      <a:pt x="3104" y="4579"/>
                      <a:pt x="3875" y="4356"/>
                      <a:pt x="4538" y="3980"/>
                    </a:cubicBezTo>
                    <a:cubicBezTo>
                      <a:pt x="5237" y="3582"/>
                      <a:pt x="5828" y="3030"/>
                      <a:pt x="6345" y="2418"/>
                    </a:cubicBezTo>
                    <a:cubicBezTo>
                      <a:pt x="6622" y="2091"/>
                      <a:pt x="7410" y="1406"/>
                      <a:pt x="7496" y="976"/>
                    </a:cubicBezTo>
                    <a:cubicBezTo>
                      <a:pt x="7655" y="194"/>
                      <a:pt x="6713" y="0"/>
                      <a:pt x="5835"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4" name="Google Shape;104;p3"/>
              <p:cNvSpPr/>
              <p:nvPr/>
            </p:nvSpPr>
            <p:spPr>
              <a:xfrm>
                <a:off x="4753164" y="535037"/>
                <a:ext cx="493191" cy="319136"/>
              </a:xfrm>
              <a:custGeom>
                <a:avLst/>
                <a:gdLst/>
                <a:ahLst/>
                <a:cxnLst/>
                <a:rect l="l" t="t" r="r" b="b"/>
                <a:pathLst>
                  <a:path w="7892" h="5107" extrusionOk="0">
                    <a:moveTo>
                      <a:pt x="5419" y="0"/>
                    </a:moveTo>
                    <a:cubicBezTo>
                      <a:pt x="5275" y="0"/>
                      <a:pt x="5132" y="8"/>
                      <a:pt x="4991" y="22"/>
                    </a:cubicBezTo>
                    <a:cubicBezTo>
                      <a:pt x="3472" y="181"/>
                      <a:pt x="2080" y="1058"/>
                      <a:pt x="1121" y="2244"/>
                    </a:cubicBezTo>
                    <a:cubicBezTo>
                      <a:pt x="668" y="2805"/>
                      <a:pt x="1" y="3885"/>
                      <a:pt x="549" y="4554"/>
                    </a:cubicBezTo>
                    <a:cubicBezTo>
                      <a:pt x="889" y="4970"/>
                      <a:pt x="1546" y="5107"/>
                      <a:pt x="2181" y="5107"/>
                    </a:cubicBezTo>
                    <a:cubicBezTo>
                      <a:pt x="2609" y="5107"/>
                      <a:pt x="3027" y="5045"/>
                      <a:pt x="3330" y="4963"/>
                    </a:cubicBezTo>
                    <a:cubicBezTo>
                      <a:pt x="4338" y="4695"/>
                      <a:pt x="5222" y="4098"/>
                      <a:pt x="6088" y="3510"/>
                    </a:cubicBezTo>
                    <a:cubicBezTo>
                      <a:pt x="6774" y="3044"/>
                      <a:pt x="7498" y="2530"/>
                      <a:pt x="7793" y="1754"/>
                    </a:cubicBezTo>
                    <a:cubicBezTo>
                      <a:pt x="7852" y="1597"/>
                      <a:pt x="7891" y="1426"/>
                      <a:pt x="7858" y="1263"/>
                    </a:cubicBezTo>
                    <a:cubicBezTo>
                      <a:pt x="7826" y="1121"/>
                      <a:pt x="7741" y="999"/>
                      <a:pt x="7647" y="887"/>
                    </a:cubicBezTo>
                    <a:cubicBezTo>
                      <a:pt x="7109" y="260"/>
                      <a:pt x="6256" y="0"/>
                      <a:pt x="5419"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5" name="Google Shape;105;p3"/>
              <p:cNvSpPr/>
              <p:nvPr/>
            </p:nvSpPr>
            <p:spPr>
              <a:xfrm>
                <a:off x="4733854" y="824999"/>
                <a:ext cx="478568" cy="321199"/>
              </a:xfrm>
              <a:custGeom>
                <a:avLst/>
                <a:gdLst/>
                <a:ahLst/>
                <a:cxnLst/>
                <a:rect l="l" t="t" r="r" b="b"/>
                <a:pathLst>
                  <a:path w="7658" h="5140" extrusionOk="0">
                    <a:moveTo>
                      <a:pt x="1532" y="1"/>
                    </a:moveTo>
                    <a:cubicBezTo>
                      <a:pt x="1381" y="1"/>
                      <a:pt x="1248" y="16"/>
                      <a:pt x="1151" y="57"/>
                    </a:cubicBezTo>
                    <a:cubicBezTo>
                      <a:pt x="1" y="549"/>
                      <a:pt x="1574" y="2444"/>
                      <a:pt x="2074" y="2918"/>
                    </a:cubicBezTo>
                    <a:cubicBezTo>
                      <a:pt x="3017" y="3808"/>
                      <a:pt x="4146" y="4497"/>
                      <a:pt x="5369" y="4925"/>
                    </a:cubicBezTo>
                    <a:cubicBezTo>
                      <a:pt x="5698" y="5042"/>
                      <a:pt x="6041" y="5140"/>
                      <a:pt x="6389" y="5140"/>
                    </a:cubicBezTo>
                    <a:cubicBezTo>
                      <a:pt x="6439" y="5140"/>
                      <a:pt x="6490" y="5138"/>
                      <a:pt x="6541" y="5134"/>
                    </a:cubicBezTo>
                    <a:cubicBezTo>
                      <a:pt x="6939" y="5100"/>
                      <a:pt x="7343" y="4896"/>
                      <a:pt x="7526" y="4541"/>
                    </a:cubicBezTo>
                    <a:cubicBezTo>
                      <a:pt x="7658" y="4278"/>
                      <a:pt x="7658" y="3967"/>
                      <a:pt x="7615" y="3677"/>
                    </a:cubicBezTo>
                    <a:cubicBezTo>
                      <a:pt x="7425" y="2407"/>
                      <a:pt x="6457" y="1350"/>
                      <a:pt x="5304" y="791"/>
                    </a:cubicBezTo>
                    <a:cubicBezTo>
                      <a:pt x="4579" y="441"/>
                      <a:pt x="3788" y="266"/>
                      <a:pt x="2992" y="190"/>
                    </a:cubicBezTo>
                    <a:cubicBezTo>
                      <a:pt x="2669" y="158"/>
                      <a:pt x="2008" y="1"/>
                      <a:pt x="1532"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6" name="Google Shape;106;p3"/>
              <p:cNvSpPr/>
              <p:nvPr/>
            </p:nvSpPr>
            <p:spPr>
              <a:xfrm>
                <a:off x="4301405" y="490418"/>
                <a:ext cx="434323" cy="386563"/>
              </a:xfrm>
              <a:custGeom>
                <a:avLst/>
                <a:gdLst/>
                <a:ahLst/>
                <a:cxnLst/>
                <a:rect l="l" t="t" r="r" b="b"/>
                <a:pathLst>
                  <a:path w="6950" h="6186" extrusionOk="0">
                    <a:moveTo>
                      <a:pt x="1243" y="1"/>
                    </a:moveTo>
                    <a:cubicBezTo>
                      <a:pt x="1225" y="1"/>
                      <a:pt x="1207" y="1"/>
                      <a:pt x="1189" y="2"/>
                    </a:cubicBezTo>
                    <a:cubicBezTo>
                      <a:pt x="1022" y="5"/>
                      <a:pt x="849" y="33"/>
                      <a:pt x="710" y="127"/>
                    </a:cubicBezTo>
                    <a:cubicBezTo>
                      <a:pt x="592" y="210"/>
                      <a:pt x="508" y="335"/>
                      <a:pt x="442" y="463"/>
                    </a:cubicBezTo>
                    <a:cubicBezTo>
                      <a:pt x="1" y="1326"/>
                      <a:pt x="189" y="2396"/>
                      <a:pt x="648" y="3250"/>
                    </a:cubicBezTo>
                    <a:cubicBezTo>
                      <a:pt x="1368" y="4596"/>
                      <a:pt x="2706" y="5552"/>
                      <a:pt x="4168" y="5992"/>
                    </a:cubicBezTo>
                    <a:cubicBezTo>
                      <a:pt x="4488" y="6089"/>
                      <a:pt x="4928" y="6185"/>
                      <a:pt x="5350" y="6185"/>
                    </a:cubicBezTo>
                    <a:cubicBezTo>
                      <a:pt x="5839" y="6185"/>
                      <a:pt x="6303" y="6056"/>
                      <a:pt x="6524" y="5647"/>
                    </a:cubicBezTo>
                    <a:cubicBezTo>
                      <a:pt x="6949" y="4856"/>
                      <a:pt x="6317" y="3539"/>
                      <a:pt x="5846" y="2919"/>
                    </a:cubicBezTo>
                    <a:cubicBezTo>
                      <a:pt x="5215" y="2088"/>
                      <a:pt x="4326" y="1493"/>
                      <a:pt x="3459" y="916"/>
                    </a:cubicBezTo>
                    <a:cubicBezTo>
                      <a:pt x="2784" y="468"/>
                      <a:pt x="2050" y="1"/>
                      <a:pt x="1243"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7" name="Google Shape;107;p3"/>
              <p:cNvSpPr/>
              <p:nvPr/>
            </p:nvSpPr>
            <p:spPr>
              <a:xfrm>
                <a:off x="4451865" y="537332"/>
                <a:ext cx="582838" cy="569123"/>
              </a:xfrm>
              <a:custGeom>
                <a:avLst/>
                <a:gdLst/>
                <a:ahLst/>
                <a:cxnLst/>
                <a:rect l="l" t="t" r="r" b="b"/>
                <a:pathLst>
                  <a:path w="3180" h="3105" extrusionOk="0">
                    <a:moveTo>
                      <a:pt x="1786" y="1"/>
                    </a:moveTo>
                    <a:cubicBezTo>
                      <a:pt x="1060" y="1"/>
                      <a:pt x="280" y="550"/>
                      <a:pt x="104" y="1245"/>
                    </a:cubicBezTo>
                    <a:cubicBezTo>
                      <a:pt x="0" y="1664"/>
                      <a:pt x="86" y="2125"/>
                      <a:pt x="337" y="2476"/>
                    </a:cubicBezTo>
                    <a:cubicBezTo>
                      <a:pt x="618" y="2872"/>
                      <a:pt x="1104" y="3104"/>
                      <a:pt x="1589" y="3104"/>
                    </a:cubicBezTo>
                    <a:cubicBezTo>
                      <a:pt x="1713" y="3104"/>
                      <a:pt x="1837" y="3089"/>
                      <a:pt x="1957" y="3057"/>
                    </a:cubicBezTo>
                    <a:cubicBezTo>
                      <a:pt x="2547" y="2900"/>
                      <a:pt x="3014" y="2361"/>
                      <a:pt x="3092" y="1756"/>
                    </a:cubicBezTo>
                    <a:cubicBezTo>
                      <a:pt x="3180" y="1063"/>
                      <a:pt x="2659" y="56"/>
                      <a:pt x="1882" y="4"/>
                    </a:cubicBezTo>
                    <a:cubicBezTo>
                      <a:pt x="1850" y="2"/>
                      <a:pt x="1818" y="1"/>
                      <a:pt x="1786" y="1"/>
                    </a:cubicBezTo>
                    <a:close/>
                  </a:path>
                </a:pathLst>
              </a:custGeom>
              <a:solidFill>
                <a:schemeClr val="accen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8" name="Google Shape;108;p3"/>
              <p:cNvSpPr/>
              <p:nvPr/>
            </p:nvSpPr>
            <p:spPr>
              <a:xfrm>
                <a:off x="4525004" y="796067"/>
                <a:ext cx="73800" cy="738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9" name="Google Shape;109;p3"/>
              <p:cNvSpPr/>
              <p:nvPr/>
            </p:nvSpPr>
            <p:spPr>
              <a:xfrm>
                <a:off x="4873691" y="796067"/>
                <a:ext cx="73800" cy="738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0" name="Google Shape;110;p3"/>
              <p:cNvSpPr/>
              <p:nvPr/>
            </p:nvSpPr>
            <p:spPr>
              <a:xfrm rot="8100000">
                <a:off x="4649704" y="692150"/>
                <a:ext cx="173100" cy="173100"/>
              </a:xfrm>
              <a:prstGeom prst="arc">
                <a:avLst>
                  <a:gd name="adj1" fmla="val 16200000"/>
                  <a:gd name="adj2" fmla="val 0"/>
                </a:avLst>
              </a:prstGeom>
              <a:no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sp>
        <p:nvSpPr>
          <p:cNvPr id="111" name="Google Shape;111;p3"/>
          <p:cNvSpPr txBox="1">
            <a:spLocks noGrp="1"/>
          </p:cNvSpPr>
          <p:nvPr>
            <p:ph type="title"/>
          </p:nvPr>
        </p:nvSpPr>
        <p:spPr>
          <a:xfrm>
            <a:off x="5418367" y="2359167"/>
            <a:ext cx="5813600" cy="1122400"/>
          </a:xfrm>
          <a:prstGeom prst="rect">
            <a:avLst/>
          </a:prstGeom>
        </p:spPr>
        <p:txBody>
          <a:bodyPr spcFirstLastPara="1" wrap="square" lIns="91425" tIns="91425" rIns="91425" bIns="91425" anchor="ctr" anchorCtr="0">
            <a:noAutofit/>
          </a:bodyPr>
          <a:lstStyle>
            <a:lvl1pPr lvl="0" algn="ctr">
              <a:spcBef>
                <a:spcPts val="0"/>
              </a:spcBef>
              <a:spcAft>
                <a:spcPts val="0"/>
              </a:spcAft>
              <a:buClr>
                <a:schemeClr val="accent3"/>
              </a:buClr>
              <a:buSzPts val="3600"/>
              <a:buNone/>
              <a:defRPr sz="5600" b="1">
                <a:solidFill>
                  <a:schemeClr val="accent3"/>
                </a:solidFill>
              </a:defRPr>
            </a:lvl1pPr>
            <a:lvl2pPr lvl="1" algn="ctr">
              <a:spcBef>
                <a:spcPts val="0"/>
              </a:spcBef>
              <a:spcAft>
                <a:spcPts val="0"/>
              </a:spcAft>
              <a:buClr>
                <a:schemeClr val="accent3"/>
              </a:buClr>
              <a:buSzPts val="3600"/>
              <a:buNone/>
              <a:defRPr sz="4800">
                <a:solidFill>
                  <a:schemeClr val="accent3"/>
                </a:solidFill>
              </a:defRPr>
            </a:lvl2pPr>
            <a:lvl3pPr lvl="2" algn="ctr">
              <a:spcBef>
                <a:spcPts val="0"/>
              </a:spcBef>
              <a:spcAft>
                <a:spcPts val="0"/>
              </a:spcAft>
              <a:buClr>
                <a:schemeClr val="accent3"/>
              </a:buClr>
              <a:buSzPts val="3600"/>
              <a:buNone/>
              <a:defRPr sz="4800">
                <a:solidFill>
                  <a:schemeClr val="accent3"/>
                </a:solidFill>
              </a:defRPr>
            </a:lvl3pPr>
            <a:lvl4pPr lvl="3" algn="ctr">
              <a:spcBef>
                <a:spcPts val="0"/>
              </a:spcBef>
              <a:spcAft>
                <a:spcPts val="0"/>
              </a:spcAft>
              <a:buClr>
                <a:schemeClr val="accent3"/>
              </a:buClr>
              <a:buSzPts val="3600"/>
              <a:buNone/>
              <a:defRPr sz="4800">
                <a:solidFill>
                  <a:schemeClr val="accent3"/>
                </a:solidFill>
              </a:defRPr>
            </a:lvl4pPr>
            <a:lvl5pPr lvl="4" algn="ctr">
              <a:spcBef>
                <a:spcPts val="0"/>
              </a:spcBef>
              <a:spcAft>
                <a:spcPts val="0"/>
              </a:spcAft>
              <a:buClr>
                <a:schemeClr val="accent3"/>
              </a:buClr>
              <a:buSzPts val="3600"/>
              <a:buNone/>
              <a:defRPr sz="4800">
                <a:solidFill>
                  <a:schemeClr val="accent3"/>
                </a:solidFill>
              </a:defRPr>
            </a:lvl5pPr>
            <a:lvl6pPr lvl="5" algn="ctr">
              <a:spcBef>
                <a:spcPts val="0"/>
              </a:spcBef>
              <a:spcAft>
                <a:spcPts val="0"/>
              </a:spcAft>
              <a:buClr>
                <a:schemeClr val="accent3"/>
              </a:buClr>
              <a:buSzPts val="3600"/>
              <a:buNone/>
              <a:defRPr sz="4800">
                <a:solidFill>
                  <a:schemeClr val="accent3"/>
                </a:solidFill>
              </a:defRPr>
            </a:lvl6pPr>
            <a:lvl7pPr lvl="6" algn="ctr">
              <a:spcBef>
                <a:spcPts val="0"/>
              </a:spcBef>
              <a:spcAft>
                <a:spcPts val="0"/>
              </a:spcAft>
              <a:buClr>
                <a:schemeClr val="accent3"/>
              </a:buClr>
              <a:buSzPts val="3600"/>
              <a:buNone/>
              <a:defRPr sz="4800">
                <a:solidFill>
                  <a:schemeClr val="accent3"/>
                </a:solidFill>
              </a:defRPr>
            </a:lvl7pPr>
            <a:lvl8pPr lvl="7" algn="ctr">
              <a:spcBef>
                <a:spcPts val="0"/>
              </a:spcBef>
              <a:spcAft>
                <a:spcPts val="0"/>
              </a:spcAft>
              <a:buClr>
                <a:schemeClr val="accent3"/>
              </a:buClr>
              <a:buSzPts val="3600"/>
              <a:buNone/>
              <a:defRPr sz="4800">
                <a:solidFill>
                  <a:schemeClr val="accent3"/>
                </a:solidFill>
              </a:defRPr>
            </a:lvl8pPr>
            <a:lvl9pPr lvl="8" algn="ctr">
              <a:spcBef>
                <a:spcPts val="0"/>
              </a:spcBef>
              <a:spcAft>
                <a:spcPts val="0"/>
              </a:spcAft>
              <a:buClr>
                <a:schemeClr val="accent3"/>
              </a:buClr>
              <a:buSzPts val="3600"/>
              <a:buNone/>
              <a:defRPr sz="4800">
                <a:solidFill>
                  <a:schemeClr val="accent3"/>
                </a:solidFill>
              </a:defRPr>
            </a:lvl9pPr>
          </a:lstStyle>
          <a:p>
            <a:endParaRPr/>
          </a:p>
        </p:txBody>
      </p:sp>
      <p:sp>
        <p:nvSpPr>
          <p:cNvPr id="112" name="Google Shape;112;p3"/>
          <p:cNvSpPr txBox="1">
            <a:spLocks noGrp="1"/>
          </p:cNvSpPr>
          <p:nvPr>
            <p:ph type="subTitle" idx="1"/>
          </p:nvPr>
        </p:nvSpPr>
        <p:spPr>
          <a:xfrm>
            <a:off x="6015600" y="3667617"/>
            <a:ext cx="4619200" cy="526800"/>
          </a:xfrm>
          <a:prstGeom prst="rect">
            <a:avLst/>
          </a:prstGeom>
          <a:solidFill>
            <a:schemeClr val="lt2"/>
          </a:solidFill>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solidFill>
                  <a:schemeClr val="lt1"/>
                </a:solidFill>
              </a:defRPr>
            </a:lvl1pPr>
            <a:lvl2pPr lvl="1" algn="ctr" rtl="0">
              <a:lnSpc>
                <a:spcPct val="100000"/>
              </a:lnSpc>
              <a:spcBef>
                <a:spcPts val="2133"/>
              </a:spcBef>
              <a:spcAft>
                <a:spcPts val="0"/>
              </a:spcAft>
              <a:buSzPts val="1400"/>
              <a:buNone/>
              <a:defRPr/>
            </a:lvl2pPr>
            <a:lvl3pPr lvl="2" algn="ctr" rtl="0">
              <a:lnSpc>
                <a:spcPct val="100000"/>
              </a:lnSpc>
              <a:spcBef>
                <a:spcPts val="2133"/>
              </a:spcBef>
              <a:spcAft>
                <a:spcPts val="0"/>
              </a:spcAft>
              <a:buSzPts val="1400"/>
              <a:buNone/>
              <a:defRPr/>
            </a:lvl3pPr>
            <a:lvl4pPr lvl="3" algn="ctr" rtl="0">
              <a:lnSpc>
                <a:spcPct val="100000"/>
              </a:lnSpc>
              <a:spcBef>
                <a:spcPts val="2133"/>
              </a:spcBef>
              <a:spcAft>
                <a:spcPts val="0"/>
              </a:spcAft>
              <a:buSzPts val="1400"/>
              <a:buNone/>
              <a:defRPr/>
            </a:lvl4pPr>
            <a:lvl5pPr lvl="4" algn="ctr" rtl="0">
              <a:lnSpc>
                <a:spcPct val="100000"/>
              </a:lnSpc>
              <a:spcBef>
                <a:spcPts val="2133"/>
              </a:spcBef>
              <a:spcAft>
                <a:spcPts val="0"/>
              </a:spcAft>
              <a:buSzPts val="1400"/>
              <a:buNone/>
              <a:defRPr/>
            </a:lvl5pPr>
            <a:lvl6pPr lvl="5" algn="ctr" rtl="0">
              <a:lnSpc>
                <a:spcPct val="100000"/>
              </a:lnSpc>
              <a:spcBef>
                <a:spcPts val="2133"/>
              </a:spcBef>
              <a:spcAft>
                <a:spcPts val="0"/>
              </a:spcAft>
              <a:buSzPts val="1400"/>
              <a:buNone/>
              <a:defRPr/>
            </a:lvl6pPr>
            <a:lvl7pPr lvl="6" algn="ctr" rtl="0">
              <a:lnSpc>
                <a:spcPct val="100000"/>
              </a:lnSpc>
              <a:spcBef>
                <a:spcPts val="2133"/>
              </a:spcBef>
              <a:spcAft>
                <a:spcPts val="0"/>
              </a:spcAft>
              <a:buSzPts val="1400"/>
              <a:buNone/>
              <a:defRPr/>
            </a:lvl7pPr>
            <a:lvl8pPr lvl="7" algn="ctr" rtl="0">
              <a:lnSpc>
                <a:spcPct val="100000"/>
              </a:lnSpc>
              <a:spcBef>
                <a:spcPts val="2133"/>
              </a:spcBef>
              <a:spcAft>
                <a:spcPts val="0"/>
              </a:spcAft>
              <a:buSzPts val="1400"/>
              <a:buNone/>
              <a:defRPr/>
            </a:lvl8pPr>
            <a:lvl9pPr lvl="8" algn="ctr" rtl="0">
              <a:lnSpc>
                <a:spcPct val="100000"/>
              </a:lnSpc>
              <a:spcBef>
                <a:spcPts val="2133"/>
              </a:spcBef>
              <a:spcAft>
                <a:spcPts val="2133"/>
              </a:spcAft>
              <a:buSzPts val="1400"/>
              <a:buNone/>
              <a:defRPr/>
            </a:lvl9pPr>
          </a:lstStyle>
          <a:p>
            <a:endParaRPr/>
          </a:p>
        </p:txBody>
      </p:sp>
    </p:spTree>
    <p:extLst>
      <p:ext uri="{BB962C8B-B14F-4D97-AF65-F5344CB8AC3E}">
        <p14:creationId xmlns:p14="http://schemas.microsoft.com/office/powerpoint/2010/main" val="72464436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13"/>
        <p:cNvGrpSpPr/>
        <p:nvPr/>
      </p:nvGrpSpPr>
      <p:grpSpPr>
        <a:xfrm>
          <a:off x="0" y="0"/>
          <a:ext cx="0" cy="0"/>
          <a:chOff x="0" y="0"/>
          <a:chExt cx="0" cy="0"/>
        </a:xfrm>
      </p:grpSpPr>
      <p:sp>
        <p:nvSpPr>
          <p:cNvPr id="114" name="Google Shape;114;p4"/>
          <p:cNvSpPr/>
          <p:nvPr/>
        </p:nvSpPr>
        <p:spPr>
          <a:xfrm rot="-5400000">
            <a:off x="9848600" y="359200"/>
            <a:ext cx="1075600" cy="1150800"/>
          </a:xfrm>
          <a:prstGeom prst="round2SameRect">
            <a:avLst>
              <a:gd name="adj1" fmla="val 50000"/>
              <a:gd name="adj2" fmla="val 0"/>
            </a:avLst>
          </a:prstGeom>
          <a:gradFill>
            <a:gsLst>
              <a:gs pos="0">
                <a:schemeClr val="accent5"/>
              </a:gs>
              <a:gs pos="50000">
                <a:schemeClr val="accent4"/>
              </a:gs>
              <a:gs pos="100000">
                <a:schemeClr val="accent4"/>
              </a:gs>
            </a:gsLst>
            <a:lin ang="5400012" scaled="0"/>
          </a:gra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15" name="Google Shape;115;p4"/>
          <p:cNvSpPr txBox="1">
            <a:spLocks noGrp="1"/>
          </p:cNvSpPr>
          <p:nvPr>
            <p:ph type="title"/>
          </p:nvPr>
        </p:nvSpPr>
        <p:spPr>
          <a:xfrm>
            <a:off x="960000" y="821600"/>
            <a:ext cx="10272000" cy="752400"/>
          </a:xfrm>
          <a:prstGeom prst="rect">
            <a:avLst/>
          </a:prstGeom>
        </p:spPr>
        <p:txBody>
          <a:bodyPr spcFirstLastPara="1" wrap="square" lIns="91425" tIns="91425" rIns="91425" bIns="91425" anchor="ctr" anchorCtr="0">
            <a:noAutofit/>
          </a:bodyPr>
          <a:lstStyle>
            <a:lvl1pPr lvl="0" rtl="0">
              <a:spcBef>
                <a:spcPts val="0"/>
              </a:spcBef>
              <a:spcAft>
                <a:spcPts val="0"/>
              </a:spcAft>
              <a:buSzPts val="2800"/>
              <a:buNone/>
              <a:defRPr b="1"/>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16" name="Google Shape;116;p4"/>
          <p:cNvSpPr txBox="1">
            <a:spLocks noGrp="1"/>
          </p:cNvSpPr>
          <p:nvPr>
            <p:ph type="body" idx="1"/>
          </p:nvPr>
        </p:nvSpPr>
        <p:spPr>
          <a:xfrm>
            <a:off x="960000" y="1649444"/>
            <a:ext cx="10272000" cy="4488400"/>
          </a:xfrm>
          <a:prstGeom prst="rect">
            <a:avLst/>
          </a:prstGeom>
        </p:spPr>
        <p:txBody>
          <a:bodyPr spcFirstLastPara="1" wrap="square" lIns="91425" tIns="91425" rIns="91425" bIns="91425" anchor="t" anchorCtr="0">
            <a:noAutofit/>
          </a:bodyPr>
          <a:lstStyle>
            <a:lvl1pPr marL="609585" lvl="0" indent="-423323" rtl="0">
              <a:lnSpc>
                <a:spcPct val="115000"/>
              </a:lnSpc>
              <a:spcBef>
                <a:spcPts val="0"/>
              </a:spcBef>
              <a:spcAft>
                <a:spcPts val="0"/>
              </a:spcAft>
              <a:buClr>
                <a:schemeClr val="accent3"/>
              </a:buClr>
              <a:buSzPts val="1400"/>
              <a:buChar char="●"/>
              <a:defRPr sz="1400">
                <a:solidFill>
                  <a:srgbClr val="434343"/>
                </a:solidFill>
              </a:defRPr>
            </a:lvl1pPr>
            <a:lvl2pPr marL="1219170" lvl="1" indent="-423323" rtl="0">
              <a:lnSpc>
                <a:spcPct val="115000"/>
              </a:lnSpc>
              <a:spcBef>
                <a:spcPts val="0"/>
              </a:spcBef>
              <a:spcAft>
                <a:spcPts val="0"/>
              </a:spcAft>
              <a:buClr>
                <a:srgbClr val="434343"/>
              </a:buClr>
              <a:buSzPts val="1400"/>
              <a:buChar char="○"/>
              <a:defRPr>
                <a:solidFill>
                  <a:srgbClr val="434343"/>
                </a:solidFill>
              </a:defRPr>
            </a:lvl2pPr>
            <a:lvl3pPr marL="1828754" lvl="2" indent="-423323" rtl="0">
              <a:lnSpc>
                <a:spcPct val="115000"/>
              </a:lnSpc>
              <a:spcBef>
                <a:spcPts val="2133"/>
              </a:spcBef>
              <a:spcAft>
                <a:spcPts val="0"/>
              </a:spcAft>
              <a:buClr>
                <a:srgbClr val="434343"/>
              </a:buClr>
              <a:buSzPts val="1400"/>
              <a:buChar char="■"/>
              <a:defRPr>
                <a:solidFill>
                  <a:srgbClr val="434343"/>
                </a:solidFill>
              </a:defRPr>
            </a:lvl3pPr>
            <a:lvl4pPr marL="2438339" lvl="3" indent="-423323" rtl="0">
              <a:lnSpc>
                <a:spcPct val="115000"/>
              </a:lnSpc>
              <a:spcBef>
                <a:spcPts val="2133"/>
              </a:spcBef>
              <a:spcAft>
                <a:spcPts val="0"/>
              </a:spcAft>
              <a:buClr>
                <a:srgbClr val="434343"/>
              </a:buClr>
              <a:buSzPts val="1400"/>
              <a:buChar char="●"/>
              <a:defRPr>
                <a:solidFill>
                  <a:srgbClr val="434343"/>
                </a:solidFill>
              </a:defRPr>
            </a:lvl4pPr>
            <a:lvl5pPr marL="3047924" lvl="4" indent="-423323" rtl="0">
              <a:lnSpc>
                <a:spcPct val="115000"/>
              </a:lnSpc>
              <a:spcBef>
                <a:spcPts val="2133"/>
              </a:spcBef>
              <a:spcAft>
                <a:spcPts val="0"/>
              </a:spcAft>
              <a:buClr>
                <a:srgbClr val="434343"/>
              </a:buClr>
              <a:buSzPts val="1400"/>
              <a:buChar char="○"/>
              <a:defRPr>
                <a:solidFill>
                  <a:srgbClr val="434343"/>
                </a:solidFill>
              </a:defRPr>
            </a:lvl5pPr>
            <a:lvl6pPr marL="3657509" lvl="5" indent="-423323" rtl="0">
              <a:lnSpc>
                <a:spcPct val="115000"/>
              </a:lnSpc>
              <a:spcBef>
                <a:spcPts val="2133"/>
              </a:spcBef>
              <a:spcAft>
                <a:spcPts val="0"/>
              </a:spcAft>
              <a:buClr>
                <a:srgbClr val="434343"/>
              </a:buClr>
              <a:buSzPts val="1400"/>
              <a:buChar char="■"/>
              <a:defRPr>
                <a:solidFill>
                  <a:srgbClr val="434343"/>
                </a:solidFill>
              </a:defRPr>
            </a:lvl6pPr>
            <a:lvl7pPr marL="4267093" lvl="6" indent="-423323" rtl="0">
              <a:lnSpc>
                <a:spcPct val="115000"/>
              </a:lnSpc>
              <a:spcBef>
                <a:spcPts val="2133"/>
              </a:spcBef>
              <a:spcAft>
                <a:spcPts val="0"/>
              </a:spcAft>
              <a:buClr>
                <a:srgbClr val="434343"/>
              </a:buClr>
              <a:buSzPts val="1400"/>
              <a:buChar char="●"/>
              <a:defRPr>
                <a:solidFill>
                  <a:srgbClr val="434343"/>
                </a:solidFill>
              </a:defRPr>
            </a:lvl7pPr>
            <a:lvl8pPr marL="4876678" lvl="7" indent="-423323" rtl="0">
              <a:lnSpc>
                <a:spcPct val="115000"/>
              </a:lnSpc>
              <a:spcBef>
                <a:spcPts val="2133"/>
              </a:spcBef>
              <a:spcAft>
                <a:spcPts val="0"/>
              </a:spcAft>
              <a:buClr>
                <a:srgbClr val="434343"/>
              </a:buClr>
              <a:buSzPts val="1400"/>
              <a:buChar char="○"/>
              <a:defRPr>
                <a:solidFill>
                  <a:srgbClr val="434343"/>
                </a:solidFill>
              </a:defRPr>
            </a:lvl8pPr>
            <a:lvl9pPr marL="5486263" lvl="8" indent="-423323" rtl="0">
              <a:lnSpc>
                <a:spcPct val="115000"/>
              </a:lnSpc>
              <a:spcBef>
                <a:spcPts val="2133"/>
              </a:spcBef>
              <a:spcAft>
                <a:spcPts val="2133"/>
              </a:spcAft>
              <a:buClr>
                <a:srgbClr val="434343"/>
              </a:buClr>
              <a:buSzPts val="1400"/>
              <a:buChar char="■"/>
              <a:defRPr>
                <a:solidFill>
                  <a:srgbClr val="434343"/>
                </a:solidFill>
              </a:defRPr>
            </a:lvl9pPr>
          </a:lstStyle>
          <a:p>
            <a:endParaRPr/>
          </a:p>
        </p:txBody>
      </p:sp>
      <p:cxnSp>
        <p:nvCxnSpPr>
          <p:cNvPr id="117" name="Google Shape;117;p4"/>
          <p:cNvCxnSpPr/>
          <p:nvPr/>
        </p:nvCxnSpPr>
        <p:spPr>
          <a:xfrm>
            <a:off x="1112467" y="1574000"/>
            <a:ext cx="669200" cy="0"/>
          </a:xfrm>
          <a:prstGeom prst="straightConnector1">
            <a:avLst/>
          </a:prstGeom>
          <a:noFill/>
          <a:ln w="19050" cap="rnd" cmpd="sng">
            <a:solidFill>
              <a:schemeClr val="accent3"/>
            </a:solidFill>
            <a:prstDash val="dashDot"/>
            <a:round/>
            <a:headEnd type="none" w="med" len="med"/>
            <a:tailEnd type="none" w="med" len="med"/>
          </a:ln>
        </p:spPr>
      </p:cxnSp>
      <p:grpSp>
        <p:nvGrpSpPr>
          <p:cNvPr id="118" name="Google Shape;118;p4"/>
          <p:cNvGrpSpPr/>
          <p:nvPr/>
        </p:nvGrpSpPr>
        <p:grpSpPr>
          <a:xfrm>
            <a:off x="10240900" y="401503"/>
            <a:ext cx="2178403" cy="6005531"/>
            <a:chOff x="7680675" y="301127"/>
            <a:chExt cx="1633802" cy="4504148"/>
          </a:xfrm>
        </p:grpSpPr>
        <p:sp>
          <p:nvSpPr>
            <p:cNvPr id="119" name="Google Shape;119;p4"/>
            <p:cNvSpPr/>
            <p:nvPr/>
          </p:nvSpPr>
          <p:spPr>
            <a:xfrm flipH="1">
              <a:off x="7758402" y="301127"/>
              <a:ext cx="1556075" cy="803172"/>
            </a:xfrm>
            <a:custGeom>
              <a:avLst/>
              <a:gdLst/>
              <a:ahLst/>
              <a:cxnLst/>
              <a:rect l="l" t="t" r="r" b="b"/>
              <a:pathLst>
                <a:path w="35877" h="18518" extrusionOk="0">
                  <a:moveTo>
                    <a:pt x="9530" y="0"/>
                  </a:moveTo>
                  <a:cubicBezTo>
                    <a:pt x="7432" y="0"/>
                    <a:pt x="5336" y="842"/>
                    <a:pt x="4017" y="2463"/>
                  </a:cubicBezTo>
                  <a:cubicBezTo>
                    <a:pt x="2149" y="4758"/>
                    <a:pt x="2099" y="8106"/>
                    <a:pt x="3041" y="10911"/>
                  </a:cubicBezTo>
                  <a:cubicBezTo>
                    <a:pt x="2843" y="10842"/>
                    <a:pt x="2641" y="10810"/>
                    <a:pt x="2441" y="10810"/>
                  </a:cubicBezTo>
                  <a:cubicBezTo>
                    <a:pt x="1274" y="10810"/>
                    <a:pt x="142" y="11891"/>
                    <a:pt x="61" y="13105"/>
                  </a:cubicBezTo>
                  <a:cubicBezTo>
                    <a:pt x="1" y="14032"/>
                    <a:pt x="440" y="14887"/>
                    <a:pt x="1082" y="15527"/>
                  </a:cubicBezTo>
                  <a:cubicBezTo>
                    <a:pt x="1542" y="15989"/>
                    <a:pt x="3196" y="16676"/>
                    <a:pt x="2220" y="17437"/>
                  </a:cubicBezTo>
                  <a:cubicBezTo>
                    <a:pt x="2742" y="18172"/>
                    <a:pt x="3869" y="18203"/>
                    <a:pt x="4692" y="18218"/>
                  </a:cubicBezTo>
                  <a:cubicBezTo>
                    <a:pt x="9161" y="18300"/>
                    <a:pt x="13630" y="18379"/>
                    <a:pt x="18100" y="18459"/>
                  </a:cubicBezTo>
                  <a:cubicBezTo>
                    <a:pt x="19735" y="18489"/>
                    <a:pt x="21372" y="18518"/>
                    <a:pt x="23009" y="18518"/>
                  </a:cubicBezTo>
                  <a:cubicBezTo>
                    <a:pt x="25841" y="18518"/>
                    <a:pt x="28670" y="18430"/>
                    <a:pt x="31482" y="18104"/>
                  </a:cubicBezTo>
                  <a:cubicBezTo>
                    <a:pt x="32467" y="17990"/>
                    <a:pt x="33466" y="17842"/>
                    <a:pt x="34369" y="17431"/>
                  </a:cubicBezTo>
                  <a:cubicBezTo>
                    <a:pt x="34776" y="17244"/>
                    <a:pt x="35172" y="16995"/>
                    <a:pt x="35430" y="16627"/>
                  </a:cubicBezTo>
                  <a:cubicBezTo>
                    <a:pt x="35876" y="15993"/>
                    <a:pt x="35817" y="15081"/>
                    <a:pt x="35373" y="14444"/>
                  </a:cubicBezTo>
                  <a:cubicBezTo>
                    <a:pt x="34930" y="13809"/>
                    <a:pt x="34161" y="13445"/>
                    <a:pt x="33387" y="13392"/>
                  </a:cubicBezTo>
                  <a:cubicBezTo>
                    <a:pt x="34631" y="10621"/>
                    <a:pt x="33357" y="6982"/>
                    <a:pt x="30653" y="5593"/>
                  </a:cubicBezTo>
                  <a:cubicBezTo>
                    <a:pt x="29850" y="5181"/>
                    <a:pt x="28959" y="4987"/>
                    <a:pt x="28062" y="4987"/>
                  </a:cubicBezTo>
                  <a:cubicBezTo>
                    <a:pt x="25943" y="4987"/>
                    <a:pt x="23796" y="6071"/>
                    <a:pt x="22723" y="7917"/>
                  </a:cubicBezTo>
                  <a:cubicBezTo>
                    <a:pt x="22169" y="7040"/>
                    <a:pt x="21482" y="6184"/>
                    <a:pt x="20526" y="5782"/>
                  </a:cubicBezTo>
                  <a:cubicBezTo>
                    <a:pt x="20215" y="5651"/>
                    <a:pt x="19871" y="5584"/>
                    <a:pt x="19529" y="5584"/>
                  </a:cubicBezTo>
                  <a:cubicBezTo>
                    <a:pt x="18818" y="5584"/>
                    <a:pt x="18117" y="5873"/>
                    <a:pt x="17756" y="6473"/>
                  </a:cubicBezTo>
                  <a:cubicBezTo>
                    <a:pt x="16814" y="3725"/>
                    <a:pt x="14696" y="1317"/>
                    <a:pt x="11942" y="389"/>
                  </a:cubicBezTo>
                  <a:cubicBezTo>
                    <a:pt x="11169" y="129"/>
                    <a:pt x="10349" y="0"/>
                    <a:pt x="9530" y="0"/>
                  </a:cubicBezTo>
                  <a:close/>
                </a:path>
              </a:pathLst>
            </a:custGeom>
            <a:solidFill>
              <a:schemeClr val="lt2"/>
            </a:solidFill>
            <a:ln w="19050" cap="flat" cmpd="sng">
              <a:solidFill>
                <a:schemeClr val="accent5"/>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120" name="Google Shape;120;p4"/>
            <p:cNvGrpSpPr/>
            <p:nvPr/>
          </p:nvGrpSpPr>
          <p:grpSpPr>
            <a:xfrm>
              <a:off x="7680675" y="4401700"/>
              <a:ext cx="403350" cy="403575"/>
              <a:chOff x="2715250" y="338213"/>
              <a:chExt cx="403350" cy="403575"/>
            </a:xfrm>
          </p:grpSpPr>
          <p:sp>
            <p:nvSpPr>
              <p:cNvPr id="121" name="Google Shape;121;p4"/>
              <p:cNvSpPr/>
              <p:nvPr/>
            </p:nvSpPr>
            <p:spPr>
              <a:xfrm>
                <a:off x="2854400" y="338213"/>
                <a:ext cx="101850" cy="197175"/>
              </a:xfrm>
              <a:custGeom>
                <a:avLst/>
                <a:gdLst/>
                <a:ahLst/>
                <a:cxnLst/>
                <a:rect l="l" t="t" r="r" b="b"/>
                <a:pathLst>
                  <a:path w="4074" h="7887" extrusionOk="0">
                    <a:moveTo>
                      <a:pt x="1998" y="1"/>
                    </a:moveTo>
                    <a:cubicBezTo>
                      <a:pt x="1934" y="1"/>
                      <a:pt x="1870" y="7"/>
                      <a:pt x="1807" y="21"/>
                    </a:cubicBezTo>
                    <a:cubicBezTo>
                      <a:pt x="1519" y="81"/>
                      <a:pt x="1278" y="278"/>
                      <a:pt x="1079" y="495"/>
                    </a:cubicBezTo>
                    <a:cubicBezTo>
                      <a:pt x="212" y="1440"/>
                      <a:pt x="1" y="2859"/>
                      <a:pt x="291" y="4106"/>
                    </a:cubicBezTo>
                    <a:cubicBezTo>
                      <a:pt x="475" y="4890"/>
                      <a:pt x="836" y="5613"/>
                      <a:pt x="1279" y="6283"/>
                    </a:cubicBezTo>
                    <a:cubicBezTo>
                      <a:pt x="1516" y="6641"/>
                      <a:pt x="1949" y="7592"/>
                      <a:pt x="2336" y="7796"/>
                    </a:cubicBezTo>
                    <a:cubicBezTo>
                      <a:pt x="2454" y="7858"/>
                      <a:pt x="2564" y="7887"/>
                      <a:pt x="2668" y="7887"/>
                    </a:cubicBezTo>
                    <a:cubicBezTo>
                      <a:pt x="3539" y="7887"/>
                      <a:pt x="3930" y="5894"/>
                      <a:pt x="3977" y="5278"/>
                    </a:cubicBezTo>
                    <a:cubicBezTo>
                      <a:pt x="4073" y="3985"/>
                      <a:pt x="3898" y="2675"/>
                      <a:pt x="3462" y="1454"/>
                    </a:cubicBezTo>
                    <a:cubicBezTo>
                      <a:pt x="3330" y="1078"/>
                      <a:pt x="3164" y="700"/>
                      <a:pt x="2887" y="412"/>
                    </a:cubicBezTo>
                    <a:cubicBezTo>
                      <a:pt x="2655" y="171"/>
                      <a:pt x="2328" y="1"/>
                      <a:pt x="1998"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2" name="Google Shape;122;p4"/>
              <p:cNvSpPr/>
              <p:nvPr/>
            </p:nvSpPr>
            <p:spPr>
              <a:xfrm>
                <a:off x="2857125" y="540938"/>
                <a:ext cx="109225" cy="200850"/>
              </a:xfrm>
              <a:custGeom>
                <a:avLst/>
                <a:gdLst/>
                <a:ahLst/>
                <a:cxnLst/>
                <a:rect l="l" t="t" r="r" b="b"/>
                <a:pathLst>
                  <a:path w="4369" h="8034" extrusionOk="0">
                    <a:moveTo>
                      <a:pt x="2109" y="1"/>
                    </a:moveTo>
                    <a:cubicBezTo>
                      <a:pt x="2055" y="1"/>
                      <a:pt x="2000" y="6"/>
                      <a:pt x="1944" y="16"/>
                    </a:cubicBezTo>
                    <a:cubicBezTo>
                      <a:pt x="1059" y="180"/>
                      <a:pt x="434" y="1502"/>
                      <a:pt x="250" y="2258"/>
                    </a:cubicBezTo>
                    <a:cubicBezTo>
                      <a:pt x="1" y="3272"/>
                      <a:pt x="99" y="4335"/>
                      <a:pt x="195" y="5374"/>
                    </a:cubicBezTo>
                    <a:cubicBezTo>
                      <a:pt x="274" y="6201"/>
                      <a:pt x="375" y="7084"/>
                      <a:pt x="913" y="7715"/>
                    </a:cubicBezTo>
                    <a:cubicBezTo>
                      <a:pt x="1020" y="7843"/>
                      <a:pt x="1151" y="7960"/>
                      <a:pt x="1311" y="8009"/>
                    </a:cubicBezTo>
                    <a:cubicBezTo>
                      <a:pt x="1371" y="8026"/>
                      <a:pt x="1432" y="8033"/>
                      <a:pt x="1495" y="8033"/>
                    </a:cubicBezTo>
                    <a:cubicBezTo>
                      <a:pt x="1577" y="8033"/>
                      <a:pt x="1660" y="8021"/>
                      <a:pt x="1741" y="8004"/>
                    </a:cubicBezTo>
                    <a:cubicBezTo>
                      <a:pt x="2689" y="7805"/>
                      <a:pt x="3402" y="6985"/>
                      <a:pt x="3777" y="6092"/>
                    </a:cubicBezTo>
                    <a:cubicBezTo>
                      <a:pt x="4368" y="4684"/>
                      <a:pt x="4272" y="3043"/>
                      <a:pt x="3692" y="1628"/>
                    </a:cubicBezTo>
                    <a:cubicBezTo>
                      <a:pt x="3437" y="1004"/>
                      <a:pt x="2873" y="1"/>
                      <a:pt x="2109"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3" name="Google Shape;123;p4"/>
              <p:cNvSpPr/>
              <p:nvPr/>
            </p:nvSpPr>
            <p:spPr>
              <a:xfrm>
                <a:off x="2715250" y="519138"/>
                <a:ext cx="191400" cy="114500"/>
              </a:xfrm>
              <a:custGeom>
                <a:avLst/>
                <a:gdLst/>
                <a:ahLst/>
                <a:cxnLst/>
                <a:rect l="l" t="t" r="r" b="b"/>
                <a:pathLst>
                  <a:path w="7656" h="4580" extrusionOk="0">
                    <a:moveTo>
                      <a:pt x="5835" y="0"/>
                    </a:moveTo>
                    <a:cubicBezTo>
                      <a:pt x="5338" y="0"/>
                      <a:pt x="4861" y="62"/>
                      <a:pt x="4618" y="115"/>
                    </a:cubicBezTo>
                    <a:cubicBezTo>
                      <a:pt x="3351" y="387"/>
                      <a:pt x="2143" y="929"/>
                      <a:pt x="1096" y="1691"/>
                    </a:cubicBezTo>
                    <a:cubicBezTo>
                      <a:pt x="772" y="1925"/>
                      <a:pt x="457" y="2190"/>
                      <a:pt x="260" y="2536"/>
                    </a:cubicBezTo>
                    <a:cubicBezTo>
                      <a:pt x="62" y="2884"/>
                      <a:pt x="0" y="3332"/>
                      <a:pt x="190" y="3684"/>
                    </a:cubicBezTo>
                    <a:cubicBezTo>
                      <a:pt x="331" y="3943"/>
                      <a:pt x="587" y="4118"/>
                      <a:pt x="851" y="4248"/>
                    </a:cubicBezTo>
                    <a:cubicBezTo>
                      <a:pt x="1318" y="4476"/>
                      <a:pt x="1829" y="4579"/>
                      <a:pt x="2345" y="4579"/>
                    </a:cubicBezTo>
                    <a:cubicBezTo>
                      <a:pt x="3104" y="4579"/>
                      <a:pt x="3875" y="4356"/>
                      <a:pt x="4538" y="3980"/>
                    </a:cubicBezTo>
                    <a:cubicBezTo>
                      <a:pt x="5237" y="3582"/>
                      <a:pt x="5828" y="3030"/>
                      <a:pt x="6345" y="2418"/>
                    </a:cubicBezTo>
                    <a:cubicBezTo>
                      <a:pt x="6622" y="2091"/>
                      <a:pt x="7410" y="1406"/>
                      <a:pt x="7496" y="976"/>
                    </a:cubicBezTo>
                    <a:cubicBezTo>
                      <a:pt x="7655" y="194"/>
                      <a:pt x="6713" y="0"/>
                      <a:pt x="5835"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4" name="Google Shape;124;p4"/>
              <p:cNvSpPr/>
              <p:nvPr/>
            </p:nvSpPr>
            <p:spPr>
              <a:xfrm>
                <a:off x="2921300" y="416938"/>
                <a:ext cx="197300" cy="127675"/>
              </a:xfrm>
              <a:custGeom>
                <a:avLst/>
                <a:gdLst/>
                <a:ahLst/>
                <a:cxnLst/>
                <a:rect l="l" t="t" r="r" b="b"/>
                <a:pathLst>
                  <a:path w="7892" h="5107" extrusionOk="0">
                    <a:moveTo>
                      <a:pt x="5419" y="0"/>
                    </a:moveTo>
                    <a:cubicBezTo>
                      <a:pt x="5275" y="0"/>
                      <a:pt x="5132" y="8"/>
                      <a:pt x="4991" y="22"/>
                    </a:cubicBezTo>
                    <a:cubicBezTo>
                      <a:pt x="3472" y="181"/>
                      <a:pt x="2080" y="1058"/>
                      <a:pt x="1121" y="2244"/>
                    </a:cubicBezTo>
                    <a:cubicBezTo>
                      <a:pt x="668" y="2805"/>
                      <a:pt x="1" y="3885"/>
                      <a:pt x="549" y="4554"/>
                    </a:cubicBezTo>
                    <a:cubicBezTo>
                      <a:pt x="889" y="4970"/>
                      <a:pt x="1546" y="5107"/>
                      <a:pt x="2181" y="5107"/>
                    </a:cubicBezTo>
                    <a:cubicBezTo>
                      <a:pt x="2609" y="5107"/>
                      <a:pt x="3027" y="5045"/>
                      <a:pt x="3330" y="4963"/>
                    </a:cubicBezTo>
                    <a:cubicBezTo>
                      <a:pt x="4338" y="4695"/>
                      <a:pt x="5222" y="4098"/>
                      <a:pt x="6088" y="3510"/>
                    </a:cubicBezTo>
                    <a:cubicBezTo>
                      <a:pt x="6774" y="3044"/>
                      <a:pt x="7498" y="2530"/>
                      <a:pt x="7793" y="1754"/>
                    </a:cubicBezTo>
                    <a:cubicBezTo>
                      <a:pt x="7852" y="1597"/>
                      <a:pt x="7891" y="1426"/>
                      <a:pt x="7858" y="1263"/>
                    </a:cubicBezTo>
                    <a:cubicBezTo>
                      <a:pt x="7826" y="1121"/>
                      <a:pt x="7741" y="999"/>
                      <a:pt x="7647" y="887"/>
                    </a:cubicBezTo>
                    <a:cubicBezTo>
                      <a:pt x="7109" y="260"/>
                      <a:pt x="6256" y="0"/>
                      <a:pt x="5419"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5" name="Google Shape;125;p4"/>
              <p:cNvSpPr/>
              <p:nvPr/>
            </p:nvSpPr>
            <p:spPr>
              <a:xfrm>
                <a:off x="2913575" y="532938"/>
                <a:ext cx="191450" cy="128500"/>
              </a:xfrm>
              <a:custGeom>
                <a:avLst/>
                <a:gdLst/>
                <a:ahLst/>
                <a:cxnLst/>
                <a:rect l="l" t="t" r="r" b="b"/>
                <a:pathLst>
                  <a:path w="7658" h="5140" extrusionOk="0">
                    <a:moveTo>
                      <a:pt x="1532" y="1"/>
                    </a:moveTo>
                    <a:cubicBezTo>
                      <a:pt x="1381" y="1"/>
                      <a:pt x="1248" y="16"/>
                      <a:pt x="1151" y="57"/>
                    </a:cubicBezTo>
                    <a:cubicBezTo>
                      <a:pt x="1" y="549"/>
                      <a:pt x="1574" y="2444"/>
                      <a:pt x="2074" y="2918"/>
                    </a:cubicBezTo>
                    <a:cubicBezTo>
                      <a:pt x="3017" y="3808"/>
                      <a:pt x="4146" y="4497"/>
                      <a:pt x="5369" y="4925"/>
                    </a:cubicBezTo>
                    <a:cubicBezTo>
                      <a:pt x="5698" y="5042"/>
                      <a:pt x="6041" y="5140"/>
                      <a:pt x="6389" y="5140"/>
                    </a:cubicBezTo>
                    <a:cubicBezTo>
                      <a:pt x="6439" y="5140"/>
                      <a:pt x="6490" y="5138"/>
                      <a:pt x="6541" y="5134"/>
                    </a:cubicBezTo>
                    <a:cubicBezTo>
                      <a:pt x="6939" y="5100"/>
                      <a:pt x="7343" y="4896"/>
                      <a:pt x="7526" y="4541"/>
                    </a:cubicBezTo>
                    <a:cubicBezTo>
                      <a:pt x="7658" y="4278"/>
                      <a:pt x="7658" y="3967"/>
                      <a:pt x="7615" y="3677"/>
                    </a:cubicBezTo>
                    <a:cubicBezTo>
                      <a:pt x="7425" y="2407"/>
                      <a:pt x="6457" y="1350"/>
                      <a:pt x="5304" y="791"/>
                    </a:cubicBezTo>
                    <a:cubicBezTo>
                      <a:pt x="4579" y="441"/>
                      <a:pt x="3788" y="266"/>
                      <a:pt x="2992" y="190"/>
                    </a:cubicBezTo>
                    <a:cubicBezTo>
                      <a:pt x="2669" y="158"/>
                      <a:pt x="2008" y="1"/>
                      <a:pt x="1532"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6" name="Google Shape;126;p4"/>
              <p:cNvSpPr/>
              <p:nvPr/>
            </p:nvSpPr>
            <p:spPr>
              <a:xfrm>
                <a:off x="2740575" y="399088"/>
                <a:ext cx="173750" cy="154650"/>
              </a:xfrm>
              <a:custGeom>
                <a:avLst/>
                <a:gdLst/>
                <a:ahLst/>
                <a:cxnLst/>
                <a:rect l="l" t="t" r="r" b="b"/>
                <a:pathLst>
                  <a:path w="6950" h="6186" extrusionOk="0">
                    <a:moveTo>
                      <a:pt x="1243" y="1"/>
                    </a:moveTo>
                    <a:cubicBezTo>
                      <a:pt x="1225" y="1"/>
                      <a:pt x="1207" y="1"/>
                      <a:pt x="1189" y="2"/>
                    </a:cubicBezTo>
                    <a:cubicBezTo>
                      <a:pt x="1022" y="5"/>
                      <a:pt x="849" y="33"/>
                      <a:pt x="710" y="127"/>
                    </a:cubicBezTo>
                    <a:cubicBezTo>
                      <a:pt x="592" y="210"/>
                      <a:pt x="508" y="335"/>
                      <a:pt x="442" y="463"/>
                    </a:cubicBezTo>
                    <a:cubicBezTo>
                      <a:pt x="1" y="1326"/>
                      <a:pt x="189" y="2396"/>
                      <a:pt x="648" y="3250"/>
                    </a:cubicBezTo>
                    <a:cubicBezTo>
                      <a:pt x="1368" y="4596"/>
                      <a:pt x="2706" y="5552"/>
                      <a:pt x="4168" y="5992"/>
                    </a:cubicBezTo>
                    <a:cubicBezTo>
                      <a:pt x="4488" y="6089"/>
                      <a:pt x="4928" y="6185"/>
                      <a:pt x="5350" y="6185"/>
                    </a:cubicBezTo>
                    <a:cubicBezTo>
                      <a:pt x="5839" y="6185"/>
                      <a:pt x="6303" y="6056"/>
                      <a:pt x="6524" y="5647"/>
                    </a:cubicBezTo>
                    <a:cubicBezTo>
                      <a:pt x="6949" y="4856"/>
                      <a:pt x="6317" y="3539"/>
                      <a:pt x="5846" y="2919"/>
                    </a:cubicBezTo>
                    <a:cubicBezTo>
                      <a:pt x="5215" y="2088"/>
                      <a:pt x="4326" y="1493"/>
                      <a:pt x="3459" y="916"/>
                    </a:cubicBezTo>
                    <a:cubicBezTo>
                      <a:pt x="2784" y="468"/>
                      <a:pt x="2050" y="1"/>
                      <a:pt x="1243"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7" name="Google Shape;127;p4"/>
              <p:cNvSpPr/>
              <p:nvPr/>
            </p:nvSpPr>
            <p:spPr>
              <a:xfrm>
                <a:off x="2877600" y="492888"/>
                <a:ext cx="79500" cy="77625"/>
              </a:xfrm>
              <a:custGeom>
                <a:avLst/>
                <a:gdLst/>
                <a:ahLst/>
                <a:cxnLst/>
                <a:rect l="l" t="t" r="r" b="b"/>
                <a:pathLst>
                  <a:path w="3180" h="3105" extrusionOk="0">
                    <a:moveTo>
                      <a:pt x="1786" y="1"/>
                    </a:moveTo>
                    <a:cubicBezTo>
                      <a:pt x="1060" y="1"/>
                      <a:pt x="280" y="550"/>
                      <a:pt x="104" y="1245"/>
                    </a:cubicBezTo>
                    <a:cubicBezTo>
                      <a:pt x="0" y="1664"/>
                      <a:pt x="86" y="2125"/>
                      <a:pt x="337" y="2476"/>
                    </a:cubicBezTo>
                    <a:cubicBezTo>
                      <a:pt x="618" y="2872"/>
                      <a:pt x="1104" y="3104"/>
                      <a:pt x="1589" y="3104"/>
                    </a:cubicBezTo>
                    <a:cubicBezTo>
                      <a:pt x="1713" y="3104"/>
                      <a:pt x="1837" y="3089"/>
                      <a:pt x="1957" y="3057"/>
                    </a:cubicBezTo>
                    <a:cubicBezTo>
                      <a:pt x="2547" y="2900"/>
                      <a:pt x="3014" y="2361"/>
                      <a:pt x="3092" y="1756"/>
                    </a:cubicBezTo>
                    <a:cubicBezTo>
                      <a:pt x="3180" y="1063"/>
                      <a:pt x="2659" y="56"/>
                      <a:pt x="1882" y="4"/>
                    </a:cubicBezTo>
                    <a:cubicBezTo>
                      <a:pt x="1850" y="2"/>
                      <a:pt x="1818" y="1"/>
                      <a:pt x="1786" y="1"/>
                    </a:cubicBezTo>
                    <a:close/>
                  </a:path>
                </a:pathLst>
              </a:custGeom>
              <a:solidFill>
                <a:schemeClr val="accen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28" name="Google Shape;128;p4"/>
            <p:cNvGrpSpPr/>
            <p:nvPr/>
          </p:nvGrpSpPr>
          <p:grpSpPr>
            <a:xfrm>
              <a:off x="8334763" y="4157263"/>
              <a:ext cx="403350" cy="403575"/>
              <a:chOff x="2715250" y="338213"/>
              <a:chExt cx="403350" cy="403575"/>
            </a:xfrm>
          </p:grpSpPr>
          <p:sp>
            <p:nvSpPr>
              <p:cNvPr id="129" name="Google Shape;129;p4"/>
              <p:cNvSpPr/>
              <p:nvPr/>
            </p:nvSpPr>
            <p:spPr>
              <a:xfrm>
                <a:off x="2854400" y="338213"/>
                <a:ext cx="101850" cy="197175"/>
              </a:xfrm>
              <a:custGeom>
                <a:avLst/>
                <a:gdLst/>
                <a:ahLst/>
                <a:cxnLst/>
                <a:rect l="l" t="t" r="r" b="b"/>
                <a:pathLst>
                  <a:path w="4074" h="7887" extrusionOk="0">
                    <a:moveTo>
                      <a:pt x="1998" y="1"/>
                    </a:moveTo>
                    <a:cubicBezTo>
                      <a:pt x="1934" y="1"/>
                      <a:pt x="1870" y="7"/>
                      <a:pt x="1807" y="21"/>
                    </a:cubicBezTo>
                    <a:cubicBezTo>
                      <a:pt x="1519" y="81"/>
                      <a:pt x="1278" y="278"/>
                      <a:pt x="1079" y="495"/>
                    </a:cubicBezTo>
                    <a:cubicBezTo>
                      <a:pt x="212" y="1440"/>
                      <a:pt x="1" y="2859"/>
                      <a:pt x="291" y="4106"/>
                    </a:cubicBezTo>
                    <a:cubicBezTo>
                      <a:pt x="475" y="4890"/>
                      <a:pt x="836" y="5613"/>
                      <a:pt x="1279" y="6283"/>
                    </a:cubicBezTo>
                    <a:cubicBezTo>
                      <a:pt x="1516" y="6641"/>
                      <a:pt x="1949" y="7592"/>
                      <a:pt x="2336" y="7796"/>
                    </a:cubicBezTo>
                    <a:cubicBezTo>
                      <a:pt x="2454" y="7858"/>
                      <a:pt x="2564" y="7887"/>
                      <a:pt x="2668" y="7887"/>
                    </a:cubicBezTo>
                    <a:cubicBezTo>
                      <a:pt x="3539" y="7887"/>
                      <a:pt x="3930" y="5894"/>
                      <a:pt x="3977" y="5278"/>
                    </a:cubicBezTo>
                    <a:cubicBezTo>
                      <a:pt x="4073" y="3985"/>
                      <a:pt x="3898" y="2675"/>
                      <a:pt x="3462" y="1454"/>
                    </a:cubicBezTo>
                    <a:cubicBezTo>
                      <a:pt x="3330" y="1078"/>
                      <a:pt x="3164" y="700"/>
                      <a:pt x="2887" y="412"/>
                    </a:cubicBezTo>
                    <a:cubicBezTo>
                      <a:pt x="2655" y="171"/>
                      <a:pt x="2328" y="1"/>
                      <a:pt x="1998" y="1"/>
                    </a:cubicBezTo>
                    <a:close/>
                  </a:path>
                </a:pathLst>
              </a:custGeom>
              <a:solidFill>
                <a:schemeClr val="dk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0" name="Google Shape;130;p4"/>
              <p:cNvSpPr/>
              <p:nvPr/>
            </p:nvSpPr>
            <p:spPr>
              <a:xfrm>
                <a:off x="2857125" y="540938"/>
                <a:ext cx="109225" cy="200850"/>
              </a:xfrm>
              <a:custGeom>
                <a:avLst/>
                <a:gdLst/>
                <a:ahLst/>
                <a:cxnLst/>
                <a:rect l="l" t="t" r="r" b="b"/>
                <a:pathLst>
                  <a:path w="4369" h="8034" extrusionOk="0">
                    <a:moveTo>
                      <a:pt x="2109" y="1"/>
                    </a:moveTo>
                    <a:cubicBezTo>
                      <a:pt x="2055" y="1"/>
                      <a:pt x="2000" y="6"/>
                      <a:pt x="1944" y="16"/>
                    </a:cubicBezTo>
                    <a:cubicBezTo>
                      <a:pt x="1059" y="180"/>
                      <a:pt x="434" y="1502"/>
                      <a:pt x="250" y="2258"/>
                    </a:cubicBezTo>
                    <a:cubicBezTo>
                      <a:pt x="1" y="3272"/>
                      <a:pt x="99" y="4335"/>
                      <a:pt x="195" y="5374"/>
                    </a:cubicBezTo>
                    <a:cubicBezTo>
                      <a:pt x="274" y="6201"/>
                      <a:pt x="375" y="7084"/>
                      <a:pt x="913" y="7715"/>
                    </a:cubicBezTo>
                    <a:cubicBezTo>
                      <a:pt x="1020" y="7843"/>
                      <a:pt x="1151" y="7960"/>
                      <a:pt x="1311" y="8009"/>
                    </a:cubicBezTo>
                    <a:cubicBezTo>
                      <a:pt x="1371" y="8026"/>
                      <a:pt x="1432" y="8033"/>
                      <a:pt x="1495" y="8033"/>
                    </a:cubicBezTo>
                    <a:cubicBezTo>
                      <a:pt x="1577" y="8033"/>
                      <a:pt x="1660" y="8021"/>
                      <a:pt x="1741" y="8004"/>
                    </a:cubicBezTo>
                    <a:cubicBezTo>
                      <a:pt x="2689" y="7805"/>
                      <a:pt x="3402" y="6985"/>
                      <a:pt x="3777" y="6092"/>
                    </a:cubicBezTo>
                    <a:cubicBezTo>
                      <a:pt x="4368" y="4684"/>
                      <a:pt x="4272" y="3043"/>
                      <a:pt x="3692" y="1628"/>
                    </a:cubicBezTo>
                    <a:cubicBezTo>
                      <a:pt x="3437" y="1004"/>
                      <a:pt x="2873" y="1"/>
                      <a:pt x="2109" y="1"/>
                    </a:cubicBezTo>
                    <a:close/>
                  </a:path>
                </a:pathLst>
              </a:custGeom>
              <a:solidFill>
                <a:schemeClr val="dk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1" name="Google Shape;131;p4"/>
              <p:cNvSpPr/>
              <p:nvPr/>
            </p:nvSpPr>
            <p:spPr>
              <a:xfrm>
                <a:off x="2715250" y="519138"/>
                <a:ext cx="191400" cy="114500"/>
              </a:xfrm>
              <a:custGeom>
                <a:avLst/>
                <a:gdLst/>
                <a:ahLst/>
                <a:cxnLst/>
                <a:rect l="l" t="t" r="r" b="b"/>
                <a:pathLst>
                  <a:path w="7656" h="4580" extrusionOk="0">
                    <a:moveTo>
                      <a:pt x="5835" y="0"/>
                    </a:moveTo>
                    <a:cubicBezTo>
                      <a:pt x="5338" y="0"/>
                      <a:pt x="4861" y="62"/>
                      <a:pt x="4618" y="115"/>
                    </a:cubicBezTo>
                    <a:cubicBezTo>
                      <a:pt x="3351" y="387"/>
                      <a:pt x="2143" y="929"/>
                      <a:pt x="1096" y="1691"/>
                    </a:cubicBezTo>
                    <a:cubicBezTo>
                      <a:pt x="772" y="1925"/>
                      <a:pt x="457" y="2190"/>
                      <a:pt x="260" y="2536"/>
                    </a:cubicBezTo>
                    <a:cubicBezTo>
                      <a:pt x="62" y="2884"/>
                      <a:pt x="0" y="3332"/>
                      <a:pt x="190" y="3684"/>
                    </a:cubicBezTo>
                    <a:cubicBezTo>
                      <a:pt x="331" y="3943"/>
                      <a:pt x="587" y="4118"/>
                      <a:pt x="851" y="4248"/>
                    </a:cubicBezTo>
                    <a:cubicBezTo>
                      <a:pt x="1318" y="4476"/>
                      <a:pt x="1829" y="4579"/>
                      <a:pt x="2345" y="4579"/>
                    </a:cubicBezTo>
                    <a:cubicBezTo>
                      <a:pt x="3104" y="4579"/>
                      <a:pt x="3875" y="4356"/>
                      <a:pt x="4538" y="3980"/>
                    </a:cubicBezTo>
                    <a:cubicBezTo>
                      <a:pt x="5237" y="3582"/>
                      <a:pt x="5828" y="3030"/>
                      <a:pt x="6345" y="2418"/>
                    </a:cubicBezTo>
                    <a:cubicBezTo>
                      <a:pt x="6622" y="2091"/>
                      <a:pt x="7410" y="1406"/>
                      <a:pt x="7496" y="976"/>
                    </a:cubicBezTo>
                    <a:cubicBezTo>
                      <a:pt x="7655" y="194"/>
                      <a:pt x="6713" y="0"/>
                      <a:pt x="5835" y="0"/>
                    </a:cubicBezTo>
                    <a:close/>
                  </a:path>
                </a:pathLst>
              </a:custGeom>
              <a:solidFill>
                <a:schemeClr val="dk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2" name="Google Shape;132;p4"/>
              <p:cNvSpPr/>
              <p:nvPr/>
            </p:nvSpPr>
            <p:spPr>
              <a:xfrm>
                <a:off x="2921300" y="416938"/>
                <a:ext cx="197300" cy="127675"/>
              </a:xfrm>
              <a:custGeom>
                <a:avLst/>
                <a:gdLst/>
                <a:ahLst/>
                <a:cxnLst/>
                <a:rect l="l" t="t" r="r" b="b"/>
                <a:pathLst>
                  <a:path w="7892" h="5107" extrusionOk="0">
                    <a:moveTo>
                      <a:pt x="5419" y="0"/>
                    </a:moveTo>
                    <a:cubicBezTo>
                      <a:pt x="5275" y="0"/>
                      <a:pt x="5132" y="8"/>
                      <a:pt x="4991" y="22"/>
                    </a:cubicBezTo>
                    <a:cubicBezTo>
                      <a:pt x="3472" y="181"/>
                      <a:pt x="2080" y="1058"/>
                      <a:pt x="1121" y="2244"/>
                    </a:cubicBezTo>
                    <a:cubicBezTo>
                      <a:pt x="668" y="2805"/>
                      <a:pt x="1" y="3885"/>
                      <a:pt x="549" y="4554"/>
                    </a:cubicBezTo>
                    <a:cubicBezTo>
                      <a:pt x="889" y="4970"/>
                      <a:pt x="1546" y="5107"/>
                      <a:pt x="2181" y="5107"/>
                    </a:cubicBezTo>
                    <a:cubicBezTo>
                      <a:pt x="2609" y="5107"/>
                      <a:pt x="3027" y="5045"/>
                      <a:pt x="3330" y="4963"/>
                    </a:cubicBezTo>
                    <a:cubicBezTo>
                      <a:pt x="4338" y="4695"/>
                      <a:pt x="5222" y="4098"/>
                      <a:pt x="6088" y="3510"/>
                    </a:cubicBezTo>
                    <a:cubicBezTo>
                      <a:pt x="6774" y="3044"/>
                      <a:pt x="7498" y="2530"/>
                      <a:pt x="7793" y="1754"/>
                    </a:cubicBezTo>
                    <a:cubicBezTo>
                      <a:pt x="7852" y="1597"/>
                      <a:pt x="7891" y="1426"/>
                      <a:pt x="7858" y="1263"/>
                    </a:cubicBezTo>
                    <a:cubicBezTo>
                      <a:pt x="7826" y="1121"/>
                      <a:pt x="7741" y="999"/>
                      <a:pt x="7647" y="887"/>
                    </a:cubicBezTo>
                    <a:cubicBezTo>
                      <a:pt x="7109" y="260"/>
                      <a:pt x="6256" y="0"/>
                      <a:pt x="5419" y="0"/>
                    </a:cubicBezTo>
                    <a:close/>
                  </a:path>
                </a:pathLst>
              </a:custGeom>
              <a:solidFill>
                <a:schemeClr val="dk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3" name="Google Shape;133;p4"/>
              <p:cNvSpPr/>
              <p:nvPr/>
            </p:nvSpPr>
            <p:spPr>
              <a:xfrm>
                <a:off x="2913575" y="532938"/>
                <a:ext cx="191450" cy="128500"/>
              </a:xfrm>
              <a:custGeom>
                <a:avLst/>
                <a:gdLst/>
                <a:ahLst/>
                <a:cxnLst/>
                <a:rect l="l" t="t" r="r" b="b"/>
                <a:pathLst>
                  <a:path w="7658" h="5140" extrusionOk="0">
                    <a:moveTo>
                      <a:pt x="1532" y="1"/>
                    </a:moveTo>
                    <a:cubicBezTo>
                      <a:pt x="1381" y="1"/>
                      <a:pt x="1248" y="16"/>
                      <a:pt x="1151" y="57"/>
                    </a:cubicBezTo>
                    <a:cubicBezTo>
                      <a:pt x="1" y="549"/>
                      <a:pt x="1574" y="2444"/>
                      <a:pt x="2074" y="2918"/>
                    </a:cubicBezTo>
                    <a:cubicBezTo>
                      <a:pt x="3017" y="3808"/>
                      <a:pt x="4146" y="4497"/>
                      <a:pt x="5369" y="4925"/>
                    </a:cubicBezTo>
                    <a:cubicBezTo>
                      <a:pt x="5698" y="5042"/>
                      <a:pt x="6041" y="5140"/>
                      <a:pt x="6389" y="5140"/>
                    </a:cubicBezTo>
                    <a:cubicBezTo>
                      <a:pt x="6439" y="5140"/>
                      <a:pt x="6490" y="5138"/>
                      <a:pt x="6541" y="5134"/>
                    </a:cubicBezTo>
                    <a:cubicBezTo>
                      <a:pt x="6939" y="5100"/>
                      <a:pt x="7343" y="4896"/>
                      <a:pt x="7526" y="4541"/>
                    </a:cubicBezTo>
                    <a:cubicBezTo>
                      <a:pt x="7658" y="4278"/>
                      <a:pt x="7658" y="3967"/>
                      <a:pt x="7615" y="3677"/>
                    </a:cubicBezTo>
                    <a:cubicBezTo>
                      <a:pt x="7425" y="2407"/>
                      <a:pt x="6457" y="1350"/>
                      <a:pt x="5304" y="791"/>
                    </a:cubicBezTo>
                    <a:cubicBezTo>
                      <a:pt x="4579" y="441"/>
                      <a:pt x="3788" y="266"/>
                      <a:pt x="2992" y="190"/>
                    </a:cubicBezTo>
                    <a:cubicBezTo>
                      <a:pt x="2669" y="158"/>
                      <a:pt x="2008" y="1"/>
                      <a:pt x="1532" y="1"/>
                    </a:cubicBezTo>
                    <a:close/>
                  </a:path>
                </a:pathLst>
              </a:custGeom>
              <a:solidFill>
                <a:schemeClr val="dk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4" name="Google Shape;134;p4"/>
              <p:cNvSpPr/>
              <p:nvPr/>
            </p:nvSpPr>
            <p:spPr>
              <a:xfrm>
                <a:off x="2740575" y="399088"/>
                <a:ext cx="173750" cy="154650"/>
              </a:xfrm>
              <a:custGeom>
                <a:avLst/>
                <a:gdLst/>
                <a:ahLst/>
                <a:cxnLst/>
                <a:rect l="l" t="t" r="r" b="b"/>
                <a:pathLst>
                  <a:path w="6950" h="6186" extrusionOk="0">
                    <a:moveTo>
                      <a:pt x="1243" y="1"/>
                    </a:moveTo>
                    <a:cubicBezTo>
                      <a:pt x="1225" y="1"/>
                      <a:pt x="1207" y="1"/>
                      <a:pt x="1189" y="2"/>
                    </a:cubicBezTo>
                    <a:cubicBezTo>
                      <a:pt x="1022" y="5"/>
                      <a:pt x="849" y="33"/>
                      <a:pt x="710" y="127"/>
                    </a:cubicBezTo>
                    <a:cubicBezTo>
                      <a:pt x="592" y="210"/>
                      <a:pt x="508" y="335"/>
                      <a:pt x="442" y="463"/>
                    </a:cubicBezTo>
                    <a:cubicBezTo>
                      <a:pt x="1" y="1326"/>
                      <a:pt x="189" y="2396"/>
                      <a:pt x="648" y="3250"/>
                    </a:cubicBezTo>
                    <a:cubicBezTo>
                      <a:pt x="1368" y="4596"/>
                      <a:pt x="2706" y="5552"/>
                      <a:pt x="4168" y="5992"/>
                    </a:cubicBezTo>
                    <a:cubicBezTo>
                      <a:pt x="4488" y="6089"/>
                      <a:pt x="4928" y="6185"/>
                      <a:pt x="5350" y="6185"/>
                    </a:cubicBezTo>
                    <a:cubicBezTo>
                      <a:pt x="5839" y="6185"/>
                      <a:pt x="6303" y="6056"/>
                      <a:pt x="6524" y="5647"/>
                    </a:cubicBezTo>
                    <a:cubicBezTo>
                      <a:pt x="6949" y="4856"/>
                      <a:pt x="6317" y="3539"/>
                      <a:pt x="5846" y="2919"/>
                    </a:cubicBezTo>
                    <a:cubicBezTo>
                      <a:pt x="5215" y="2088"/>
                      <a:pt x="4326" y="1493"/>
                      <a:pt x="3459" y="916"/>
                    </a:cubicBezTo>
                    <a:cubicBezTo>
                      <a:pt x="2784" y="468"/>
                      <a:pt x="2050" y="1"/>
                      <a:pt x="1243" y="1"/>
                    </a:cubicBezTo>
                    <a:close/>
                  </a:path>
                </a:pathLst>
              </a:custGeom>
              <a:solidFill>
                <a:schemeClr val="dk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5" name="Google Shape;135;p4"/>
              <p:cNvSpPr/>
              <p:nvPr/>
            </p:nvSpPr>
            <p:spPr>
              <a:xfrm>
                <a:off x="2877600" y="492888"/>
                <a:ext cx="79500" cy="77625"/>
              </a:xfrm>
              <a:custGeom>
                <a:avLst/>
                <a:gdLst/>
                <a:ahLst/>
                <a:cxnLst/>
                <a:rect l="l" t="t" r="r" b="b"/>
                <a:pathLst>
                  <a:path w="3180" h="3105" extrusionOk="0">
                    <a:moveTo>
                      <a:pt x="1786" y="1"/>
                    </a:moveTo>
                    <a:cubicBezTo>
                      <a:pt x="1060" y="1"/>
                      <a:pt x="280" y="550"/>
                      <a:pt x="104" y="1245"/>
                    </a:cubicBezTo>
                    <a:cubicBezTo>
                      <a:pt x="0" y="1664"/>
                      <a:pt x="86" y="2125"/>
                      <a:pt x="337" y="2476"/>
                    </a:cubicBezTo>
                    <a:cubicBezTo>
                      <a:pt x="618" y="2872"/>
                      <a:pt x="1104" y="3104"/>
                      <a:pt x="1589" y="3104"/>
                    </a:cubicBezTo>
                    <a:cubicBezTo>
                      <a:pt x="1713" y="3104"/>
                      <a:pt x="1837" y="3089"/>
                      <a:pt x="1957" y="3057"/>
                    </a:cubicBezTo>
                    <a:cubicBezTo>
                      <a:pt x="2547" y="2900"/>
                      <a:pt x="3014" y="2361"/>
                      <a:pt x="3092" y="1756"/>
                    </a:cubicBezTo>
                    <a:cubicBezTo>
                      <a:pt x="3180" y="1063"/>
                      <a:pt x="2659" y="56"/>
                      <a:pt x="1882" y="4"/>
                    </a:cubicBezTo>
                    <a:cubicBezTo>
                      <a:pt x="1850" y="2"/>
                      <a:pt x="1818" y="1"/>
                      <a:pt x="1786" y="1"/>
                    </a:cubicBezTo>
                    <a:close/>
                  </a:path>
                </a:pathLst>
              </a:custGeom>
              <a:solidFill>
                <a:schemeClr val="accen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grpSp>
        <p:nvGrpSpPr>
          <p:cNvPr id="136" name="Google Shape;136;p4"/>
          <p:cNvGrpSpPr/>
          <p:nvPr/>
        </p:nvGrpSpPr>
        <p:grpSpPr>
          <a:xfrm>
            <a:off x="141394" y="4332738"/>
            <a:ext cx="640847" cy="641188"/>
            <a:chOff x="106045" y="3249553"/>
            <a:chExt cx="480635" cy="480891"/>
          </a:xfrm>
        </p:grpSpPr>
        <p:sp>
          <p:nvSpPr>
            <p:cNvPr id="137" name="Google Shape;137;p4"/>
            <p:cNvSpPr/>
            <p:nvPr/>
          </p:nvSpPr>
          <p:spPr>
            <a:xfrm>
              <a:off x="106045" y="3465143"/>
              <a:ext cx="228074" cy="136434"/>
            </a:xfrm>
            <a:custGeom>
              <a:avLst/>
              <a:gdLst/>
              <a:ahLst/>
              <a:cxnLst/>
              <a:rect l="l" t="t" r="r" b="b"/>
              <a:pathLst>
                <a:path w="7656" h="4580" extrusionOk="0">
                  <a:moveTo>
                    <a:pt x="5835" y="0"/>
                  </a:moveTo>
                  <a:cubicBezTo>
                    <a:pt x="5338" y="0"/>
                    <a:pt x="4861" y="62"/>
                    <a:pt x="4618" y="115"/>
                  </a:cubicBezTo>
                  <a:cubicBezTo>
                    <a:pt x="3351" y="387"/>
                    <a:pt x="2143" y="929"/>
                    <a:pt x="1096" y="1691"/>
                  </a:cubicBezTo>
                  <a:cubicBezTo>
                    <a:pt x="772" y="1925"/>
                    <a:pt x="457" y="2190"/>
                    <a:pt x="260" y="2536"/>
                  </a:cubicBezTo>
                  <a:cubicBezTo>
                    <a:pt x="62" y="2884"/>
                    <a:pt x="0" y="3332"/>
                    <a:pt x="190" y="3684"/>
                  </a:cubicBezTo>
                  <a:cubicBezTo>
                    <a:pt x="331" y="3943"/>
                    <a:pt x="587" y="4118"/>
                    <a:pt x="851" y="4248"/>
                  </a:cubicBezTo>
                  <a:cubicBezTo>
                    <a:pt x="1318" y="4476"/>
                    <a:pt x="1829" y="4579"/>
                    <a:pt x="2345" y="4579"/>
                  </a:cubicBezTo>
                  <a:cubicBezTo>
                    <a:pt x="3104" y="4579"/>
                    <a:pt x="3875" y="4356"/>
                    <a:pt x="4538" y="3980"/>
                  </a:cubicBezTo>
                  <a:cubicBezTo>
                    <a:pt x="5237" y="3582"/>
                    <a:pt x="5828" y="3030"/>
                    <a:pt x="6345" y="2418"/>
                  </a:cubicBezTo>
                  <a:cubicBezTo>
                    <a:pt x="6622" y="2091"/>
                    <a:pt x="7410" y="1406"/>
                    <a:pt x="7496" y="976"/>
                  </a:cubicBezTo>
                  <a:cubicBezTo>
                    <a:pt x="7655" y="194"/>
                    <a:pt x="6713" y="0"/>
                    <a:pt x="5835"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8" name="Google Shape;138;p4"/>
            <p:cNvSpPr/>
            <p:nvPr/>
          </p:nvSpPr>
          <p:spPr>
            <a:xfrm>
              <a:off x="342371" y="3481587"/>
              <a:ext cx="228133" cy="153115"/>
            </a:xfrm>
            <a:custGeom>
              <a:avLst/>
              <a:gdLst/>
              <a:ahLst/>
              <a:cxnLst/>
              <a:rect l="l" t="t" r="r" b="b"/>
              <a:pathLst>
                <a:path w="7658" h="5140" extrusionOk="0">
                  <a:moveTo>
                    <a:pt x="1532" y="1"/>
                  </a:moveTo>
                  <a:cubicBezTo>
                    <a:pt x="1381" y="1"/>
                    <a:pt x="1248" y="16"/>
                    <a:pt x="1151" y="57"/>
                  </a:cubicBezTo>
                  <a:cubicBezTo>
                    <a:pt x="1" y="549"/>
                    <a:pt x="1574" y="2444"/>
                    <a:pt x="2074" y="2918"/>
                  </a:cubicBezTo>
                  <a:cubicBezTo>
                    <a:pt x="3017" y="3808"/>
                    <a:pt x="4146" y="4497"/>
                    <a:pt x="5369" y="4925"/>
                  </a:cubicBezTo>
                  <a:cubicBezTo>
                    <a:pt x="5698" y="5042"/>
                    <a:pt x="6041" y="5140"/>
                    <a:pt x="6389" y="5140"/>
                  </a:cubicBezTo>
                  <a:cubicBezTo>
                    <a:pt x="6439" y="5140"/>
                    <a:pt x="6490" y="5138"/>
                    <a:pt x="6541" y="5134"/>
                  </a:cubicBezTo>
                  <a:cubicBezTo>
                    <a:pt x="6939" y="5100"/>
                    <a:pt x="7343" y="4896"/>
                    <a:pt x="7526" y="4541"/>
                  </a:cubicBezTo>
                  <a:cubicBezTo>
                    <a:pt x="7658" y="4278"/>
                    <a:pt x="7658" y="3967"/>
                    <a:pt x="7615" y="3677"/>
                  </a:cubicBezTo>
                  <a:cubicBezTo>
                    <a:pt x="7425" y="2407"/>
                    <a:pt x="6457" y="1350"/>
                    <a:pt x="5304" y="791"/>
                  </a:cubicBezTo>
                  <a:cubicBezTo>
                    <a:pt x="4579" y="441"/>
                    <a:pt x="3788" y="266"/>
                    <a:pt x="2992" y="190"/>
                  </a:cubicBezTo>
                  <a:cubicBezTo>
                    <a:pt x="2669" y="158"/>
                    <a:pt x="2008" y="1"/>
                    <a:pt x="1532"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9" name="Google Shape;139;p4"/>
            <p:cNvSpPr/>
            <p:nvPr/>
          </p:nvSpPr>
          <p:spPr>
            <a:xfrm>
              <a:off x="275104" y="3491119"/>
              <a:ext cx="130153" cy="239325"/>
            </a:xfrm>
            <a:custGeom>
              <a:avLst/>
              <a:gdLst/>
              <a:ahLst/>
              <a:cxnLst/>
              <a:rect l="l" t="t" r="r" b="b"/>
              <a:pathLst>
                <a:path w="4369" h="8034" extrusionOk="0">
                  <a:moveTo>
                    <a:pt x="2109" y="1"/>
                  </a:moveTo>
                  <a:cubicBezTo>
                    <a:pt x="2055" y="1"/>
                    <a:pt x="2000" y="6"/>
                    <a:pt x="1944" y="16"/>
                  </a:cubicBezTo>
                  <a:cubicBezTo>
                    <a:pt x="1059" y="180"/>
                    <a:pt x="434" y="1502"/>
                    <a:pt x="250" y="2258"/>
                  </a:cubicBezTo>
                  <a:cubicBezTo>
                    <a:pt x="1" y="3272"/>
                    <a:pt x="99" y="4335"/>
                    <a:pt x="195" y="5374"/>
                  </a:cubicBezTo>
                  <a:cubicBezTo>
                    <a:pt x="274" y="6201"/>
                    <a:pt x="375" y="7084"/>
                    <a:pt x="913" y="7715"/>
                  </a:cubicBezTo>
                  <a:cubicBezTo>
                    <a:pt x="1020" y="7843"/>
                    <a:pt x="1151" y="7960"/>
                    <a:pt x="1311" y="8009"/>
                  </a:cubicBezTo>
                  <a:cubicBezTo>
                    <a:pt x="1371" y="8026"/>
                    <a:pt x="1432" y="8033"/>
                    <a:pt x="1495" y="8033"/>
                  </a:cubicBezTo>
                  <a:cubicBezTo>
                    <a:pt x="1577" y="8033"/>
                    <a:pt x="1660" y="8021"/>
                    <a:pt x="1741" y="8004"/>
                  </a:cubicBezTo>
                  <a:cubicBezTo>
                    <a:pt x="2689" y="7805"/>
                    <a:pt x="3402" y="6985"/>
                    <a:pt x="3777" y="6092"/>
                  </a:cubicBezTo>
                  <a:cubicBezTo>
                    <a:pt x="4368" y="4684"/>
                    <a:pt x="4272" y="3043"/>
                    <a:pt x="3692" y="1628"/>
                  </a:cubicBezTo>
                  <a:cubicBezTo>
                    <a:pt x="3437" y="1004"/>
                    <a:pt x="2873" y="1"/>
                    <a:pt x="2109"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0" name="Google Shape;140;p4"/>
            <p:cNvSpPr/>
            <p:nvPr/>
          </p:nvSpPr>
          <p:spPr>
            <a:xfrm>
              <a:off x="271857" y="3249553"/>
              <a:ext cx="121365" cy="234946"/>
            </a:xfrm>
            <a:custGeom>
              <a:avLst/>
              <a:gdLst/>
              <a:ahLst/>
              <a:cxnLst/>
              <a:rect l="l" t="t" r="r" b="b"/>
              <a:pathLst>
                <a:path w="4074" h="7887" extrusionOk="0">
                  <a:moveTo>
                    <a:pt x="1998" y="1"/>
                  </a:moveTo>
                  <a:cubicBezTo>
                    <a:pt x="1934" y="1"/>
                    <a:pt x="1870" y="7"/>
                    <a:pt x="1807" y="21"/>
                  </a:cubicBezTo>
                  <a:cubicBezTo>
                    <a:pt x="1519" y="81"/>
                    <a:pt x="1278" y="278"/>
                    <a:pt x="1079" y="495"/>
                  </a:cubicBezTo>
                  <a:cubicBezTo>
                    <a:pt x="212" y="1440"/>
                    <a:pt x="1" y="2859"/>
                    <a:pt x="291" y="4106"/>
                  </a:cubicBezTo>
                  <a:cubicBezTo>
                    <a:pt x="475" y="4890"/>
                    <a:pt x="836" y="5613"/>
                    <a:pt x="1279" y="6283"/>
                  </a:cubicBezTo>
                  <a:cubicBezTo>
                    <a:pt x="1516" y="6641"/>
                    <a:pt x="1949" y="7592"/>
                    <a:pt x="2336" y="7796"/>
                  </a:cubicBezTo>
                  <a:cubicBezTo>
                    <a:pt x="2454" y="7858"/>
                    <a:pt x="2564" y="7887"/>
                    <a:pt x="2668" y="7887"/>
                  </a:cubicBezTo>
                  <a:cubicBezTo>
                    <a:pt x="3539" y="7887"/>
                    <a:pt x="3930" y="5894"/>
                    <a:pt x="3977" y="5278"/>
                  </a:cubicBezTo>
                  <a:cubicBezTo>
                    <a:pt x="4073" y="3985"/>
                    <a:pt x="3898" y="2675"/>
                    <a:pt x="3462" y="1454"/>
                  </a:cubicBezTo>
                  <a:cubicBezTo>
                    <a:pt x="3330" y="1078"/>
                    <a:pt x="3164" y="700"/>
                    <a:pt x="2887" y="412"/>
                  </a:cubicBezTo>
                  <a:cubicBezTo>
                    <a:pt x="2655" y="171"/>
                    <a:pt x="2328" y="1"/>
                    <a:pt x="1998"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1" name="Google Shape;141;p4"/>
            <p:cNvSpPr/>
            <p:nvPr/>
          </p:nvSpPr>
          <p:spPr>
            <a:xfrm>
              <a:off x="136222" y="3322092"/>
              <a:ext cx="207042" cy="184275"/>
            </a:xfrm>
            <a:custGeom>
              <a:avLst/>
              <a:gdLst/>
              <a:ahLst/>
              <a:cxnLst/>
              <a:rect l="l" t="t" r="r" b="b"/>
              <a:pathLst>
                <a:path w="6950" h="6186" extrusionOk="0">
                  <a:moveTo>
                    <a:pt x="1243" y="1"/>
                  </a:moveTo>
                  <a:cubicBezTo>
                    <a:pt x="1225" y="1"/>
                    <a:pt x="1207" y="1"/>
                    <a:pt x="1189" y="2"/>
                  </a:cubicBezTo>
                  <a:cubicBezTo>
                    <a:pt x="1022" y="5"/>
                    <a:pt x="849" y="33"/>
                    <a:pt x="710" y="127"/>
                  </a:cubicBezTo>
                  <a:cubicBezTo>
                    <a:pt x="592" y="210"/>
                    <a:pt x="508" y="335"/>
                    <a:pt x="442" y="463"/>
                  </a:cubicBezTo>
                  <a:cubicBezTo>
                    <a:pt x="1" y="1326"/>
                    <a:pt x="189" y="2396"/>
                    <a:pt x="648" y="3250"/>
                  </a:cubicBezTo>
                  <a:cubicBezTo>
                    <a:pt x="1368" y="4596"/>
                    <a:pt x="2706" y="5552"/>
                    <a:pt x="4168" y="5992"/>
                  </a:cubicBezTo>
                  <a:cubicBezTo>
                    <a:pt x="4488" y="6089"/>
                    <a:pt x="4928" y="6185"/>
                    <a:pt x="5350" y="6185"/>
                  </a:cubicBezTo>
                  <a:cubicBezTo>
                    <a:pt x="5839" y="6185"/>
                    <a:pt x="6303" y="6056"/>
                    <a:pt x="6524" y="5647"/>
                  </a:cubicBezTo>
                  <a:cubicBezTo>
                    <a:pt x="6949" y="4856"/>
                    <a:pt x="6317" y="3539"/>
                    <a:pt x="5846" y="2919"/>
                  </a:cubicBezTo>
                  <a:cubicBezTo>
                    <a:pt x="5215" y="2088"/>
                    <a:pt x="4326" y="1493"/>
                    <a:pt x="3459" y="916"/>
                  </a:cubicBezTo>
                  <a:cubicBezTo>
                    <a:pt x="2784" y="468"/>
                    <a:pt x="2050" y="1"/>
                    <a:pt x="1243"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2" name="Google Shape;142;p4"/>
            <p:cNvSpPr/>
            <p:nvPr/>
          </p:nvSpPr>
          <p:spPr>
            <a:xfrm>
              <a:off x="351576" y="3343362"/>
              <a:ext cx="235104" cy="152132"/>
            </a:xfrm>
            <a:custGeom>
              <a:avLst/>
              <a:gdLst/>
              <a:ahLst/>
              <a:cxnLst/>
              <a:rect l="l" t="t" r="r" b="b"/>
              <a:pathLst>
                <a:path w="7892" h="5107" extrusionOk="0">
                  <a:moveTo>
                    <a:pt x="5419" y="0"/>
                  </a:moveTo>
                  <a:cubicBezTo>
                    <a:pt x="5275" y="0"/>
                    <a:pt x="5132" y="8"/>
                    <a:pt x="4991" y="22"/>
                  </a:cubicBezTo>
                  <a:cubicBezTo>
                    <a:pt x="3472" y="181"/>
                    <a:pt x="2080" y="1058"/>
                    <a:pt x="1121" y="2244"/>
                  </a:cubicBezTo>
                  <a:cubicBezTo>
                    <a:pt x="668" y="2805"/>
                    <a:pt x="1" y="3885"/>
                    <a:pt x="549" y="4554"/>
                  </a:cubicBezTo>
                  <a:cubicBezTo>
                    <a:pt x="889" y="4970"/>
                    <a:pt x="1546" y="5107"/>
                    <a:pt x="2181" y="5107"/>
                  </a:cubicBezTo>
                  <a:cubicBezTo>
                    <a:pt x="2609" y="5107"/>
                    <a:pt x="3027" y="5045"/>
                    <a:pt x="3330" y="4963"/>
                  </a:cubicBezTo>
                  <a:cubicBezTo>
                    <a:pt x="4338" y="4695"/>
                    <a:pt x="5222" y="4098"/>
                    <a:pt x="6088" y="3510"/>
                  </a:cubicBezTo>
                  <a:cubicBezTo>
                    <a:pt x="6774" y="3044"/>
                    <a:pt x="7498" y="2530"/>
                    <a:pt x="7793" y="1754"/>
                  </a:cubicBezTo>
                  <a:cubicBezTo>
                    <a:pt x="7852" y="1597"/>
                    <a:pt x="7891" y="1426"/>
                    <a:pt x="7858" y="1263"/>
                  </a:cubicBezTo>
                  <a:cubicBezTo>
                    <a:pt x="7826" y="1121"/>
                    <a:pt x="7741" y="999"/>
                    <a:pt x="7647" y="887"/>
                  </a:cubicBezTo>
                  <a:cubicBezTo>
                    <a:pt x="7109" y="260"/>
                    <a:pt x="6256" y="0"/>
                    <a:pt x="5419"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3" name="Google Shape;143;p4"/>
            <p:cNvSpPr/>
            <p:nvPr/>
          </p:nvSpPr>
          <p:spPr>
            <a:xfrm>
              <a:off x="207946" y="3344456"/>
              <a:ext cx="277839" cy="271301"/>
            </a:xfrm>
            <a:custGeom>
              <a:avLst/>
              <a:gdLst/>
              <a:ahLst/>
              <a:cxnLst/>
              <a:rect l="l" t="t" r="r" b="b"/>
              <a:pathLst>
                <a:path w="3180" h="3105" extrusionOk="0">
                  <a:moveTo>
                    <a:pt x="1786" y="1"/>
                  </a:moveTo>
                  <a:cubicBezTo>
                    <a:pt x="1060" y="1"/>
                    <a:pt x="280" y="550"/>
                    <a:pt x="104" y="1245"/>
                  </a:cubicBezTo>
                  <a:cubicBezTo>
                    <a:pt x="0" y="1664"/>
                    <a:pt x="86" y="2125"/>
                    <a:pt x="337" y="2476"/>
                  </a:cubicBezTo>
                  <a:cubicBezTo>
                    <a:pt x="618" y="2872"/>
                    <a:pt x="1104" y="3104"/>
                    <a:pt x="1589" y="3104"/>
                  </a:cubicBezTo>
                  <a:cubicBezTo>
                    <a:pt x="1713" y="3104"/>
                    <a:pt x="1837" y="3089"/>
                    <a:pt x="1957" y="3057"/>
                  </a:cubicBezTo>
                  <a:cubicBezTo>
                    <a:pt x="2547" y="2900"/>
                    <a:pt x="3014" y="2361"/>
                    <a:pt x="3092" y="1756"/>
                  </a:cubicBezTo>
                  <a:cubicBezTo>
                    <a:pt x="3180" y="1063"/>
                    <a:pt x="2659" y="56"/>
                    <a:pt x="1882" y="4"/>
                  </a:cubicBezTo>
                  <a:cubicBezTo>
                    <a:pt x="1850" y="2"/>
                    <a:pt x="1818" y="1"/>
                    <a:pt x="1786" y="1"/>
                  </a:cubicBezTo>
                  <a:close/>
                </a:path>
              </a:pathLst>
            </a:custGeom>
            <a:solidFill>
              <a:schemeClr val="accen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4" name="Google Shape;144;p4"/>
            <p:cNvSpPr/>
            <p:nvPr/>
          </p:nvSpPr>
          <p:spPr>
            <a:xfrm rot="8100000">
              <a:off x="302257" y="3418258"/>
              <a:ext cx="82517" cy="82517"/>
            </a:xfrm>
            <a:prstGeom prst="arc">
              <a:avLst>
                <a:gd name="adj1" fmla="val 16200000"/>
                <a:gd name="adj2" fmla="val 0"/>
              </a:avLst>
            </a:prstGeom>
            <a:no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5" name="Google Shape;145;p4"/>
            <p:cNvSpPr/>
            <p:nvPr/>
          </p:nvSpPr>
          <p:spPr>
            <a:xfrm>
              <a:off x="242812" y="3467795"/>
              <a:ext cx="35180" cy="3518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6" name="Google Shape;146;p4"/>
            <p:cNvSpPr/>
            <p:nvPr/>
          </p:nvSpPr>
          <p:spPr>
            <a:xfrm>
              <a:off x="409031" y="3467795"/>
              <a:ext cx="35180" cy="3518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304793434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147"/>
        <p:cNvGrpSpPr/>
        <p:nvPr/>
      </p:nvGrpSpPr>
      <p:grpSpPr>
        <a:xfrm>
          <a:off x="0" y="0"/>
          <a:ext cx="0" cy="0"/>
          <a:chOff x="0" y="0"/>
          <a:chExt cx="0" cy="0"/>
        </a:xfrm>
      </p:grpSpPr>
      <p:sp>
        <p:nvSpPr>
          <p:cNvPr id="148" name="Google Shape;148;p5"/>
          <p:cNvSpPr/>
          <p:nvPr/>
        </p:nvSpPr>
        <p:spPr>
          <a:xfrm rot="10800000">
            <a:off x="9314000" y="-96233"/>
            <a:ext cx="1881200" cy="2192000"/>
          </a:xfrm>
          <a:prstGeom prst="round2SameRect">
            <a:avLst>
              <a:gd name="adj1" fmla="val 50000"/>
              <a:gd name="adj2" fmla="val 0"/>
            </a:avLst>
          </a:prstGeom>
          <a:gradFill>
            <a:gsLst>
              <a:gs pos="0">
                <a:schemeClr val="accent5"/>
              </a:gs>
              <a:gs pos="50000">
                <a:schemeClr val="accent4"/>
              </a:gs>
              <a:gs pos="100000">
                <a:schemeClr val="accent4"/>
              </a:gs>
            </a:gsLst>
            <a:lin ang="5400012" scaled="0"/>
          </a:gra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49" name="Google Shape;149;p5"/>
          <p:cNvSpPr txBox="1">
            <a:spLocks noGrp="1"/>
          </p:cNvSpPr>
          <p:nvPr>
            <p:ph type="subTitle" idx="1"/>
          </p:nvPr>
        </p:nvSpPr>
        <p:spPr>
          <a:xfrm>
            <a:off x="1711989" y="4162500"/>
            <a:ext cx="3876800" cy="6464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1400"/>
              <a:buFont typeface="Bebas Neue"/>
              <a:buNone/>
              <a:defRPr sz="2667" b="1">
                <a:solidFill>
                  <a:schemeClr val="accent6"/>
                </a:solidFill>
                <a:latin typeface="Amarante"/>
                <a:ea typeface="Amarante"/>
                <a:cs typeface="Amarante"/>
                <a:sym typeface="Amarante"/>
              </a:defRPr>
            </a:lvl1pPr>
            <a:lvl2pPr lvl="1" algn="ctr">
              <a:lnSpc>
                <a:spcPct val="100000"/>
              </a:lnSpc>
              <a:spcBef>
                <a:spcPts val="2133"/>
              </a:spcBef>
              <a:spcAft>
                <a:spcPts val="0"/>
              </a:spcAft>
              <a:buSzPts val="1400"/>
              <a:buFont typeface="Bebas Neue"/>
              <a:buNone/>
              <a:defRPr>
                <a:latin typeface="Bebas Neue"/>
                <a:ea typeface="Bebas Neue"/>
                <a:cs typeface="Bebas Neue"/>
                <a:sym typeface="Bebas Neue"/>
              </a:defRPr>
            </a:lvl2pPr>
            <a:lvl3pPr lvl="2" algn="ctr">
              <a:lnSpc>
                <a:spcPct val="100000"/>
              </a:lnSpc>
              <a:spcBef>
                <a:spcPts val="2133"/>
              </a:spcBef>
              <a:spcAft>
                <a:spcPts val="0"/>
              </a:spcAft>
              <a:buSzPts val="1400"/>
              <a:buFont typeface="Bebas Neue"/>
              <a:buNone/>
              <a:defRPr>
                <a:latin typeface="Bebas Neue"/>
                <a:ea typeface="Bebas Neue"/>
                <a:cs typeface="Bebas Neue"/>
                <a:sym typeface="Bebas Neue"/>
              </a:defRPr>
            </a:lvl3pPr>
            <a:lvl4pPr lvl="3" algn="ctr">
              <a:lnSpc>
                <a:spcPct val="100000"/>
              </a:lnSpc>
              <a:spcBef>
                <a:spcPts val="2133"/>
              </a:spcBef>
              <a:spcAft>
                <a:spcPts val="0"/>
              </a:spcAft>
              <a:buSzPts val="1400"/>
              <a:buFont typeface="Bebas Neue"/>
              <a:buNone/>
              <a:defRPr>
                <a:latin typeface="Bebas Neue"/>
                <a:ea typeface="Bebas Neue"/>
                <a:cs typeface="Bebas Neue"/>
                <a:sym typeface="Bebas Neue"/>
              </a:defRPr>
            </a:lvl4pPr>
            <a:lvl5pPr lvl="4" algn="ctr">
              <a:lnSpc>
                <a:spcPct val="100000"/>
              </a:lnSpc>
              <a:spcBef>
                <a:spcPts val="2133"/>
              </a:spcBef>
              <a:spcAft>
                <a:spcPts val="0"/>
              </a:spcAft>
              <a:buSzPts val="1400"/>
              <a:buFont typeface="Bebas Neue"/>
              <a:buNone/>
              <a:defRPr>
                <a:latin typeface="Bebas Neue"/>
                <a:ea typeface="Bebas Neue"/>
                <a:cs typeface="Bebas Neue"/>
                <a:sym typeface="Bebas Neue"/>
              </a:defRPr>
            </a:lvl5pPr>
            <a:lvl6pPr lvl="5" algn="ctr">
              <a:lnSpc>
                <a:spcPct val="100000"/>
              </a:lnSpc>
              <a:spcBef>
                <a:spcPts val="2133"/>
              </a:spcBef>
              <a:spcAft>
                <a:spcPts val="0"/>
              </a:spcAft>
              <a:buSzPts val="1400"/>
              <a:buFont typeface="Bebas Neue"/>
              <a:buNone/>
              <a:defRPr>
                <a:latin typeface="Bebas Neue"/>
                <a:ea typeface="Bebas Neue"/>
                <a:cs typeface="Bebas Neue"/>
                <a:sym typeface="Bebas Neue"/>
              </a:defRPr>
            </a:lvl6pPr>
            <a:lvl7pPr lvl="6" algn="ctr">
              <a:lnSpc>
                <a:spcPct val="100000"/>
              </a:lnSpc>
              <a:spcBef>
                <a:spcPts val="2133"/>
              </a:spcBef>
              <a:spcAft>
                <a:spcPts val="0"/>
              </a:spcAft>
              <a:buSzPts val="1400"/>
              <a:buFont typeface="Bebas Neue"/>
              <a:buNone/>
              <a:defRPr>
                <a:latin typeface="Bebas Neue"/>
                <a:ea typeface="Bebas Neue"/>
                <a:cs typeface="Bebas Neue"/>
                <a:sym typeface="Bebas Neue"/>
              </a:defRPr>
            </a:lvl7pPr>
            <a:lvl8pPr lvl="7" algn="ctr">
              <a:lnSpc>
                <a:spcPct val="100000"/>
              </a:lnSpc>
              <a:spcBef>
                <a:spcPts val="2133"/>
              </a:spcBef>
              <a:spcAft>
                <a:spcPts val="0"/>
              </a:spcAft>
              <a:buSzPts val="1400"/>
              <a:buFont typeface="Bebas Neue"/>
              <a:buNone/>
              <a:defRPr>
                <a:latin typeface="Bebas Neue"/>
                <a:ea typeface="Bebas Neue"/>
                <a:cs typeface="Bebas Neue"/>
                <a:sym typeface="Bebas Neue"/>
              </a:defRPr>
            </a:lvl8pPr>
            <a:lvl9pPr lvl="8" algn="ctr">
              <a:lnSpc>
                <a:spcPct val="100000"/>
              </a:lnSpc>
              <a:spcBef>
                <a:spcPts val="2133"/>
              </a:spcBef>
              <a:spcAft>
                <a:spcPts val="2133"/>
              </a:spcAft>
              <a:buSzPts val="1400"/>
              <a:buFont typeface="Bebas Neue"/>
              <a:buNone/>
              <a:defRPr>
                <a:latin typeface="Bebas Neue"/>
                <a:ea typeface="Bebas Neue"/>
                <a:cs typeface="Bebas Neue"/>
                <a:sym typeface="Bebas Neue"/>
              </a:defRPr>
            </a:lvl9pPr>
          </a:lstStyle>
          <a:p>
            <a:endParaRPr/>
          </a:p>
        </p:txBody>
      </p:sp>
      <p:sp>
        <p:nvSpPr>
          <p:cNvPr id="150" name="Google Shape;150;p5"/>
          <p:cNvSpPr txBox="1">
            <a:spLocks noGrp="1"/>
          </p:cNvSpPr>
          <p:nvPr>
            <p:ph type="subTitle" idx="2"/>
          </p:nvPr>
        </p:nvSpPr>
        <p:spPr>
          <a:xfrm>
            <a:off x="6585156" y="4162500"/>
            <a:ext cx="3876800" cy="646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Font typeface="Bebas Neue"/>
              <a:buNone/>
              <a:defRPr sz="2667" b="1">
                <a:solidFill>
                  <a:schemeClr val="accent6"/>
                </a:solidFill>
                <a:latin typeface="Amarante"/>
                <a:ea typeface="Amarante"/>
                <a:cs typeface="Amarante"/>
                <a:sym typeface="Amarante"/>
              </a:defRPr>
            </a:lvl1pPr>
            <a:lvl2pPr lvl="1" algn="ctr" rtl="0">
              <a:lnSpc>
                <a:spcPct val="100000"/>
              </a:lnSpc>
              <a:spcBef>
                <a:spcPts val="2133"/>
              </a:spcBef>
              <a:spcAft>
                <a:spcPts val="0"/>
              </a:spcAft>
              <a:buSzPts val="1400"/>
              <a:buFont typeface="Bebas Neue"/>
              <a:buNone/>
              <a:defRPr>
                <a:latin typeface="Bebas Neue"/>
                <a:ea typeface="Bebas Neue"/>
                <a:cs typeface="Bebas Neue"/>
                <a:sym typeface="Bebas Neue"/>
              </a:defRPr>
            </a:lvl2pPr>
            <a:lvl3pPr lvl="2" algn="ctr" rtl="0">
              <a:lnSpc>
                <a:spcPct val="100000"/>
              </a:lnSpc>
              <a:spcBef>
                <a:spcPts val="2133"/>
              </a:spcBef>
              <a:spcAft>
                <a:spcPts val="0"/>
              </a:spcAft>
              <a:buSzPts val="1400"/>
              <a:buFont typeface="Bebas Neue"/>
              <a:buNone/>
              <a:defRPr>
                <a:latin typeface="Bebas Neue"/>
                <a:ea typeface="Bebas Neue"/>
                <a:cs typeface="Bebas Neue"/>
                <a:sym typeface="Bebas Neue"/>
              </a:defRPr>
            </a:lvl3pPr>
            <a:lvl4pPr lvl="3" algn="ctr" rtl="0">
              <a:lnSpc>
                <a:spcPct val="100000"/>
              </a:lnSpc>
              <a:spcBef>
                <a:spcPts val="2133"/>
              </a:spcBef>
              <a:spcAft>
                <a:spcPts val="0"/>
              </a:spcAft>
              <a:buSzPts val="1400"/>
              <a:buFont typeface="Bebas Neue"/>
              <a:buNone/>
              <a:defRPr>
                <a:latin typeface="Bebas Neue"/>
                <a:ea typeface="Bebas Neue"/>
                <a:cs typeface="Bebas Neue"/>
                <a:sym typeface="Bebas Neue"/>
              </a:defRPr>
            </a:lvl4pPr>
            <a:lvl5pPr lvl="4" algn="ctr" rtl="0">
              <a:lnSpc>
                <a:spcPct val="100000"/>
              </a:lnSpc>
              <a:spcBef>
                <a:spcPts val="2133"/>
              </a:spcBef>
              <a:spcAft>
                <a:spcPts val="0"/>
              </a:spcAft>
              <a:buSzPts val="1400"/>
              <a:buFont typeface="Bebas Neue"/>
              <a:buNone/>
              <a:defRPr>
                <a:latin typeface="Bebas Neue"/>
                <a:ea typeface="Bebas Neue"/>
                <a:cs typeface="Bebas Neue"/>
                <a:sym typeface="Bebas Neue"/>
              </a:defRPr>
            </a:lvl5pPr>
            <a:lvl6pPr lvl="5" algn="ctr" rtl="0">
              <a:lnSpc>
                <a:spcPct val="100000"/>
              </a:lnSpc>
              <a:spcBef>
                <a:spcPts val="2133"/>
              </a:spcBef>
              <a:spcAft>
                <a:spcPts val="0"/>
              </a:spcAft>
              <a:buSzPts val="1400"/>
              <a:buFont typeface="Bebas Neue"/>
              <a:buNone/>
              <a:defRPr>
                <a:latin typeface="Bebas Neue"/>
                <a:ea typeface="Bebas Neue"/>
                <a:cs typeface="Bebas Neue"/>
                <a:sym typeface="Bebas Neue"/>
              </a:defRPr>
            </a:lvl6pPr>
            <a:lvl7pPr lvl="6" algn="ctr" rtl="0">
              <a:lnSpc>
                <a:spcPct val="100000"/>
              </a:lnSpc>
              <a:spcBef>
                <a:spcPts val="2133"/>
              </a:spcBef>
              <a:spcAft>
                <a:spcPts val="0"/>
              </a:spcAft>
              <a:buSzPts val="1400"/>
              <a:buFont typeface="Bebas Neue"/>
              <a:buNone/>
              <a:defRPr>
                <a:latin typeface="Bebas Neue"/>
                <a:ea typeface="Bebas Neue"/>
                <a:cs typeface="Bebas Neue"/>
                <a:sym typeface="Bebas Neue"/>
              </a:defRPr>
            </a:lvl7pPr>
            <a:lvl8pPr lvl="7" algn="ctr" rtl="0">
              <a:lnSpc>
                <a:spcPct val="100000"/>
              </a:lnSpc>
              <a:spcBef>
                <a:spcPts val="2133"/>
              </a:spcBef>
              <a:spcAft>
                <a:spcPts val="0"/>
              </a:spcAft>
              <a:buSzPts val="1400"/>
              <a:buFont typeface="Bebas Neue"/>
              <a:buNone/>
              <a:defRPr>
                <a:latin typeface="Bebas Neue"/>
                <a:ea typeface="Bebas Neue"/>
                <a:cs typeface="Bebas Neue"/>
                <a:sym typeface="Bebas Neue"/>
              </a:defRPr>
            </a:lvl8pPr>
            <a:lvl9pPr lvl="8" algn="ctr" rtl="0">
              <a:lnSpc>
                <a:spcPct val="100000"/>
              </a:lnSpc>
              <a:spcBef>
                <a:spcPts val="2133"/>
              </a:spcBef>
              <a:spcAft>
                <a:spcPts val="2133"/>
              </a:spcAft>
              <a:buSzPts val="1400"/>
              <a:buFont typeface="Bebas Neue"/>
              <a:buNone/>
              <a:defRPr>
                <a:latin typeface="Bebas Neue"/>
                <a:ea typeface="Bebas Neue"/>
                <a:cs typeface="Bebas Neue"/>
                <a:sym typeface="Bebas Neue"/>
              </a:defRPr>
            </a:lvl9pPr>
          </a:lstStyle>
          <a:p>
            <a:endParaRPr/>
          </a:p>
        </p:txBody>
      </p:sp>
      <p:sp>
        <p:nvSpPr>
          <p:cNvPr id="151" name="Google Shape;151;p5"/>
          <p:cNvSpPr txBox="1">
            <a:spLocks noGrp="1"/>
          </p:cNvSpPr>
          <p:nvPr>
            <p:ph type="subTitle" idx="3"/>
          </p:nvPr>
        </p:nvSpPr>
        <p:spPr>
          <a:xfrm>
            <a:off x="1711989" y="4854167"/>
            <a:ext cx="3876800" cy="1078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2133"/>
              </a:spcBef>
              <a:spcAft>
                <a:spcPts val="0"/>
              </a:spcAft>
              <a:buSzPts val="1400"/>
              <a:buNone/>
              <a:defRPr/>
            </a:lvl3pPr>
            <a:lvl4pPr lvl="3" algn="ctr" rtl="0">
              <a:lnSpc>
                <a:spcPct val="100000"/>
              </a:lnSpc>
              <a:spcBef>
                <a:spcPts val="2133"/>
              </a:spcBef>
              <a:spcAft>
                <a:spcPts val="0"/>
              </a:spcAft>
              <a:buSzPts val="1400"/>
              <a:buNone/>
              <a:defRPr/>
            </a:lvl4pPr>
            <a:lvl5pPr lvl="4" algn="ctr" rtl="0">
              <a:lnSpc>
                <a:spcPct val="100000"/>
              </a:lnSpc>
              <a:spcBef>
                <a:spcPts val="2133"/>
              </a:spcBef>
              <a:spcAft>
                <a:spcPts val="0"/>
              </a:spcAft>
              <a:buSzPts val="1400"/>
              <a:buNone/>
              <a:defRPr/>
            </a:lvl5pPr>
            <a:lvl6pPr lvl="5" algn="ctr" rtl="0">
              <a:lnSpc>
                <a:spcPct val="100000"/>
              </a:lnSpc>
              <a:spcBef>
                <a:spcPts val="2133"/>
              </a:spcBef>
              <a:spcAft>
                <a:spcPts val="0"/>
              </a:spcAft>
              <a:buSzPts val="1400"/>
              <a:buNone/>
              <a:defRPr/>
            </a:lvl6pPr>
            <a:lvl7pPr lvl="6" algn="ctr" rtl="0">
              <a:lnSpc>
                <a:spcPct val="100000"/>
              </a:lnSpc>
              <a:spcBef>
                <a:spcPts val="2133"/>
              </a:spcBef>
              <a:spcAft>
                <a:spcPts val="0"/>
              </a:spcAft>
              <a:buSzPts val="1400"/>
              <a:buNone/>
              <a:defRPr/>
            </a:lvl7pPr>
            <a:lvl8pPr lvl="7" algn="ctr" rtl="0">
              <a:lnSpc>
                <a:spcPct val="100000"/>
              </a:lnSpc>
              <a:spcBef>
                <a:spcPts val="2133"/>
              </a:spcBef>
              <a:spcAft>
                <a:spcPts val="0"/>
              </a:spcAft>
              <a:buSzPts val="1400"/>
              <a:buNone/>
              <a:defRPr/>
            </a:lvl8pPr>
            <a:lvl9pPr lvl="8" algn="ctr" rtl="0">
              <a:lnSpc>
                <a:spcPct val="100000"/>
              </a:lnSpc>
              <a:spcBef>
                <a:spcPts val="2133"/>
              </a:spcBef>
              <a:spcAft>
                <a:spcPts val="2133"/>
              </a:spcAft>
              <a:buSzPts val="1400"/>
              <a:buNone/>
              <a:defRPr/>
            </a:lvl9pPr>
          </a:lstStyle>
          <a:p>
            <a:endParaRPr/>
          </a:p>
        </p:txBody>
      </p:sp>
      <p:sp>
        <p:nvSpPr>
          <p:cNvPr id="152" name="Google Shape;152;p5"/>
          <p:cNvSpPr txBox="1">
            <a:spLocks noGrp="1"/>
          </p:cNvSpPr>
          <p:nvPr>
            <p:ph type="subTitle" idx="4"/>
          </p:nvPr>
        </p:nvSpPr>
        <p:spPr>
          <a:xfrm>
            <a:off x="6585156" y="4854167"/>
            <a:ext cx="3876800" cy="1078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2133"/>
              </a:spcBef>
              <a:spcAft>
                <a:spcPts val="0"/>
              </a:spcAft>
              <a:buSzPts val="1400"/>
              <a:buNone/>
              <a:defRPr/>
            </a:lvl3pPr>
            <a:lvl4pPr lvl="3" algn="ctr" rtl="0">
              <a:lnSpc>
                <a:spcPct val="100000"/>
              </a:lnSpc>
              <a:spcBef>
                <a:spcPts val="2133"/>
              </a:spcBef>
              <a:spcAft>
                <a:spcPts val="0"/>
              </a:spcAft>
              <a:buSzPts val="1400"/>
              <a:buNone/>
              <a:defRPr/>
            </a:lvl4pPr>
            <a:lvl5pPr lvl="4" algn="ctr" rtl="0">
              <a:lnSpc>
                <a:spcPct val="100000"/>
              </a:lnSpc>
              <a:spcBef>
                <a:spcPts val="2133"/>
              </a:spcBef>
              <a:spcAft>
                <a:spcPts val="0"/>
              </a:spcAft>
              <a:buSzPts val="1400"/>
              <a:buNone/>
              <a:defRPr/>
            </a:lvl5pPr>
            <a:lvl6pPr lvl="5" algn="ctr" rtl="0">
              <a:lnSpc>
                <a:spcPct val="100000"/>
              </a:lnSpc>
              <a:spcBef>
                <a:spcPts val="2133"/>
              </a:spcBef>
              <a:spcAft>
                <a:spcPts val="0"/>
              </a:spcAft>
              <a:buSzPts val="1400"/>
              <a:buNone/>
              <a:defRPr/>
            </a:lvl6pPr>
            <a:lvl7pPr lvl="6" algn="ctr" rtl="0">
              <a:lnSpc>
                <a:spcPct val="100000"/>
              </a:lnSpc>
              <a:spcBef>
                <a:spcPts val="2133"/>
              </a:spcBef>
              <a:spcAft>
                <a:spcPts val="0"/>
              </a:spcAft>
              <a:buSzPts val="1400"/>
              <a:buNone/>
              <a:defRPr/>
            </a:lvl7pPr>
            <a:lvl8pPr lvl="7" algn="ctr" rtl="0">
              <a:lnSpc>
                <a:spcPct val="100000"/>
              </a:lnSpc>
              <a:spcBef>
                <a:spcPts val="2133"/>
              </a:spcBef>
              <a:spcAft>
                <a:spcPts val="0"/>
              </a:spcAft>
              <a:buSzPts val="1400"/>
              <a:buNone/>
              <a:defRPr/>
            </a:lvl8pPr>
            <a:lvl9pPr lvl="8" algn="ctr" rtl="0">
              <a:lnSpc>
                <a:spcPct val="100000"/>
              </a:lnSpc>
              <a:spcBef>
                <a:spcPts val="2133"/>
              </a:spcBef>
              <a:spcAft>
                <a:spcPts val="2133"/>
              </a:spcAft>
              <a:buSzPts val="1400"/>
              <a:buNone/>
              <a:defRPr/>
            </a:lvl9pPr>
          </a:lstStyle>
          <a:p>
            <a:endParaRPr/>
          </a:p>
        </p:txBody>
      </p:sp>
      <p:sp>
        <p:nvSpPr>
          <p:cNvPr id="153" name="Google Shape;153;p5"/>
          <p:cNvSpPr txBox="1">
            <a:spLocks noGrp="1"/>
          </p:cNvSpPr>
          <p:nvPr>
            <p:ph type="title"/>
          </p:nvPr>
        </p:nvSpPr>
        <p:spPr>
          <a:xfrm>
            <a:off x="960000" y="821600"/>
            <a:ext cx="10272000" cy="752400"/>
          </a:xfrm>
          <a:prstGeom prst="rect">
            <a:avLst/>
          </a:prstGeom>
        </p:spPr>
        <p:txBody>
          <a:bodyPr spcFirstLastPara="1" wrap="square" lIns="91425" tIns="91425" rIns="91425" bIns="91425" anchor="ctr" anchorCtr="0">
            <a:noAutofit/>
          </a:bodyPr>
          <a:lstStyle>
            <a:lvl1pPr lvl="0" rtl="0">
              <a:spcBef>
                <a:spcPts val="0"/>
              </a:spcBef>
              <a:spcAft>
                <a:spcPts val="0"/>
              </a:spcAft>
              <a:buSzPts val="2800"/>
              <a:buNone/>
              <a:defRPr b="1"/>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cxnSp>
        <p:nvCxnSpPr>
          <p:cNvPr id="154" name="Google Shape;154;p5"/>
          <p:cNvCxnSpPr/>
          <p:nvPr/>
        </p:nvCxnSpPr>
        <p:spPr>
          <a:xfrm>
            <a:off x="1112467" y="1574000"/>
            <a:ext cx="669200" cy="0"/>
          </a:xfrm>
          <a:prstGeom prst="straightConnector1">
            <a:avLst/>
          </a:prstGeom>
          <a:noFill/>
          <a:ln w="19050" cap="rnd" cmpd="sng">
            <a:solidFill>
              <a:schemeClr val="accent3"/>
            </a:solidFill>
            <a:prstDash val="dashDot"/>
            <a:round/>
            <a:headEnd type="none" w="med" len="med"/>
            <a:tailEnd type="none" w="med" len="med"/>
          </a:ln>
        </p:spPr>
      </p:cxnSp>
      <p:grpSp>
        <p:nvGrpSpPr>
          <p:cNvPr id="155" name="Google Shape;155;p5"/>
          <p:cNvGrpSpPr/>
          <p:nvPr/>
        </p:nvGrpSpPr>
        <p:grpSpPr>
          <a:xfrm>
            <a:off x="721476" y="5641634"/>
            <a:ext cx="477040" cy="788100"/>
            <a:chOff x="541107" y="4231225"/>
            <a:chExt cx="357780" cy="591075"/>
          </a:xfrm>
        </p:grpSpPr>
        <p:sp>
          <p:nvSpPr>
            <p:cNvPr id="156" name="Google Shape;156;p5"/>
            <p:cNvSpPr/>
            <p:nvPr/>
          </p:nvSpPr>
          <p:spPr>
            <a:xfrm rot="5400000">
              <a:off x="689051" y="4612464"/>
              <a:ext cx="213300" cy="206372"/>
            </a:xfrm>
            <a:custGeom>
              <a:avLst/>
              <a:gdLst/>
              <a:ahLst/>
              <a:cxnLst/>
              <a:rect l="l" t="t" r="r" b="b"/>
              <a:pathLst>
                <a:path w="8532" h="6788" extrusionOk="0">
                  <a:moveTo>
                    <a:pt x="5631" y="0"/>
                  </a:moveTo>
                  <a:cubicBezTo>
                    <a:pt x="5142" y="367"/>
                    <a:pt x="3874" y="1644"/>
                    <a:pt x="3291" y="1644"/>
                  </a:cubicBezTo>
                  <a:cubicBezTo>
                    <a:pt x="3245" y="1644"/>
                    <a:pt x="3203" y="1636"/>
                    <a:pt x="3167" y="1619"/>
                  </a:cubicBezTo>
                  <a:cubicBezTo>
                    <a:pt x="2624" y="1368"/>
                    <a:pt x="180" y="327"/>
                    <a:pt x="0" y="101"/>
                  </a:cubicBezTo>
                  <a:lnTo>
                    <a:pt x="0" y="101"/>
                  </a:lnTo>
                  <a:cubicBezTo>
                    <a:pt x="715" y="1000"/>
                    <a:pt x="1427" y="1898"/>
                    <a:pt x="2140" y="2797"/>
                  </a:cubicBezTo>
                  <a:cubicBezTo>
                    <a:pt x="1441" y="3246"/>
                    <a:pt x="772" y="3741"/>
                    <a:pt x="137" y="4278"/>
                  </a:cubicBezTo>
                  <a:cubicBezTo>
                    <a:pt x="1034" y="4225"/>
                    <a:pt x="2886" y="4116"/>
                    <a:pt x="3359" y="4116"/>
                  </a:cubicBezTo>
                  <a:cubicBezTo>
                    <a:pt x="3420" y="4116"/>
                    <a:pt x="3458" y="4118"/>
                    <a:pt x="3469" y="4122"/>
                  </a:cubicBezTo>
                  <a:cubicBezTo>
                    <a:pt x="3597" y="4168"/>
                    <a:pt x="4958" y="5990"/>
                    <a:pt x="5554" y="6788"/>
                  </a:cubicBezTo>
                  <a:cubicBezTo>
                    <a:pt x="5446" y="5813"/>
                    <a:pt x="5456" y="4828"/>
                    <a:pt x="5587" y="3857"/>
                  </a:cubicBezTo>
                  <a:cubicBezTo>
                    <a:pt x="6560" y="3535"/>
                    <a:pt x="7541" y="3246"/>
                    <a:pt x="8532" y="2988"/>
                  </a:cubicBezTo>
                  <a:cubicBezTo>
                    <a:pt x="7703" y="2802"/>
                    <a:pt x="5883" y="2200"/>
                    <a:pt x="5820" y="2114"/>
                  </a:cubicBezTo>
                  <a:cubicBezTo>
                    <a:pt x="5762" y="2032"/>
                    <a:pt x="5669" y="609"/>
                    <a:pt x="5631" y="0"/>
                  </a:cubicBezTo>
                  <a:close/>
                </a:path>
              </a:pathLst>
            </a:custGeom>
            <a:solidFill>
              <a:schemeClr val="lt2"/>
            </a:solidFill>
            <a:ln w="19050" cap="flat" cmpd="sng">
              <a:solidFill>
                <a:schemeClr val="accent5"/>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7" name="Google Shape;157;p5"/>
            <p:cNvSpPr/>
            <p:nvPr/>
          </p:nvSpPr>
          <p:spPr>
            <a:xfrm rot="5400000">
              <a:off x="523930" y="4248402"/>
              <a:ext cx="224400" cy="190046"/>
            </a:xfrm>
            <a:custGeom>
              <a:avLst/>
              <a:gdLst/>
              <a:ahLst/>
              <a:cxnLst/>
              <a:rect l="l" t="t" r="r" b="b"/>
              <a:pathLst>
                <a:path w="8976" h="6251" extrusionOk="0">
                  <a:moveTo>
                    <a:pt x="1" y="2339"/>
                  </a:moveTo>
                  <a:cubicBezTo>
                    <a:pt x="1" y="2339"/>
                    <a:pt x="1" y="2339"/>
                    <a:pt x="1" y="2340"/>
                  </a:cubicBezTo>
                  <a:lnTo>
                    <a:pt x="1" y="2340"/>
                  </a:lnTo>
                  <a:cubicBezTo>
                    <a:pt x="1" y="2339"/>
                    <a:pt x="1" y="2339"/>
                    <a:pt x="1" y="2339"/>
                  </a:cubicBezTo>
                  <a:close/>
                  <a:moveTo>
                    <a:pt x="5120" y="1"/>
                  </a:moveTo>
                  <a:cubicBezTo>
                    <a:pt x="4796" y="571"/>
                    <a:pt x="4067" y="2466"/>
                    <a:pt x="3516" y="2466"/>
                  </a:cubicBezTo>
                  <a:cubicBezTo>
                    <a:pt x="3514" y="2466"/>
                    <a:pt x="3512" y="2466"/>
                    <a:pt x="3509" y="2466"/>
                  </a:cubicBezTo>
                  <a:cubicBezTo>
                    <a:pt x="2913" y="2451"/>
                    <a:pt x="261" y="2476"/>
                    <a:pt x="1" y="2340"/>
                  </a:cubicBezTo>
                  <a:lnTo>
                    <a:pt x="1" y="2340"/>
                  </a:lnTo>
                  <a:cubicBezTo>
                    <a:pt x="1015" y="2877"/>
                    <a:pt x="2027" y="3416"/>
                    <a:pt x="3040" y="3955"/>
                  </a:cubicBezTo>
                  <a:cubicBezTo>
                    <a:pt x="2577" y="4647"/>
                    <a:pt x="2162" y="5369"/>
                    <a:pt x="1797" y="6114"/>
                  </a:cubicBezTo>
                  <a:cubicBezTo>
                    <a:pt x="2700" y="5657"/>
                    <a:pt x="4688" y="4646"/>
                    <a:pt x="4786" y="4640"/>
                  </a:cubicBezTo>
                  <a:cubicBezTo>
                    <a:pt x="4787" y="4640"/>
                    <a:pt x="4787" y="4640"/>
                    <a:pt x="4788" y="4640"/>
                  </a:cubicBezTo>
                  <a:cubicBezTo>
                    <a:pt x="4937" y="4640"/>
                    <a:pt x="6901" y="5759"/>
                    <a:pt x="7764" y="6250"/>
                  </a:cubicBezTo>
                  <a:cubicBezTo>
                    <a:pt x="7277" y="5402"/>
                    <a:pt x="6891" y="4495"/>
                    <a:pt x="6624" y="3553"/>
                  </a:cubicBezTo>
                  <a:cubicBezTo>
                    <a:pt x="7386" y="2870"/>
                    <a:pt x="8170" y="2213"/>
                    <a:pt x="8975" y="1581"/>
                  </a:cubicBezTo>
                  <a:lnTo>
                    <a:pt x="8975" y="1581"/>
                  </a:lnTo>
                  <a:cubicBezTo>
                    <a:pt x="8247" y="1721"/>
                    <a:pt x="6697" y="1873"/>
                    <a:pt x="6255" y="1873"/>
                  </a:cubicBezTo>
                  <a:cubicBezTo>
                    <a:pt x="6191" y="1873"/>
                    <a:pt x="6151" y="1870"/>
                    <a:pt x="6139" y="1863"/>
                  </a:cubicBezTo>
                  <a:cubicBezTo>
                    <a:pt x="6053" y="1813"/>
                    <a:pt x="5399" y="544"/>
                    <a:pt x="5120" y="1"/>
                  </a:cubicBezTo>
                  <a:close/>
                </a:path>
              </a:pathLst>
            </a:custGeom>
            <a:solidFill>
              <a:schemeClr val="lt2"/>
            </a:solidFill>
            <a:ln w="19050" cap="flat" cmpd="sng">
              <a:solidFill>
                <a:schemeClr val="accent5"/>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58" name="Google Shape;158;p5"/>
          <p:cNvGrpSpPr/>
          <p:nvPr/>
        </p:nvGrpSpPr>
        <p:grpSpPr>
          <a:xfrm>
            <a:off x="10733273" y="2196000"/>
            <a:ext cx="885780" cy="1455800"/>
            <a:chOff x="8049954" y="1647000"/>
            <a:chExt cx="664335" cy="1091850"/>
          </a:xfrm>
        </p:grpSpPr>
        <p:sp>
          <p:nvSpPr>
            <p:cNvPr id="159" name="Google Shape;159;p5"/>
            <p:cNvSpPr/>
            <p:nvPr/>
          </p:nvSpPr>
          <p:spPr>
            <a:xfrm rot="5400000">
              <a:off x="8032774" y="2531655"/>
              <a:ext cx="224375" cy="190016"/>
            </a:xfrm>
            <a:custGeom>
              <a:avLst/>
              <a:gdLst/>
              <a:ahLst/>
              <a:cxnLst/>
              <a:rect l="l" t="t" r="r" b="b"/>
              <a:pathLst>
                <a:path w="8975" h="6250" extrusionOk="0">
                  <a:moveTo>
                    <a:pt x="0" y="2339"/>
                  </a:moveTo>
                  <a:lnTo>
                    <a:pt x="0" y="2339"/>
                  </a:lnTo>
                  <a:cubicBezTo>
                    <a:pt x="0" y="2339"/>
                    <a:pt x="1" y="2339"/>
                    <a:pt x="1" y="2339"/>
                  </a:cubicBezTo>
                  <a:lnTo>
                    <a:pt x="1" y="2339"/>
                  </a:lnTo>
                  <a:cubicBezTo>
                    <a:pt x="1" y="2339"/>
                    <a:pt x="0" y="2339"/>
                    <a:pt x="0" y="2339"/>
                  </a:cubicBezTo>
                  <a:close/>
                  <a:moveTo>
                    <a:pt x="5119" y="0"/>
                  </a:moveTo>
                  <a:cubicBezTo>
                    <a:pt x="4796" y="569"/>
                    <a:pt x="4068" y="2464"/>
                    <a:pt x="3516" y="2464"/>
                  </a:cubicBezTo>
                  <a:cubicBezTo>
                    <a:pt x="3514" y="2464"/>
                    <a:pt x="3511" y="2464"/>
                    <a:pt x="3509" y="2464"/>
                  </a:cubicBezTo>
                  <a:cubicBezTo>
                    <a:pt x="2913" y="2449"/>
                    <a:pt x="260" y="2475"/>
                    <a:pt x="1" y="2339"/>
                  </a:cubicBezTo>
                  <a:lnTo>
                    <a:pt x="1" y="2339"/>
                  </a:lnTo>
                  <a:cubicBezTo>
                    <a:pt x="1014" y="2877"/>
                    <a:pt x="2027" y="3416"/>
                    <a:pt x="3040" y="3955"/>
                  </a:cubicBezTo>
                  <a:cubicBezTo>
                    <a:pt x="2577" y="4647"/>
                    <a:pt x="2163" y="5367"/>
                    <a:pt x="1796" y="6113"/>
                  </a:cubicBezTo>
                  <a:cubicBezTo>
                    <a:pt x="2699" y="5655"/>
                    <a:pt x="4688" y="4645"/>
                    <a:pt x="4787" y="4639"/>
                  </a:cubicBezTo>
                  <a:cubicBezTo>
                    <a:pt x="4788" y="4639"/>
                    <a:pt x="4788" y="4639"/>
                    <a:pt x="4789" y="4639"/>
                  </a:cubicBezTo>
                  <a:cubicBezTo>
                    <a:pt x="4936" y="4639"/>
                    <a:pt x="6901" y="5757"/>
                    <a:pt x="7764" y="6250"/>
                  </a:cubicBezTo>
                  <a:cubicBezTo>
                    <a:pt x="7276" y="5401"/>
                    <a:pt x="6891" y="4494"/>
                    <a:pt x="6624" y="3552"/>
                  </a:cubicBezTo>
                  <a:cubicBezTo>
                    <a:pt x="7386" y="2869"/>
                    <a:pt x="8169" y="2211"/>
                    <a:pt x="8975" y="1579"/>
                  </a:cubicBezTo>
                  <a:lnTo>
                    <a:pt x="8975" y="1579"/>
                  </a:lnTo>
                  <a:cubicBezTo>
                    <a:pt x="8245" y="1720"/>
                    <a:pt x="6690" y="1872"/>
                    <a:pt x="6252" y="1872"/>
                  </a:cubicBezTo>
                  <a:cubicBezTo>
                    <a:pt x="6190" y="1872"/>
                    <a:pt x="6150" y="1869"/>
                    <a:pt x="6139" y="1863"/>
                  </a:cubicBezTo>
                  <a:cubicBezTo>
                    <a:pt x="6053" y="1812"/>
                    <a:pt x="5398" y="542"/>
                    <a:pt x="5119" y="0"/>
                  </a:cubicBezTo>
                  <a:close/>
                </a:path>
              </a:pathLst>
            </a:custGeom>
            <a:solidFill>
              <a:schemeClr val="accent5"/>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0" name="Google Shape;160;p5"/>
            <p:cNvSpPr/>
            <p:nvPr/>
          </p:nvSpPr>
          <p:spPr>
            <a:xfrm rot="5400000">
              <a:off x="8180050" y="2089052"/>
              <a:ext cx="224400" cy="190046"/>
            </a:xfrm>
            <a:custGeom>
              <a:avLst/>
              <a:gdLst/>
              <a:ahLst/>
              <a:cxnLst/>
              <a:rect l="l" t="t" r="r" b="b"/>
              <a:pathLst>
                <a:path w="8976" h="6251" extrusionOk="0">
                  <a:moveTo>
                    <a:pt x="1" y="2339"/>
                  </a:moveTo>
                  <a:cubicBezTo>
                    <a:pt x="1" y="2339"/>
                    <a:pt x="1" y="2339"/>
                    <a:pt x="1" y="2339"/>
                  </a:cubicBezTo>
                  <a:lnTo>
                    <a:pt x="1" y="2339"/>
                  </a:lnTo>
                  <a:cubicBezTo>
                    <a:pt x="1" y="2339"/>
                    <a:pt x="1" y="2339"/>
                    <a:pt x="1" y="2339"/>
                  </a:cubicBezTo>
                  <a:close/>
                  <a:moveTo>
                    <a:pt x="5120" y="1"/>
                  </a:moveTo>
                  <a:cubicBezTo>
                    <a:pt x="4798" y="569"/>
                    <a:pt x="4069" y="2466"/>
                    <a:pt x="3516" y="2466"/>
                  </a:cubicBezTo>
                  <a:cubicBezTo>
                    <a:pt x="3514" y="2466"/>
                    <a:pt x="3512" y="2466"/>
                    <a:pt x="3510" y="2465"/>
                  </a:cubicBezTo>
                  <a:cubicBezTo>
                    <a:pt x="2913" y="2451"/>
                    <a:pt x="260" y="2476"/>
                    <a:pt x="1" y="2339"/>
                  </a:cubicBezTo>
                  <a:lnTo>
                    <a:pt x="1" y="2339"/>
                  </a:lnTo>
                  <a:cubicBezTo>
                    <a:pt x="1015" y="2878"/>
                    <a:pt x="2027" y="3416"/>
                    <a:pt x="3041" y="3955"/>
                  </a:cubicBezTo>
                  <a:cubicBezTo>
                    <a:pt x="2578" y="4647"/>
                    <a:pt x="2162" y="5367"/>
                    <a:pt x="1797" y="6114"/>
                  </a:cubicBezTo>
                  <a:cubicBezTo>
                    <a:pt x="2700" y="5655"/>
                    <a:pt x="4689" y="4645"/>
                    <a:pt x="4787" y="4640"/>
                  </a:cubicBezTo>
                  <a:cubicBezTo>
                    <a:pt x="4787" y="4640"/>
                    <a:pt x="4787" y="4640"/>
                    <a:pt x="4788" y="4640"/>
                  </a:cubicBezTo>
                  <a:cubicBezTo>
                    <a:pt x="4937" y="4640"/>
                    <a:pt x="6902" y="5757"/>
                    <a:pt x="7765" y="6250"/>
                  </a:cubicBezTo>
                  <a:cubicBezTo>
                    <a:pt x="7277" y="5402"/>
                    <a:pt x="6892" y="4494"/>
                    <a:pt x="6624" y="3553"/>
                  </a:cubicBezTo>
                  <a:cubicBezTo>
                    <a:pt x="7386" y="2870"/>
                    <a:pt x="8170" y="2211"/>
                    <a:pt x="8975" y="1581"/>
                  </a:cubicBezTo>
                  <a:lnTo>
                    <a:pt x="8975" y="1581"/>
                  </a:lnTo>
                  <a:cubicBezTo>
                    <a:pt x="8245" y="1721"/>
                    <a:pt x="6690" y="1873"/>
                    <a:pt x="6253" y="1873"/>
                  </a:cubicBezTo>
                  <a:cubicBezTo>
                    <a:pt x="6191" y="1873"/>
                    <a:pt x="6151" y="1870"/>
                    <a:pt x="6140" y="1863"/>
                  </a:cubicBezTo>
                  <a:cubicBezTo>
                    <a:pt x="6053" y="1813"/>
                    <a:pt x="5399" y="543"/>
                    <a:pt x="5120" y="1"/>
                  </a:cubicBezTo>
                  <a:close/>
                </a:path>
              </a:pathLst>
            </a:custGeom>
            <a:solidFill>
              <a:schemeClr val="accent5"/>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1" name="Google Shape;161;p5"/>
            <p:cNvSpPr/>
            <p:nvPr/>
          </p:nvSpPr>
          <p:spPr>
            <a:xfrm rot="5400000">
              <a:off x="8538005" y="1831591"/>
              <a:ext cx="184625" cy="167943"/>
            </a:xfrm>
            <a:custGeom>
              <a:avLst/>
              <a:gdLst/>
              <a:ahLst/>
              <a:cxnLst/>
              <a:rect l="l" t="t" r="r" b="b"/>
              <a:pathLst>
                <a:path w="7385" h="5524" extrusionOk="0">
                  <a:moveTo>
                    <a:pt x="1" y="2605"/>
                  </a:moveTo>
                  <a:cubicBezTo>
                    <a:pt x="1" y="2605"/>
                    <a:pt x="1" y="2605"/>
                    <a:pt x="1" y="2605"/>
                  </a:cubicBezTo>
                  <a:lnTo>
                    <a:pt x="1" y="2605"/>
                  </a:lnTo>
                  <a:cubicBezTo>
                    <a:pt x="1" y="2605"/>
                    <a:pt x="1" y="2605"/>
                    <a:pt x="1" y="2605"/>
                  </a:cubicBezTo>
                  <a:close/>
                  <a:moveTo>
                    <a:pt x="3967" y="1"/>
                  </a:moveTo>
                  <a:cubicBezTo>
                    <a:pt x="3770" y="518"/>
                    <a:pt x="3403" y="2206"/>
                    <a:pt x="2943" y="2261"/>
                  </a:cubicBezTo>
                  <a:cubicBezTo>
                    <a:pt x="2492" y="2319"/>
                    <a:pt x="655" y="2616"/>
                    <a:pt x="125" y="2616"/>
                  </a:cubicBezTo>
                  <a:cubicBezTo>
                    <a:pt x="66" y="2616"/>
                    <a:pt x="24" y="2613"/>
                    <a:pt x="1" y="2605"/>
                  </a:cubicBezTo>
                  <a:lnTo>
                    <a:pt x="1" y="2605"/>
                  </a:lnTo>
                  <a:cubicBezTo>
                    <a:pt x="914" y="2924"/>
                    <a:pt x="1828" y="3245"/>
                    <a:pt x="2741" y="3564"/>
                  </a:cubicBezTo>
                  <a:cubicBezTo>
                    <a:pt x="2442" y="4201"/>
                    <a:pt x="2189" y="4855"/>
                    <a:pt x="1979" y="5524"/>
                  </a:cubicBezTo>
                  <a:cubicBezTo>
                    <a:pt x="2672" y="5023"/>
                    <a:pt x="4202" y="3929"/>
                    <a:pt x="4283" y="3912"/>
                  </a:cubicBezTo>
                  <a:cubicBezTo>
                    <a:pt x="4285" y="3911"/>
                    <a:pt x="4287" y="3911"/>
                    <a:pt x="4290" y="3911"/>
                  </a:cubicBezTo>
                  <a:cubicBezTo>
                    <a:pt x="4454" y="3911"/>
                    <a:pt x="6198" y="4580"/>
                    <a:pt x="6971" y="4875"/>
                  </a:cubicBezTo>
                  <a:cubicBezTo>
                    <a:pt x="6454" y="4230"/>
                    <a:pt x="6019" y="3521"/>
                    <a:pt x="5675" y="2770"/>
                  </a:cubicBezTo>
                  <a:cubicBezTo>
                    <a:pt x="6223" y="2103"/>
                    <a:pt x="6792" y="1454"/>
                    <a:pt x="7385" y="824"/>
                  </a:cubicBezTo>
                  <a:lnTo>
                    <a:pt x="7385" y="824"/>
                  </a:lnTo>
                  <a:cubicBezTo>
                    <a:pt x="6737" y="1056"/>
                    <a:pt x="5262" y="1426"/>
                    <a:pt x="5072" y="1426"/>
                  </a:cubicBezTo>
                  <a:cubicBezTo>
                    <a:pt x="5064" y="1426"/>
                    <a:pt x="5058" y="1425"/>
                    <a:pt x="5055" y="1424"/>
                  </a:cubicBezTo>
                  <a:cubicBezTo>
                    <a:pt x="4976" y="1391"/>
                    <a:pt x="4269" y="418"/>
                    <a:pt x="3967" y="1"/>
                  </a:cubicBezTo>
                  <a:close/>
                </a:path>
              </a:pathLst>
            </a:custGeom>
            <a:solidFill>
              <a:schemeClr val="accent5"/>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2" name="Google Shape;162;p5"/>
            <p:cNvSpPr/>
            <p:nvPr/>
          </p:nvSpPr>
          <p:spPr>
            <a:xfrm rot="5400000">
              <a:off x="8215732" y="1655341"/>
              <a:ext cx="184625" cy="167943"/>
            </a:xfrm>
            <a:custGeom>
              <a:avLst/>
              <a:gdLst/>
              <a:ahLst/>
              <a:cxnLst/>
              <a:rect l="l" t="t" r="r" b="b"/>
              <a:pathLst>
                <a:path w="7385" h="5524" extrusionOk="0">
                  <a:moveTo>
                    <a:pt x="0" y="2604"/>
                  </a:moveTo>
                  <a:cubicBezTo>
                    <a:pt x="0" y="2604"/>
                    <a:pt x="1" y="2604"/>
                    <a:pt x="1" y="2604"/>
                  </a:cubicBezTo>
                  <a:lnTo>
                    <a:pt x="1" y="2604"/>
                  </a:lnTo>
                  <a:cubicBezTo>
                    <a:pt x="1" y="2604"/>
                    <a:pt x="0" y="2604"/>
                    <a:pt x="0" y="2604"/>
                  </a:cubicBezTo>
                  <a:close/>
                  <a:moveTo>
                    <a:pt x="3968" y="0"/>
                  </a:moveTo>
                  <a:cubicBezTo>
                    <a:pt x="3769" y="518"/>
                    <a:pt x="3401" y="2206"/>
                    <a:pt x="2942" y="2262"/>
                  </a:cubicBezTo>
                  <a:cubicBezTo>
                    <a:pt x="2494" y="2320"/>
                    <a:pt x="661" y="2616"/>
                    <a:pt x="127" y="2616"/>
                  </a:cubicBezTo>
                  <a:cubicBezTo>
                    <a:pt x="68" y="2616"/>
                    <a:pt x="24" y="2613"/>
                    <a:pt x="1" y="2604"/>
                  </a:cubicBezTo>
                  <a:lnTo>
                    <a:pt x="1" y="2604"/>
                  </a:lnTo>
                  <a:cubicBezTo>
                    <a:pt x="914" y="2925"/>
                    <a:pt x="1828" y="3244"/>
                    <a:pt x="2741" y="3565"/>
                  </a:cubicBezTo>
                  <a:cubicBezTo>
                    <a:pt x="2443" y="4200"/>
                    <a:pt x="2190" y="4855"/>
                    <a:pt x="1979" y="5523"/>
                  </a:cubicBezTo>
                  <a:cubicBezTo>
                    <a:pt x="2673" y="5024"/>
                    <a:pt x="4203" y="3930"/>
                    <a:pt x="4284" y="3911"/>
                  </a:cubicBezTo>
                  <a:cubicBezTo>
                    <a:pt x="4286" y="3911"/>
                    <a:pt x="4288" y="3911"/>
                    <a:pt x="4291" y="3911"/>
                  </a:cubicBezTo>
                  <a:cubicBezTo>
                    <a:pt x="4453" y="3911"/>
                    <a:pt x="6201" y="4578"/>
                    <a:pt x="6972" y="4875"/>
                  </a:cubicBezTo>
                  <a:cubicBezTo>
                    <a:pt x="6455" y="4229"/>
                    <a:pt x="6018" y="3522"/>
                    <a:pt x="5674" y="2770"/>
                  </a:cubicBezTo>
                  <a:cubicBezTo>
                    <a:pt x="6224" y="2104"/>
                    <a:pt x="6793" y="1454"/>
                    <a:pt x="7384" y="825"/>
                  </a:cubicBezTo>
                  <a:lnTo>
                    <a:pt x="7384" y="825"/>
                  </a:lnTo>
                  <a:cubicBezTo>
                    <a:pt x="6738" y="1056"/>
                    <a:pt x="5267" y="1426"/>
                    <a:pt x="5073" y="1426"/>
                  </a:cubicBezTo>
                  <a:cubicBezTo>
                    <a:pt x="5064" y="1426"/>
                    <a:pt x="5058" y="1425"/>
                    <a:pt x="5055" y="1424"/>
                  </a:cubicBezTo>
                  <a:cubicBezTo>
                    <a:pt x="4976" y="1392"/>
                    <a:pt x="4269" y="417"/>
                    <a:pt x="3968" y="0"/>
                  </a:cubicBezTo>
                  <a:close/>
                </a:path>
              </a:pathLst>
            </a:custGeom>
            <a:solidFill>
              <a:schemeClr val="accent5"/>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63" name="Google Shape;163;p5"/>
          <p:cNvGrpSpPr/>
          <p:nvPr/>
        </p:nvGrpSpPr>
        <p:grpSpPr>
          <a:xfrm>
            <a:off x="9030533" y="-1110741"/>
            <a:ext cx="2456696" cy="2583127"/>
            <a:chOff x="1773725" y="3889625"/>
            <a:chExt cx="790850" cy="831550"/>
          </a:xfrm>
        </p:grpSpPr>
        <p:sp>
          <p:nvSpPr>
            <p:cNvPr id="164" name="Google Shape;164;p5"/>
            <p:cNvSpPr/>
            <p:nvPr/>
          </p:nvSpPr>
          <p:spPr>
            <a:xfrm>
              <a:off x="1773725" y="3889625"/>
              <a:ext cx="790850" cy="831550"/>
            </a:xfrm>
            <a:custGeom>
              <a:avLst/>
              <a:gdLst/>
              <a:ahLst/>
              <a:cxnLst/>
              <a:rect l="l" t="t" r="r" b="b"/>
              <a:pathLst>
                <a:path w="31634" h="33262" extrusionOk="0">
                  <a:moveTo>
                    <a:pt x="15817" y="1"/>
                  </a:moveTo>
                  <a:cubicBezTo>
                    <a:pt x="15263" y="2983"/>
                    <a:pt x="12692" y="4788"/>
                    <a:pt x="10039" y="4788"/>
                  </a:cubicBezTo>
                  <a:cubicBezTo>
                    <a:pt x="8634" y="4788"/>
                    <a:pt x="7206" y="4282"/>
                    <a:pt x="6041" y="3177"/>
                  </a:cubicBezTo>
                  <a:lnTo>
                    <a:pt x="6041" y="3177"/>
                  </a:lnTo>
                  <a:cubicBezTo>
                    <a:pt x="7922" y="7118"/>
                    <a:pt x="4985" y="11546"/>
                    <a:pt x="796" y="11546"/>
                  </a:cubicBezTo>
                  <a:cubicBezTo>
                    <a:pt x="535" y="11546"/>
                    <a:pt x="270" y="11529"/>
                    <a:pt x="0" y="11493"/>
                  </a:cubicBezTo>
                  <a:lnTo>
                    <a:pt x="0" y="11493"/>
                  </a:lnTo>
                  <a:cubicBezTo>
                    <a:pt x="4077" y="13705"/>
                    <a:pt x="4077" y="19558"/>
                    <a:pt x="0" y="21771"/>
                  </a:cubicBezTo>
                  <a:cubicBezTo>
                    <a:pt x="270" y="21735"/>
                    <a:pt x="535" y="21718"/>
                    <a:pt x="796" y="21718"/>
                  </a:cubicBezTo>
                  <a:cubicBezTo>
                    <a:pt x="4985" y="21718"/>
                    <a:pt x="7922" y="26144"/>
                    <a:pt x="6041" y="30087"/>
                  </a:cubicBezTo>
                  <a:cubicBezTo>
                    <a:pt x="7206" y="28981"/>
                    <a:pt x="8635" y="28475"/>
                    <a:pt x="10040" y="28475"/>
                  </a:cubicBezTo>
                  <a:cubicBezTo>
                    <a:pt x="12694" y="28475"/>
                    <a:pt x="15264" y="30280"/>
                    <a:pt x="15817" y="33262"/>
                  </a:cubicBezTo>
                  <a:cubicBezTo>
                    <a:pt x="16369" y="30280"/>
                    <a:pt x="18939" y="28475"/>
                    <a:pt x="21593" y="28475"/>
                  </a:cubicBezTo>
                  <a:cubicBezTo>
                    <a:pt x="22998" y="28475"/>
                    <a:pt x="24426" y="28981"/>
                    <a:pt x="25591" y="30087"/>
                  </a:cubicBezTo>
                  <a:cubicBezTo>
                    <a:pt x="23712" y="26144"/>
                    <a:pt x="26649" y="21718"/>
                    <a:pt x="30838" y="21718"/>
                  </a:cubicBezTo>
                  <a:cubicBezTo>
                    <a:pt x="31099" y="21718"/>
                    <a:pt x="31364" y="21735"/>
                    <a:pt x="31634" y="21771"/>
                  </a:cubicBezTo>
                  <a:cubicBezTo>
                    <a:pt x="27557" y="19558"/>
                    <a:pt x="27557" y="13705"/>
                    <a:pt x="31634" y="11493"/>
                  </a:cubicBezTo>
                  <a:lnTo>
                    <a:pt x="31634" y="11493"/>
                  </a:lnTo>
                  <a:cubicBezTo>
                    <a:pt x="31364" y="11529"/>
                    <a:pt x="31099" y="11546"/>
                    <a:pt x="30838" y="11546"/>
                  </a:cubicBezTo>
                  <a:cubicBezTo>
                    <a:pt x="26649" y="11546"/>
                    <a:pt x="23712" y="7118"/>
                    <a:pt x="25591" y="3177"/>
                  </a:cubicBezTo>
                  <a:lnTo>
                    <a:pt x="25591" y="3177"/>
                  </a:lnTo>
                  <a:cubicBezTo>
                    <a:pt x="24426" y="4282"/>
                    <a:pt x="22998" y="4788"/>
                    <a:pt x="21593" y="4788"/>
                  </a:cubicBezTo>
                  <a:cubicBezTo>
                    <a:pt x="18939" y="4788"/>
                    <a:pt x="16369" y="2983"/>
                    <a:pt x="15817" y="1"/>
                  </a:cubicBezTo>
                  <a:close/>
                </a:path>
              </a:pathLst>
            </a:custGeom>
            <a:solidFill>
              <a:schemeClr val="lt2"/>
            </a:solidFill>
            <a:ln w="19050" cap="flat" cmpd="sng">
              <a:solidFill>
                <a:schemeClr val="accent5"/>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5" name="Google Shape;165;p5"/>
            <p:cNvSpPr/>
            <p:nvPr/>
          </p:nvSpPr>
          <p:spPr>
            <a:xfrm>
              <a:off x="1896700" y="4033000"/>
              <a:ext cx="544775" cy="544775"/>
            </a:xfrm>
            <a:custGeom>
              <a:avLst/>
              <a:gdLst/>
              <a:ahLst/>
              <a:cxnLst/>
              <a:rect l="l" t="t" r="r" b="b"/>
              <a:pathLst>
                <a:path w="21791" h="21791" extrusionOk="0">
                  <a:moveTo>
                    <a:pt x="10896" y="0"/>
                  </a:moveTo>
                  <a:cubicBezTo>
                    <a:pt x="8006" y="0"/>
                    <a:pt x="5235" y="1149"/>
                    <a:pt x="3192" y="3191"/>
                  </a:cubicBezTo>
                  <a:cubicBezTo>
                    <a:pt x="1150" y="5235"/>
                    <a:pt x="1" y="8006"/>
                    <a:pt x="1" y="10896"/>
                  </a:cubicBezTo>
                  <a:cubicBezTo>
                    <a:pt x="1" y="13785"/>
                    <a:pt x="1150" y="16556"/>
                    <a:pt x="3192" y="18600"/>
                  </a:cubicBezTo>
                  <a:cubicBezTo>
                    <a:pt x="5235" y="20643"/>
                    <a:pt x="8006" y="21790"/>
                    <a:pt x="10896" y="21790"/>
                  </a:cubicBezTo>
                  <a:cubicBezTo>
                    <a:pt x="13785" y="21790"/>
                    <a:pt x="16556" y="20643"/>
                    <a:pt x="18600" y="18600"/>
                  </a:cubicBezTo>
                  <a:cubicBezTo>
                    <a:pt x="20643" y="16556"/>
                    <a:pt x="21791" y="13785"/>
                    <a:pt x="21791" y="10896"/>
                  </a:cubicBezTo>
                  <a:cubicBezTo>
                    <a:pt x="21791" y="8006"/>
                    <a:pt x="20643" y="5235"/>
                    <a:pt x="18600" y="3191"/>
                  </a:cubicBezTo>
                  <a:cubicBezTo>
                    <a:pt x="16556" y="1149"/>
                    <a:pt x="13785" y="0"/>
                    <a:pt x="10896" y="0"/>
                  </a:cubicBezTo>
                  <a:close/>
                </a:path>
              </a:pathLst>
            </a:custGeom>
            <a:solidFill>
              <a:schemeClr val="accent2"/>
            </a:solidFill>
            <a:ln w="19050" cap="flat" cmpd="sng">
              <a:solidFill>
                <a:schemeClr val="accent5"/>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242089595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166"/>
        <p:cNvGrpSpPr/>
        <p:nvPr/>
      </p:nvGrpSpPr>
      <p:grpSpPr>
        <a:xfrm>
          <a:off x="0" y="0"/>
          <a:ext cx="0" cy="0"/>
          <a:chOff x="0" y="0"/>
          <a:chExt cx="0" cy="0"/>
        </a:xfrm>
      </p:grpSpPr>
      <p:sp>
        <p:nvSpPr>
          <p:cNvPr id="167" name="Google Shape;167;p6"/>
          <p:cNvSpPr txBox="1">
            <a:spLocks noGrp="1"/>
          </p:cNvSpPr>
          <p:nvPr>
            <p:ph type="title"/>
          </p:nvPr>
        </p:nvSpPr>
        <p:spPr>
          <a:xfrm>
            <a:off x="960000" y="821600"/>
            <a:ext cx="10272000" cy="752400"/>
          </a:xfrm>
          <a:prstGeom prst="rect">
            <a:avLst/>
          </a:prstGeom>
        </p:spPr>
        <p:txBody>
          <a:bodyPr spcFirstLastPara="1" wrap="square" lIns="91425" tIns="91425" rIns="91425" bIns="91425" anchor="ctr" anchorCtr="0">
            <a:noAutofit/>
          </a:bodyPr>
          <a:lstStyle>
            <a:lvl1pPr lvl="0" rtl="0">
              <a:spcBef>
                <a:spcPts val="0"/>
              </a:spcBef>
              <a:spcAft>
                <a:spcPts val="0"/>
              </a:spcAft>
              <a:buSzPts val="2800"/>
              <a:buNone/>
              <a:defRPr b="1"/>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cxnSp>
        <p:nvCxnSpPr>
          <p:cNvPr id="168" name="Google Shape;168;p6"/>
          <p:cNvCxnSpPr/>
          <p:nvPr/>
        </p:nvCxnSpPr>
        <p:spPr>
          <a:xfrm>
            <a:off x="1112467" y="1472400"/>
            <a:ext cx="669200" cy="0"/>
          </a:xfrm>
          <a:prstGeom prst="straightConnector1">
            <a:avLst/>
          </a:prstGeom>
          <a:noFill/>
          <a:ln w="19050" cap="rnd" cmpd="sng">
            <a:solidFill>
              <a:schemeClr val="accent3"/>
            </a:solidFill>
            <a:prstDash val="dashDot"/>
            <a:round/>
            <a:headEnd type="none" w="med" len="med"/>
            <a:tailEnd type="none" w="med" len="med"/>
          </a:ln>
        </p:spPr>
      </p:cxnSp>
      <p:sp>
        <p:nvSpPr>
          <p:cNvPr id="169" name="Google Shape;169;p6"/>
          <p:cNvSpPr/>
          <p:nvPr/>
        </p:nvSpPr>
        <p:spPr>
          <a:xfrm>
            <a:off x="10973900" y="569633"/>
            <a:ext cx="266349" cy="211915"/>
          </a:xfrm>
          <a:custGeom>
            <a:avLst/>
            <a:gdLst/>
            <a:ahLst/>
            <a:cxnLst/>
            <a:rect l="l" t="t" r="r" b="b"/>
            <a:pathLst>
              <a:path w="5041" h="4011" extrusionOk="0">
                <a:moveTo>
                  <a:pt x="3325" y="0"/>
                </a:moveTo>
                <a:cubicBezTo>
                  <a:pt x="3038" y="217"/>
                  <a:pt x="2289" y="972"/>
                  <a:pt x="1946" y="972"/>
                </a:cubicBezTo>
                <a:cubicBezTo>
                  <a:pt x="1918" y="972"/>
                  <a:pt x="1893" y="967"/>
                  <a:pt x="1872" y="956"/>
                </a:cubicBezTo>
                <a:cubicBezTo>
                  <a:pt x="1551" y="808"/>
                  <a:pt x="106" y="193"/>
                  <a:pt x="1" y="61"/>
                </a:cubicBezTo>
                <a:lnTo>
                  <a:pt x="1" y="61"/>
                </a:lnTo>
                <a:cubicBezTo>
                  <a:pt x="421" y="590"/>
                  <a:pt x="843" y="1122"/>
                  <a:pt x="1263" y="1652"/>
                </a:cubicBezTo>
                <a:cubicBezTo>
                  <a:pt x="851" y="1918"/>
                  <a:pt x="455" y="2210"/>
                  <a:pt x="81" y="2528"/>
                </a:cubicBezTo>
                <a:cubicBezTo>
                  <a:pt x="613" y="2498"/>
                  <a:pt x="1710" y="2433"/>
                  <a:pt x="1987" y="2433"/>
                </a:cubicBezTo>
                <a:cubicBezTo>
                  <a:pt x="2022" y="2433"/>
                  <a:pt x="2044" y="2434"/>
                  <a:pt x="2050" y="2436"/>
                </a:cubicBezTo>
                <a:cubicBezTo>
                  <a:pt x="2125" y="2463"/>
                  <a:pt x="2929" y="3541"/>
                  <a:pt x="3281" y="4011"/>
                </a:cubicBezTo>
                <a:cubicBezTo>
                  <a:pt x="3216" y="3436"/>
                  <a:pt x="3223" y="2853"/>
                  <a:pt x="3301" y="2279"/>
                </a:cubicBezTo>
                <a:cubicBezTo>
                  <a:pt x="3876" y="2091"/>
                  <a:pt x="4454" y="1918"/>
                  <a:pt x="5041" y="1767"/>
                </a:cubicBezTo>
                <a:cubicBezTo>
                  <a:pt x="4549" y="1658"/>
                  <a:pt x="3474" y="1302"/>
                  <a:pt x="3438" y="1250"/>
                </a:cubicBezTo>
                <a:cubicBezTo>
                  <a:pt x="3403" y="1201"/>
                  <a:pt x="3348" y="360"/>
                  <a:pt x="3325" y="0"/>
                </a:cubicBezTo>
                <a:close/>
              </a:path>
            </a:pathLst>
          </a:custGeom>
          <a:solidFill>
            <a:schemeClr val="accent6"/>
          </a:solidFill>
          <a:ln w="19050" cap="flat" cmpd="sng">
            <a:solidFill>
              <a:schemeClr val="lt2"/>
            </a:solidFill>
            <a:prstDash val="solid"/>
            <a:miter lim="1438"/>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70" name="Google Shape;170;p6"/>
          <p:cNvSpPr/>
          <p:nvPr/>
        </p:nvSpPr>
        <p:spPr>
          <a:xfrm>
            <a:off x="11274639" y="455934"/>
            <a:ext cx="215468" cy="154009"/>
          </a:xfrm>
          <a:custGeom>
            <a:avLst/>
            <a:gdLst/>
            <a:ahLst/>
            <a:cxnLst/>
            <a:rect l="l" t="t" r="r" b="b"/>
            <a:pathLst>
              <a:path w="4078" h="2915" extrusionOk="0">
                <a:moveTo>
                  <a:pt x="0" y="1252"/>
                </a:moveTo>
                <a:cubicBezTo>
                  <a:pt x="1" y="1252"/>
                  <a:pt x="1" y="1252"/>
                  <a:pt x="1" y="1252"/>
                </a:cubicBezTo>
                <a:lnTo>
                  <a:pt x="1" y="1252"/>
                </a:lnTo>
                <a:cubicBezTo>
                  <a:pt x="1" y="1252"/>
                  <a:pt x="1" y="1252"/>
                  <a:pt x="0" y="1252"/>
                </a:cubicBezTo>
                <a:close/>
                <a:moveTo>
                  <a:pt x="2261" y="1"/>
                </a:moveTo>
                <a:cubicBezTo>
                  <a:pt x="2132" y="274"/>
                  <a:pt x="1863" y="1173"/>
                  <a:pt x="1610" y="1187"/>
                </a:cubicBezTo>
                <a:cubicBezTo>
                  <a:pt x="1392" y="1199"/>
                  <a:pt x="578" y="1268"/>
                  <a:pt x="194" y="1268"/>
                </a:cubicBezTo>
                <a:cubicBezTo>
                  <a:pt x="97" y="1268"/>
                  <a:pt x="27" y="1263"/>
                  <a:pt x="1" y="1252"/>
                </a:cubicBezTo>
                <a:lnTo>
                  <a:pt x="1" y="1252"/>
                </a:lnTo>
                <a:cubicBezTo>
                  <a:pt x="484" y="1462"/>
                  <a:pt x="967" y="1675"/>
                  <a:pt x="1447" y="1885"/>
                </a:cubicBezTo>
                <a:cubicBezTo>
                  <a:pt x="1259" y="2215"/>
                  <a:pt x="1095" y="2561"/>
                  <a:pt x="954" y="2914"/>
                </a:cubicBezTo>
                <a:cubicBezTo>
                  <a:pt x="1351" y="2674"/>
                  <a:pt x="2225" y="2142"/>
                  <a:pt x="2270" y="2136"/>
                </a:cubicBezTo>
                <a:cubicBezTo>
                  <a:pt x="2270" y="2136"/>
                  <a:pt x="2271" y="2136"/>
                  <a:pt x="2272" y="2136"/>
                </a:cubicBezTo>
                <a:cubicBezTo>
                  <a:pt x="2351" y="2136"/>
                  <a:pt x="3279" y="2575"/>
                  <a:pt x="3687" y="2769"/>
                </a:cubicBezTo>
                <a:cubicBezTo>
                  <a:pt x="3434" y="2397"/>
                  <a:pt x="3227" y="1994"/>
                  <a:pt x="3071" y="1574"/>
                </a:cubicBezTo>
                <a:cubicBezTo>
                  <a:pt x="3397" y="1233"/>
                  <a:pt x="3731" y="905"/>
                  <a:pt x="4077" y="589"/>
                </a:cubicBezTo>
                <a:lnTo>
                  <a:pt x="4077" y="589"/>
                </a:lnTo>
                <a:cubicBezTo>
                  <a:pt x="3727" y="684"/>
                  <a:pt x="2947" y="818"/>
                  <a:pt x="2809" y="818"/>
                </a:cubicBezTo>
                <a:cubicBezTo>
                  <a:pt x="2800" y="818"/>
                  <a:pt x="2793" y="818"/>
                  <a:pt x="2790" y="816"/>
                </a:cubicBezTo>
                <a:cubicBezTo>
                  <a:pt x="2750" y="798"/>
                  <a:pt x="2406" y="240"/>
                  <a:pt x="2261" y="1"/>
                </a:cubicBezTo>
                <a:close/>
              </a:path>
            </a:pathLst>
          </a:custGeom>
          <a:solidFill>
            <a:schemeClr val="accent6"/>
          </a:solidFill>
          <a:ln w="19050" cap="flat" cmpd="sng">
            <a:solidFill>
              <a:schemeClr val="lt2"/>
            </a:solidFill>
            <a:prstDash val="solid"/>
            <a:miter lim="1438"/>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71" name="Google Shape;171;p6"/>
          <p:cNvSpPr/>
          <p:nvPr/>
        </p:nvSpPr>
        <p:spPr>
          <a:xfrm>
            <a:off x="11107045" y="716936"/>
            <a:ext cx="335355" cy="267125"/>
          </a:xfrm>
          <a:custGeom>
            <a:avLst/>
            <a:gdLst/>
            <a:ahLst/>
            <a:cxnLst/>
            <a:rect l="l" t="t" r="r" b="b"/>
            <a:pathLst>
              <a:path w="6347" h="5056" extrusionOk="0">
                <a:moveTo>
                  <a:pt x="0" y="2826"/>
                </a:moveTo>
                <a:cubicBezTo>
                  <a:pt x="0" y="2826"/>
                  <a:pt x="0" y="2826"/>
                  <a:pt x="0" y="2826"/>
                </a:cubicBezTo>
                <a:lnTo>
                  <a:pt x="0" y="2826"/>
                </a:lnTo>
                <a:cubicBezTo>
                  <a:pt x="0" y="2826"/>
                  <a:pt x="0" y="2826"/>
                  <a:pt x="0" y="2826"/>
                </a:cubicBezTo>
                <a:close/>
                <a:moveTo>
                  <a:pt x="3046" y="0"/>
                </a:moveTo>
                <a:cubicBezTo>
                  <a:pt x="2950" y="475"/>
                  <a:pt x="2878" y="1983"/>
                  <a:pt x="2489" y="2104"/>
                </a:cubicBezTo>
                <a:cubicBezTo>
                  <a:pt x="2080" y="2227"/>
                  <a:pt x="312" y="2828"/>
                  <a:pt x="21" y="2828"/>
                </a:cubicBezTo>
                <a:cubicBezTo>
                  <a:pt x="13" y="2828"/>
                  <a:pt x="6" y="2827"/>
                  <a:pt x="0" y="2826"/>
                </a:cubicBezTo>
                <a:lnTo>
                  <a:pt x="0" y="2826"/>
                </a:lnTo>
                <a:cubicBezTo>
                  <a:pt x="834" y="2969"/>
                  <a:pt x="1670" y="3112"/>
                  <a:pt x="2504" y="3256"/>
                </a:cubicBezTo>
                <a:cubicBezTo>
                  <a:pt x="2341" y="3846"/>
                  <a:pt x="2216" y="4448"/>
                  <a:pt x="2133" y="5055"/>
                </a:cubicBezTo>
                <a:cubicBezTo>
                  <a:pt x="2659" y="4524"/>
                  <a:pt x="3818" y="3358"/>
                  <a:pt x="3887" y="3331"/>
                </a:cubicBezTo>
                <a:cubicBezTo>
                  <a:pt x="3892" y="3329"/>
                  <a:pt x="3901" y="3328"/>
                  <a:pt x="3914" y="3328"/>
                </a:cubicBezTo>
                <a:cubicBezTo>
                  <a:pt x="4151" y="3328"/>
                  <a:pt x="5662" y="3633"/>
                  <a:pt x="6346" y="3772"/>
                </a:cubicBezTo>
                <a:cubicBezTo>
                  <a:pt x="5807" y="3291"/>
                  <a:pt x="5328" y="2741"/>
                  <a:pt x="4922" y="2143"/>
                </a:cubicBezTo>
                <a:cubicBezTo>
                  <a:pt x="5298" y="1487"/>
                  <a:pt x="5695" y="846"/>
                  <a:pt x="6113" y="216"/>
                </a:cubicBezTo>
                <a:lnTo>
                  <a:pt x="6113" y="216"/>
                </a:lnTo>
                <a:cubicBezTo>
                  <a:pt x="5573" y="518"/>
                  <a:pt x="4307" y="1071"/>
                  <a:pt x="4195" y="1071"/>
                </a:cubicBezTo>
                <a:cubicBezTo>
                  <a:pt x="4193" y="1071"/>
                  <a:pt x="4192" y="1071"/>
                  <a:pt x="4191" y="1070"/>
                </a:cubicBezTo>
                <a:cubicBezTo>
                  <a:pt x="4117" y="1055"/>
                  <a:pt x="3367" y="317"/>
                  <a:pt x="3046" y="0"/>
                </a:cubicBezTo>
                <a:close/>
              </a:path>
            </a:pathLst>
          </a:custGeom>
          <a:solidFill>
            <a:schemeClr val="accent6"/>
          </a:solidFill>
          <a:ln w="19050" cap="flat" cmpd="sng">
            <a:solidFill>
              <a:schemeClr val="lt2"/>
            </a:solidFill>
            <a:prstDash val="solid"/>
            <a:miter lim="1438"/>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42721065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172"/>
        <p:cNvGrpSpPr/>
        <p:nvPr/>
      </p:nvGrpSpPr>
      <p:grpSpPr>
        <a:xfrm>
          <a:off x="0" y="0"/>
          <a:ext cx="0" cy="0"/>
          <a:chOff x="0" y="0"/>
          <a:chExt cx="0" cy="0"/>
        </a:xfrm>
      </p:grpSpPr>
      <p:cxnSp>
        <p:nvCxnSpPr>
          <p:cNvPr id="173" name="Google Shape;173;p7"/>
          <p:cNvCxnSpPr/>
          <p:nvPr/>
        </p:nvCxnSpPr>
        <p:spPr>
          <a:xfrm>
            <a:off x="1112467" y="1472400"/>
            <a:ext cx="669200" cy="0"/>
          </a:xfrm>
          <a:prstGeom prst="straightConnector1">
            <a:avLst/>
          </a:prstGeom>
          <a:noFill/>
          <a:ln w="19050" cap="rnd" cmpd="sng">
            <a:solidFill>
              <a:schemeClr val="accent3"/>
            </a:solidFill>
            <a:prstDash val="dashDot"/>
            <a:round/>
            <a:headEnd type="none" w="med" len="med"/>
            <a:tailEnd type="none" w="med" len="med"/>
          </a:ln>
        </p:spPr>
      </p:cxnSp>
      <p:sp>
        <p:nvSpPr>
          <p:cNvPr id="174" name="Google Shape;174;p7"/>
          <p:cNvSpPr txBox="1">
            <a:spLocks noGrp="1"/>
          </p:cNvSpPr>
          <p:nvPr>
            <p:ph type="title"/>
          </p:nvPr>
        </p:nvSpPr>
        <p:spPr>
          <a:xfrm>
            <a:off x="960000" y="821600"/>
            <a:ext cx="10272000" cy="752400"/>
          </a:xfrm>
          <a:prstGeom prst="rect">
            <a:avLst/>
          </a:prstGeom>
        </p:spPr>
        <p:txBody>
          <a:bodyPr spcFirstLastPara="1" wrap="square" lIns="91425" tIns="91425" rIns="91425" bIns="91425" anchor="ctr" anchorCtr="0">
            <a:noAutofit/>
          </a:bodyPr>
          <a:lstStyle>
            <a:lvl1pPr lvl="0" rtl="0">
              <a:spcBef>
                <a:spcPts val="0"/>
              </a:spcBef>
              <a:spcAft>
                <a:spcPts val="0"/>
              </a:spcAft>
              <a:buSzPts val="2800"/>
              <a:buNone/>
              <a:defRPr b="1"/>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75" name="Google Shape;175;p7"/>
          <p:cNvSpPr txBox="1">
            <a:spLocks noGrp="1"/>
          </p:cNvSpPr>
          <p:nvPr>
            <p:ph type="subTitle" idx="1"/>
          </p:nvPr>
        </p:nvSpPr>
        <p:spPr>
          <a:xfrm>
            <a:off x="5883517" y="3272067"/>
            <a:ext cx="4357200" cy="13036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a:lvl1pPr>
            <a:lvl2pPr lvl="1" algn="ctr" rtl="0">
              <a:lnSpc>
                <a:spcPct val="100000"/>
              </a:lnSpc>
              <a:spcBef>
                <a:spcPts val="2133"/>
              </a:spcBef>
              <a:spcAft>
                <a:spcPts val="0"/>
              </a:spcAft>
              <a:buSzPts val="1400"/>
              <a:buNone/>
              <a:defRPr/>
            </a:lvl2pPr>
            <a:lvl3pPr lvl="2" algn="ctr" rtl="0">
              <a:lnSpc>
                <a:spcPct val="100000"/>
              </a:lnSpc>
              <a:spcBef>
                <a:spcPts val="2133"/>
              </a:spcBef>
              <a:spcAft>
                <a:spcPts val="0"/>
              </a:spcAft>
              <a:buSzPts val="1400"/>
              <a:buNone/>
              <a:defRPr/>
            </a:lvl3pPr>
            <a:lvl4pPr lvl="3" algn="ctr" rtl="0">
              <a:lnSpc>
                <a:spcPct val="100000"/>
              </a:lnSpc>
              <a:spcBef>
                <a:spcPts val="2133"/>
              </a:spcBef>
              <a:spcAft>
                <a:spcPts val="0"/>
              </a:spcAft>
              <a:buSzPts val="1400"/>
              <a:buNone/>
              <a:defRPr/>
            </a:lvl4pPr>
            <a:lvl5pPr lvl="4" algn="ctr" rtl="0">
              <a:lnSpc>
                <a:spcPct val="100000"/>
              </a:lnSpc>
              <a:spcBef>
                <a:spcPts val="2133"/>
              </a:spcBef>
              <a:spcAft>
                <a:spcPts val="0"/>
              </a:spcAft>
              <a:buSzPts val="1400"/>
              <a:buNone/>
              <a:defRPr/>
            </a:lvl5pPr>
            <a:lvl6pPr lvl="5" algn="ctr" rtl="0">
              <a:lnSpc>
                <a:spcPct val="100000"/>
              </a:lnSpc>
              <a:spcBef>
                <a:spcPts val="2133"/>
              </a:spcBef>
              <a:spcAft>
                <a:spcPts val="0"/>
              </a:spcAft>
              <a:buSzPts val="1400"/>
              <a:buNone/>
              <a:defRPr/>
            </a:lvl6pPr>
            <a:lvl7pPr lvl="6" algn="ctr" rtl="0">
              <a:lnSpc>
                <a:spcPct val="100000"/>
              </a:lnSpc>
              <a:spcBef>
                <a:spcPts val="2133"/>
              </a:spcBef>
              <a:spcAft>
                <a:spcPts val="0"/>
              </a:spcAft>
              <a:buSzPts val="1400"/>
              <a:buNone/>
              <a:defRPr/>
            </a:lvl7pPr>
            <a:lvl8pPr lvl="7" algn="ctr" rtl="0">
              <a:lnSpc>
                <a:spcPct val="100000"/>
              </a:lnSpc>
              <a:spcBef>
                <a:spcPts val="2133"/>
              </a:spcBef>
              <a:spcAft>
                <a:spcPts val="0"/>
              </a:spcAft>
              <a:buSzPts val="1400"/>
              <a:buNone/>
              <a:defRPr/>
            </a:lvl8pPr>
            <a:lvl9pPr lvl="8" algn="ctr" rtl="0">
              <a:lnSpc>
                <a:spcPct val="100000"/>
              </a:lnSpc>
              <a:spcBef>
                <a:spcPts val="2133"/>
              </a:spcBef>
              <a:spcAft>
                <a:spcPts val="2133"/>
              </a:spcAft>
              <a:buSzPts val="1400"/>
              <a:buNone/>
              <a:defRPr/>
            </a:lvl9pPr>
          </a:lstStyle>
          <a:p>
            <a:endParaRPr/>
          </a:p>
        </p:txBody>
      </p:sp>
    </p:spTree>
    <p:extLst>
      <p:ext uri="{BB962C8B-B14F-4D97-AF65-F5344CB8AC3E}">
        <p14:creationId xmlns:p14="http://schemas.microsoft.com/office/powerpoint/2010/main" val="32479311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95822A-AFEF-1C27-2CB9-1F0DF097A65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E042991-ADC5-2776-5723-88011CEE1B8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417DA67-C4B6-25A0-3141-34CC817C32AC}"/>
              </a:ext>
            </a:extLst>
          </p:cNvPr>
          <p:cNvSpPr>
            <a:spLocks noGrp="1"/>
          </p:cNvSpPr>
          <p:nvPr>
            <p:ph type="dt" sz="half" idx="10"/>
          </p:nvPr>
        </p:nvSpPr>
        <p:spPr/>
        <p:txBody>
          <a:bodyPr/>
          <a:lstStyle/>
          <a:p>
            <a:fld id="{78177E18-95DF-4330-9A97-0D6D8B997F77}" type="datetimeFigureOut">
              <a:rPr lang="en-US" smtClean="0"/>
              <a:t>10/7/2024</a:t>
            </a:fld>
            <a:endParaRPr lang="en-US"/>
          </a:p>
        </p:txBody>
      </p:sp>
      <p:sp>
        <p:nvSpPr>
          <p:cNvPr id="5" name="Footer Placeholder 4">
            <a:extLst>
              <a:ext uri="{FF2B5EF4-FFF2-40B4-BE49-F238E27FC236}">
                <a16:creationId xmlns:a16="http://schemas.microsoft.com/office/drawing/2014/main" id="{BBD0A889-B3AE-955D-4DF4-C2B9F338F73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1BFD8EC-1324-BABC-88E5-269B83E3C495}"/>
              </a:ext>
            </a:extLst>
          </p:cNvPr>
          <p:cNvSpPr>
            <a:spLocks noGrp="1"/>
          </p:cNvSpPr>
          <p:nvPr>
            <p:ph type="sldNum" sz="quarter" idx="12"/>
          </p:nvPr>
        </p:nvSpPr>
        <p:spPr/>
        <p:txBody>
          <a:bodyPr/>
          <a:lstStyle/>
          <a:p>
            <a:fld id="{4EA4B87D-2ADD-47A7-83EB-FF22F7E15EC4}" type="slidenum">
              <a:rPr lang="en-US" smtClean="0"/>
              <a:t>‹#›</a:t>
            </a:fld>
            <a:endParaRPr lang="en-US"/>
          </a:p>
        </p:txBody>
      </p:sp>
    </p:spTree>
    <p:extLst>
      <p:ext uri="{BB962C8B-B14F-4D97-AF65-F5344CB8AC3E}">
        <p14:creationId xmlns:p14="http://schemas.microsoft.com/office/powerpoint/2010/main" val="328594209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176"/>
        <p:cNvGrpSpPr/>
        <p:nvPr/>
      </p:nvGrpSpPr>
      <p:grpSpPr>
        <a:xfrm>
          <a:off x="0" y="0"/>
          <a:ext cx="0" cy="0"/>
          <a:chOff x="0" y="0"/>
          <a:chExt cx="0" cy="0"/>
        </a:xfrm>
      </p:grpSpPr>
      <p:sp>
        <p:nvSpPr>
          <p:cNvPr id="177" name="Google Shape;177;p8"/>
          <p:cNvSpPr txBox="1">
            <a:spLocks noGrp="1"/>
          </p:cNvSpPr>
          <p:nvPr>
            <p:ph type="title"/>
          </p:nvPr>
        </p:nvSpPr>
        <p:spPr>
          <a:xfrm>
            <a:off x="2643400" y="2480667"/>
            <a:ext cx="6905200" cy="2569600"/>
          </a:xfrm>
          <a:prstGeom prst="rect">
            <a:avLst/>
          </a:prstGeom>
        </p:spPr>
        <p:txBody>
          <a:bodyPr spcFirstLastPara="1" wrap="square" lIns="91425" tIns="91425" rIns="91425" bIns="91425" anchor="ctr" anchorCtr="0">
            <a:noAutofit/>
          </a:bodyPr>
          <a:lstStyle>
            <a:lvl1pPr lvl="0" algn="ctr">
              <a:spcBef>
                <a:spcPts val="0"/>
              </a:spcBef>
              <a:spcAft>
                <a:spcPts val="0"/>
              </a:spcAft>
              <a:buSzPts val="4800"/>
              <a:buNone/>
              <a:defRPr sz="16000" b="1">
                <a:solidFill>
                  <a:schemeClr val="lt2"/>
                </a:solidFill>
              </a:defRPr>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a:p>
        </p:txBody>
      </p:sp>
      <p:sp>
        <p:nvSpPr>
          <p:cNvPr id="178" name="Google Shape;178;p8"/>
          <p:cNvSpPr/>
          <p:nvPr/>
        </p:nvSpPr>
        <p:spPr>
          <a:xfrm rot="5400000">
            <a:off x="8972167" y="2091984"/>
            <a:ext cx="1814800" cy="2114000"/>
          </a:xfrm>
          <a:prstGeom prst="round2SameRect">
            <a:avLst>
              <a:gd name="adj1" fmla="val 50000"/>
              <a:gd name="adj2" fmla="val 0"/>
            </a:avLst>
          </a:prstGeom>
          <a:gradFill>
            <a:gsLst>
              <a:gs pos="0">
                <a:schemeClr val="accent5"/>
              </a:gs>
              <a:gs pos="50000">
                <a:schemeClr val="accent4"/>
              </a:gs>
              <a:gs pos="100000">
                <a:schemeClr val="accent4"/>
              </a:gs>
            </a:gsLst>
            <a:lin ang="5400012" scaled="0"/>
          </a:gra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79" name="Google Shape;179;p8"/>
          <p:cNvSpPr/>
          <p:nvPr/>
        </p:nvSpPr>
        <p:spPr>
          <a:xfrm rot="-5400000" flipH="1">
            <a:off x="1405033" y="2091984"/>
            <a:ext cx="1814800" cy="2114000"/>
          </a:xfrm>
          <a:prstGeom prst="round2SameRect">
            <a:avLst>
              <a:gd name="adj1" fmla="val 50000"/>
              <a:gd name="adj2" fmla="val 0"/>
            </a:avLst>
          </a:prstGeom>
          <a:gradFill>
            <a:gsLst>
              <a:gs pos="0">
                <a:schemeClr val="accent5"/>
              </a:gs>
              <a:gs pos="50000">
                <a:schemeClr val="accent4"/>
              </a:gs>
              <a:gs pos="100000">
                <a:schemeClr val="accent4"/>
              </a:gs>
            </a:gsLst>
            <a:lin ang="5400012" scaled="0"/>
          </a:gra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394851765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200"/>
        <p:cNvGrpSpPr/>
        <p:nvPr/>
      </p:nvGrpSpPr>
      <p:grpSpPr>
        <a:xfrm>
          <a:off x="0" y="0"/>
          <a:ext cx="0" cy="0"/>
          <a:chOff x="0" y="0"/>
          <a:chExt cx="0" cy="0"/>
        </a:xfrm>
      </p:grpSpPr>
      <p:sp>
        <p:nvSpPr>
          <p:cNvPr id="201" name="Google Shape;201;p10"/>
          <p:cNvSpPr txBox="1">
            <a:spLocks noGrp="1"/>
          </p:cNvSpPr>
          <p:nvPr>
            <p:ph type="title"/>
          </p:nvPr>
        </p:nvSpPr>
        <p:spPr>
          <a:xfrm>
            <a:off x="960000" y="1582800"/>
            <a:ext cx="4955200" cy="2116800"/>
          </a:xfrm>
          <a:prstGeom prst="rect">
            <a:avLst/>
          </a:prstGeom>
        </p:spPr>
        <p:txBody>
          <a:bodyPr spcFirstLastPara="1" wrap="square" lIns="91425" tIns="91425" rIns="91425" bIns="91425" anchor="ctr" anchorCtr="0">
            <a:noAutofit/>
          </a:bodyPr>
          <a:lstStyle>
            <a:lvl1pPr lvl="0" rtl="0">
              <a:lnSpc>
                <a:spcPct val="80000"/>
              </a:lnSpc>
              <a:spcBef>
                <a:spcPts val="0"/>
              </a:spcBef>
              <a:spcAft>
                <a:spcPts val="0"/>
              </a:spcAft>
              <a:buSzPts val="2800"/>
              <a:buNone/>
              <a:defRPr sz="6400" b="1">
                <a:solidFill>
                  <a:schemeClr val="accent4"/>
                </a:solidFil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extLst>
      <p:ext uri="{BB962C8B-B14F-4D97-AF65-F5344CB8AC3E}">
        <p14:creationId xmlns:p14="http://schemas.microsoft.com/office/powerpoint/2010/main" val="288734403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202"/>
        <p:cNvGrpSpPr/>
        <p:nvPr/>
      </p:nvGrpSpPr>
      <p:grpSpPr>
        <a:xfrm>
          <a:off x="0" y="0"/>
          <a:ext cx="0" cy="0"/>
          <a:chOff x="0" y="0"/>
          <a:chExt cx="0" cy="0"/>
        </a:xfrm>
      </p:grpSpPr>
      <p:sp>
        <p:nvSpPr>
          <p:cNvPr id="203" name="Google Shape;203;p11"/>
          <p:cNvSpPr txBox="1">
            <a:spLocks noGrp="1"/>
          </p:cNvSpPr>
          <p:nvPr>
            <p:ph type="title" hasCustomPrompt="1"/>
          </p:nvPr>
        </p:nvSpPr>
        <p:spPr>
          <a:xfrm>
            <a:off x="960000" y="2763100"/>
            <a:ext cx="8768000" cy="2798400"/>
          </a:xfrm>
          <a:prstGeom prst="rect">
            <a:avLst/>
          </a:prstGeom>
        </p:spPr>
        <p:txBody>
          <a:bodyPr spcFirstLastPara="1" wrap="square" lIns="91425" tIns="91425" rIns="91425" bIns="91425" anchor="b" anchorCtr="0">
            <a:noAutofit/>
          </a:bodyPr>
          <a:lstStyle>
            <a:lvl1pPr lvl="0">
              <a:spcBef>
                <a:spcPts val="0"/>
              </a:spcBef>
              <a:spcAft>
                <a:spcPts val="0"/>
              </a:spcAft>
              <a:buSzPts val="9600"/>
              <a:buNone/>
              <a:defRPr sz="16000" b="1"/>
            </a:lvl1pPr>
            <a:lvl2pPr lvl="1" algn="ctr">
              <a:spcBef>
                <a:spcPts val="0"/>
              </a:spcBef>
              <a:spcAft>
                <a:spcPts val="0"/>
              </a:spcAft>
              <a:buSzPts val="9600"/>
              <a:buNone/>
              <a:defRPr sz="12800"/>
            </a:lvl2pPr>
            <a:lvl3pPr lvl="2" algn="ctr">
              <a:spcBef>
                <a:spcPts val="0"/>
              </a:spcBef>
              <a:spcAft>
                <a:spcPts val="0"/>
              </a:spcAft>
              <a:buSzPts val="9600"/>
              <a:buNone/>
              <a:defRPr sz="12800"/>
            </a:lvl3pPr>
            <a:lvl4pPr lvl="3" algn="ctr">
              <a:spcBef>
                <a:spcPts val="0"/>
              </a:spcBef>
              <a:spcAft>
                <a:spcPts val="0"/>
              </a:spcAft>
              <a:buSzPts val="9600"/>
              <a:buNone/>
              <a:defRPr sz="12800"/>
            </a:lvl4pPr>
            <a:lvl5pPr lvl="4" algn="ctr">
              <a:spcBef>
                <a:spcPts val="0"/>
              </a:spcBef>
              <a:spcAft>
                <a:spcPts val="0"/>
              </a:spcAft>
              <a:buSzPts val="9600"/>
              <a:buNone/>
              <a:defRPr sz="12800"/>
            </a:lvl5pPr>
            <a:lvl6pPr lvl="5" algn="ctr">
              <a:spcBef>
                <a:spcPts val="0"/>
              </a:spcBef>
              <a:spcAft>
                <a:spcPts val="0"/>
              </a:spcAft>
              <a:buSzPts val="9600"/>
              <a:buNone/>
              <a:defRPr sz="12800"/>
            </a:lvl6pPr>
            <a:lvl7pPr lvl="6" algn="ctr">
              <a:spcBef>
                <a:spcPts val="0"/>
              </a:spcBef>
              <a:spcAft>
                <a:spcPts val="0"/>
              </a:spcAft>
              <a:buSzPts val="9600"/>
              <a:buNone/>
              <a:defRPr sz="12800"/>
            </a:lvl7pPr>
            <a:lvl8pPr lvl="7" algn="ctr">
              <a:spcBef>
                <a:spcPts val="0"/>
              </a:spcBef>
              <a:spcAft>
                <a:spcPts val="0"/>
              </a:spcAft>
              <a:buSzPts val="9600"/>
              <a:buNone/>
              <a:defRPr sz="12800"/>
            </a:lvl8pPr>
            <a:lvl9pPr lvl="8" algn="ctr">
              <a:spcBef>
                <a:spcPts val="0"/>
              </a:spcBef>
              <a:spcAft>
                <a:spcPts val="0"/>
              </a:spcAft>
              <a:buSzPts val="9600"/>
              <a:buNone/>
              <a:defRPr sz="12800"/>
            </a:lvl9pPr>
          </a:lstStyle>
          <a:p>
            <a:r>
              <a:t>xx%</a:t>
            </a:r>
          </a:p>
        </p:txBody>
      </p:sp>
      <p:sp>
        <p:nvSpPr>
          <p:cNvPr id="204" name="Google Shape;204;p11"/>
          <p:cNvSpPr txBox="1">
            <a:spLocks noGrp="1"/>
          </p:cNvSpPr>
          <p:nvPr>
            <p:ph type="subTitle" idx="1"/>
          </p:nvPr>
        </p:nvSpPr>
        <p:spPr>
          <a:xfrm>
            <a:off x="1027300" y="5561600"/>
            <a:ext cx="4482000" cy="576400"/>
          </a:xfrm>
          <a:prstGeom prst="rect">
            <a:avLst/>
          </a:prstGeom>
          <a:solidFill>
            <a:schemeClr val="accent2"/>
          </a:solidFill>
        </p:spPr>
        <p:txBody>
          <a:bodyPr spcFirstLastPara="1" wrap="square" lIns="91425" tIns="91425" rIns="91425" bIns="91425" anchor="t" anchorCtr="0">
            <a:noAutofit/>
          </a:bodyPr>
          <a:lstStyle>
            <a:lvl1pPr lvl="0" rtl="0">
              <a:lnSpc>
                <a:spcPct val="100000"/>
              </a:lnSpc>
              <a:spcBef>
                <a:spcPts val="0"/>
              </a:spcBef>
              <a:spcAft>
                <a:spcPts val="0"/>
              </a:spcAft>
              <a:buSzPts val="1600"/>
              <a:buNone/>
              <a:defRPr/>
            </a:lvl1pPr>
            <a:lvl2pPr lvl="1" algn="ctr" rtl="0">
              <a:lnSpc>
                <a:spcPct val="100000"/>
              </a:lnSpc>
              <a:spcBef>
                <a:spcPts val="2133"/>
              </a:spcBef>
              <a:spcAft>
                <a:spcPts val="0"/>
              </a:spcAft>
              <a:buSzPts val="1600"/>
              <a:buNone/>
              <a:defRPr sz="2133"/>
            </a:lvl2pPr>
            <a:lvl3pPr lvl="2" algn="ctr" rtl="0">
              <a:lnSpc>
                <a:spcPct val="100000"/>
              </a:lnSpc>
              <a:spcBef>
                <a:spcPts val="2133"/>
              </a:spcBef>
              <a:spcAft>
                <a:spcPts val="0"/>
              </a:spcAft>
              <a:buSzPts val="1600"/>
              <a:buNone/>
              <a:defRPr sz="2133"/>
            </a:lvl3pPr>
            <a:lvl4pPr lvl="3" algn="ctr" rtl="0">
              <a:lnSpc>
                <a:spcPct val="100000"/>
              </a:lnSpc>
              <a:spcBef>
                <a:spcPts val="2133"/>
              </a:spcBef>
              <a:spcAft>
                <a:spcPts val="0"/>
              </a:spcAft>
              <a:buSzPts val="1600"/>
              <a:buNone/>
              <a:defRPr sz="2133"/>
            </a:lvl4pPr>
            <a:lvl5pPr lvl="4" algn="ctr" rtl="0">
              <a:lnSpc>
                <a:spcPct val="100000"/>
              </a:lnSpc>
              <a:spcBef>
                <a:spcPts val="2133"/>
              </a:spcBef>
              <a:spcAft>
                <a:spcPts val="0"/>
              </a:spcAft>
              <a:buSzPts val="1600"/>
              <a:buNone/>
              <a:defRPr sz="2133"/>
            </a:lvl5pPr>
            <a:lvl6pPr lvl="5" algn="ctr" rtl="0">
              <a:lnSpc>
                <a:spcPct val="100000"/>
              </a:lnSpc>
              <a:spcBef>
                <a:spcPts val="2133"/>
              </a:spcBef>
              <a:spcAft>
                <a:spcPts val="0"/>
              </a:spcAft>
              <a:buSzPts val="1600"/>
              <a:buNone/>
              <a:defRPr sz="2133"/>
            </a:lvl6pPr>
            <a:lvl7pPr lvl="6" algn="ctr" rtl="0">
              <a:lnSpc>
                <a:spcPct val="100000"/>
              </a:lnSpc>
              <a:spcBef>
                <a:spcPts val="2133"/>
              </a:spcBef>
              <a:spcAft>
                <a:spcPts val="0"/>
              </a:spcAft>
              <a:buSzPts val="1600"/>
              <a:buNone/>
              <a:defRPr sz="2133"/>
            </a:lvl7pPr>
            <a:lvl8pPr lvl="7" algn="ctr" rtl="0">
              <a:lnSpc>
                <a:spcPct val="100000"/>
              </a:lnSpc>
              <a:spcBef>
                <a:spcPts val="2133"/>
              </a:spcBef>
              <a:spcAft>
                <a:spcPts val="0"/>
              </a:spcAft>
              <a:buSzPts val="1600"/>
              <a:buNone/>
              <a:defRPr sz="2133"/>
            </a:lvl8pPr>
            <a:lvl9pPr lvl="8" algn="ctr" rtl="0">
              <a:lnSpc>
                <a:spcPct val="100000"/>
              </a:lnSpc>
              <a:spcBef>
                <a:spcPts val="2133"/>
              </a:spcBef>
              <a:spcAft>
                <a:spcPts val="2133"/>
              </a:spcAft>
              <a:buSzPts val="1600"/>
              <a:buNone/>
              <a:defRPr sz="2133"/>
            </a:lvl9pPr>
          </a:lstStyle>
          <a:p>
            <a:endParaRPr/>
          </a:p>
        </p:txBody>
      </p:sp>
      <p:grpSp>
        <p:nvGrpSpPr>
          <p:cNvPr id="205" name="Google Shape;205;p11"/>
          <p:cNvGrpSpPr/>
          <p:nvPr/>
        </p:nvGrpSpPr>
        <p:grpSpPr>
          <a:xfrm>
            <a:off x="6760667" y="814325"/>
            <a:ext cx="6545771" cy="5472276"/>
            <a:chOff x="5070500" y="610743"/>
            <a:chExt cx="4909328" cy="4104207"/>
          </a:xfrm>
        </p:grpSpPr>
        <p:sp>
          <p:nvSpPr>
            <p:cNvPr id="206" name="Google Shape;206;p11"/>
            <p:cNvSpPr/>
            <p:nvPr/>
          </p:nvSpPr>
          <p:spPr>
            <a:xfrm>
              <a:off x="5070500" y="1319438"/>
              <a:ext cx="1361100" cy="1585500"/>
            </a:xfrm>
            <a:prstGeom prst="round2SameRect">
              <a:avLst>
                <a:gd name="adj1" fmla="val 50000"/>
                <a:gd name="adj2" fmla="val 0"/>
              </a:avLst>
            </a:prstGeom>
            <a:gradFill>
              <a:gsLst>
                <a:gs pos="0">
                  <a:schemeClr val="accent5"/>
                </a:gs>
                <a:gs pos="50000">
                  <a:schemeClr val="accent4"/>
                </a:gs>
                <a:gs pos="100000">
                  <a:schemeClr val="accent4"/>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207" name="Google Shape;207;p11"/>
            <p:cNvGrpSpPr/>
            <p:nvPr/>
          </p:nvGrpSpPr>
          <p:grpSpPr>
            <a:xfrm>
              <a:off x="7649351" y="610743"/>
              <a:ext cx="2330477" cy="2450412"/>
              <a:chOff x="1773725" y="3889625"/>
              <a:chExt cx="790850" cy="831550"/>
            </a:xfrm>
          </p:grpSpPr>
          <p:sp>
            <p:nvSpPr>
              <p:cNvPr id="208" name="Google Shape;208;p11"/>
              <p:cNvSpPr/>
              <p:nvPr/>
            </p:nvSpPr>
            <p:spPr>
              <a:xfrm>
                <a:off x="1773725" y="3889625"/>
                <a:ext cx="790850" cy="831550"/>
              </a:xfrm>
              <a:custGeom>
                <a:avLst/>
                <a:gdLst/>
                <a:ahLst/>
                <a:cxnLst/>
                <a:rect l="l" t="t" r="r" b="b"/>
                <a:pathLst>
                  <a:path w="31634" h="33262" extrusionOk="0">
                    <a:moveTo>
                      <a:pt x="15817" y="1"/>
                    </a:moveTo>
                    <a:cubicBezTo>
                      <a:pt x="15263" y="2983"/>
                      <a:pt x="12692" y="4788"/>
                      <a:pt x="10039" y="4788"/>
                    </a:cubicBezTo>
                    <a:cubicBezTo>
                      <a:pt x="8634" y="4788"/>
                      <a:pt x="7206" y="4282"/>
                      <a:pt x="6041" y="3177"/>
                    </a:cubicBezTo>
                    <a:lnTo>
                      <a:pt x="6041" y="3177"/>
                    </a:lnTo>
                    <a:cubicBezTo>
                      <a:pt x="7922" y="7118"/>
                      <a:pt x="4985" y="11546"/>
                      <a:pt x="796" y="11546"/>
                    </a:cubicBezTo>
                    <a:cubicBezTo>
                      <a:pt x="535" y="11546"/>
                      <a:pt x="270" y="11529"/>
                      <a:pt x="0" y="11493"/>
                    </a:cubicBezTo>
                    <a:lnTo>
                      <a:pt x="0" y="11493"/>
                    </a:lnTo>
                    <a:cubicBezTo>
                      <a:pt x="4077" y="13705"/>
                      <a:pt x="4077" y="19558"/>
                      <a:pt x="0" y="21771"/>
                    </a:cubicBezTo>
                    <a:cubicBezTo>
                      <a:pt x="270" y="21735"/>
                      <a:pt x="535" y="21718"/>
                      <a:pt x="796" y="21718"/>
                    </a:cubicBezTo>
                    <a:cubicBezTo>
                      <a:pt x="4985" y="21718"/>
                      <a:pt x="7922" y="26144"/>
                      <a:pt x="6041" y="30087"/>
                    </a:cubicBezTo>
                    <a:cubicBezTo>
                      <a:pt x="7206" y="28981"/>
                      <a:pt x="8635" y="28475"/>
                      <a:pt x="10040" y="28475"/>
                    </a:cubicBezTo>
                    <a:cubicBezTo>
                      <a:pt x="12694" y="28475"/>
                      <a:pt x="15264" y="30280"/>
                      <a:pt x="15817" y="33262"/>
                    </a:cubicBezTo>
                    <a:cubicBezTo>
                      <a:pt x="16369" y="30280"/>
                      <a:pt x="18939" y="28475"/>
                      <a:pt x="21593" y="28475"/>
                    </a:cubicBezTo>
                    <a:cubicBezTo>
                      <a:pt x="22998" y="28475"/>
                      <a:pt x="24426" y="28981"/>
                      <a:pt x="25591" y="30087"/>
                    </a:cubicBezTo>
                    <a:cubicBezTo>
                      <a:pt x="23712" y="26144"/>
                      <a:pt x="26649" y="21718"/>
                      <a:pt x="30838" y="21718"/>
                    </a:cubicBezTo>
                    <a:cubicBezTo>
                      <a:pt x="31099" y="21718"/>
                      <a:pt x="31364" y="21735"/>
                      <a:pt x="31634" y="21771"/>
                    </a:cubicBezTo>
                    <a:cubicBezTo>
                      <a:pt x="27557" y="19558"/>
                      <a:pt x="27557" y="13705"/>
                      <a:pt x="31634" y="11493"/>
                    </a:cubicBezTo>
                    <a:lnTo>
                      <a:pt x="31634" y="11493"/>
                    </a:lnTo>
                    <a:cubicBezTo>
                      <a:pt x="31364" y="11529"/>
                      <a:pt x="31099" y="11546"/>
                      <a:pt x="30838" y="11546"/>
                    </a:cubicBezTo>
                    <a:cubicBezTo>
                      <a:pt x="26649" y="11546"/>
                      <a:pt x="23712" y="7118"/>
                      <a:pt x="25591" y="3177"/>
                    </a:cubicBezTo>
                    <a:lnTo>
                      <a:pt x="25591" y="3177"/>
                    </a:lnTo>
                    <a:cubicBezTo>
                      <a:pt x="24426" y="4282"/>
                      <a:pt x="22998" y="4788"/>
                      <a:pt x="21593" y="4788"/>
                    </a:cubicBezTo>
                    <a:cubicBezTo>
                      <a:pt x="18939" y="4788"/>
                      <a:pt x="16369" y="2983"/>
                      <a:pt x="15817" y="1"/>
                    </a:cubicBezTo>
                    <a:close/>
                  </a:path>
                </a:pathLst>
              </a:custGeom>
              <a:solidFill>
                <a:schemeClr val="lt2"/>
              </a:solidFill>
              <a:ln w="19050" cap="flat" cmpd="sng">
                <a:solidFill>
                  <a:schemeClr val="accent5"/>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9" name="Google Shape;209;p11"/>
              <p:cNvSpPr/>
              <p:nvPr/>
            </p:nvSpPr>
            <p:spPr>
              <a:xfrm>
                <a:off x="1896700" y="4033000"/>
                <a:ext cx="544775" cy="544775"/>
              </a:xfrm>
              <a:custGeom>
                <a:avLst/>
                <a:gdLst/>
                <a:ahLst/>
                <a:cxnLst/>
                <a:rect l="l" t="t" r="r" b="b"/>
                <a:pathLst>
                  <a:path w="21791" h="21791" extrusionOk="0">
                    <a:moveTo>
                      <a:pt x="10896" y="0"/>
                    </a:moveTo>
                    <a:cubicBezTo>
                      <a:pt x="8006" y="0"/>
                      <a:pt x="5235" y="1149"/>
                      <a:pt x="3192" y="3191"/>
                    </a:cubicBezTo>
                    <a:cubicBezTo>
                      <a:pt x="1150" y="5235"/>
                      <a:pt x="1" y="8006"/>
                      <a:pt x="1" y="10896"/>
                    </a:cubicBezTo>
                    <a:cubicBezTo>
                      <a:pt x="1" y="13785"/>
                      <a:pt x="1150" y="16556"/>
                      <a:pt x="3192" y="18600"/>
                    </a:cubicBezTo>
                    <a:cubicBezTo>
                      <a:pt x="5235" y="20643"/>
                      <a:pt x="8006" y="21790"/>
                      <a:pt x="10896" y="21790"/>
                    </a:cubicBezTo>
                    <a:cubicBezTo>
                      <a:pt x="13785" y="21790"/>
                      <a:pt x="16556" y="20643"/>
                      <a:pt x="18600" y="18600"/>
                    </a:cubicBezTo>
                    <a:cubicBezTo>
                      <a:pt x="20643" y="16556"/>
                      <a:pt x="21791" y="13785"/>
                      <a:pt x="21791" y="10896"/>
                    </a:cubicBezTo>
                    <a:cubicBezTo>
                      <a:pt x="21791" y="8006"/>
                      <a:pt x="20643" y="5235"/>
                      <a:pt x="18600" y="3191"/>
                    </a:cubicBezTo>
                    <a:cubicBezTo>
                      <a:pt x="16556" y="1149"/>
                      <a:pt x="13785" y="0"/>
                      <a:pt x="10896" y="0"/>
                    </a:cubicBezTo>
                    <a:close/>
                  </a:path>
                </a:pathLst>
              </a:custGeom>
              <a:solidFill>
                <a:schemeClr val="accent2"/>
              </a:solidFill>
              <a:ln w="19050" cap="flat" cmpd="sng">
                <a:solidFill>
                  <a:schemeClr val="accent5"/>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210" name="Google Shape;210;p11"/>
            <p:cNvSpPr/>
            <p:nvPr/>
          </p:nvSpPr>
          <p:spPr>
            <a:xfrm>
              <a:off x="7153100" y="4545250"/>
              <a:ext cx="213275" cy="169700"/>
            </a:xfrm>
            <a:custGeom>
              <a:avLst/>
              <a:gdLst/>
              <a:ahLst/>
              <a:cxnLst/>
              <a:rect l="l" t="t" r="r" b="b"/>
              <a:pathLst>
                <a:path w="8531" h="6788" extrusionOk="0">
                  <a:moveTo>
                    <a:pt x="1" y="101"/>
                  </a:moveTo>
                  <a:lnTo>
                    <a:pt x="1" y="101"/>
                  </a:lnTo>
                  <a:cubicBezTo>
                    <a:pt x="1" y="101"/>
                    <a:pt x="1" y="101"/>
                    <a:pt x="1" y="102"/>
                  </a:cubicBezTo>
                  <a:lnTo>
                    <a:pt x="1" y="102"/>
                  </a:lnTo>
                  <a:cubicBezTo>
                    <a:pt x="1" y="101"/>
                    <a:pt x="1" y="101"/>
                    <a:pt x="1" y="101"/>
                  </a:cubicBezTo>
                  <a:close/>
                  <a:moveTo>
                    <a:pt x="5630" y="1"/>
                  </a:moveTo>
                  <a:cubicBezTo>
                    <a:pt x="5141" y="366"/>
                    <a:pt x="3872" y="1646"/>
                    <a:pt x="3289" y="1646"/>
                  </a:cubicBezTo>
                  <a:cubicBezTo>
                    <a:pt x="3244" y="1646"/>
                    <a:pt x="3202" y="1638"/>
                    <a:pt x="3166" y="1621"/>
                  </a:cubicBezTo>
                  <a:cubicBezTo>
                    <a:pt x="2625" y="1370"/>
                    <a:pt x="182" y="329"/>
                    <a:pt x="1" y="102"/>
                  </a:cubicBezTo>
                  <a:lnTo>
                    <a:pt x="1" y="102"/>
                  </a:lnTo>
                  <a:cubicBezTo>
                    <a:pt x="714" y="1000"/>
                    <a:pt x="1426" y="1899"/>
                    <a:pt x="2139" y="2798"/>
                  </a:cubicBezTo>
                  <a:cubicBezTo>
                    <a:pt x="1440" y="3248"/>
                    <a:pt x="771" y="3742"/>
                    <a:pt x="137" y="4279"/>
                  </a:cubicBezTo>
                  <a:cubicBezTo>
                    <a:pt x="1033" y="4226"/>
                    <a:pt x="2885" y="4118"/>
                    <a:pt x="3358" y="4118"/>
                  </a:cubicBezTo>
                  <a:cubicBezTo>
                    <a:pt x="3419" y="4118"/>
                    <a:pt x="3457" y="4119"/>
                    <a:pt x="3468" y="4123"/>
                  </a:cubicBezTo>
                  <a:cubicBezTo>
                    <a:pt x="3596" y="4169"/>
                    <a:pt x="4957" y="5990"/>
                    <a:pt x="5553" y="6788"/>
                  </a:cubicBezTo>
                  <a:cubicBezTo>
                    <a:pt x="5445" y="5814"/>
                    <a:pt x="5455" y="4829"/>
                    <a:pt x="5587" y="3859"/>
                  </a:cubicBezTo>
                  <a:cubicBezTo>
                    <a:pt x="6559" y="3537"/>
                    <a:pt x="7540" y="3248"/>
                    <a:pt x="8531" y="2990"/>
                  </a:cubicBezTo>
                  <a:cubicBezTo>
                    <a:pt x="7703" y="2803"/>
                    <a:pt x="5882" y="2201"/>
                    <a:pt x="5819" y="2114"/>
                  </a:cubicBezTo>
                  <a:cubicBezTo>
                    <a:pt x="5761" y="2034"/>
                    <a:pt x="5668" y="610"/>
                    <a:pt x="5630" y="1"/>
                  </a:cubicBezTo>
                  <a:close/>
                </a:path>
              </a:pathLst>
            </a:custGeom>
            <a:solidFill>
              <a:schemeClr val="accent6"/>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1" name="Google Shape;211;p11"/>
            <p:cNvSpPr/>
            <p:nvPr/>
          </p:nvSpPr>
          <p:spPr>
            <a:xfrm>
              <a:off x="7645875" y="4419600"/>
              <a:ext cx="213275" cy="169725"/>
            </a:xfrm>
            <a:custGeom>
              <a:avLst/>
              <a:gdLst/>
              <a:ahLst/>
              <a:cxnLst/>
              <a:rect l="l" t="t" r="r" b="b"/>
              <a:pathLst>
                <a:path w="8531" h="6789" extrusionOk="0">
                  <a:moveTo>
                    <a:pt x="0" y="101"/>
                  </a:moveTo>
                  <a:cubicBezTo>
                    <a:pt x="0" y="102"/>
                    <a:pt x="0" y="102"/>
                    <a:pt x="0" y="102"/>
                  </a:cubicBezTo>
                  <a:lnTo>
                    <a:pt x="0" y="102"/>
                  </a:lnTo>
                  <a:cubicBezTo>
                    <a:pt x="0" y="102"/>
                    <a:pt x="0" y="102"/>
                    <a:pt x="0" y="101"/>
                  </a:cubicBezTo>
                  <a:close/>
                  <a:moveTo>
                    <a:pt x="5630" y="1"/>
                  </a:moveTo>
                  <a:cubicBezTo>
                    <a:pt x="5143" y="366"/>
                    <a:pt x="3873" y="1645"/>
                    <a:pt x="3290" y="1645"/>
                  </a:cubicBezTo>
                  <a:cubicBezTo>
                    <a:pt x="3244" y="1645"/>
                    <a:pt x="3202" y="1637"/>
                    <a:pt x="3165" y="1620"/>
                  </a:cubicBezTo>
                  <a:cubicBezTo>
                    <a:pt x="2625" y="1368"/>
                    <a:pt x="182" y="329"/>
                    <a:pt x="1" y="102"/>
                  </a:cubicBezTo>
                  <a:lnTo>
                    <a:pt x="1" y="102"/>
                  </a:lnTo>
                  <a:cubicBezTo>
                    <a:pt x="714" y="1000"/>
                    <a:pt x="1425" y="1899"/>
                    <a:pt x="2139" y="2798"/>
                  </a:cubicBezTo>
                  <a:cubicBezTo>
                    <a:pt x="1440" y="3248"/>
                    <a:pt x="771" y="3741"/>
                    <a:pt x="137" y="4279"/>
                  </a:cubicBezTo>
                  <a:cubicBezTo>
                    <a:pt x="1034" y="4227"/>
                    <a:pt x="2885" y="4118"/>
                    <a:pt x="3358" y="4118"/>
                  </a:cubicBezTo>
                  <a:cubicBezTo>
                    <a:pt x="3419" y="4118"/>
                    <a:pt x="3457" y="4120"/>
                    <a:pt x="3467" y="4124"/>
                  </a:cubicBezTo>
                  <a:cubicBezTo>
                    <a:pt x="3595" y="4170"/>
                    <a:pt x="4957" y="5990"/>
                    <a:pt x="5552" y="6788"/>
                  </a:cubicBezTo>
                  <a:cubicBezTo>
                    <a:pt x="5445" y="5815"/>
                    <a:pt x="5456" y="4830"/>
                    <a:pt x="5587" y="3859"/>
                  </a:cubicBezTo>
                  <a:cubicBezTo>
                    <a:pt x="6559" y="3537"/>
                    <a:pt x="7541" y="3248"/>
                    <a:pt x="8531" y="2990"/>
                  </a:cubicBezTo>
                  <a:cubicBezTo>
                    <a:pt x="7702" y="2803"/>
                    <a:pt x="5882" y="2201"/>
                    <a:pt x="5818" y="2115"/>
                  </a:cubicBezTo>
                  <a:cubicBezTo>
                    <a:pt x="5761" y="2034"/>
                    <a:pt x="5667" y="611"/>
                    <a:pt x="5630" y="1"/>
                  </a:cubicBezTo>
                  <a:close/>
                </a:path>
              </a:pathLst>
            </a:custGeom>
            <a:solidFill>
              <a:schemeClr val="accent6"/>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2" name="Google Shape;212;p11"/>
            <p:cNvSpPr/>
            <p:nvPr/>
          </p:nvSpPr>
          <p:spPr>
            <a:xfrm>
              <a:off x="6955775" y="4350550"/>
              <a:ext cx="184625" cy="138100"/>
            </a:xfrm>
            <a:custGeom>
              <a:avLst/>
              <a:gdLst/>
              <a:ahLst/>
              <a:cxnLst/>
              <a:rect l="l" t="t" r="r" b="b"/>
              <a:pathLst>
                <a:path w="7385" h="5524" extrusionOk="0">
                  <a:moveTo>
                    <a:pt x="3968" y="0"/>
                  </a:moveTo>
                  <a:cubicBezTo>
                    <a:pt x="3769" y="518"/>
                    <a:pt x="3403" y="2205"/>
                    <a:pt x="2943" y="2261"/>
                  </a:cubicBezTo>
                  <a:cubicBezTo>
                    <a:pt x="2492" y="2319"/>
                    <a:pt x="655" y="2616"/>
                    <a:pt x="125" y="2616"/>
                  </a:cubicBezTo>
                  <a:cubicBezTo>
                    <a:pt x="66" y="2616"/>
                    <a:pt x="23" y="2613"/>
                    <a:pt x="0" y="2605"/>
                  </a:cubicBezTo>
                  <a:lnTo>
                    <a:pt x="0" y="2605"/>
                  </a:lnTo>
                  <a:cubicBezTo>
                    <a:pt x="914" y="2925"/>
                    <a:pt x="1828" y="3245"/>
                    <a:pt x="2741" y="3565"/>
                  </a:cubicBezTo>
                  <a:cubicBezTo>
                    <a:pt x="2444" y="4201"/>
                    <a:pt x="2189" y="4855"/>
                    <a:pt x="1979" y="5524"/>
                  </a:cubicBezTo>
                  <a:cubicBezTo>
                    <a:pt x="2674" y="5025"/>
                    <a:pt x="4202" y="3929"/>
                    <a:pt x="4284" y="3912"/>
                  </a:cubicBezTo>
                  <a:cubicBezTo>
                    <a:pt x="4286" y="3911"/>
                    <a:pt x="4288" y="3911"/>
                    <a:pt x="4291" y="3911"/>
                  </a:cubicBezTo>
                  <a:cubicBezTo>
                    <a:pt x="4454" y="3911"/>
                    <a:pt x="6200" y="4580"/>
                    <a:pt x="6970" y="4875"/>
                  </a:cubicBezTo>
                  <a:cubicBezTo>
                    <a:pt x="6456" y="4230"/>
                    <a:pt x="6018" y="3522"/>
                    <a:pt x="5675" y="2770"/>
                  </a:cubicBezTo>
                  <a:cubicBezTo>
                    <a:pt x="6223" y="2103"/>
                    <a:pt x="6794" y="1454"/>
                    <a:pt x="7385" y="826"/>
                  </a:cubicBezTo>
                  <a:lnTo>
                    <a:pt x="7385" y="826"/>
                  </a:lnTo>
                  <a:cubicBezTo>
                    <a:pt x="6738" y="1056"/>
                    <a:pt x="5266" y="1426"/>
                    <a:pt x="5073" y="1426"/>
                  </a:cubicBezTo>
                  <a:cubicBezTo>
                    <a:pt x="5064" y="1426"/>
                    <a:pt x="5058" y="1425"/>
                    <a:pt x="5055" y="1424"/>
                  </a:cubicBezTo>
                  <a:cubicBezTo>
                    <a:pt x="4976" y="1392"/>
                    <a:pt x="4270" y="417"/>
                    <a:pt x="3968" y="0"/>
                  </a:cubicBezTo>
                  <a:close/>
                </a:path>
              </a:pathLst>
            </a:custGeom>
            <a:solidFill>
              <a:schemeClr val="accent6"/>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213" name="Google Shape;213;p11"/>
            <p:cNvGrpSpPr/>
            <p:nvPr/>
          </p:nvGrpSpPr>
          <p:grpSpPr>
            <a:xfrm>
              <a:off x="7598875" y="2422350"/>
              <a:ext cx="1008255" cy="1008791"/>
              <a:chOff x="4238100" y="338250"/>
              <a:chExt cx="1008255" cy="1008791"/>
            </a:xfrm>
          </p:grpSpPr>
          <p:sp>
            <p:nvSpPr>
              <p:cNvPr id="214" name="Google Shape;214;p11"/>
              <p:cNvSpPr/>
              <p:nvPr/>
            </p:nvSpPr>
            <p:spPr>
              <a:xfrm>
                <a:off x="4585934" y="338250"/>
                <a:ext cx="254594" cy="492859"/>
              </a:xfrm>
              <a:custGeom>
                <a:avLst/>
                <a:gdLst/>
                <a:ahLst/>
                <a:cxnLst/>
                <a:rect l="l" t="t" r="r" b="b"/>
                <a:pathLst>
                  <a:path w="4074" h="7887" extrusionOk="0">
                    <a:moveTo>
                      <a:pt x="1998" y="1"/>
                    </a:moveTo>
                    <a:cubicBezTo>
                      <a:pt x="1934" y="1"/>
                      <a:pt x="1870" y="7"/>
                      <a:pt x="1807" y="21"/>
                    </a:cubicBezTo>
                    <a:cubicBezTo>
                      <a:pt x="1519" y="81"/>
                      <a:pt x="1278" y="278"/>
                      <a:pt x="1079" y="495"/>
                    </a:cubicBezTo>
                    <a:cubicBezTo>
                      <a:pt x="212" y="1440"/>
                      <a:pt x="1" y="2859"/>
                      <a:pt x="291" y="4106"/>
                    </a:cubicBezTo>
                    <a:cubicBezTo>
                      <a:pt x="475" y="4890"/>
                      <a:pt x="836" y="5613"/>
                      <a:pt x="1279" y="6283"/>
                    </a:cubicBezTo>
                    <a:cubicBezTo>
                      <a:pt x="1516" y="6641"/>
                      <a:pt x="1949" y="7592"/>
                      <a:pt x="2336" y="7796"/>
                    </a:cubicBezTo>
                    <a:cubicBezTo>
                      <a:pt x="2454" y="7858"/>
                      <a:pt x="2564" y="7887"/>
                      <a:pt x="2668" y="7887"/>
                    </a:cubicBezTo>
                    <a:cubicBezTo>
                      <a:pt x="3539" y="7887"/>
                      <a:pt x="3930" y="5894"/>
                      <a:pt x="3977" y="5278"/>
                    </a:cubicBezTo>
                    <a:cubicBezTo>
                      <a:pt x="4073" y="3985"/>
                      <a:pt x="3898" y="2675"/>
                      <a:pt x="3462" y="1454"/>
                    </a:cubicBezTo>
                    <a:cubicBezTo>
                      <a:pt x="3330" y="1078"/>
                      <a:pt x="3164" y="700"/>
                      <a:pt x="2887" y="412"/>
                    </a:cubicBezTo>
                    <a:cubicBezTo>
                      <a:pt x="2655" y="171"/>
                      <a:pt x="2328" y="1"/>
                      <a:pt x="1998"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5" name="Google Shape;215;p11"/>
              <p:cNvSpPr/>
              <p:nvPr/>
            </p:nvSpPr>
            <p:spPr>
              <a:xfrm>
                <a:off x="4592745" y="844996"/>
                <a:ext cx="273030" cy="502045"/>
              </a:xfrm>
              <a:custGeom>
                <a:avLst/>
                <a:gdLst/>
                <a:ahLst/>
                <a:cxnLst/>
                <a:rect l="l" t="t" r="r" b="b"/>
                <a:pathLst>
                  <a:path w="4369" h="8034" extrusionOk="0">
                    <a:moveTo>
                      <a:pt x="2109" y="1"/>
                    </a:moveTo>
                    <a:cubicBezTo>
                      <a:pt x="2055" y="1"/>
                      <a:pt x="2000" y="6"/>
                      <a:pt x="1944" y="16"/>
                    </a:cubicBezTo>
                    <a:cubicBezTo>
                      <a:pt x="1059" y="180"/>
                      <a:pt x="434" y="1502"/>
                      <a:pt x="250" y="2258"/>
                    </a:cubicBezTo>
                    <a:cubicBezTo>
                      <a:pt x="1" y="3272"/>
                      <a:pt x="99" y="4335"/>
                      <a:pt x="195" y="5374"/>
                    </a:cubicBezTo>
                    <a:cubicBezTo>
                      <a:pt x="274" y="6201"/>
                      <a:pt x="375" y="7084"/>
                      <a:pt x="913" y="7715"/>
                    </a:cubicBezTo>
                    <a:cubicBezTo>
                      <a:pt x="1020" y="7843"/>
                      <a:pt x="1151" y="7960"/>
                      <a:pt x="1311" y="8009"/>
                    </a:cubicBezTo>
                    <a:cubicBezTo>
                      <a:pt x="1371" y="8026"/>
                      <a:pt x="1432" y="8033"/>
                      <a:pt x="1495" y="8033"/>
                    </a:cubicBezTo>
                    <a:cubicBezTo>
                      <a:pt x="1577" y="8033"/>
                      <a:pt x="1660" y="8021"/>
                      <a:pt x="1741" y="8004"/>
                    </a:cubicBezTo>
                    <a:cubicBezTo>
                      <a:pt x="2689" y="7805"/>
                      <a:pt x="3402" y="6985"/>
                      <a:pt x="3777" y="6092"/>
                    </a:cubicBezTo>
                    <a:cubicBezTo>
                      <a:pt x="4368" y="4684"/>
                      <a:pt x="4272" y="3043"/>
                      <a:pt x="3692" y="1628"/>
                    </a:cubicBezTo>
                    <a:cubicBezTo>
                      <a:pt x="3437" y="1004"/>
                      <a:pt x="2873" y="1"/>
                      <a:pt x="2109"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6" name="Google Shape;216;p11"/>
              <p:cNvSpPr/>
              <p:nvPr/>
            </p:nvSpPr>
            <p:spPr>
              <a:xfrm>
                <a:off x="4238100" y="790504"/>
                <a:ext cx="478443" cy="286204"/>
              </a:xfrm>
              <a:custGeom>
                <a:avLst/>
                <a:gdLst/>
                <a:ahLst/>
                <a:cxnLst/>
                <a:rect l="l" t="t" r="r" b="b"/>
                <a:pathLst>
                  <a:path w="7656" h="4580" extrusionOk="0">
                    <a:moveTo>
                      <a:pt x="5835" y="0"/>
                    </a:moveTo>
                    <a:cubicBezTo>
                      <a:pt x="5338" y="0"/>
                      <a:pt x="4861" y="62"/>
                      <a:pt x="4618" y="115"/>
                    </a:cubicBezTo>
                    <a:cubicBezTo>
                      <a:pt x="3351" y="387"/>
                      <a:pt x="2143" y="929"/>
                      <a:pt x="1096" y="1691"/>
                    </a:cubicBezTo>
                    <a:cubicBezTo>
                      <a:pt x="772" y="1925"/>
                      <a:pt x="457" y="2190"/>
                      <a:pt x="260" y="2536"/>
                    </a:cubicBezTo>
                    <a:cubicBezTo>
                      <a:pt x="62" y="2884"/>
                      <a:pt x="0" y="3332"/>
                      <a:pt x="190" y="3684"/>
                    </a:cubicBezTo>
                    <a:cubicBezTo>
                      <a:pt x="331" y="3943"/>
                      <a:pt x="587" y="4118"/>
                      <a:pt x="851" y="4248"/>
                    </a:cubicBezTo>
                    <a:cubicBezTo>
                      <a:pt x="1318" y="4476"/>
                      <a:pt x="1829" y="4579"/>
                      <a:pt x="2345" y="4579"/>
                    </a:cubicBezTo>
                    <a:cubicBezTo>
                      <a:pt x="3104" y="4579"/>
                      <a:pt x="3875" y="4356"/>
                      <a:pt x="4538" y="3980"/>
                    </a:cubicBezTo>
                    <a:cubicBezTo>
                      <a:pt x="5237" y="3582"/>
                      <a:pt x="5828" y="3030"/>
                      <a:pt x="6345" y="2418"/>
                    </a:cubicBezTo>
                    <a:cubicBezTo>
                      <a:pt x="6622" y="2091"/>
                      <a:pt x="7410" y="1406"/>
                      <a:pt x="7496" y="976"/>
                    </a:cubicBezTo>
                    <a:cubicBezTo>
                      <a:pt x="7655" y="194"/>
                      <a:pt x="6713" y="0"/>
                      <a:pt x="5835"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7" name="Google Shape;217;p11"/>
              <p:cNvSpPr/>
              <p:nvPr/>
            </p:nvSpPr>
            <p:spPr>
              <a:xfrm>
                <a:off x="4753164" y="535037"/>
                <a:ext cx="493191" cy="319136"/>
              </a:xfrm>
              <a:custGeom>
                <a:avLst/>
                <a:gdLst/>
                <a:ahLst/>
                <a:cxnLst/>
                <a:rect l="l" t="t" r="r" b="b"/>
                <a:pathLst>
                  <a:path w="7892" h="5107" extrusionOk="0">
                    <a:moveTo>
                      <a:pt x="5419" y="0"/>
                    </a:moveTo>
                    <a:cubicBezTo>
                      <a:pt x="5275" y="0"/>
                      <a:pt x="5132" y="8"/>
                      <a:pt x="4991" y="22"/>
                    </a:cubicBezTo>
                    <a:cubicBezTo>
                      <a:pt x="3472" y="181"/>
                      <a:pt x="2080" y="1058"/>
                      <a:pt x="1121" y="2244"/>
                    </a:cubicBezTo>
                    <a:cubicBezTo>
                      <a:pt x="668" y="2805"/>
                      <a:pt x="1" y="3885"/>
                      <a:pt x="549" y="4554"/>
                    </a:cubicBezTo>
                    <a:cubicBezTo>
                      <a:pt x="889" y="4970"/>
                      <a:pt x="1546" y="5107"/>
                      <a:pt x="2181" y="5107"/>
                    </a:cubicBezTo>
                    <a:cubicBezTo>
                      <a:pt x="2609" y="5107"/>
                      <a:pt x="3027" y="5045"/>
                      <a:pt x="3330" y="4963"/>
                    </a:cubicBezTo>
                    <a:cubicBezTo>
                      <a:pt x="4338" y="4695"/>
                      <a:pt x="5222" y="4098"/>
                      <a:pt x="6088" y="3510"/>
                    </a:cubicBezTo>
                    <a:cubicBezTo>
                      <a:pt x="6774" y="3044"/>
                      <a:pt x="7498" y="2530"/>
                      <a:pt x="7793" y="1754"/>
                    </a:cubicBezTo>
                    <a:cubicBezTo>
                      <a:pt x="7852" y="1597"/>
                      <a:pt x="7891" y="1426"/>
                      <a:pt x="7858" y="1263"/>
                    </a:cubicBezTo>
                    <a:cubicBezTo>
                      <a:pt x="7826" y="1121"/>
                      <a:pt x="7741" y="999"/>
                      <a:pt x="7647" y="887"/>
                    </a:cubicBezTo>
                    <a:cubicBezTo>
                      <a:pt x="7109" y="260"/>
                      <a:pt x="6256" y="0"/>
                      <a:pt x="5419"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8" name="Google Shape;218;p11"/>
              <p:cNvSpPr/>
              <p:nvPr/>
            </p:nvSpPr>
            <p:spPr>
              <a:xfrm>
                <a:off x="4733854" y="824999"/>
                <a:ext cx="478568" cy="321199"/>
              </a:xfrm>
              <a:custGeom>
                <a:avLst/>
                <a:gdLst/>
                <a:ahLst/>
                <a:cxnLst/>
                <a:rect l="l" t="t" r="r" b="b"/>
                <a:pathLst>
                  <a:path w="7658" h="5140" extrusionOk="0">
                    <a:moveTo>
                      <a:pt x="1532" y="1"/>
                    </a:moveTo>
                    <a:cubicBezTo>
                      <a:pt x="1381" y="1"/>
                      <a:pt x="1248" y="16"/>
                      <a:pt x="1151" y="57"/>
                    </a:cubicBezTo>
                    <a:cubicBezTo>
                      <a:pt x="1" y="549"/>
                      <a:pt x="1574" y="2444"/>
                      <a:pt x="2074" y="2918"/>
                    </a:cubicBezTo>
                    <a:cubicBezTo>
                      <a:pt x="3017" y="3808"/>
                      <a:pt x="4146" y="4497"/>
                      <a:pt x="5369" y="4925"/>
                    </a:cubicBezTo>
                    <a:cubicBezTo>
                      <a:pt x="5698" y="5042"/>
                      <a:pt x="6041" y="5140"/>
                      <a:pt x="6389" y="5140"/>
                    </a:cubicBezTo>
                    <a:cubicBezTo>
                      <a:pt x="6439" y="5140"/>
                      <a:pt x="6490" y="5138"/>
                      <a:pt x="6541" y="5134"/>
                    </a:cubicBezTo>
                    <a:cubicBezTo>
                      <a:pt x="6939" y="5100"/>
                      <a:pt x="7343" y="4896"/>
                      <a:pt x="7526" y="4541"/>
                    </a:cubicBezTo>
                    <a:cubicBezTo>
                      <a:pt x="7658" y="4278"/>
                      <a:pt x="7658" y="3967"/>
                      <a:pt x="7615" y="3677"/>
                    </a:cubicBezTo>
                    <a:cubicBezTo>
                      <a:pt x="7425" y="2407"/>
                      <a:pt x="6457" y="1350"/>
                      <a:pt x="5304" y="791"/>
                    </a:cubicBezTo>
                    <a:cubicBezTo>
                      <a:pt x="4579" y="441"/>
                      <a:pt x="3788" y="266"/>
                      <a:pt x="2992" y="190"/>
                    </a:cubicBezTo>
                    <a:cubicBezTo>
                      <a:pt x="2669" y="158"/>
                      <a:pt x="2008" y="1"/>
                      <a:pt x="1532"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9" name="Google Shape;219;p11"/>
              <p:cNvSpPr/>
              <p:nvPr/>
            </p:nvSpPr>
            <p:spPr>
              <a:xfrm>
                <a:off x="4301405" y="490418"/>
                <a:ext cx="434323" cy="386563"/>
              </a:xfrm>
              <a:custGeom>
                <a:avLst/>
                <a:gdLst/>
                <a:ahLst/>
                <a:cxnLst/>
                <a:rect l="l" t="t" r="r" b="b"/>
                <a:pathLst>
                  <a:path w="6950" h="6186" extrusionOk="0">
                    <a:moveTo>
                      <a:pt x="1243" y="1"/>
                    </a:moveTo>
                    <a:cubicBezTo>
                      <a:pt x="1225" y="1"/>
                      <a:pt x="1207" y="1"/>
                      <a:pt x="1189" y="2"/>
                    </a:cubicBezTo>
                    <a:cubicBezTo>
                      <a:pt x="1022" y="5"/>
                      <a:pt x="849" y="33"/>
                      <a:pt x="710" y="127"/>
                    </a:cubicBezTo>
                    <a:cubicBezTo>
                      <a:pt x="592" y="210"/>
                      <a:pt x="508" y="335"/>
                      <a:pt x="442" y="463"/>
                    </a:cubicBezTo>
                    <a:cubicBezTo>
                      <a:pt x="1" y="1326"/>
                      <a:pt x="189" y="2396"/>
                      <a:pt x="648" y="3250"/>
                    </a:cubicBezTo>
                    <a:cubicBezTo>
                      <a:pt x="1368" y="4596"/>
                      <a:pt x="2706" y="5552"/>
                      <a:pt x="4168" y="5992"/>
                    </a:cubicBezTo>
                    <a:cubicBezTo>
                      <a:pt x="4488" y="6089"/>
                      <a:pt x="4928" y="6185"/>
                      <a:pt x="5350" y="6185"/>
                    </a:cubicBezTo>
                    <a:cubicBezTo>
                      <a:pt x="5839" y="6185"/>
                      <a:pt x="6303" y="6056"/>
                      <a:pt x="6524" y="5647"/>
                    </a:cubicBezTo>
                    <a:cubicBezTo>
                      <a:pt x="6949" y="4856"/>
                      <a:pt x="6317" y="3539"/>
                      <a:pt x="5846" y="2919"/>
                    </a:cubicBezTo>
                    <a:cubicBezTo>
                      <a:pt x="5215" y="2088"/>
                      <a:pt x="4326" y="1493"/>
                      <a:pt x="3459" y="916"/>
                    </a:cubicBezTo>
                    <a:cubicBezTo>
                      <a:pt x="2784" y="468"/>
                      <a:pt x="2050" y="1"/>
                      <a:pt x="1243"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0" name="Google Shape;220;p11"/>
              <p:cNvSpPr/>
              <p:nvPr/>
            </p:nvSpPr>
            <p:spPr>
              <a:xfrm>
                <a:off x="4451865" y="537332"/>
                <a:ext cx="582838" cy="569123"/>
              </a:xfrm>
              <a:custGeom>
                <a:avLst/>
                <a:gdLst/>
                <a:ahLst/>
                <a:cxnLst/>
                <a:rect l="l" t="t" r="r" b="b"/>
                <a:pathLst>
                  <a:path w="3180" h="3105" extrusionOk="0">
                    <a:moveTo>
                      <a:pt x="1786" y="1"/>
                    </a:moveTo>
                    <a:cubicBezTo>
                      <a:pt x="1060" y="1"/>
                      <a:pt x="280" y="550"/>
                      <a:pt x="104" y="1245"/>
                    </a:cubicBezTo>
                    <a:cubicBezTo>
                      <a:pt x="0" y="1664"/>
                      <a:pt x="86" y="2125"/>
                      <a:pt x="337" y="2476"/>
                    </a:cubicBezTo>
                    <a:cubicBezTo>
                      <a:pt x="618" y="2872"/>
                      <a:pt x="1104" y="3104"/>
                      <a:pt x="1589" y="3104"/>
                    </a:cubicBezTo>
                    <a:cubicBezTo>
                      <a:pt x="1713" y="3104"/>
                      <a:pt x="1837" y="3089"/>
                      <a:pt x="1957" y="3057"/>
                    </a:cubicBezTo>
                    <a:cubicBezTo>
                      <a:pt x="2547" y="2900"/>
                      <a:pt x="3014" y="2361"/>
                      <a:pt x="3092" y="1756"/>
                    </a:cubicBezTo>
                    <a:cubicBezTo>
                      <a:pt x="3180" y="1063"/>
                      <a:pt x="2659" y="56"/>
                      <a:pt x="1882" y="4"/>
                    </a:cubicBezTo>
                    <a:cubicBezTo>
                      <a:pt x="1850" y="2"/>
                      <a:pt x="1818" y="1"/>
                      <a:pt x="1786" y="1"/>
                    </a:cubicBezTo>
                    <a:close/>
                  </a:path>
                </a:pathLst>
              </a:custGeom>
              <a:solidFill>
                <a:schemeClr val="accen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1" name="Google Shape;221;p11"/>
              <p:cNvSpPr/>
              <p:nvPr/>
            </p:nvSpPr>
            <p:spPr>
              <a:xfrm>
                <a:off x="4525004" y="796067"/>
                <a:ext cx="73800" cy="73800"/>
              </a:xfrm>
              <a:prstGeom prst="ellipse">
                <a:avLst/>
              </a:prstGeom>
              <a:solidFill>
                <a:schemeClr val="lt2"/>
              </a:solid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2" name="Google Shape;222;p11"/>
              <p:cNvSpPr/>
              <p:nvPr/>
            </p:nvSpPr>
            <p:spPr>
              <a:xfrm>
                <a:off x="4873691" y="796067"/>
                <a:ext cx="73800" cy="73800"/>
              </a:xfrm>
              <a:prstGeom prst="ellipse">
                <a:avLst/>
              </a:prstGeom>
              <a:solidFill>
                <a:schemeClr val="lt2"/>
              </a:solid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3" name="Google Shape;223;p11"/>
              <p:cNvSpPr/>
              <p:nvPr/>
            </p:nvSpPr>
            <p:spPr>
              <a:xfrm rot="8100000">
                <a:off x="4649704" y="692150"/>
                <a:ext cx="173100" cy="173100"/>
              </a:xfrm>
              <a:prstGeom prst="arc">
                <a:avLst>
                  <a:gd name="adj1" fmla="val 16200000"/>
                  <a:gd name="adj2" fmla="val 0"/>
                </a:avLst>
              </a:prstGeom>
              <a:no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spTree>
    <p:extLst>
      <p:ext uri="{BB962C8B-B14F-4D97-AF65-F5344CB8AC3E}">
        <p14:creationId xmlns:p14="http://schemas.microsoft.com/office/powerpoint/2010/main" val="418335868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Blank" type="blank">
  <p:cSld name="Blank">
    <p:bg>
      <p:bgPr>
        <a:noFill/>
        <a:effectLst/>
      </p:bgPr>
    </p:bg>
    <p:spTree>
      <p:nvGrpSpPr>
        <p:cNvPr id="1" name="Shape 224"/>
        <p:cNvGrpSpPr/>
        <p:nvPr/>
      </p:nvGrpSpPr>
      <p:grpSpPr>
        <a:xfrm>
          <a:off x="0" y="0"/>
          <a:ext cx="0" cy="0"/>
          <a:chOff x="0" y="0"/>
          <a:chExt cx="0" cy="0"/>
        </a:xfrm>
      </p:grpSpPr>
    </p:spTree>
    <p:extLst>
      <p:ext uri="{BB962C8B-B14F-4D97-AF65-F5344CB8AC3E}">
        <p14:creationId xmlns:p14="http://schemas.microsoft.com/office/powerpoint/2010/main" val="63862326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able of contents">
  <p:cSld name="Table of contents">
    <p:spTree>
      <p:nvGrpSpPr>
        <p:cNvPr id="1" name="Shape 225"/>
        <p:cNvGrpSpPr/>
        <p:nvPr/>
      </p:nvGrpSpPr>
      <p:grpSpPr>
        <a:xfrm>
          <a:off x="0" y="0"/>
          <a:ext cx="0" cy="0"/>
          <a:chOff x="0" y="0"/>
          <a:chExt cx="0" cy="0"/>
        </a:xfrm>
      </p:grpSpPr>
      <p:sp>
        <p:nvSpPr>
          <p:cNvPr id="226" name="Google Shape;226;p13"/>
          <p:cNvSpPr txBox="1">
            <a:spLocks noGrp="1"/>
          </p:cNvSpPr>
          <p:nvPr>
            <p:ph type="title"/>
          </p:nvPr>
        </p:nvSpPr>
        <p:spPr>
          <a:xfrm>
            <a:off x="960000" y="1808057"/>
            <a:ext cx="3115200" cy="70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2667" b="1">
                <a:solidFill>
                  <a:schemeClr val="accent6"/>
                </a:solidFill>
              </a:defRPr>
            </a:lvl1pPr>
            <a:lvl2pPr lvl="1" rtl="0">
              <a:spcBef>
                <a:spcPts val="0"/>
              </a:spcBef>
              <a:spcAft>
                <a:spcPts val="0"/>
              </a:spcAft>
              <a:buSzPts val="2400"/>
              <a:buNone/>
              <a:defRPr sz="3200"/>
            </a:lvl2pPr>
            <a:lvl3pPr lvl="2" rtl="0">
              <a:spcBef>
                <a:spcPts val="0"/>
              </a:spcBef>
              <a:spcAft>
                <a:spcPts val="0"/>
              </a:spcAft>
              <a:buSzPts val="2400"/>
              <a:buNone/>
              <a:defRPr sz="3200"/>
            </a:lvl3pPr>
            <a:lvl4pPr lvl="3" rtl="0">
              <a:spcBef>
                <a:spcPts val="0"/>
              </a:spcBef>
              <a:spcAft>
                <a:spcPts val="0"/>
              </a:spcAft>
              <a:buSzPts val="2400"/>
              <a:buNone/>
              <a:defRPr sz="3200"/>
            </a:lvl4pPr>
            <a:lvl5pPr lvl="4" rtl="0">
              <a:spcBef>
                <a:spcPts val="0"/>
              </a:spcBef>
              <a:spcAft>
                <a:spcPts val="0"/>
              </a:spcAft>
              <a:buSzPts val="2400"/>
              <a:buNone/>
              <a:defRPr sz="3200"/>
            </a:lvl5pPr>
            <a:lvl6pPr lvl="5" rtl="0">
              <a:spcBef>
                <a:spcPts val="0"/>
              </a:spcBef>
              <a:spcAft>
                <a:spcPts val="0"/>
              </a:spcAft>
              <a:buSzPts val="2400"/>
              <a:buNone/>
              <a:defRPr sz="3200"/>
            </a:lvl6pPr>
            <a:lvl7pPr lvl="6" rtl="0">
              <a:spcBef>
                <a:spcPts val="0"/>
              </a:spcBef>
              <a:spcAft>
                <a:spcPts val="0"/>
              </a:spcAft>
              <a:buSzPts val="2400"/>
              <a:buNone/>
              <a:defRPr sz="3200"/>
            </a:lvl7pPr>
            <a:lvl8pPr lvl="7" rtl="0">
              <a:spcBef>
                <a:spcPts val="0"/>
              </a:spcBef>
              <a:spcAft>
                <a:spcPts val="0"/>
              </a:spcAft>
              <a:buSzPts val="2400"/>
              <a:buNone/>
              <a:defRPr sz="3200"/>
            </a:lvl8pPr>
            <a:lvl9pPr lvl="8" rtl="0">
              <a:spcBef>
                <a:spcPts val="0"/>
              </a:spcBef>
              <a:spcAft>
                <a:spcPts val="0"/>
              </a:spcAft>
              <a:buSzPts val="2400"/>
              <a:buNone/>
              <a:defRPr sz="3200"/>
            </a:lvl9pPr>
          </a:lstStyle>
          <a:p>
            <a:endParaRPr/>
          </a:p>
        </p:txBody>
      </p:sp>
      <p:sp>
        <p:nvSpPr>
          <p:cNvPr id="227" name="Google Shape;227;p13"/>
          <p:cNvSpPr txBox="1">
            <a:spLocks noGrp="1"/>
          </p:cNvSpPr>
          <p:nvPr>
            <p:ph type="subTitle" idx="1"/>
          </p:nvPr>
        </p:nvSpPr>
        <p:spPr>
          <a:xfrm>
            <a:off x="960000" y="2488491"/>
            <a:ext cx="3115200" cy="646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rtl="0">
              <a:lnSpc>
                <a:spcPct val="100000"/>
              </a:lnSpc>
              <a:spcBef>
                <a:spcPts val="0"/>
              </a:spcBef>
              <a:spcAft>
                <a:spcPts val="0"/>
              </a:spcAft>
              <a:buSzPts val="1400"/>
              <a:buNone/>
              <a:defRPr/>
            </a:lvl2pPr>
            <a:lvl3pPr lvl="2" rtl="0">
              <a:lnSpc>
                <a:spcPct val="100000"/>
              </a:lnSpc>
              <a:spcBef>
                <a:spcPts val="2133"/>
              </a:spcBef>
              <a:spcAft>
                <a:spcPts val="0"/>
              </a:spcAft>
              <a:buSzPts val="1400"/>
              <a:buNone/>
              <a:defRPr/>
            </a:lvl3pPr>
            <a:lvl4pPr lvl="3" rtl="0">
              <a:lnSpc>
                <a:spcPct val="100000"/>
              </a:lnSpc>
              <a:spcBef>
                <a:spcPts val="2133"/>
              </a:spcBef>
              <a:spcAft>
                <a:spcPts val="0"/>
              </a:spcAft>
              <a:buSzPts val="1400"/>
              <a:buNone/>
              <a:defRPr/>
            </a:lvl4pPr>
            <a:lvl5pPr lvl="4" rtl="0">
              <a:lnSpc>
                <a:spcPct val="100000"/>
              </a:lnSpc>
              <a:spcBef>
                <a:spcPts val="2133"/>
              </a:spcBef>
              <a:spcAft>
                <a:spcPts val="0"/>
              </a:spcAft>
              <a:buSzPts val="1400"/>
              <a:buNone/>
              <a:defRPr/>
            </a:lvl5pPr>
            <a:lvl6pPr lvl="5" rtl="0">
              <a:lnSpc>
                <a:spcPct val="100000"/>
              </a:lnSpc>
              <a:spcBef>
                <a:spcPts val="2133"/>
              </a:spcBef>
              <a:spcAft>
                <a:spcPts val="0"/>
              </a:spcAft>
              <a:buSzPts val="1400"/>
              <a:buNone/>
              <a:defRPr/>
            </a:lvl6pPr>
            <a:lvl7pPr lvl="6" rtl="0">
              <a:lnSpc>
                <a:spcPct val="100000"/>
              </a:lnSpc>
              <a:spcBef>
                <a:spcPts val="2133"/>
              </a:spcBef>
              <a:spcAft>
                <a:spcPts val="0"/>
              </a:spcAft>
              <a:buSzPts val="1400"/>
              <a:buNone/>
              <a:defRPr/>
            </a:lvl7pPr>
            <a:lvl8pPr lvl="7" rtl="0">
              <a:lnSpc>
                <a:spcPct val="100000"/>
              </a:lnSpc>
              <a:spcBef>
                <a:spcPts val="2133"/>
              </a:spcBef>
              <a:spcAft>
                <a:spcPts val="0"/>
              </a:spcAft>
              <a:buSzPts val="1400"/>
              <a:buNone/>
              <a:defRPr/>
            </a:lvl8pPr>
            <a:lvl9pPr lvl="8" rtl="0">
              <a:lnSpc>
                <a:spcPct val="100000"/>
              </a:lnSpc>
              <a:spcBef>
                <a:spcPts val="2133"/>
              </a:spcBef>
              <a:spcAft>
                <a:spcPts val="2133"/>
              </a:spcAft>
              <a:buSzPts val="1400"/>
              <a:buNone/>
              <a:defRPr/>
            </a:lvl9pPr>
          </a:lstStyle>
          <a:p>
            <a:endParaRPr/>
          </a:p>
        </p:txBody>
      </p:sp>
      <p:sp>
        <p:nvSpPr>
          <p:cNvPr id="228" name="Google Shape;228;p13"/>
          <p:cNvSpPr txBox="1">
            <a:spLocks noGrp="1"/>
          </p:cNvSpPr>
          <p:nvPr>
            <p:ph type="title" idx="2"/>
          </p:nvPr>
        </p:nvSpPr>
        <p:spPr>
          <a:xfrm>
            <a:off x="4538400" y="1808057"/>
            <a:ext cx="3115200" cy="70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2667" b="1">
                <a:solidFill>
                  <a:schemeClr val="accent6"/>
                </a:solidFill>
              </a:defRPr>
            </a:lvl1pPr>
            <a:lvl2pPr lvl="1" rtl="0">
              <a:spcBef>
                <a:spcPts val="0"/>
              </a:spcBef>
              <a:spcAft>
                <a:spcPts val="0"/>
              </a:spcAft>
              <a:buSzPts val="2400"/>
              <a:buNone/>
              <a:defRPr sz="3200"/>
            </a:lvl2pPr>
            <a:lvl3pPr lvl="2" rtl="0">
              <a:spcBef>
                <a:spcPts val="0"/>
              </a:spcBef>
              <a:spcAft>
                <a:spcPts val="0"/>
              </a:spcAft>
              <a:buSzPts val="2400"/>
              <a:buNone/>
              <a:defRPr sz="3200"/>
            </a:lvl3pPr>
            <a:lvl4pPr lvl="3" rtl="0">
              <a:spcBef>
                <a:spcPts val="0"/>
              </a:spcBef>
              <a:spcAft>
                <a:spcPts val="0"/>
              </a:spcAft>
              <a:buSzPts val="2400"/>
              <a:buNone/>
              <a:defRPr sz="3200"/>
            </a:lvl4pPr>
            <a:lvl5pPr lvl="4" rtl="0">
              <a:spcBef>
                <a:spcPts val="0"/>
              </a:spcBef>
              <a:spcAft>
                <a:spcPts val="0"/>
              </a:spcAft>
              <a:buSzPts val="2400"/>
              <a:buNone/>
              <a:defRPr sz="3200"/>
            </a:lvl5pPr>
            <a:lvl6pPr lvl="5" rtl="0">
              <a:spcBef>
                <a:spcPts val="0"/>
              </a:spcBef>
              <a:spcAft>
                <a:spcPts val="0"/>
              </a:spcAft>
              <a:buSzPts val="2400"/>
              <a:buNone/>
              <a:defRPr sz="3200"/>
            </a:lvl6pPr>
            <a:lvl7pPr lvl="6" rtl="0">
              <a:spcBef>
                <a:spcPts val="0"/>
              </a:spcBef>
              <a:spcAft>
                <a:spcPts val="0"/>
              </a:spcAft>
              <a:buSzPts val="2400"/>
              <a:buNone/>
              <a:defRPr sz="3200"/>
            </a:lvl7pPr>
            <a:lvl8pPr lvl="7" rtl="0">
              <a:spcBef>
                <a:spcPts val="0"/>
              </a:spcBef>
              <a:spcAft>
                <a:spcPts val="0"/>
              </a:spcAft>
              <a:buSzPts val="2400"/>
              <a:buNone/>
              <a:defRPr sz="3200"/>
            </a:lvl8pPr>
            <a:lvl9pPr lvl="8" rtl="0">
              <a:spcBef>
                <a:spcPts val="0"/>
              </a:spcBef>
              <a:spcAft>
                <a:spcPts val="0"/>
              </a:spcAft>
              <a:buSzPts val="2400"/>
              <a:buNone/>
              <a:defRPr sz="3200"/>
            </a:lvl9pPr>
          </a:lstStyle>
          <a:p>
            <a:endParaRPr/>
          </a:p>
        </p:txBody>
      </p:sp>
      <p:sp>
        <p:nvSpPr>
          <p:cNvPr id="229" name="Google Shape;229;p13"/>
          <p:cNvSpPr txBox="1">
            <a:spLocks noGrp="1"/>
          </p:cNvSpPr>
          <p:nvPr>
            <p:ph type="subTitle" idx="3"/>
          </p:nvPr>
        </p:nvSpPr>
        <p:spPr>
          <a:xfrm>
            <a:off x="4538400" y="2488491"/>
            <a:ext cx="3115200" cy="646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rtl="0">
              <a:lnSpc>
                <a:spcPct val="100000"/>
              </a:lnSpc>
              <a:spcBef>
                <a:spcPts val="0"/>
              </a:spcBef>
              <a:spcAft>
                <a:spcPts val="0"/>
              </a:spcAft>
              <a:buSzPts val="1400"/>
              <a:buNone/>
              <a:defRPr/>
            </a:lvl2pPr>
            <a:lvl3pPr lvl="2" rtl="0">
              <a:lnSpc>
                <a:spcPct val="100000"/>
              </a:lnSpc>
              <a:spcBef>
                <a:spcPts val="2133"/>
              </a:spcBef>
              <a:spcAft>
                <a:spcPts val="0"/>
              </a:spcAft>
              <a:buSzPts val="1400"/>
              <a:buNone/>
              <a:defRPr/>
            </a:lvl3pPr>
            <a:lvl4pPr lvl="3" rtl="0">
              <a:lnSpc>
                <a:spcPct val="100000"/>
              </a:lnSpc>
              <a:spcBef>
                <a:spcPts val="2133"/>
              </a:spcBef>
              <a:spcAft>
                <a:spcPts val="0"/>
              </a:spcAft>
              <a:buSzPts val="1400"/>
              <a:buNone/>
              <a:defRPr/>
            </a:lvl4pPr>
            <a:lvl5pPr lvl="4" rtl="0">
              <a:lnSpc>
                <a:spcPct val="100000"/>
              </a:lnSpc>
              <a:spcBef>
                <a:spcPts val="2133"/>
              </a:spcBef>
              <a:spcAft>
                <a:spcPts val="0"/>
              </a:spcAft>
              <a:buSzPts val="1400"/>
              <a:buNone/>
              <a:defRPr/>
            </a:lvl5pPr>
            <a:lvl6pPr lvl="5" rtl="0">
              <a:lnSpc>
                <a:spcPct val="100000"/>
              </a:lnSpc>
              <a:spcBef>
                <a:spcPts val="2133"/>
              </a:spcBef>
              <a:spcAft>
                <a:spcPts val="0"/>
              </a:spcAft>
              <a:buSzPts val="1400"/>
              <a:buNone/>
              <a:defRPr/>
            </a:lvl6pPr>
            <a:lvl7pPr lvl="6" rtl="0">
              <a:lnSpc>
                <a:spcPct val="100000"/>
              </a:lnSpc>
              <a:spcBef>
                <a:spcPts val="2133"/>
              </a:spcBef>
              <a:spcAft>
                <a:spcPts val="0"/>
              </a:spcAft>
              <a:buSzPts val="1400"/>
              <a:buNone/>
              <a:defRPr/>
            </a:lvl7pPr>
            <a:lvl8pPr lvl="7" rtl="0">
              <a:lnSpc>
                <a:spcPct val="100000"/>
              </a:lnSpc>
              <a:spcBef>
                <a:spcPts val="2133"/>
              </a:spcBef>
              <a:spcAft>
                <a:spcPts val="0"/>
              </a:spcAft>
              <a:buSzPts val="1400"/>
              <a:buNone/>
              <a:defRPr/>
            </a:lvl8pPr>
            <a:lvl9pPr lvl="8" rtl="0">
              <a:lnSpc>
                <a:spcPct val="100000"/>
              </a:lnSpc>
              <a:spcBef>
                <a:spcPts val="2133"/>
              </a:spcBef>
              <a:spcAft>
                <a:spcPts val="2133"/>
              </a:spcAft>
              <a:buSzPts val="1400"/>
              <a:buNone/>
              <a:defRPr/>
            </a:lvl9pPr>
          </a:lstStyle>
          <a:p>
            <a:endParaRPr/>
          </a:p>
        </p:txBody>
      </p:sp>
      <p:sp>
        <p:nvSpPr>
          <p:cNvPr id="230" name="Google Shape;230;p13"/>
          <p:cNvSpPr txBox="1">
            <a:spLocks noGrp="1"/>
          </p:cNvSpPr>
          <p:nvPr>
            <p:ph type="title" idx="4"/>
          </p:nvPr>
        </p:nvSpPr>
        <p:spPr>
          <a:xfrm>
            <a:off x="8116800" y="1808057"/>
            <a:ext cx="3115200" cy="70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2667" b="1">
                <a:solidFill>
                  <a:schemeClr val="accent6"/>
                </a:solidFill>
              </a:defRPr>
            </a:lvl1pPr>
            <a:lvl2pPr lvl="1" rtl="0">
              <a:spcBef>
                <a:spcPts val="0"/>
              </a:spcBef>
              <a:spcAft>
                <a:spcPts val="0"/>
              </a:spcAft>
              <a:buSzPts val="2400"/>
              <a:buNone/>
              <a:defRPr sz="3200"/>
            </a:lvl2pPr>
            <a:lvl3pPr lvl="2" rtl="0">
              <a:spcBef>
                <a:spcPts val="0"/>
              </a:spcBef>
              <a:spcAft>
                <a:spcPts val="0"/>
              </a:spcAft>
              <a:buSzPts val="2400"/>
              <a:buNone/>
              <a:defRPr sz="3200"/>
            </a:lvl3pPr>
            <a:lvl4pPr lvl="3" rtl="0">
              <a:spcBef>
                <a:spcPts val="0"/>
              </a:spcBef>
              <a:spcAft>
                <a:spcPts val="0"/>
              </a:spcAft>
              <a:buSzPts val="2400"/>
              <a:buNone/>
              <a:defRPr sz="3200"/>
            </a:lvl4pPr>
            <a:lvl5pPr lvl="4" rtl="0">
              <a:spcBef>
                <a:spcPts val="0"/>
              </a:spcBef>
              <a:spcAft>
                <a:spcPts val="0"/>
              </a:spcAft>
              <a:buSzPts val="2400"/>
              <a:buNone/>
              <a:defRPr sz="3200"/>
            </a:lvl5pPr>
            <a:lvl6pPr lvl="5" rtl="0">
              <a:spcBef>
                <a:spcPts val="0"/>
              </a:spcBef>
              <a:spcAft>
                <a:spcPts val="0"/>
              </a:spcAft>
              <a:buSzPts val="2400"/>
              <a:buNone/>
              <a:defRPr sz="3200"/>
            </a:lvl6pPr>
            <a:lvl7pPr lvl="6" rtl="0">
              <a:spcBef>
                <a:spcPts val="0"/>
              </a:spcBef>
              <a:spcAft>
                <a:spcPts val="0"/>
              </a:spcAft>
              <a:buSzPts val="2400"/>
              <a:buNone/>
              <a:defRPr sz="3200"/>
            </a:lvl7pPr>
            <a:lvl8pPr lvl="7" rtl="0">
              <a:spcBef>
                <a:spcPts val="0"/>
              </a:spcBef>
              <a:spcAft>
                <a:spcPts val="0"/>
              </a:spcAft>
              <a:buSzPts val="2400"/>
              <a:buNone/>
              <a:defRPr sz="3200"/>
            </a:lvl8pPr>
            <a:lvl9pPr lvl="8" rtl="0">
              <a:spcBef>
                <a:spcPts val="0"/>
              </a:spcBef>
              <a:spcAft>
                <a:spcPts val="0"/>
              </a:spcAft>
              <a:buSzPts val="2400"/>
              <a:buNone/>
              <a:defRPr sz="3200"/>
            </a:lvl9pPr>
          </a:lstStyle>
          <a:p>
            <a:endParaRPr/>
          </a:p>
        </p:txBody>
      </p:sp>
      <p:sp>
        <p:nvSpPr>
          <p:cNvPr id="231" name="Google Shape;231;p13"/>
          <p:cNvSpPr txBox="1">
            <a:spLocks noGrp="1"/>
          </p:cNvSpPr>
          <p:nvPr>
            <p:ph type="subTitle" idx="5"/>
          </p:nvPr>
        </p:nvSpPr>
        <p:spPr>
          <a:xfrm>
            <a:off x="8116800" y="2488491"/>
            <a:ext cx="3115200" cy="646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rtl="0">
              <a:lnSpc>
                <a:spcPct val="100000"/>
              </a:lnSpc>
              <a:spcBef>
                <a:spcPts val="0"/>
              </a:spcBef>
              <a:spcAft>
                <a:spcPts val="0"/>
              </a:spcAft>
              <a:buSzPts val="1400"/>
              <a:buNone/>
              <a:defRPr/>
            </a:lvl2pPr>
            <a:lvl3pPr lvl="2" rtl="0">
              <a:lnSpc>
                <a:spcPct val="100000"/>
              </a:lnSpc>
              <a:spcBef>
                <a:spcPts val="2133"/>
              </a:spcBef>
              <a:spcAft>
                <a:spcPts val="0"/>
              </a:spcAft>
              <a:buSzPts val="1400"/>
              <a:buNone/>
              <a:defRPr/>
            </a:lvl3pPr>
            <a:lvl4pPr lvl="3" rtl="0">
              <a:lnSpc>
                <a:spcPct val="100000"/>
              </a:lnSpc>
              <a:spcBef>
                <a:spcPts val="2133"/>
              </a:spcBef>
              <a:spcAft>
                <a:spcPts val="0"/>
              </a:spcAft>
              <a:buSzPts val="1400"/>
              <a:buNone/>
              <a:defRPr/>
            </a:lvl4pPr>
            <a:lvl5pPr lvl="4" rtl="0">
              <a:lnSpc>
                <a:spcPct val="100000"/>
              </a:lnSpc>
              <a:spcBef>
                <a:spcPts val="2133"/>
              </a:spcBef>
              <a:spcAft>
                <a:spcPts val="0"/>
              </a:spcAft>
              <a:buSzPts val="1400"/>
              <a:buNone/>
              <a:defRPr/>
            </a:lvl5pPr>
            <a:lvl6pPr lvl="5" rtl="0">
              <a:lnSpc>
                <a:spcPct val="100000"/>
              </a:lnSpc>
              <a:spcBef>
                <a:spcPts val="2133"/>
              </a:spcBef>
              <a:spcAft>
                <a:spcPts val="0"/>
              </a:spcAft>
              <a:buSzPts val="1400"/>
              <a:buNone/>
              <a:defRPr/>
            </a:lvl6pPr>
            <a:lvl7pPr lvl="6" rtl="0">
              <a:lnSpc>
                <a:spcPct val="100000"/>
              </a:lnSpc>
              <a:spcBef>
                <a:spcPts val="2133"/>
              </a:spcBef>
              <a:spcAft>
                <a:spcPts val="0"/>
              </a:spcAft>
              <a:buSzPts val="1400"/>
              <a:buNone/>
              <a:defRPr/>
            </a:lvl7pPr>
            <a:lvl8pPr lvl="7" rtl="0">
              <a:lnSpc>
                <a:spcPct val="100000"/>
              </a:lnSpc>
              <a:spcBef>
                <a:spcPts val="2133"/>
              </a:spcBef>
              <a:spcAft>
                <a:spcPts val="0"/>
              </a:spcAft>
              <a:buSzPts val="1400"/>
              <a:buNone/>
              <a:defRPr/>
            </a:lvl8pPr>
            <a:lvl9pPr lvl="8" rtl="0">
              <a:lnSpc>
                <a:spcPct val="100000"/>
              </a:lnSpc>
              <a:spcBef>
                <a:spcPts val="2133"/>
              </a:spcBef>
              <a:spcAft>
                <a:spcPts val="2133"/>
              </a:spcAft>
              <a:buSzPts val="1400"/>
              <a:buNone/>
              <a:defRPr/>
            </a:lvl9pPr>
          </a:lstStyle>
          <a:p>
            <a:endParaRPr/>
          </a:p>
        </p:txBody>
      </p:sp>
      <p:sp>
        <p:nvSpPr>
          <p:cNvPr id="232" name="Google Shape;232;p13"/>
          <p:cNvSpPr txBox="1">
            <a:spLocks noGrp="1"/>
          </p:cNvSpPr>
          <p:nvPr>
            <p:ph type="title" idx="6"/>
          </p:nvPr>
        </p:nvSpPr>
        <p:spPr>
          <a:xfrm>
            <a:off x="960000" y="4811167"/>
            <a:ext cx="3115200" cy="70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2667" b="1">
                <a:solidFill>
                  <a:schemeClr val="accent6"/>
                </a:solidFill>
              </a:defRPr>
            </a:lvl1pPr>
            <a:lvl2pPr lvl="1" rtl="0">
              <a:spcBef>
                <a:spcPts val="0"/>
              </a:spcBef>
              <a:spcAft>
                <a:spcPts val="0"/>
              </a:spcAft>
              <a:buSzPts val="2400"/>
              <a:buNone/>
              <a:defRPr sz="3200"/>
            </a:lvl2pPr>
            <a:lvl3pPr lvl="2" rtl="0">
              <a:spcBef>
                <a:spcPts val="0"/>
              </a:spcBef>
              <a:spcAft>
                <a:spcPts val="0"/>
              </a:spcAft>
              <a:buSzPts val="2400"/>
              <a:buNone/>
              <a:defRPr sz="3200"/>
            </a:lvl3pPr>
            <a:lvl4pPr lvl="3" rtl="0">
              <a:spcBef>
                <a:spcPts val="0"/>
              </a:spcBef>
              <a:spcAft>
                <a:spcPts val="0"/>
              </a:spcAft>
              <a:buSzPts val="2400"/>
              <a:buNone/>
              <a:defRPr sz="3200"/>
            </a:lvl4pPr>
            <a:lvl5pPr lvl="4" rtl="0">
              <a:spcBef>
                <a:spcPts val="0"/>
              </a:spcBef>
              <a:spcAft>
                <a:spcPts val="0"/>
              </a:spcAft>
              <a:buSzPts val="2400"/>
              <a:buNone/>
              <a:defRPr sz="3200"/>
            </a:lvl5pPr>
            <a:lvl6pPr lvl="5" rtl="0">
              <a:spcBef>
                <a:spcPts val="0"/>
              </a:spcBef>
              <a:spcAft>
                <a:spcPts val="0"/>
              </a:spcAft>
              <a:buSzPts val="2400"/>
              <a:buNone/>
              <a:defRPr sz="3200"/>
            </a:lvl6pPr>
            <a:lvl7pPr lvl="6" rtl="0">
              <a:spcBef>
                <a:spcPts val="0"/>
              </a:spcBef>
              <a:spcAft>
                <a:spcPts val="0"/>
              </a:spcAft>
              <a:buSzPts val="2400"/>
              <a:buNone/>
              <a:defRPr sz="3200"/>
            </a:lvl7pPr>
            <a:lvl8pPr lvl="7" rtl="0">
              <a:spcBef>
                <a:spcPts val="0"/>
              </a:spcBef>
              <a:spcAft>
                <a:spcPts val="0"/>
              </a:spcAft>
              <a:buSzPts val="2400"/>
              <a:buNone/>
              <a:defRPr sz="3200"/>
            </a:lvl8pPr>
            <a:lvl9pPr lvl="8" rtl="0">
              <a:spcBef>
                <a:spcPts val="0"/>
              </a:spcBef>
              <a:spcAft>
                <a:spcPts val="0"/>
              </a:spcAft>
              <a:buSzPts val="2400"/>
              <a:buNone/>
              <a:defRPr sz="3200"/>
            </a:lvl9pPr>
          </a:lstStyle>
          <a:p>
            <a:endParaRPr/>
          </a:p>
        </p:txBody>
      </p:sp>
      <p:sp>
        <p:nvSpPr>
          <p:cNvPr id="233" name="Google Shape;233;p13"/>
          <p:cNvSpPr txBox="1">
            <a:spLocks noGrp="1"/>
          </p:cNvSpPr>
          <p:nvPr>
            <p:ph type="subTitle" idx="7"/>
          </p:nvPr>
        </p:nvSpPr>
        <p:spPr>
          <a:xfrm>
            <a:off x="960000" y="5491600"/>
            <a:ext cx="3115200" cy="646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rtl="0">
              <a:lnSpc>
                <a:spcPct val="100000"/>
              </a:lnSpc>
              <a:spcBef>
                <a:spcPts val="0"/>
              </a:spcBef>
              <a:spcAft>
                <a:spcPts val="0"/>
              </a:spcAft>
              <a:buSzPts val="1400"/>
              <a:buNone/>
              <a:defRPr/>
            </a:lvl2pPr>
            <a:lvl3pPr lvl="2" rtl="0">
              <a:lnSpc>
                <a:spcPct val="100000"/>
              </a:lnSpc>
              <a:spcBef>
                <a:spcPts val="2133"/>
              </a:spcBef>
              <a:spcAft>
                <a:spcPts val="0"/>
              </a:spcAft>
              <a:buSzPts val="1400"/>
              <a:buNone/>
              <a:defRPr/>
            </a:lvl3pPr>
            <a:lvl4pPr lvl="3" rtl="0">
              <a:lnSpc>
                <a:spcPct val="100000"/>
              </a:lnSpc>
              <a:spcBef>
                <a:spcPts val="2133"/>
              </a:spcBef>
              <a:spcAft>
                <a:spcPts val="0"/>
              </a:spcAft>
              <a:buSzPts val="1400"/>
              <a:buNone/>
              <a:defRPr/>
            </a:lvl4pPr>
            <a:lvl5pPr lvl="4" rtl="0">
              <a:lnSpc>
                <a:spcPct val="100000"/>
              </a:lnSpc>
              <a:spcBef>
                <a:spcPts val="2133"/>
              </a:spcBef>
              <a:spcAft>
                <a:spcPts val="0"/>
              </a:spcAft>
              <a:buSzPts val="1400"/>
              <a:buNone/>
              <a:defRPr/>
            </a:lvl5pPr>
            <a:lvl6pPr lvl="5" rtl="0">
              <a:lnSpc>
                <a:spcPct val="100000"/>
              </a:lnSpc>
              <a:spcBef>
                <a:spcPts val="2133"/>
              </a:spcBef>
              <a:spcAft>
                <a:spcPts val="0"/>
              </a:spcAft>
              <a:buSzPts val="1400"/>
              <a:buNone/>
              <a:defRPr/>
            </a:lvl6pPr>
            <a:lvl7pPr lvl="6" rtl="0">
              <a:lnSpc>
                <a:spcPct val="100000"/>
              </a:lnSpc>
              <a:spcBef>
                <a:spcPts val="2133"/>
              </a:spcBef>
              <a:spcAft>
                <a:spcPts val="0"/>
              </a:spcAft>
              <a:buSzPts val="1400"/>
              <a:buNone/>
              <a:defRPr/>
            </a:lvl7pPr>
            <a:lvl8pPr lvl="7" rtl="0">
              <a:lnSpc>
                <a:spcPct val="100000"/>
              </a:lnSpc>
              <a:spcBef>
                <a:spcPts val="2133"/>
              </a:spcBef>
              <a:spcAft>
                <a:spcPts val="0"/>
              </a:spcAft>
              <a:buSzPts val="1400"/>
              <a:buNone/>
              <a:defRPr/>
            </a:lvl8pPr>
            <a:lvl9pPr lvl="8" rtl="0">
              <a:lnSpc>
                <a:spcPct val="100000"/>
              </a:lnSpc>
              <a:spcBef>
                <a:spcPts val="2133"/>
              </a:spcBef>
              <a:spcAft>
                <a:spcPts val="2133"/>
              </a:spcAft>
              <a:buSzPts val="1400"/>
              <a:buNone/>
              <a:defRPr/>
            </a:lvl9pPr>
          </a:lstStyle>
          <a:p>
            <a:endParaRPr/>
          </a:p>
        </p:txBody>
      </p:sp>
      <p:sp>
        <p:nvSpPr>
          <p:cNvPr id="234" name="Google Shape;234;p13"/>
          <p:cNvSpPr txBox="1">
            <a:spLocks noGrp="1"/>
          </p:cNvSpPr>
          <p:nvPr>
            <p:ph type="title" idx="8"/>
          </p:nvPr>
        </p:nvSpPr>
        <p:spPr>
          <a:xfrm>
            <a:off x="4538400" y="4811167"/>
            <a:ext cx="3115200" cy="70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2667" b="1">
                <a:solidFill>
                  <a:schemeClr val="accent6"/>
                </a:solidFill>
              </a:defRPr>
            </a:lvl1pPr>
            <a:lvl2pPr lvl="1" rtl="0">
              <a:spcBef>
                <a:spcPts val="0"/>
              </a:spcBef>
              <a:spcAft>
                <a:spcPts val="0"/>
              </a:spcAft>
              <a:buSzPts val="2400"/>
              <a:buNone/>
              <a:defRPr sz="3200"/>
            </a:lvl2pPr>
            <a:lvl3pPr lvl="2" rtl="0">
              <a:spcBef>
                <a:spcPts val="0"/>
              </a:spcBef>
              <a:spcAft>
                <a:spcPts val="0"/>
              </a:spcAft>
              <a:buSzPts val="2400"/>
              <a:buNone/>
              <a:defRPr sz="3200"/>
            </a:lvl3pPr>
            <a:lvl4pPr lvl="3" rtl="0">
              <a:spcBef>
                <a:spcPts val="0"/>
              </a:spcBef>
              <a:spcAft>
                <a:spcPts val="0"/>
              </a:spcAft>
              <a:buSzPts val="2400"/>
              <a:buNone/>
              <a:defRPr sz="3200"/>
            </a:lvl4pPr>
            <a:lvl5pPr lvl="4" rtl="0">
              <a:spcBef>
                <a:spcPts val="0"/>
              </a:spcBef>
              <a:spcAft>
                <a:spcPts val="0"/>
              </a:spcAft>
              <a:buSzPts val="2400"/>
              <a:buNone/>
              <a:defRPr sz="3200"/>
            </a:lvl5pPr>
            <a:lvl6pPr lvl="5" rtl="0">
              <a:spcBef>
                <a:spcPts val="0"/>
              </a:spcBef>
              <a:spcAft>
                <a:spcPts val="0"/>
              </a:spcAft>
              <a:buSzPts val="2400"/>
              <a:buNone/>
              <a:defRPr sz="3200"/>
            </a:lvl6pPr>
            <a:lvl7pPr lvl="6" rtl="0">
              <a:spcBef>
                <a:spcPts val="0"/>
              </a:spcBef>
              <a:spcAft>
                <a:spcPts val="0"/>
              </a:spcAft>
              <a:buSzPts val="2400"/>
              <a:buNone/>
              <a:defRPr sz="3200"/>
            </a:lvl7pPr>
            <a:lvl8pPr lvl="7" rtl="0">
              <a:spcBef>
                <a:spcPts val="0"/>
              </a:spcBef>
              <a:spcAft>
                <a:spcPts val="0"/>
              </a:spcAft>
              <a:buSzPts val="2400"/>
              <a:buNone/>
              <a:defRPr sz="3200"/>
            </a:lvl8pPr>
            <a:lvl9pPr lvl="8" rtl="0">
              <a:spcBef>
                <a:spcPts val="0"/>
              </a:spcBef>
              <a:spcAft>
                <a:spcPts val="0"/>
              </a:spcAft>
              <a:buSzPts val="2400"/>
              <a:buNone/>
              <a:defRPr sz="3200"/>
            </a:lvl9pPr>
          </a:lstStyle>
          <a:p>
            <a:endParaRPr/>
          </a:p>
        </p:txBody>
      </p:sp>
      <p:sp>
        <p:nvSpPr>
          <p:cNvPr id="235" name="Google Shape;235;p13"/>
          <p:cNvSpPr txBox="1">
            <a:spLocks noGrp="1"/>
          </p:cNvSpPr>
          <p:nvPr>
            <p:ph type="subTitle" idx="9"/>
          </p:nvPr>
        </p:nvSpPr>
        <p:spPr>
          <a:xfrm>
            <a:off x="4538400" y="5491600"/>
            <a:ext cx="3115200" cy="646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rtl="0">
              <a:lnSpc>
                <a:spcPct val="100000"/>
              </a:lnSpc>
              <a:spcBef>
                <a:spcPts val="0"/>
              </a:spcBef>
              <a:spcAft>
                <a:spcPts val="0"/>
              </a:spcAft>
              <a:buSzPts val="1400"/>
              <a:buNone/>
              <a:defRPr/>
            </a:lvl2pPr>
            <a:lvl3pPr lvl="2" rtl="0">
              <a:lnSpc>
                <a:spcPct val="100000"/>
              </a:lnSpc>
              <a:spcBef>
                <a:spcPts val="2133"/>
              </a:spcBef>
              <a:spcAft>
                <a:spcPts val="0"/>
              </a:spcAft>
              <a:buSzPts val="1400"/>
              <a:buNone/>
              <a:defRPr/>
            </a:lvl3pPr>
            <a:lvl4pPr lvl="3" rtl="0">
              <a:lnSpc>
                <a:spcPct val="100000"/>
              </a:lnSpc>
              <a:spcBef>
                <a:spcPts val="2133"/>
              </a:spcBef>
              <a:spcAft>
                <a:spcPts val="0"/>
              </a:spcAft>
              <a:buSzPts val="1400"/>
              <a:buNone/>
              <a:defRPr/>
            </a:lvl4pPr>
            <a:lvl5pPr lvl="4" rtl="0">
              <a:lnSpc>
                <a:spcPct val="100000"/>
              </a:lnSpc>
              <a:spcBef>
                <a:spcPts val="2133"/>
              </a:spcBef>
              <a:spcAft>
                <a:spcPts val="0"/>
              </a:spcAft>
              <a:buSzPts val="1400"/>
              <a:buNone/>
              <a:defRPr/>
            </a:lvl5pPr>
            <a:lvl6pPr lvl="5" rtl="0">
              <a:lnSpc>
                <a:spcPct val="100000"/>
              </a:lnSpc>
              <a:spcBef>
                <a:spcPts val="2133"/>
              </a:spcBef>
              <a:spcAft>
                <a:spcPts val="0"/>
              </a:spcAft>
              <a:buSzPts val="1400"/>
              <a:buNone/>
              <a:defRPr/>
            </a:lvl6pPr>
            <a:lvl7pPr lvl="6" rtl="0">
              <a:lnSpc>
                <a:spcPct val="100000"/>
              </a:lnSpc>
              <a:spcBef>
                <a:spcPts val="2133"/>
              </a:spcBef>
              <a:spcAft>
                <a:spcPts val="0"/>
              </a:spcAft>
              <a:buSzPts val="1400"/>
              <a:buNone/>
              <a:defRPr/>
            </a:lvl7pPr>
            <a:lvl8pPr lvl="7" rtl="0">
              <a:lnSpc>
                <a:spcPct val="100000"/>
              </a:lnSpc>
              <a:spcBef>
                <a:spcPts val="2133"/>
              </a:spcBef>
              <a:spcAft>
                <a:spcPts val="0"/>
              </a:spcAft>
              <a:buSzPts val="1400"/>
              <a:buNone/>
              <a:defRPr/>
            </a:lvl8pPr>
            <a:lvl9pPr lvl="8" rtl="0">
              <a:lnSpc>
                <a:spcPct val="100000"/>
              </a:lnSpc>
              <a:spcBef>
                <a:spcPts val="2133"/>
              </a:spcBef>
              <a:spcAft>
                <a:spcPts val="2133"/>
              </a:spcAft>
              <a:buSzPts val="1400"/>
              <a:buNone/>
              <a:defRPr/>
            </a:lvl9pPr>
          </a:lstStyle>
          <a:p>
            <a:endParaRPr/>
          </a:p>
        </p:txBody>
      </p:sp>
      <p:sp>
        <p:nvSpPr>
          <p:cNvPr id="236" name="Google Shape;236;p13"/>
          <p:cNvSpPr txBox="1">
            <a:spLocks noGrp="1"/>
          </p:cNvSpPr>
          <p:nvPr>
            <p:ph type="title" idx="13"/>
          </p:nvPr>
        </p:nvSpPr>
        <p:spPr>
          <a:xfrm>
            <a:off x="8116800" y="4811167"/>
            <a:ext cx="3115200" cy="70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2667" b="1">
                <a:solidFill>
                  <a:schemeClr val="accent6"/>
                </a:solidFill>
              </a:defRPr>
            </a:lvl1pPr>
            <a:lvl2pPr lvl="1" rtl="0">
              <a:spcBef>
                <a:spcPts val="0"/>
              </a:spcBef>
              <a:spcAft>
                <a:spcPts val="0"/>
              </a:spcAft>
              <a:buSzPts val="2400"/>
              <a:buNone/>
              <a:defRPr sz="3200"/>
            </a:lvl2pPr>
            <a:lvl3pPr lvl="2" rtl="0">
              <a:spcBef>
                <a:spcPts val="0"/>
              </a:spcBef>
              <a:spcAft>
                <a:spcPts val="0"/>
              </a:spcAft>
              <a:buSzPts val="2400"/>
              <a:buNone/>
              <a:defRPr sz="3200"/>
            </a:lvl3pPr>
            <a:lvl4pPr lvl="3" rtl="0">
              <a:spcBef>
                <a:spcPts val="0"/>
              </a:spcBef>
              <a:spcAft>
                <a:spcPts val="0"/>
              </a:spcAft>
              <a:buSzPts val="2400"/>
              <a:buNone/>
              <a:defRPr sz="3200"/>
            </a:lvl4pPr>
            <a:lvl5pPr lvl="4" rtl="0">
              <a:spcBef>
                <a:spcPts val="0"/>
              </a:spcBef>
              <a:spcAft>
                <a:spcPts val="0"/>
              </a:spcAft>
              <a:buSzPts val="2400"/>
              <a:buNone/>
              <a:defRPr sz="3200"/>
            </a:lvl5pPr>
            <a:lvl6pPr lvl="5" rtl="0">
              <a:spcBef>
                <a:spcPts val="0"/>
              </a:spcBef>
              <a:spcAft>
                <a:spcPts val="0"/>
              </a:spcAft>
              <a:buSzPts val="2400"/>
              <a:buNone/>
              <a:defRPr sz="3200"/>
            </a:lvl6pPr>
            <a:lvl7pPr lvl="6" rtl="0">
              <a:spcBef>
                <a:spcPts val="0"/>
              </a:spcBef>
              <a:spcAft>
                <a:spcPts val="0"/>
              </a:spcAft>
              <a:buSzPts val="2400"/>
              <a:buNone/>
              <a:defRPr sz="3200"/>
            </a:lvl7pPr>
            <a:lvl8pPr lvl="7" rtl="0">
              <a:spcBef>
                <a:spcPts val="0"/>
              </a:spcBef>
              <a:spcAft>
                <a:spcPts val="0"/>
              </a:spcAft>
              <a:buSzPts val="2400"/>
              <a:buNone/>
              <a:defRPr sz="3200"/>
            </a:lvl8pPr>
            <a:lvl9pPr lvl="8" rtl="0">
              <a:spcBef>
                <a:spcPts val="0"/>
              </a:spcBef>
              <a:spcAft>
                <a:spcPts val="0"/>
              </a:spcAft>
              <a:buSzPts val="2400"/>
              <a:buNone/>
              <a:defRPr sz="3200"/>
            </a:lvl9pPr>
          </a:lstStyle>
          <a:p>
            <a:endParaRPr/>
          </a:p>
        </p:txBody>
      </p:sp>
      <p:sp>
        <p:nvSpPr>
          <p:cNvPr id="237" name="Google Shape;237;p13"/>
          <p:cNvSpPr txBox="1">
            <a:spLocks noGrp="1"/>
          </p:cNvSpPr>
          <p:nvPr>
            <p:ph type="subTitle" idx="14"/>
          </p:nvPr>
        </p:nvSpPr>
        <p:spPr>
          <a:xfrm>
            <a:off x="8116800" y="5491600"/>
            <a:ext cx="3115200" cy="646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rtl="0">
              <a:lnSpc>
                <a:spcPct val="100000"/>
              </a:lnSpc>
              <a:spcBef>
                <a:spcPts val="0"/>
              </a:spcBef>
              <a:spcAft>
                <a:spcPts val="0"/>
              </a:spcAft>
              <a:buSzPts val="1400"/>
              <a:buNone/>
              <a:defRPr/>
            </a:lvl2pPr>
            <a:lvl3pPr lvl="2" rtl="0">
              <a:lnSpc>
                <a:spcPct val="100000"/>
              </a:lnSpc>
              <a:spcBef>
                <a:spcPts val="2133"/>
              </a:spcBef>
              <a:spcAft>
                <a:spcPts val="0"/>
              </a:spcAft>
              <a:buSzPts val="1400"/>
              <a:buNone/>
              <a:defRPr/>
            </a:lvl3pPr>
            <a:lvl4pPr lvl="3" rtl="0">
              <a:lnSpc>
                <a:spcPct val="100000"/>
              </a:lnSpc>
              <a:spcBef>
                <a:spcPts val="2133"/>
              </a:spcBef>
              <a:spcAft>
                <a:spcPts val="0"/>
              </a:spcAft>
              <a:buSzPts val="1400"/>
              <a:buNone/>
              <a:defRPr/>
            </a:lvl4pPr>
            <a:lvl5pPr lvl="4" rtl="0">
              <a:lnSpc>
                <a:spcPct val="100000"/>
              </a:lnSpc>
              <a:spcBef>
                <a:spcPts val="2133"/>
              </a:spcBef>
              <a:spcAft>
                <a:spcPts val="0"/>
              </a:spcAft>
              <a:buSzPts val="1400"/>
              <a:buNone/>
              <a:defRPr/>
            </a:lvl5pPr>
            <a:lvl6pPr lvl="5" rtl="0">
              <a:lnSpc>
                <a:spcPct val="100000"/>
              </a:lnSpc>
              <a:spcBef>
                <a:spcPts val="2133"/>
              </a:spcBef>
              <a:spcAft>
                <a:spcPts val="0"/>
              </a:spcAft>
              <a:buSzPts val="1400"/>
              <a:buNone/>
              <a:defRPr/>
            </a:lvl6pPr>
            <a:lvl7pPr lvl="6" rtl="0">
              <a:lnSpc>
                <a:spcPct val="100000"/>
              </a:lnSpc>
              <a:spcBef>
                <a:spcPts val="2133"/>
              </a:spcBef>
              <a:spcAft>
                <a:spcPts val="0"/>
              </a:spcAft>
              <a:buSzPts val="1400"/>
              <a:buNone/>
              <a:defRPr/>
            </a:lvl7pPr>
            <a:lvl8pPr lvl="7" rtl="0">
              <a:lnSpc>
                <a:spcPct val="100000"/>
              </a:lnSpc>
              <a:spcBef>
                <a:spcPts val="2133"/>
              </a:spcBef>
              <a:spcAft>
                <a:spcPts val="0"/>
              </a:spcAft>
              <a:buSzPts val="1400"/>
              <a:buNone/>
              <a:defRPr/>
            </a:lvl8pPr>
            <a:lvl9pPr lvl="8" rtl="0">
              <a:lnSpc>
                <a:spcPct val="100000"/>
              </a:lnSpc>
              <a:spcBef>
                <a:spcPts val="2133"/>
              </a:spcBef>
              <a:spcAft>
                <a:spcPts val="2133"/>
              </a:spcAft>
              <a:buSzPts val="1400"/>
              <a:buNone/>
              <a:defRPr/>
            </a:lvl9pPr>
          </a:lstStyle>
          <a:p>
            <a:endParaRPr/>
          </a:p>
        </p:txBody>
      </p:sp>
      <p:grpSp>
        <p:nvGrpSpPr>
          <p:cNvPr id="238" name="Google Shape;238;p13"/>
          <p:cNvGrpSpPr/>
          <p:nvPr/>
        </p:nvGrpSpPr>
        <p:grpSpPr>
          <a:xfrm>
            <a:off x="-1232964" y="-415624"/>
            <a:ext cx="14460909" cy="7542293"/>
            <a:chOff x="-924723" y="-311718"/>
            <a:chExt cx="10845682" cy="5656720"/>
          </a:xfrm>
        </p:grpSpPr>
        <p:sp>
          <p:nvSpPr>
            <p:cNvPr id="239" name="Google Shape;239;p13"/>
            <p:cNvSpPr/>
            <p:nvPr/>
          </p:nvSpPr>
          <p:spPr>
            <a:xfrm rot="-8140546" flipH="1">
              <a:off x="-727376" y="3892925"/>
              <a:ext cx="1762871" cy="946183"/>
            </a:xfrm>
            <a:custGeom>
              <a:avLst/>
              <a:gdLst/>
              <a:ahLst/>
              <a:cxnLst/>
              <a:rect l="l" t="t" r="r" b="b"/>
              <a:pathLst>
                <a:path w="58225" h="31251" extrusionOk="0">
                  <a:moveTo>
                    <a:pt x="56251" y="1"/>
                  </a:moveTo>
                  <a:cubicBezTo>
                    <a:pt x="55614" y="1"/>
                    <a:pt x="54906" y="144"/>
                    <a:pt x="54404" y="303"/>
                  </a:cubicBezTo>
                  <a:cubicBezTo>
                    <a:pt x="52485" y="911"/>
                    <a:pt x="50851" y="2357"/>
                    <a:pt x="49632" y="3921"/>
                  </a:cubicBezTo>
                  <a:cubicBezTo>
                    <a:pt x="46425" y="8037"/>
                    <a:pt x="44944" y="13423"/>
                    <a:pt x="41160" y="17017"/>
                  </a:cubicBezTo>
                  <a:cubicBezTo>
                    <a:pt x="37956" y="20061"/>
                    <a:pt x="33512" y="21348"/>
                    <a:pt x="29037" y="21348"/>
                  </a:cubicBezTo>
                  <a:cubicBezTo>
                    <a:pt x="27339" y="21348"/>
                    <a:pt x="25637" y="21163"/>
                    <a:pt x="23996" y="20818"/>
                  </a:cubicBezTo>
                  <a:cubicBezTo>
                    <a:pt x="17859" y="19526"/>
                    <a:pt x="12128" y="16276"/>
                    <a:pt x="5863" y="16010"/>
                  </a:cubicBezTo>
                  <a:cubicBezTo>
                    <a:pt x="5809" y="16008"/>
                    <a:pt x="5754" y="16006"/>
                    <a:pt x="5699" y="16006"/>
                  </a:cubicBezTo>
                  <a:cubicBezTo>
                    <a:pt x="5559" y="16006"/>
                    <a:pt x="5421" y="16019"/>
                    <a:pt x="5295" y="16075"/>
                  </a:cubicBezTo>
                  <a:cubicBezTo>
                    <a:pt x="5025" y="16192"/>
                    <a:pt x="4865" y="16469"/>
                    <a:pt x="4727" y="16729"/>
                  </a:cubicBezTo>
                  <a:cubicBezTo>
                    <a:pt x="2334" y="21250"/>
                    <a:pt x="729" y="26186"/>
                    <a:pt x="0" y="31250"/>
                  </a:cubicBezTo>
                  <a:cubicBezTo>
                    <a:pt x="1004" y="31209"/>
                    <a:pt x="1910" y="30678"/>
                    <a:pt x="2816" y="30247"/>
                  </a:cubicBezTo>
                  <a:cubicBezTo>
                    <a:pt x="5507" y="28967"/>
                    <a:pt x="8466" y="28511"/>
                    <a:pt x="11463" y="28511"/>
                  </a:cubicBezTo>
                  <a:cubicBezTo>
                    <a:pt x="13473" y="28511"/>
                    <a:pt x="15499" y="28716"/>
                    <a:pt x="17475" y="29016"/>
                  </a:cubicBezTo>
                  <a:cubicBezTo>
                    <a:pt x="22363" y="29757"/>
                    <a:pt x="27207" y="31035"/>
                    <a:pt x="32153" y="31035"/>
                  </a:cubicBezTo>
                  <a:cubicBezTo>
                    <a:pt x="32186" y="31035"/>
                    <a:pt x="32219" y="31035"/>
                    <a:pt x="32252" y="31035"/>
                  </a:cubicBezTo>
                  <a:cubicBezTo>
                    <a:pt x="37230" y="31014"/>
                    <a:pt x="42515" y="29443"/>
                    <a:pt x="45585" y="25523"/>
                  </a:cubicBezTo>
                  <a:cubicBezTo>
                    <a:pt x="48490" y="21811"/>
                    <a:pt x="48890" y="16788"/>
                    <a:pt x="50506" y="12364"/>
                  </a:cubicBezTo>
                  <a:cubicBezTo>
                    <a:pt x="51728" y="9016"/>
                    <a:pt x="53698" y="5944"/>
                    <a:pt x="56226" y="3435"/>
                  </a:cubicBezTo>
                  <a:cubicBezTo>
                    <a:pt x="56701" y="2963"/>
                    <a:pt x="57207" y="2500"/>
                    <a:pt x="57499" y="1899"/>
                  </a:cubicBezTo>
                  <a:cubicBezTo>
                    <a:pt x="58225" y="421"/>
                    <a:pt x="57343" y="1"/>
                    <a:pt x="56251" y="1"/>
                  </a:cubicBezTo>
                  <a:close/>
                </a:path>
              </a:pathLst>
            </a:custGeom>
            <a:solidFill>
              <a:schemeClr val="dk2"/>
            </a:solidFill>
            <a:ln w="19050"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0" name="Google Shape;240;p13"/>
            <p:cNvSpPr/>
            <p:nvPr/>
          </p:nvSpPr>
          <p:spPr>
            <a:xfrm rot="-8140546" flipH="1">
              <a:off x="-941857" y="4147237"/>
              <a:ext cx="1774437" cy="673721"/>
            </a:xfrm>
            <a:custGeom>
              <a:avLst/>
              <a:gdLst/>
              <a:ahLst/>
              <a:cxnLst/>
              <a:rect l="l" t="t" r="r" b="b"/>
              <a:pathLst>
                <a:path w="58607" h="22252" extrusionOk="0">
                  <a:moveTo>
                    <a:pt x="55042" y="0"/>
                  </a:moveTo>
                  <a:cubicBezTo>
                    <a:pt x="54963" y="0"/>
                    <a:pt x="54887" y="2"/>
                    <a:pt x="54815" y="5"/>
                  </a:cubicBezTo>
                  <a:cubicBezTo>
                    <a:pt x="52996" y="80"/>
                    <a:pt x="51225" y="953"/>
                    <a:pt x="49791" y="2027"/>
                  </a:cubicBezTo>
                  <a:cubicBezTo>
                    <a:pt x="46016" y="4855"/>
                    <a:pt x="43442" y="9202"/>
                    <a:pt x="39288" y="11438"/>
                  </a:cubicBezTo>
                  <a:cubicBezTo>
                    <a:pt x="37236" y="12542"/>
                    <a:pt x="34958" y="13026"/>
                    <a:pt x="32642" y="13026"/>
                  </a:cubicBezTo>
                  <a:cubicBezTo>
                    <a:pt x="29479" y="13026"/>
                    <a:pt x="26243" y="12125"/>
                    <a:pt x="23411" y="10675"/>
                  </a:cubicBezTo>
                  <a:cubicBezTo>
                    <a:pt x="18364" y="8089"/>
                    <a:pt x="14137" y="3895"/>
                    <a:pt x="8735" y="2172"/>
                  </a:cubicBezTo>
                  <a:cubicBezTo>
                    <a:pt x="8598" y="2129"/>
                    <a:pt x="8455" y="2087"/>
                    <a:pt x="8314" y="2087"/>
                  </a:cubicBezTo>
                  <a:cubicBezTo>
                    <a:pt x="8284" y="2087"/>
                    <a:pt x="8254" y="2089"/>
                    <a:pt x="8224" y="2093"/>
                  </a:cubicBezTo>
                  <a:cubicBezTo>
                    <a:pt x="7960" y="2132"/>
                    <a:pt x="7754" y="2334"/>
                    <a:pt x="7573" y="2529"/>
                  </a:cubicBezTo>
                  <a:cubicBezTo>
                    <a:pt x="4411" y="5904"/>
                    <a:pt x="1837" y="9828"/>
                    <a:pt x="0" y="14071"/>
                  </a:cubicBezTo>
                  <a:cubicBezTo>
                    <a:pt x="237" y="14126"/>
                    <a:pt x="477" y="14148"/>
                    <a:pt x="718" y="14148"/>
                  </a:cubicBezTo>
                  <a:cubicBezTo>
                    <a:pt x="1374" y="14148"/>
                    <a:pt x="2040" y="13984"/>
                    <a:pt x="2695" y="13867"/>
                  </a:cubicBezTo>
                  <a:cubicBezTo>
                    <a:pt x="3574" y="13709"/>
                    <a:pt x="4456" y="13637"/>
                    <a:pt x="5339" y="13637"/>
                  </a:cubicBezTo>
                  <a:cubicBezTo>
                    <a:pt x="8907" y="13637"/>
                    <a:pt x="12475" y="14816"/>
                    <a:pt x="15775" y="16276"/>
                  </a:cubicBezTo>
                  <a:cubicBezTo>
                    <a:pt x="19891" y="18096"/>
                    <a:pt x="23838" y="20381"/>
                    <a:pt x="28187" y="21548"/>
                  </a:cubicBezTo>
                  <a:cubicBezTo>
                    <a:pt x="29846" y="21993"/>
                    <a:pt x="31598" y="22251"/>
                    <a:pt x="33330" y="22251"/>
                  </a:cubicBezTo>
                  <a:cubicBezTo>
                    <a:pt x="36138" y="22251"/>
                    <a:pt x="38896" y="21572"/>
                    <a:pt x="41127" y="19908"/>
                  </a:cubicBezTo>
                  <a:cubicBezTo>
                    <a:pt x="44544" y="17362"/>
                    <a:pt x="46084" y="13073"/>
                    <a:pt x="48547" y="9598"/>
                  </a:cubicBezTo>
                  <a:cubicBezTo>
                    <a:pt x="50409" y="6968"/>
                    <a:pt x="52857" y="4757"/>
                    <a:pt x="55660" y="3170"/>
                  </a:cubicBezTo>
                  <a:cubicBezTo>
                    <a:pt x="56186" y="2871"/>
                    <a:pt x="56737" y="2586"/>
                    <a:pt x="57135" y="2133"/>
                  </a:cubicBezTo>
                  <a:cubicBezTo>
                    <a:pt x="58607" y="460"/>
                    <a:pt x="56381" y="0"/>
                    <a:pt x="55042" y="0"/>
                  </a:cubicBezTo>
                  <a:close/>
                </a:path>
              </a:pathLst>
            </a:custGeom>
            <a:solidFill>
              <a:schemeClr val="accent1"/>
            </a:solid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1" name="Google Shape;241;p13"/>
            <p:cNvSpPr/>
            <p:nvPr/>
          </p:nvSpPr>
          <p:spPr>
            <a:xfrm rot="1653030" flipH="1">
              <a:off x="7567156" y="172423"/>
              <a:ext cx="2085578" cy="1119388"/>
            </a:xfrm>
            <a:custGeom>
              <a:avLst/>
              <a:gdLst/>
              <a:ahLst/>
              <a:cxnLst/>
              <a:rect l="l" t="t" r="r" b="b"/>
              <a:pathLst>
                <a:path w="58225" h="31251" extrusionOk="0">
                  <a:moveTo>
                    <a:pt x="56251" y="1"/>
                  </a:moveTo>
                  <a:cubicBezTo>
                    <a:pt x="55614" y="1"/>
                    <a:pt x="54906" y="144"/>
                    <a:pt x="54404" y="303"/>
                  </a:cubicBezTo>
                  <a:cubicBezTo>
                    <a:pt x="52485" y="911"/>
                    <a:pt x="50851" y="2357"/>
                    <a:pt x="49632" y="3921"/>
                  </a:cubicBezTo>
                  <a:cubicBezTo>
                    <a:pt x="46425" y="8037"/>
                    <a:pt x="44944" y="13423"/>
                    <a:pt x="41160" y="17017"/>
                  </a:cubicBezTo>
                  <a:cubicBezTo>
                    <a:pt x="37956" y="20061"/>
                    <a:pt x="33512" y="21348"/>
                    <a:pt x="29037" y="21348"/>
                  </a:cubicBezTo>
                  <a:cubicBezTo>
                    <a:pt x="27339" y="21348"/>
                    <a:pt x="25637" y="21163"/>
                    <a:pt x="23996" y="20818"/>
                  </a:cubicBezTo>
                  <a:cubicBezTo>
                    <a:pt x="17859" y="19526"/>
                    <a:pt x="12128" y="16276"/>
                    <a:pt x="5863" y="16010"/>
                  </a:cubicBezTo>
                  <a:cubicBezTo>
                    <a:pt x="5809" y="16008"/>
                    <a:pt x="5754" y="16006"/>
                    <a:pt x="5699" y="16006"/>
                  </a:cubicBezTo>
                  <a:cubicBezTo>
                    <a:pt x="5559" y="16006"/>
                    <a:pt x="5421" y="16019"/>
                    <a:pt x="5295" y="16075"/>
                  </a:cubicBezTo>
                  <a:cubicBezTo>
                    <a:pt x="5025" y="16192"/>
                    <a:pt x="4865" y="16469"/>
                    <a:pt x="4727" y="16729"/>
                  </a:cubicBezTo>
                  <a:cubicBezTo>
                    <a:pt x="2334" y="21250"/>
                    <a:pt x="729" y="26186"/>
                    <a:pt x="0" y="31250"/>
                  </a:cubicBezTo>
                  <a:cubicBezTo>
                    <a:pt x="1004" y="31209"/>
                    <a:pt x="1910" y="30678"/>
                    <a:pt x="2816" y="30247"/>
                  </a:cubicBezTo>
                  <a:cubicBezTo>
                    <a:pt x="5507" y="28967"/>
                    <a:pt x="8466" y="28511"/>
                    <a:pt x="11463" y="28511"/>
                  </a:cubicBezTo>
                  <a:cubicBezTo>
                    <a:pt x="13473" y="28511"/>
                    <a:pt x="15499" y="28716"/>
                    <a:pt x="17475" y="29016"/>
                  </a:cubicBezTo>
                  <a:cubicBezTo>
                    <a:pt x="22363" y="29757"/>
                    <a:pt x="27207" y="31035"/>
                    <a:pt x="32153" y="31035"/>
                  </a:cubicBezTo>
                  <a:cubicBezTo>
                    <a:pt x="32186" y="31035"/>
                    <a:pt x="32219" y="31035"/>
                    <a:pt x="32252" y="31035"/>
                  </a:cubicBezTo>
                  <a:cubicBezTo>
                    <a:pt x="37230" y="31014"/>
                    <a:pt x="42515" y="29443"/>
                    <a:pt x="45585" y="25523"/>
                  </a:cubicBezTo>
                  <a:cubicBezTo>
                    <a:pt x="48490" y="21811"/>
                    <a:pt x="48890" y="16788"/>
                    <a:pt x="50506" y="12364"/>
                  </a:cubicBezTo>
                  <a:cubicBezTo>
                    <a:pt x="51728" y="9016"/>
                    <a:pt x="53698" y="5944"/>
                    <a:pt x="56226" y="3435"/>
                  </a:cubicBezTo>
                  <a:cubicBezTo>
                    <a:pt x="56701" y="2963"/>
                    <a:pt x="57207" y="2500"/>
                    <a:pt x="57499" y="1899"/>
                  </a:cubicBezTo>
                  <a:cubicBezTo>
                    <a:pt x="58225" y="421"/>
                    <a:pt x="57343" y="1"/>
                    <a:pt x="56251" y="1"/>
                  </a:cubicBezTo>
                  <a:close/>
                </a:path>
              </a:pathLst>
            </a:custGeom>
            <a:solidFill>
              <a:schemeClr val="lt2"/>
            </a:solidFill>
            <a:ln w="19050"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2" name="Google Shape;242;p13"/>
            <p:cNvSpPr/>
            <p:nvPr/>
          </p:nvSpPr>
          <p:spPr>
            <a:xfrm rot="1653030" flipH="1">
              <a:off x="7756393" y="128577"/>
              <a:ext cx="2099261" cy="797051"/>
            </a:xfrm>
            <a:custGeom>
              <a:avLst/>
              <a:gdLst/>
              <a:ahLst/>
              <a:cxnLst/>
              <a:rect l="l" t="t" r="r" b="b"/>
              <a:pathLst>
                <a:path w="58607" h="22252" extrusionOk="0">
                  <a:moveTo>
                    <a:pt x="55042" y="0"/>
                  </a:moveTo>
                  <a:cubicBezTo>
                    <a:pt x="54963" y="0"/>
                    <a:pt x="54887" y="2"/>
                    <a:pt x="54815" y="5"/>
                  </a:cubicBezTo>
                  <a:cubicBezTo>
                    <a:pt x="52996" y="80"/>
                    <a:pt x="51225" y="953"/>
                    <a:pt x="49791" y="2027"/>
                  </a:cubicBezTo>
                  <a:cubicBezTo>
                    <a:pt x="46016" y="4855"/>
                    <a:pt x="43442" y="9202"/>
                    <a:pt x="39288" y="11438"/>
                  </a:cubicBezTo>
                  <a:cubicBezTo>
                    <a:pt x="37236" y="12542"/>
                    <a:pt x="34958" y="13026"/>
                    <a:pt x="32642" y="13026"/>
                  </a:cubicBezTo>
                  <a:cubicBezTo>
                    <a:pt x="29479" y="13026"/>
                    <a:pt x="26243" y="12125"/>
                    <a:pt x="23411" y="10675"/>
                  </a:cubicBezTo>
                  <a:cubicBezTo>
                    <a:pt x="18364" y="8089"/>
                    <a:pt x="14137" y="3895"/>
                    <a:pt x="8735" y="2172"/>
                  </a:cubicBezTo>
                  <a:cubicBezTo>
                    <a:pt x="8598" y="2129"/>
                    <a:pt x="8455" y="2087"/>
                    <a:pt x="8314" y="2087"/>
                  </a:cubicBezTo>
                  <a:cubicBezTo>
                    <a:pt x="8284" y="2087"/>
                    <a:pt x="8254" y="2089"/>
                    <a:pt x="8224" y="2093"/>
                  </a:cubicBezTo>
                  <a:cubicBezTo>
                    <a:pt x="7960" y="2132"/>
                    <a:pt x="7754" y="2334"/>
                    <a:pt x="7573" y="2529"/>
                  </a:cubicBezTo>
                  <a:cubicBezTo>
                    <a:pt x="4411" y="5904"/>
                    <a:pt x="1837" y="9828"/>
                    <a:pt x="0" y="14071"/>
                  </a:cubicBezTo>
                  <a:cubicBezTo>
                    <a:pt x="237" y="14126"/>
                    <a:pt x="477" y="14148"/>
                    <a:pt x="718" y="14148"/>
                  </a:cubicBezTo>
                  <a:cubicBezTo>
                    <a:pt x="1374" y="14148"/>
                    <a:pt x="2040" y="13984"/>
                    <a:pt x="2695" y="13867"/>
                  </a:cubicBezTo>
                  <a:cubicBezTo>
                    <a:pt x="3574" y="13709"/>
                    <a:pt x="4456" y="13637"/>
                    <a:pt x="5339" y="13637"/>
                  </a:cubicBezTo>
                  <a:cubicBezTo>
                    <a:pt x="8907" y="13637"/>
                    <a:pt x="12475" y="14816"/>
                    <a:pt x="15775" y="16276"/>
                  </a:cubicBezTo>
                  <a:cubicBezTo>
                    <a:pt x="19891" y="18096"/>
                    <a:pt x="23838" y="20381"/>
                    <a:pt x="28187" y="21548"/>
                  </a:cubicBezTo>
                  <a:cubicBezTo>
                    <a:pt x="29846" y="21993"/>
                    <a:pt x="31598" y="22251"/>
                    <a:pt x="33330" y="22251"/>
                  </a:cubicBezTo>
                  <a:cubicBezTo>
                    <a:pt x="36138" y="22251"/>
                    <a:pt x="38896" y="21572"/>
                    <a:pt x="41127" y="19908"/>
                  </a:cubicBezTo>
                  <a:cubicBezTo>
                    <a:pt x="44544" y="17362"/>
                    <a:pt x="46084" y="13073"/>
                    <a:pt x="48547" y="9598"/>
                  </a:cubicBezTo>
                  <a:cubicBezTo>
                    <a:pt x="50409" y="6968"/>
                    <a:pt x="52857" y="4757"/>
                    <a:pt x="55660" y="3170"/>
                  </a:cubicBezTo>
                  <a:cubicBezTo>
                    <a:pt x="56186" y="2871"/>
                    <a:pt x="56737" y="2586"/>
                    <a:pt x="57135" y="2133"/>
                  </a:cubicBezTo>
                  <a:cubicBezTo>
                    <a:pt x="58607" y="460"/>
                    <a:pt x="56381" y="0"/>
                    <a:pt x="55042" y="0"/>
                  </a:cubicBezTo>
                  <a:close/>
                </a:path>
              </a:pathLst>
            </a:custGeom>
            <a:solidFill>
              <a:schemeClr val="accent5"/>
            </a:solid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272358320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243"/>
        <p:cNvGrpSpPr/>
        <p:nvPr/>
      </p:nvGrpSpPr>
      <p:grpSpPr>
        <a:xfrm>
          <a:off x="0" y="0"/>
          <a:ext cx="0" cy="0"/>
          <a:chOff x="0" y="0"/>
          <a:chExt cx="0" cy="0"/>
        </a:xfrm>
      </p:grpSpPr>
      <p:sp>
        <p:nvSpPr>
          <p:cNvPr id="244" name="Google Shape;244;p14"/>
          <p:cNvSpPr txBox="1">
            <a:spLocks noGrp="1"/>
          </p:cNvSpPr>
          <p:nvPr>
            <p:ph type="title"/>
          </p:nvPr>
        </p:nvSpPr>
        <p:spPr>
          <a:xfrm>
            <a:off x="5146733" y="4355033"/>
            <a:ext cx="6085200" cy="5408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1800"/>
              <a:buNone/>
              <a:defRPr sz="2400" b="1"/>
            </a:lvl1pPr>
            <a:lvl2pPr lvl="1" algn="ctr" rtl="0">
              <a:spcBef>
                <a:spcPts val="0"/>
              </a:spcBef>
              <a:spcAft>
                <a:spcPts val="0"/>
              </a:spcAft>
              <a:buSzPts val="1800"/>
              <a:buNone/>
              <a:defRPr sz="2400"/>
            </a:lvl2pPr>
            <a:lvl3pPr lvl="2" algn="ctr" rtl="0">
              <a:spcBef>
                <a:spcPts val="0"/>
              </a:spcBef>
              <a:spcAft>
                <a:spcPts val="0"/>
              </a:spcAft>
              <a:buSzPts val="1800"/>
              <a:buNone/>
              <a:defRPr sz="2400"/>
            </a:lvl3pPr>
            <a:lvl4pPr lvl="3" algn="ctr" rtl="0">
              <a:spcBef>
                <a:spcPts val="0"/>
              </a:spcBef>
              <a:spcAft>
                <a:spcPts val="0"/>
              </a:spcAft>
              <a:buSzPts val="1800"/>
              <a:buNone/>
              <a:defRPr sz="2400"/>
            </a:lvl4pPr>
            <a:lvl5pPr lvl="4" algn="ctr" rtl="0">
              <a:spcBef>
                <a:spcPts val="0"/>
              </a:spcBef>
              <a:spcAft>
                <a:spcPts val="0"/>
              </a:spcAft>
              <a:buSzPts val="1800"/>
              <a:buNone/>
              <a:defRPr sz="2400"/>
            </a:lvl5pPr>
            <a:lvl6pPr lvl="5" algn="ctr" rtl="0">
              <a:spcBef>
                <a:spcPts val="0"/>
              </a:spcBef>
              <a:spcAft>
                <a:spcPts val="0"/>
              </a:spcAft>
              <a:buSzPts val="1800"/>
              <a:buNone/>
              <a:defRPr sz="2400"/>
            </a:lvl6pPr>
            <a:lvl7pPr lvl="6" algn="ctr" rtl="0">
              <a:spcBef>
                <a:spcPts val="0"/>
              </a:spcBef>
              <a:spcAft>
                <a:spcPts val="0"/>
              </a:spcAft>
              <a:buSzPts val="1800"/>
              <a:buNone/>
              <a:defRPr sz="2400"/>
            </a:lvl7pPr>
            <a:lvl8pPr lvl="7" algn="ctr" rtl="0">
              <a:spcBef>
                <a:spcPts val="0"/>
              </a:spcBef>
              <a:spcAft>
                <a:spcPts val="0"/>
              </a:spcAft>
              <a:buSzPts val="1800"/>
              <a:buNone/>
              <a:defRPr sz="2400"/>
            </a:lvl8pPr>
            <a:lvl9pPr lvl="8" algn="ctr" rtl="0">
              <a:spcBef>
                <a:spcPts val="0"/>
              </a:spcBef>
              <a:spcAft>
                <a:spcPts val="0"/>
              </a:spcAft>
              <a:buSzPts val="1800"/>
              <a:buNone/>
              <a:defRPr sz="2400"/>
            </a:lvl9pPr>
          </a:lstStyle>
          <a:p>
            <a:endParaRPr/>
          </a:p>
        </p:txBody>
      </p:sp>
      <p:sp>
        <p:nvSpPr>
          <p:cNvPr id="245" name="Google Shape;245;p14"/>
          <p:cNvSpPr txBox="1">
            <a:spLocks noGrp="1"/>
          </p:cNvSpPr>
          <p:nvPr>
            <p:ph type="subTitle" idx="1"/>
          </p:nvPr>
        </p:nvSpPr>
        <p:spPr>
          <a:xfrm>
            <a:off x="5146800" y="1778167"/>
            <a:ext cx="6085200" cy="2666000"/>
          </a:xfrm>
          <a:prstGeom prst="rect">
            <a:avLst/>
          </a:prstGeom>
        </p:spPr>
        <p:txBody>
          <a:bodyPr spcFirstLastPara="1" wrap="square" lIns="91425" tIns="91425" rIns="91425" bIns="91425" anchor="ctr" anchorCtr="0">
            <a:noAutofit/>
          </a:bodyPr>
          <a:lstStyle>
            <a:lvl1pPr lvl="0" algn="r" rtl="0">
              <a:lnSpc>
                <a:spcPct val="100000"/>
              </a:lnSpc>
              <a:spcBef>
                <a:spcPts val="0"/>
              </a:spcBef>
              <a:spcAft>
                <a:spcPts val="0"/>
              </a:spcAft>
              <a:buSzPts val="1400"/>
              <a:buNone/>
              <a:defRPr sz="3733"/>
            </a:lvl1pPr>
            <a:lvl2pPr lvl="1" algn="ctr" rtl="0">
              <a:lnSpc>
                <a:spcPct val="100000"/>
              </a:lnSpc>
              <a:spcBef>
                <a:spcPts val="2133"/>
              </a:spcBef>
              <a:spcAft>
                <a:spcPts val="0"/>
              </a:spcAft>
              <a:buSzPts val="1400"/>
              <a:buNone/>
              <a:defRPr/>
            </a:lvl2pPr>
            <a:lvl3pPr lvl="2" algn="ctr" rtl="0">
              <a:lnSpc>
                <a:spcPct val="100000"/>
              </a:lnSpc>
              <a:spcBef>
                <a:spcPts val="2133"/>
              </a:spcBef>
              <a:spcAft>
                <a:spcPts val="0"/>
              </a:spcAft>
              <a:buSzPts val="1400"/>
              <a:buNone/>
              <a:defRPr/>
            </a:lvl3pPr>
            <a:lvl4pPr lvl="3" algn="ctr" rtl="0">
              <a:lnSpc>
                <a:spcPct val="100000"/>
              </a:lnSpc>
              <a:spcBef>
                <a:spcPts val="2133"/>
              </a:spcBef>
              <a:spcAft>
                <a:spcPts val="0"/>
              </a:spcAft>
              <a:buSzPts val="1400"/>
              <a:buNone/>
              <a:defRPr/>
            </a:lvl4pPr>
            <a:lvl5pPr lvl="4" algn="ctr" rtl="0">
              <a:lnSpc>
                <a:spcPct val="100000"/>
              </a:lnSpc>
              <a:spcBef>
                <a:spcPts val="2133"/>
              </a:spcBef>
              <a:spcAft>
                <a:spcPts val="0"/>
              </a:spcAft>
              <a:buSzPts val="1400"/>
              <a:buNone/>
              <a:defRPr/>
            </a:lvl5pPr>
            <a:lvl6pPr lvl="5" algn="ctr" rtl="0">
              <a:lnSpc>
                <a:spcPct val="100000"/>
              </a:lnSpc>
              <a:spcBef>
                <a:spcPts val="2133"/>
              </a:spcBef>
              <a:spcAft>
                <a:spcPts val="0"/>
              </a:spcAft>
              <a:buSzPts val="1400"/>
              <a:buNone/>
              <a:defRPr/>
            </a:lvl6pPr>
            <a:lvl7pPr lvl="6" algn="ctr" rtl="0">
              <a:lnSpc>
                <a:spcPct val="100000"/>
              </a:lnSpc>
              <a:spcBef>
                <a:spcPts val="2133"/>
              </a:spcBef>
              <a:spcAft>
                <a:spcPts val="0"/>
              </a:spcAft>
              <a:buSzPts val="1400"/>
              <a:buNone/>
              <a:defRPr/>
            </a:lvl7pPr>
            <a:lvl8pPr lvl="7" algn="ctr" rtl="0">
              <a:lnSpc>
                <a:spcPct val="100000"/>
              </a:lnSpc>
              <a:spcBef>
                <a:spcPts val="2133"/>
              </a:spcBef>
              <a:spcAft>
                <a:spcPts val="0"/>
              </a:spcAft>
              <a:buSzPts val="1400"/>
              <a:buNone/>
              <a:defRPr/>
            </a:lvl8pPr>
            <a:lvl9pPr lvl="8" algn="ctr" rtl="0">
              <a:lnSpc>
                <a:spcPct val="100000"/>
              </a:lnSpc>
              <a:spcBef>
                <a:spcPts val="2133"/>
              </a:spcBef>
              <a:spcAft>
                <a:spcPts val="2133"/>
              </a:spcAft>
              <a:buSzPts val="1400"/>
              <a:buNone/>
              <a:defRPr/>
            </a:lvl9pPr>
          </a:lstStyle>
          <a:p>
            <a:endParaRPr/>
          </a:p>
        </p:txBody>
      </p:sp>
      <p:grpSp>
        <p:nvGrpSpPr>
          <p:cNvPr id="246" name="Google Shape;246;p14"/>
          <p:cNvGrpSpPr/>
          <p:nvPr/>
        </p:nvGrpSpPr>
        <p:grpSpPr>
          <a:xfrm flipH="1">
            <a:off x="-201266" y="1144207"/>
            <a:ext cx="4215975" cy="4569809"/>
            <a:chOff x="5528017" y="537051"/>
            <a:chExt cx="3754430" cy="4069528"/>
          </a:xfrm>
        </p:grpSpPr>
        <p:sp>
          <p:nvSpPr>
            <p:cNvPr id="247" name="Google Shape;247;p14"/>
            <p:cNvSpPr/>
            <p:nvPr/>
          </p:nvSpPr>
          <p:spPr>
            <a:xfrm rot="-5400000">
              <a:off x="6521687" y="2027988"/>
              <a:ext cx="933300" cy="1087500"/>
            </a:xfrm>
            <a:prstGeom prst="round2SameRect">
              <a:avLst>
                <a:gd name="adj1" fmla="val 50000"/>
                <a:gd name="adj2" fmla="val 0"/>
              </a:avLst>
            </a:prstGeom>
            <a:gradFill>
              <a:gsLst>
                <a:gs pos="0">
                  <a:schemeClr val="accent5"/>
                </a:gs>
                <a:gs pos="50000">
                  <a:schemeClr val="accent4"/>
                </a:gs>
                <a:gs pos="100000">
                  <a:schemeClr val="accent4"/>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248" name="Google Shape;248;p14"/>
            <p:cNvGrpSpPr/>
            <p:nvPr/>
          </p:nvGrpSpPr>
          <p:grpSpPr>
            <a:xfrm>
              <a:off x="7232023" y="537051"/>
              <a:ext cx="2050423" cy="4069528"/>
              <a:chOff x="7615209" y="1054631"/>
              <a:chExt cx="1528798" cy="3034244"/>
            </a:xfrm>
          </p:grpSpPr>
          <p:sp>
            <p:nvSpPr>
              <p:cNvPr id="249" name="Google Shape;249;p14"/>
              <p:cNvSpPr/>
              <p:nvPr/>
            </p:nvSpPr>
            <p:spPr>
              <a:xfrm rot="-5400000">
                <a:off x="8144800" y="2308470"/>
                <a:ext cx="1324844" cy="565683"/>
              </a:xfrm>
              <a:custGeom>
                <a:avLst/>
                <a:gdLst/>
                <a:ahLst/>
                <a:cxnLst/>
                <a:rect l="l" t="t" r="r" b="b"/>
                <a:pathLst>
                  <a:path w="30355" h="12961" extrusionOk="0">
                    <a:moveTo>
                      <a:pt x="14874" y="0"/>
                    </a:moveTo>
                    <a:cubicBezTo>
                      <a:pt x="12041" y="0"/>
                      <a:pt x="9232" y="570"/>
                      <a:pt x="6754" y="1915"/>
                    </a:cubicBezTo>
                    <a:cubicBezTo>
                      <a:pt x="2868" y="4023"/>
                      <a:pt x="1" y="8272"/>
                      <a:pt x="307" y="12684"/>
                    </a:cubicBezTo>
                    <a:cubicBezTo>
                      <a:pt x="1153" y="12803"/>
                      <a:pt x="1981" y="12960"/>
                      <a:pt x="2748" y="12960"/>
                    </a:cubicBezTo>
                    <a:cubicBezTo>
                      <a:pt x="3706" y="12960"/>
                      <a:pt x="4570" y="12715"/>
                      <a:pt x="5258" y="11843"/>
                    </a:cubicBezTo>
                    <a:cubicBezTo>
                      <a:pt x="6492" y="10278"/>
                      <a:pt x="7673" y="8755"/>
                      <a:pt x="9334" y="7605"/>
                    </a:cubicBezTo>
                    <a:cubicBezTo>
                      <a:pt x="10862" y="6548"/>
                      <a:pt x="12701" y="5857"/>
                      <a:pt x="14545" y="5857"/>
                    </a:cubicBezTo>
                    <a:cubicBezTo>
                      <a:pt x="14954" y="5857"/>
                      <a:pt x="15363" y="5891"/>
                      <a:pt x="15769" y="5963"/>
                    </a:cubicBezTo>
                    <a:cubicBezTo>
                      <a:pt x="18071" y="6368"/>
                      <a:pt x="19998" y="7891"/>
                      <a:pt x="21798" y="9384"/>
                    </a:cubicBezTo>
                    <a:cubicBezTo>
                      <a:pt x="22821" y="10232"/>
                      <a:pt x="23873" y="11135"/>
                      <a:pt x="24391" y="12361"/>
                    </a:cubicBezTo>
                    <a:cubicBezTo>
                      <a:pt x="26082" y="12135"/>
                      <a:pt x="27785" y="11994"/>
                      <a:pt x="29492" y="11938"/>
                    </a:cubicBezTo>
                    <a:cubicBezTo>
                      <a:pt x="30354" y="9234"/>
                      <a:pt x="29234" y="6173"/>
                      <a:pt x="27221" y="4173"/>
                    </a:cubicBezTo>
                    <a:cubicBezTo>
                      <a:pt x="25208" y="2174"/>
                      <a:pt x="22441" y="1101"/>
                      <a:pt x="19666" y="514"/>
                    </a:cubicBezTo>
                    <a:cubicBezTo>
                      <a:pt x="18099" y="184"/>
                      <a:pt x="16483" y="0"/>
                      <a:pt x="14874" y="0"/>
                    </a:cubicBezTo>
                    <a:close/>
                  </a:path>
                </a:pathLst>
              </a:custGeom>
              <a:solidFill>
                <a:schemeClr val="accent5"/>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0" name="Google Shape;250;p14"/>
              <p:cNvSpPr/>
              <p:nvPr/>
            </p:nvSpPr>
            <p:spPr>
              <a:xfrm rot="-5400000">
                <a:off x="7754045" y="2117827"/>
                <a:ext cx="1818120" cy="870238"/>
              </a:xfrm>
              <a:custGeom>
                <a:avLst/>
                <a:gdLst/>
                <a:ahLst/>
                <a:cxnLst/>
                <a:rect l="l" t="t" r="r" b="b"/>
                <a:pathLst>
                  <a:path w="41657" h="19939" extrusionOk="0">
                    <a:moveTo>
                      <a:pt x="20994" y="0"/>
                    </a:moveTo>
                    <a:cubicBezTo>
                      <a:pt x="20939" y="0"/>
                      <a:pt x="20883" y="0"/>
                      <a:pt x="20827" y="0"/>
                    </a:cubicBezTo>
                    <a:cubicBezTo>
                      <a:pt x="18402" y="6"/>
                      <a:pt x="15946" y="120"/>
                      <a:pt x="13624" y="818"/>
                    </a:cubicBezTo>
                    <a:cubicBezTo>
                      <a:pt x="12095" y="1276"/>
                      <a:pt x="10647" y="1985"/>
                      <a:pt x="9304" y="2849"/>
                    </a:cubicBezTo>
                    <a:cubicBezTo>
                      <a:pt x="3621" y="6513"/>
                      <a:pt x="0" y="13178"/>
                      <a:pt x="20" y="19938"/>
                    </a:cubicBezTo>
                    <a:cubicBezTo>
                      <a:pt x="1207" y="19902"/>
                      <a:pt x="2422" y="19938"/>
                      <a:pt x="3602" y="19826"/>
                    </a:cubicBezTo>
                    <a:cubicBezTo>
                      <a:pt x="4973" y="19699"/>
                      <a:pt x="4753" y="19586"/>
                      <a:pt x="5076" y="18261"/>
                    </a:cubicBezTo>
                    <a:cubicBezTo>
                      <a:pt x="5577" y="16214"/>
                      <a:pt x="6470" y="14258"/>
                      <a:pt x="7696" y="12541"/>
                    </a:cubicBezTo>
                    <a:cubicBezTo>
                      <a:pt x="8367" y="11603"/>
                      <a:pt x="9146" y="10725"/>
                      <a:pt x="10109" y="10094"/>
                    </a:cubicBezTo>
                    <a:cubicBezTo>
                      <a:pt x="11129" y="9425"/>
                      <a:pt x="12314" y="9055"/>
                      <a:pt x="13494" y="8751"/>
                    </a:cubicBezTo>
                    <a:cubicBezTo>
                      <a:pt x="15830" y="8147"/>
                      <a:pt x="18289" y="7784"/>
                      <a:pt x="20718" y="7784"/>
                    </a:cubicBezTo>
                    <a:cubicBezTo>
                      <a:pt x="24301" y="7784"/>
                      <a:pt x="27819" y="8574"/>
                      <a:pt x="30779" y="10547"/>
                    </a:cubicBezTo>
                    <a:cubicBezTo>
                      <a:pt x="31447" y="10989"/>
                      <a:pt x="32086" y="11499"/>
                      <a:pt x="32532" y="12164"/>
                    </a:cubicBezTo>
                    <a:cubicBezTo>
                      <a:pt x="32883" y="12686"/>
                      <a:pt x="33099" y="13287"/>
                      <a:pt x="33283" y="13887"/>
                    </a:cubicBezTo>
                    <a:cubicBezTo>
                      <a:pt x="33802" y="15569"/>
                      <a:pt x="34110" y="17320"/>
                      <a:pt x="34197" y="19077"/>
                    </a:cubicBezTo>
                    <a:cubicBezTo>
                      <a:pt x="36540" y="18995"/>
                      <a:pt x="38881" y="18911"/>
                      <a:pt x="41222" y="18829"/>
                    </a:cubicBezTo>
                    <a:cubicBezTo>
                      <a:pt x="41656" y="13791"/>
                      <a:pt x="40494" y="8348"/>
                      <a:pt x="36894" y="4797"/>
                    </a:cubicBezTo>
                    <a:cubicBezTo>
                      <a:pt x="34850" y="2783"/>
                      <a:pt x="32160" y="1513"/>
                      <a:pt x="29374" y="823"/>
                    </a:cubicBezTo>
                    <a:cubicBezTo>
                      <a:pt x="26642" y="146"/>
                      <a:pt x="23808" y="0"/>
                      <a:pt x="20994" y="0"/>
                    </a:cubicBezTo>
                    <a:close/>
                  </a:path>
                </a:pathLst>
              </a:custGeom>
              <a:solidFill>
                <a:schemeClr val="accent6"/>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1" name="Google Shape;251;p14"/>
              <p:cNvSpPr/>
              <p:nvPr/>
            </p:nvSpPr>
            <p:spPr>
              <a:xfrm rot="-5400000">
                <a:off x="7375883" y="1963431"/>
                <a:ext cx="2327806" cy="1207832"/>
              </a:xfrm>
              <a:custGeom>
                <a:avLst/>
                <a:gdLst/>
                <a:ahLst/>
                <a:cxnLst/>
                <a:rect l="l" t="t" r="r" b="b"/>
                <a:pathLst>
                  <a:path w="53335" h="27674" extrusionOk="0">
                    <a:moveTo>
                      <a:pt x="26142" y="1"/>
                    </a:moveTo>
                    <a:cubicBezTo>
                      <a:pt x="23898" y="1"/>
                      <a:pt x="21649" y="179"/>
                      <a:pt x="19456" y="531"/>
                    </a:cubicBezTo>
                    <a:cubicBezTo>
                      <a:pt x="16667" y="979"/>
                      <a:pt x="14505" y="1626"/>
                      <a:pt x="12653" y="2566"/>
                    </a:cubicBezTo>
                    <a:cubicBezTo>
                      <a:pt x="10633" y="3593"/>
                      <a:pt x="8786" y="5087"/>
                      <a:pt x="7166" y="7007"/>
                    </a:cubicBezTo>
                    <a:cubicBezTo>
                      <a:pt x="5692" y="8751"/>
                      <a:pt x="4439" y="10805"/>
                      <a:pt x="3441" y="13105"/>
                    </a:cubicBezTo>
                    <a:cubicBezTo>
                      <a:pt x="2580" y="15091"/>
                      <a:pt x="1874" y="17310"/>
                      <a:pt x="1280" y="19887"/>
                    </a:cubicBezTo>
                    <a:cubicBezTo>
                      <a:pt x="774" y="22091"/>
                      <a:pt x="403" y="24293"/>
                      <a:pt x="0" y="26923"/>
                    </a:cubicBezTo>
                    <a:lnTo>
                      <a:pt x="9" y="26924"/>
                    </a:lnTo>
                    <a:cubicBezTo>
                      <a:pt x="43" y="26702"/>
                      <a:pt x="351" y="26588"/>
                      <a:pt x="921" y="26588"/>
                    </a:cubicBezTo>
                    <a:cubicBezTo>
                      <a:pt x="2407" y="26588"/>
                      <a:pt x="5283" y="27352"/>
                      <a:pt x="6227" y="27602"/>
                    </a:cubicBezTo>
                    <a:cubicBezTo>
                      <a:pt x="6355" y="27636"/>
                      <a:pt x="6447" y="27661"/>
                      <a:pt x="6499" y="27674"/>
                    </a:cubicBezTo>
                    <a:lnTo>
                      <a:pt x="6506" y="27674"/>
                    </a:lnTo>
                    <a:lnTo>
                      <a:pt x="6506" y="27668"/>
                    </a:lnTo>
                    <a:cubicBezTo>
                      <a:pt x="6549" y="27098"/>
                      <a:pt x="6556" y="26522"/>
                      <a:pt x="6562" y="25962"/>
                    </a:cubicBezTo>
                    <a:cubicBezTo>
                      <a:pt x="6575" y="24862"/>
                      <a:pt x="6585" y="23726"/>
                      <a:pt x="6880" y="22566"/>
                    </a:cubicBezTo>
                    <a:cubicBezTo>
                      <a:pt x="7376" y="20610"/>
                      <a:pt x="8224" y="18722"/>
                      <a:pt x="9405" y="16955"/>
                    </a:cubicBezTo>
                    <a:cubicBezTo>
                      <a:pt x="11243" y="14207"/>
                      <a:pt x="13840" y="11778"/>
                      <a:pt x="17130" y="9740"/>
                    </a:cubicBezTo>
                    <a:cubicBezTo>
                      <a:pt x="18625" y="8813"/>
                      <a:pt x="19912" y="8186"/>
                      <a:pt x="21181" y="7763"/>
                    </a:cubicBezTo>
                    <a:cubicBezTo>
                      <a:pt x="22771" y="7233"/>
                      <a:pt x="24495" y="6975"/>
                      <a:pt x="26445" y="6975"/>
                    </a:cubicBezTo>
                    <a:cubicBezTo>
                      <a:pt x="29031" y="6975"/>
                      <a:pt x="31626" y="7445"/>
                      <a:pt x="33598" y="7852"/>
                    </a:cubicBezTo>
                    <a:cubicBezTo>
                      <a:pt x="34827" y="8108"/>
                      <a:pt x="36126" y="8403"/>
                      <a:pt x="37308" y="8952"/>
                    </a:cubicBezTo>
                    <a:cubicBezTo>
                      <a:pt x="38184" y="9361"/>
                      <a:pt x="39046" y="9929"/>
                      <a:pt x="39947" y="10689"/>
                    </a:cubicBezTo>
                    <a:cubicBezTo>
                      <a:pt x="42030" y="12450"/>
                      <a:pt x="43687" y="14768"/>
                      <a:pt x="44739" y="17398"/>
                    </a:cubicBezTo>
                    <a:cubicBezTo>
                      <a:pt x="45791" y="20028"/>
                      <a:pt x="46189" y="22849"/>
                      <a:pt x="45894" y="25560"/>
                    </a:cubicBezTo>
                    <a:lnTo>
                      <a:pt x="45894" y="25566"/>
                    </a:lnTo>
                    <a:lnTo>
                      <a:pt x="45900" y="25566"/>
                    </a:lnTo>
                    <a:cubicBezTo>
                      <a:pt x="46143" y="25564"/>
                      <a:pt x="46389" y="25561"/>
                      <a:pt x="46632" y="25561"/>
                    </a:cubicBezTo>
                    <a:cubicBezTo>
                      <a:pt x="48856" y="25561"/>
                      <a:pt x="51110" y="25639"/>
                      <a:pt x="53329" y="25788"/>
                    </a:cubicBezTo>
                    <a:lnTo>
                      <a:pt x="53334" y="25788"/>
                    </a:lnTo>
                    <a:lnTo>
                      <a:pt x="53334" y="25783"/>
                    </a:lnTo>
                    <a:cubicBezTo>
                      <a:pt x="53320" y="22897"/>
                      <a:pt x="53268" y="20075"/>
                      <a:pt x="52809" y="17340"/>
                    </a:cubicBezTo>
                    <a:cubicBezTo>
                      <a:pt x="52289" y="14230"/>
                      <a:pt x="51304" y="11741"/>
                      <a:pt x="49798" y="9729"/>
                    </a:cubicBezTo>
                    <a:cubicBezTo>
                      <a:pt x="49266" y="9020"/>
                      <a:pt x="48655" y="8354"/>
                      <a:pt x="48065" y="7713"/>
                    </a:cubicBezTo>
                    <a:cubicBezTo>
                      <a:pt x="47789" y="7412"/>
                      <a:pt x="47503" y="7102"/>
                      <a:pt x="47230" y="6791"/>
                    </a:cubicBezTo>
                    <a:cubicBezTo>
                      <a:pt x="47119" y="6665"/>
                      <a:pt x="47007" y="6534"/>
                      <a:pt x="46898" y="6407"/>
                    </a:cubicBezTo>
                    <a:cubicBezTo>
                      <a:pt x="46415" y="5849"/>
                      <a:pt x="45916" y="5271"/>
                      <a:pt x="45333" y="4799"/>
                    </a:cubicBezTo>
                    <a:cubicBezTo>
                      <a:pt x="44511" y="4128"/>
                      <a:pt x="43513" y="3668"/>
                      <a:pt x="42557" y="3269"/>
                    </a:cubicBezTo>
                    <a:cubicBezTo>
                      <a:pt x="39982" y="2197"/>
                      <a:pt x="37275" y="1373"/>
                      <a:pt x="34511" y="825"/>
                    </a:cubicBezTo>
                    <a:cubicBezTo>
                      <a:pt x="31759" y="278"/>
                      <a:pt x="28941" y="1"/>
                      <a:pt x="26142" y="1"/>
                    </a:cubicBezTo>
                    <a:close/>
                  </a:path>
                </a:pathLst>
              </a:custGeom>
              <a:solidFill>
                <a:schemeClr val="accent4"/>
              </a:solid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2" name="Google Shape;252;p14"/>
              <p:cNvSpPr/>
              <p:nvPr/>
            </p:nvSpPr>
            <p:spPr>
              <a:xfrm rot="-5400000">
                <a:off x="7375817" y="1963148"/>
                <a:ext cx="2328068" cy="1208312"/>
              </a:xfrm>
              <a:custGeom>
                <a:avLst/>
                <a:gdLst/>
                <a:ahLst/>
                <a:cxnLst/>
                <a:rect l="l" t="t" r="r" b="b"/>
                <a:pathLst>
                  <a:path w="53341" h="27685" extrusionOk="0">
                    <a:moveTo>
                      <a:pt x="26144" y="9"/>
                    </a:moveTo>
                    <a:cubicBezTo>
                      <a:pt x="31758" y="9"/>
                      <a:pt x="37373" y="1115"/>
                      <a:pt x="42556" y="3275"/>
                    </a:cubicBezTo>
                    <a:cubicBezTo>
                      <a:pt x="43533" y="3683"/>
                      <a:pt x="44508" y="4133"/>
                      <a:pt x="45332" y="4803"/>
                    </a:cubicBezTo>
                    <a:cubicBezTo>
                      <a:pt x="46044" y="5382"/>
                      <a:pt x="46622" y="6106"/>
                      <a:pt x="47229" y="6794"/>
                    </a:cubicBezTo>
                    <a:cubicBezTo>
                      <a:pt x="48088" y="7771"/>
                      <a:pt x="49017" y="8690"/>
                      <a:pt x="49796" y="9733"/>
                    </a:cubicBezTo>
                    <a:cubicBezTo>
                      <a:pt x="53136" y="14199"/>
                      <a:pt x="53302" y="20206"/>
                      <a:pt x="53329" y="25785"/>
                    </a:cubicBezTo>
                    <a:cubicBezTo>
                      <a:pt x="51100" y="25634"/>
                      <a:pt x="48866" y="25558"/>
                      <a:pt x="46632" y="25558"/>
                    </a:cubicBezTo>
                    <a:cubicBezTo>
                      <a:pt x="46388" y="25558"/>
                      <a:pt x="46145" y="25558"/>
                      <a:pt x="45900" y="25560"/>
                    </a:cubicBezTo>
                    <a:cubicBezTo>
                      <a:pt x="46503" y="20035"/>
                      <a:pt x="44198" y="14274"/>
                      <a:pt x="39953" y="10688"/>
                    </a:cubicBezTo>
                    <a:cubicBezTo>
                      <a:pt x="39145" y="10006"/>
                      <a:pt x="38270" y="9398"/>
                      <a:pt x="37311" y="8951"/>
                    </a:cubicBezTo>
                    <a:cubicBezTo>
                      <a:pt x="36139" y="8404"/>
                      <a:pt x="34867" y="8114"/>
                      <a:pt x="33601" y="7851"/>
                    </a:cubicBezTo>
                    <a:cubicBezTo>
                      <a:pt x="31257" y="7366"/>
                      <a:pt x="28834" y="6973"/>
                      <a:pt x="26447" y="6973"/>
                    </a:cubicBezTo>
                    <a:cubicBezTo>
                      <a:pt x="24657" y="6973"/>
                      <a:pt x="22885" y="7195"/>
                      <a:pt x="21181" y="7761"/>
                    </a:cubicBezTo>
                    <a:cubicBezTo>
                      <a:pt x="19752" y="8237"/>
                      <a:pt x="18409" y="8946"/>
                      <a:pt x="17129" y="9739"/>
                    </a:cubicBezTo>
                    <a:cubicBezTo>
                      <a:pt x="14112" y="11609"/>
                      <a:pt x="11377" y="14002"/>
                      <a:pt x="9404" y="16956"/>
                    </a:cubicBezTo>
                    <a:cubicBezTo>
                      <a:pt x="8261" y="18667"/>
                      <a:pt x="7383" y="20568"/>
                      <a:pt x="6876" y="22567"/>
                    </a:cubicBezTo>
                    <a:cubicBezTo>
                      <a:pt x="6433" y="24320"/>
                      <a:pt x="6631" y="25982"/>
                      <a:pt x="6502" y="27671"/>
                    </a:cubicBezTo>
                    <a:cubicBezTo>
                      <a:pt x="6068" y="27563"/>
                      <a:pt x="2611" y="26586"/>
                      <a:pt x="925" y="26586"/>
                    </a:cubicBezTo>
                    <a:cubicBezTo>
                      <a:pt x="401" y="26586"/>
                      <a:pt x="48" y="26681"/>
                      <a:pt x="9" y="26926"/>
                    </a:cubicBezTo>
                    <a:cubicBezTo>
                      <a:pt x="728" y="22220"/>
                      <a:pt x="1558" y="17477"/>
                      <a:pt x="3449" y="13109"/>
                    </a:cubicBezTo>
                    <a:cubicBezTo>
                      <a:pt x="5342" y="8741"/>
                      <a:pt x="8415" y="4727"/>
                      <a:pt x="12660" y="2572"/>
                    </a:cubicBezTo>
                    <a:cubicBezTo>
                      <a:pt x="14778" y="1495"/>
                      <a:pt x="17114" y="915"/>
                      <a:pt x="19461" y="537"/>
                    </a:cubicBezTo>
                    <a:cubicBezTo>
                      <a:pt x="21670" y="185"/>
                      <a:pt x="23906" y="9"/>
                      <a:pt x="26144" y="9"/>
                    </a:cubicBezTo>
                    <a:close/>
                    <a:moveTo>
                      <a:pt x="26144" y="1"/>
                    </a:moveTo>
                    <a:cubicBezTo>
                      <a:pt x="23900" y="1"/>
                      <a:pt x="21651" y="177"/>
                      <a:pt x="19458" y="530"/>
                    </a:cubicBezTo>
                    <a:cubicBezTo>
                      <a:pt x="16669" y="978"/>
                      <a:pt x="14507" y="1625"/>
                      <a:pt x="12655" y="2564"/>
                    </a:cubicBezTo>
                    <a:cubicBezTo>
                      <a:pt x="10633" y="3591"/>
                      <a:pt x="8787" y="5087"/>
                      <a:pt x="7166" y="7006"/>
                    </a:cubicBezTo>
                    <a:cubicBezTo>
                      <a:pt x="6419" y="7892"/>
                      <a:pt x="5717" y="8872"/>
                      <a:pt x="5083" y="9920"/>
                    </a:cubicBezTo>
                    <a:cubicBezTo>
                      <a:pt x="4477" y="10922"/>
                      <a:pt x="3925" y="11993"/>
                      <a:pt x="3442" y="13108"/>
                    </a:cubicBezTo>
                    <a:cubicBezTo>
                      <a:pt x="2581" y="15095"/>
                      <a:pt x="1875" y="17314"/>
                      <a:pt x="1281" y="19891"/>
                    </a:cubicBezTo>
                    <a:cubicBezTo>
                      <a:pt x="774" y="22095"/>
                      <a:pt x="403" y="24297"/>
                      <a:pt x="1" y="26926"/>
                    </a:cubicBezTo>
                    <a:lnTo>
                      <a:pt x="9" y="26928"/>
                    </a:lnTo>
                    <a:lnTo>
                      <a:pt x="19" y="26930"/>
                    </a:lnTo>
                    <a:cubicBezTo>
                      <a:pt x="53" y="26710"/>
                      <a:pt x="357" y="26598"/>
                      <a:pt x="925" y="26598"/>
                    </a:cubicBezTo>
                    <a:cubicBezTo>
                      <a:pt x="2411" y="26598"/>
                      <a:pt x="5285" y="27360"/>
                      <a:pt x="6229" y="27612"/>
                    </a:cubicBezTo>
                    <a:cubicBezTo>
                      <a:pt x="6357" y="27645"/>
                      <a:pt x="6449" y="27669"/>
                      <a:pt x="6501" y="27683"/>
                    </a:cubicBezTo>
                    <a:lnTo>
                      <a:pt x="6512" y="27685"/>
                    </a:lnTo>
                    <a:lnTo>
                      <a:pt x="6512" y="27673"/>
                    </a:lnTo>
                    <a:cubicBezTo>
                      <a:pt x="6555" y="27104"/>
                      <a:pt x="6562" y="26526"/>
                      <a:pt x="6567" y="25968"/>
                    </a:cubicBezTo>
                    <a:cubicBezTo>
                      <a:pt x="6578" y="24869"/>
                      <a:pt x="6591" y="23732"/>
                      <a:pt x="6886" y="22573"/>
                    </a:cubicBezTo>
                    <a:cubicBezTo>
                      <a:pt x="7133" y="21592"/>
                      <a:pt x="7478" y="20611"/>
                      <a:pt x="7910" y="19661"/>
                    </a:cubicBezTo>
                    <a:cubicBezTo>
                      <a:pt x="8328" y="18735"/>
                      <a:pt x="8836" y="17827"/>
                      <a:pt x="9411" y="16963"/>
                    </a:cubicBezTo>
                    <a:cubicBezTo>
                      <a:pt x="10359" y="15545"/>
                      <a:pt x="11525" y="14195"/>
                      <a:pt x="12880" y="12951"/>
                    </a:cubicBezTo>
                    <a:cubicBezTo>
                      <a:pt x="14135" y="11798"/>
                      <a:pt x="15566" y="10719"/>
                      <a:pt x="17133" y="9749"/>
                    </a:cubicBezTo>
                    <a:cubicBezTo>
                      <a:pt x="18629" y="8821"/>
                      <a:pt x="19916" y="8194"/>
                      <a:pt x="21183" y="7771"/>
                    </a:cubicBezTo>
                    <a:cubicBezTo>
                      <a:pt x="22001" y="7501"/>
                      <a:pt x="22877" y="7295"/>
                      <a:pt x="23782" y="7166"/>
                    </a:cubicBezTo>
                    <a:cubicBezTo>
                      <a:pt x="24621" y="7045"/>
                      <a:pt x="25517" y="6985"/>
                      <a:pt x="26447" y="6985"/>
                    </a:cubicBezTo>
                    <a:cubicBezTo>
                      <a:pt x="29033" y="6985"/>
                      <a:pt x="31628" y="7454"/>
                      <a:pt x="33600" y="7862"/>
                    </a:cubicBezTo>
                    <a:cubicBezTo>
                      <a:pt x="34828" y="8115"/>
                      <a:pt x="36125" y="8410"/>
                      <a:pt x="37308" y="8961"/>
                    </a:cubicBezTo>
                    <a:cubicBezTo>
                      <a:pt x="38184" y="9368"/>
                      <a:pt x="39047" y="9934"/>
                      <a:pt x="39947" y="10695"/>
                    </a:cubicBezTo>
                    <a:cubicBezTo>
                      <a:pt x="42031" y="12452"/>
                      <a:pt x="43686" y="14772"/>
                      <a:pt x="44737" y="17402"/>
                    </a:cubicBezTo>
                    <a:cubicBezTo>
                      <a:pt x="45788" y="20029"/>
                      <a:pt x="46188" y="22852"/>
                      <a:pt x="45893" y="25560"/>
                    </a:cubicBezTo>
                    <a:lnTo>
                      <a:pt x="45892" y="25571"/>
                    </a:lnTo>
                    <a:lnTo>
                      <a:pt x="45902" y="25571"/>
                    </a:lnTo>
                    <a:cubicBezTo>
                      <a:pt x="46145" y="25570"/>
                      <a:pt x="46391" y="25570"/>
                      <a:pt x="46634" y="25570"/>
                    </a:cubicBezTo>
                    <a:cubicBezTo>
                      <a:pt x="48857" y="25570"/>
                      <a:pt x="51112" y="25644"/>
                      <a:pt x="53331" y="25795"/>
                    </a:cubicBezTo>
                    <a:lnTo>
                      <a:pt x="53341" y="25795"/>
                    </a:lnTo>
                    <a:lnTo>
                      <a:pt x="53341" y="25787"/>
                    </a:lnTo>
                    <a:cubicBezTo>
                      <a:pt x="53326" y="22898"/>
                      <a:pt x="53273" y="20079"/>
                      <a:pt x="52816" y="17341"/>
                    </a:cubicBezTo>
                    <a:cubicBezTo>
                      <a:pt x="52566" y="15856"/>
                      <a:pt x="52222" y="14547"/>
                      <a:pt x="51763" y="13339"/>
                    </a:cubicBezTo>
                    <a:cubicBezTo>
                      <a:pt x="51516" y="12687"/>
                      <a:pt x="51230" y="12057"/>
                      <a:pt x="50915" y="11473"/>
                    </a:cubicBezTo>
                    <a:cubicBezTo>
                      <a:pt x="50584" y="10859"/>
                      <a:pt x="50210" y="10272"/>
                      <a:pt x="49805" y="9727"/>
                    </a:cubicBezTo>
                    <a:cubicBezTo>
                      <a:pt x="49273" y="9018"/>
                      <a:pt x="48663" y="8354"/>
                      <a:pt x="48072" y="7711"/>
                    </a:cubicBezTo>
                    <a:cubicBezTo>
                      <a:pt x="47794" y="7411"/>
                      <a:pt x="47510" y="7100"/>
                      <a:pt x="47236" y="6789"/>
                    </a:cubicBezTo>
                    <a:cubicBezTo>
                      <a:pt x="47124" y="6661"/>
                      <a:pt x="47011" y="6532"/>
                      <a:pt x="46903" y="6405"/>
                    </a:cubicBezTo>
                    <a:cubicBezTo>
                      <a:pt x="46420" y="5847"/>
                      <a:pt x="45922" y="5268"/>
                      <a:pt x="45340" y="4795"/>
                    </a:cubicBezTo>
                    <a:cubicBezTo>
                      <a:pt x="44514" y="4125"/>
                      <a:pt x="43516" y="3665"/>
                      <a:pt x="42560" y="3266"/>
                    </a:cubicBezTo>
                    <a:cubicBezTo>
                      <a:pt x="39989" y="2192"/>
                      <a:pt x="37281" y="1371"/>
                      <a:pt x="34514" y="822"/>
                    </a:cubicBezTo>
                    <a:cubicBezTo>
                      <a:pt x="31761" y="278"/>
                      <a:pt x="28945" y="1"/>
                      <a:pt x="26144" y="1"/>
                    </a:cubicBezTo>
                    <a:close/>
                  </a:path>
                </a:pathLst>
              </a:custGeom>
              <a:solidFill>
                <a:srgbClr val="000000"/>
              </a:solid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3" name="Google Shape;253;p14"/>
              <p:cNvSpPr/>
              <p:nvPr/>
            </p:nvSpPr>
            <p:spPr>
              <a:xfrm rot="-5400000">
                <a:off x="6847210" y="1822630"/>
                <a:ext cx="3034244" cy="1498246"/>
              </a:xfrm>
              <a:custGeom>
                <a:avLst/>
                <a:gdLst/>
                <a:ahLst/>
                <a:cxnLst/>
                <a:rect l="l" t="t" r="r" b="b"/>
                <a:pathLst>
                  <a:path w="69521" h="34328" extrusionOk="0">
                    <a:moveTo>
                      <a:pt x="32897" y="1"/>
                    </a:moveTo>
                    <a:cubicBezTo>
                      <a:pt x="30073" y="1"/>
                      <a:pt x="27258" y="260"/>
                      <a:pt x="24513" y="904"/>
                    </a:cubicBezTo>
                    <a:cubicBezTo>
                      <a:pt x="19839" y="2003"/>
                      <a:pt x="15358" y="4278"/>
                      <a:pt x="12137" y="7837"/>
                    </a:cubicBezTo>
                    <a:cubicBezTo>
                      <a:pt x="10219" y="9956"/>
                      <a:pt x="8794" y="12464"/>
                      <a:pt x="7382" y="14951"/>
                    </a:cubicBezTo>
                    <a:cubicBezTo>
                      <a:pt x="5318" y="18586"/>
                      <a:pt x="3233" y="22279"/>
                      <a:pt x="2202" y="26332"/>
                    </a:cubicBezTo>
                    <a:cubicBezTo>
                      <a:pt x="1533" y="28961"/>
                      <a:pt x="1302" y="31758"/>
                      <a:pt x="0" y="34141"/>
                    </a:cubicBezTo>
                    <a:cubicBezTo>
                      <a:pt x="182" y="33809"/>
                      <a:pt x="1015" y="33693"/>
                      <a:pt x="2107" y="33693"/>
                    </a:cubicBezTo>
                    <a:cubicBezTo>
                      <a:pt x="4492" y="33693"/>
                      <a:pt x="8111" y="34247"/>
                      <a:pt x="8887" y="34328"/>
                    </a:cubicBezTo>
                    <a:cubicBezTo>
                      <a:pt x="9812" y="30203"/>
                      <a:pt x="10747" y="26049"/>
                      <a:pt x="12444" y="22179"/>
                    </a:cubicBezTo>
                    <a:cubicBezTo>
                      <a:pt x="14143" y="18310"/>
                      <a:pt x="16673" y="14696"/>
                      <a:pt x="20213" y="12385"/>
                    </a:cubicBezTo>
                    <a:cubicBezTo>
                      <a:pt x="23624" y="10156"/>
                      <a:pt x="27735" y="9275"/>
                      <a:pt x="31777" y="8750"/>
                    </a:cubicBezTo>
                    <a:cubicBezTo>
                      <a:pt x="33836" y="8483"/>
                      <a:pt x="35950" y="8310"/>
                      <a:pt x="38053" y="8310"/>
                    </a:cubicBezTo>
                    <a:cubicBezTo>
                      <a:pt x="42746" y="8310"/>
                      <a:pt x="47383" y="9170"/>
                      <a:pt x="51224" y="11761"/>
                    </a:cubicBezTo>
                    <a:cubicBezTo>
                      <a:pt x="54612" y="14046"/>
                      <a:pt x="57091" y="17536"/>
                      <a:pt x="58532" y="21360"/>
                    </a:cubicBezTo>
                    <a:cubicBezTo>
                      <a:pt x="59974" y="25183"/>
                      <a:pt x="60423" y="29331"/>
                      <a:pt x="60261" y="33414"/>
                    </a:cubicBezTo>
                    <a:cubicBezTo>
                      <a:pt x="63117" y="33452"/>
                      <a:pt x="65972" y="33489"/>
                      <a:pt x="68828" y="33527"/>
                    </a:cubicBezTo>
                    <a:cubicBezTo>
                      <a:pt x="69521" y="28005"/>
                      <a:pt x="67522" y="22539"/>
                      <a:pt x="65556" y="17332"/>
                    </a:cubicBezTo>
                    <a:cubicBezTo>
                      <a:pt x="64744" y="15178"/>
                      <a:pt x="63920" y="13002"/>
                      <a:pt x="62598" y="11115"/>
                    </a:cubicBezTo>
                    <a:cubicBezTo>
                      <a:pt x="61189" y="9106"/>
                      <a:pt x="59265" y="7503"/>
                      <a:pt x="57199" y="6180"/>
                    </a:cubicBezTo>
                    <a:cubicBezTo>
                      <a:pt x="51743" y="2684"/>
                      <a:pt x="45280" y="1039"/>
                      <a:pt x="38837" y="342"/>
                    </a:cubicBezTo>
                    <a:cubicBezTo>
                      <a:pt x="36867" y="129"/>
                      <a:pt x="34880" y="1"/>
                      <a:pt x="32897" y="1"/>
                    </a:cubicBezTo>
                    <a:close/>
                  </a:path>
                </a:pathLst>
              </a:custGeom>
              <a:solidFill>
                <a:schemeClr val="dk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254" name="Google Shape;254;p14"/>
            <p:cNvGrpSpPr/>
            <p:nvPr/>
          </p:nvGrpSpPr>
          <p:grpSpPr>
            <a:xfrm>
              <a:off x="5528017" y="1372317"/>
              <a:ext cx="1101959" cy="2398989"/>
              <a:chOff x="6593650" y="2895425"/>
              <a:chExt cx="445218" cy="969249"/>
            </a:xfrm>
          </p:grpSpPr>
          <p:sp>
            <p:nvSpPr>
              <p:cNvPr id="255" name="Google Shape;255;p14"/>
              <p:cNvSpPr/>
              <p:nvPr/>
            </p:nvSpPr>
            <p:spPr>
              <a:xfrm>
                <a:off x="6644775" y="3244475"/>
                <a:ext cx="126025" cy="100275"/>
              </a:xfrm>
              <a:custGeom>
                <a:avLst/>
                <a:gdLst/>
                <a:ahLst/>
                <a:cxnLst/>
                <a:rect l="l" t="t" r="r" b="b"/>
                <a:pathLst>
                  <a:path w="5041" h="4011" extrusionOk="0">
                    <a:moveTo>
                      <a:pt x="3327" y="0"/>
                    </a:moveTo>
                    <a:cubicBezTo>
                      <a:pt x="3038" y="218"/>
                      <a:pt x="2288" y="972"/>
                      <a:pt x="1945" y="972"/>
                    </a:cubicBezTo>
                    <a:cubicBezTo>
                      <a:pt x="1918" y="972"/>
                      <a:pt x="1893" y="967"/>
                      <a:pt x="1871" y="957"/>
                    </a:cubicBezTo>
                    <a:cubicBezTo>
                      <a:pt x="1552" y="807"/>
                      <a:pt x="107" y="193"/>
                      <a:pt x="1" y="59"/>
                    </a:cubicBezTo>
                    <a:lnTo>
                      <a:pt x="1" y="59"/>
                    </a:lnTo>
                    <a:cubicBezTo>
                      <a:pt x="422" y="590"/>
                      <a:pt x="843" y="1122"/>
                      <a:pt x="1265" y="1653"/>
                    </a:cubicBezTo>
                    <a:cubicBezTo>
                      <a:pt x="850" y="1919"/>
                      <a:pt x="455" y="2209"/>
                      <a:pt x="81" y="2528"/>
                    </a:cubicBezTo>
                    <a:cubicBezTo>
                      <a:pt x="614" y="2498"/>
                      <a:pt x="1711" y="2433"/>
                      <a:pt x="1987" y="2433"/>
                    </a:cubicBezTo>
                    <a:cubicBezTo>
                      <a:pt x="2022" y="2433"/>
                      <a:pt x="2044" y="2434"/>
                      <a:pt x="2050" y="2436"/>
                    </a:cubicBezTo>
                    <a:cubicBezTo>
                      <a:pt x="2126" y="2464"/>
                      <a:pt x="2928" y="3539"/>
                      <a:pt x="3281" y="4011"/>
                    </a:cubicBezTo>
                    <a:cubicBezTo>
                      <a:pt x="3216" y="3436"/>
                      <a:pt x="3223" y="2853"/>
                      <a:pt x="3301" y="2280"/>
                    </a:cubicBezTo>
                    <a:cubicBezTo>
                      <a:pt x="3876" y="2091"/>
                      <a:pt x="4456" y="1919"/>
                      <a:pt x="5041" y="1768"/>
                    </a:cubicBezTo>
                    <a:cubicBezTo>
                      <a:pt x="4550" y="1658"/>
                      <a:pt x="3473" y="1302"/>
                      <a:pt x="3437" y="1250"/>
                    </a:cubicBezTo>
                    <a:cubicBezTo>
                      <a:pt x="3403" y="1201"/>
                      <a:pt x="3350" y="360"/>
                      <a:pt x="3327" y="0"/>
                    </a:cubicBezTo>
                    <a:close/>
                  </a:path>
                </a:pathLst>
              </a:custGeom>
              <a:solidFill>
                <a:schemeClr val="accent5"/>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6" name="Google Shape;256;p14"/>
              <p:cNvSpPr/>
              <p:nvPr/>
            </p:nvSpPr>
            <p:spPr>
              <a:xfrm>
                <a:off x="6593650" y="2895425"/>
                <a:ext cx="101950" cy="72900"/>
              </a:xfrm>
              <a:custGeom>
                <a:avLst/>
                <a:gdLst/>
                <a:ahLst/>
                <a:cxnLst/>
                <a:rect l="l" t="t" r="r" b="b"/>
                <a:pathLst>
                  <a:path w="4078" h="2916" extrusionOk="0">
                    <a:moveTo>
                      <a:pt x="1" y="1252"/>
                    </a:moveTo>
                    <a:cubicBezTo>
                      <a:pt x="1" y="1252"/>
                      <a:pt x="1" y="1252"/>
                      <a:pt x="1" y="1252"/>
                    </a:cubicBezTo>
                    <a:lnTo>
                      <a:pt x="1" y="1252"/>
                    </a:lnTo>
                    <a:cubicBezTo>
                      <a:pt x="1" y="1252"/>
                      <a:pt x="1" y="1252"/>
                      <a:pt x="1" y="1252"/>
                    </a:cubicBezTo>
                    <a:close/>
                    <a:moveTo>
                      <a:pt x="2260" y="1"/>
                    </a:moveTo>
                    <a:cubicBezTo>
                      <a:pt x="2130" y="273"/>
                      <a:pt x="1863" y="1173"/>
                      <a:pt x="1608" y="1187"/>
                    </a:cubicBezTo>
                    <a:cubicBezTo>
                      <a:pt x="1391" y="1199"/>
                      <a:pt x="578" y="1268"/>
                      <a:pt x="194" y="1268"/>
                    </a:cubicBezTo>
                    <a:cubicBezTo>
                      <a:pt x="97" y="1268"/>
                      <a:pt x="27" y="1263"/>
                      <a:pt x="1" y="1252"/>
                    </a:cubicBezTo>
                    <a:lnTo>
                      <a:pt x="1" y="1252"/>
                    </a:lnTo>
                    <a:cubicBezTo>
                      <a:pt x="484" y="1463"/>
                      <a:pt x="966" y="1675"/>
                      <a:pt x="1447" y="1885"/>
                    </a:cubicBezTo>
                    <a:cubicBezTo>
                      <a:pt x="1259" y="2215"/>
                      <a:pt x="1095" y="2560"/>
                      <a:pt x="953" y="2916"/>
                    </a:cubicBezTo>
                    <a:cubicBezTo>
                      <a:pt x="1350" y="2674"/>
                      <a:pt x="2224" y="2142"/>
                      <a:pt x="2269" y="2136"/>
                    </a:cubicBezTo>
                    <a:cubicBezTo>
                      <a:pt x="2269" y="2136"/>
                      <a:pt x="2270" y="2136"/>
                      <a:pt x="2271" y="2136"/>
                    </a:cubicBezTo>
                    <a:cubicBezTo>
                      <a:pt x="2350" y="2136"/>
                      <a:pt x="3278" y="2575"/>
                      <a:pt x="3686" y="2769"/>
                    </a:cubicBezTo>
                    <a:cubicBezTo>
                      <a:pt x="3433" y="2398"/>
                      <a:pt x="3226" y="1994"/>
                      <a:pt x="3071" y="1574"/>
                    </a:cubicBezTo>
                    <a:cubicBezTo>
                      <a:pt x="3396" y="1235"/>
                      <a:pt x="3730" y="905"/>
                      <a:pt x="4078" y="589"/>
                    </a:cubicBezTo>
                    <a:lnTo>
                      <a:pt x="4078" y="589"/>
                    </a:lnTo>
                    <a:cubicBezTo>
                      <a:pt x="3726" y="684"/>
                      <a:pt x="2947" y="820"/>
                      <a:pt x="2810" y="820"/>
                    </a:cubicBezTo>
                    <a:cubicBezTo>
                      <a:pt x="2800" y="820"/>
                      <a:pt x="2793" y="819"/>
                      <a:pt x="2791" y="818"/>
                    </a:cubicBezTo>
                    <a:cubicBezTo>
                      <a:pt x="2749" y="797"/>
                      <a:pt x="2405" y="241"/>
                      <a:pt x="2260" y="1"/>
                    </a:cubicBezTo>
                    <a:close/>
                  </a:path>
                </a:pathLst>
              </a:custGeom>
              <a:solidFill>
                <a:schemeClr val="accent5"/>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7" name="Google Shape;257;p14"/>
              <p:cNvSpPr/>
              <p:nvPr/>
            </p:nvSpPr>
            <p:spPr>
              <a:xfrm>
                <a:off x="6936918" y="3791799"/>
                <a:ext cx="101950" cy="72875"/>
              </a:xfrm>
              <a:custGeom>
                <a:avLst/>
                <a:gdLst/>
                <a:ahLst/>
                <a:cxnLst/>
                <a:rect l="l" t="t" r="r" b="b"/>
                <a:pathLst>
                  <a:path w="4078" h="2915" extrusionOk="0">
                    <a:moveTo>
                      <a:pt x="0" y="1252"/>
                    </a:moveTo>
                    <a:lnTo>
                      <a:pt x="0" y="1252"/>
                    </a:lnTo>
                    <a:cubicBezTo>
                      <a:pt x="1" y="1252"/>
                      <a:pt x="1" y="1252"/>
                      <a:pt x="1" y="1252"/>
                    </a:cubicBezTo>
                    <a:lnTo>
                      <a:pt x="1" y="1252"/>
                    </a:lnTo>
                    <a:cubicBezTo>
                      <a:pt x="1" y="1252"/>
                      <a:pt x="1" y="1252"/>
                      <a:pt x="0" y="1252"/>
                    </a:cubicBezTo>
                    <a:close/>
                    <a:moveTo>
                      <a:pt x="2260" y="1"/>
                    </a:moveTo>
                    <a:cubicBezTo>
                      <a:pt x="2130" y="273"/>
                      <a:pt x="1863" y="1172"/>
                      <a:pt x="1610" y="1187"/>
                    </a:cubicBezTo>
                    <a:cubicBezTo>
                      <a:pt x="1392" y="1199"/>
                      <a:pt x="578" y="1268"/>
                      <a:pt x="194" y="1268"/>
                    </a:cubicBezTo>
                    <a:cubicBezTo>
                      <a:pt x="97" y="1268"/>
                      <a:pt x="27" y="1263"/>
                      <a:pt x="1" y="1252"/>
                    </a:cubicBezTo>
                    <a:lnTo>
                      <a:pt x="1" y="1252"/>
                    </a:lnTo>
                    <a:cubicBezTo>
                      <a:pt x="484" y="1462"/>
                      <a:pt x="966" y="1675"/>
                      <a:pt x="1447" y="1885"/>
                    </a:cubicBezTo>
                    <a:cubicBezTo>
                      <a:pt x="1259" y="2215"/>
                      <a:pt x="1095" y="2561"/>
                      <a:pt x="952" y="2914"/>
                    </a:cubicBezTo>
                    <a:cubicBezTo>
                      <a:pt x="1351" y="2674"/>
                      <a:pt x="2224" y="2142"/>
                      <a:pt x="2268" y="2136"/>
                    </a:cubicBezTo>
                    <a:cubicBezTo>
                      <a:pt x="2269" y="2136"/>
                      <a:pt x="2270" y="2136"/>
                      <a:pt x="2270" y="2136"/>
                    </a:cubicBezTo>
                    <a:cubicBezTo>
                      <a:pt x="2349" y="2136"/>
                      <a:pt x="3277" y="2575"/>
                      <a:pt x="3688" y="2769"/>
                    </a:cubicBezTo>
                    <a:cubicBezTo>
                      <a:pt x="3433" y="2397"/>
                      <a:pt x="3227" y="1994"/>
                      <a:pt x="3071" y="1574"/>
                    </a:cubicBezTo>
                    <a:cubicBezTo>
                      <a:pt x="3396" y="1235"/>
                      <a:pt x="3731" y="905"/>
                      <a:pt x="4077" y="589"/>
                    </a:cubicBezTo>
                    <a:lnTo>
                      <a:pt x="4077" y="589"/>
                    </a:lnTo>
                    <a:cubicBezTo>
                      <a:pt x="3727" y="684"/>
                      <a:pt x="2946" y="820"/>
                      <a:pt x="2809" y="820"/>
                    </a:cubicBezTo>
                    <a:cubicBezTo>
                      <a:pt x="2800" y="820"/>
                      <a:pt x="2793" y="819"/>
                      <a:pt x="2790" y="818"/>
                    </a:cubicBezTo>
                    <a:cubicBezTo>
                      <a:pt x="2749" y="798"/>
                      <a:pt x="2405" y="240"/>
                      <a:pt x="2260" y="1"/>
                    </a:cubicBezTo>
                    <a:close/>
                  </a:path>
                </a:pathLst>
              </a:custGeom>
              <a:solidFill>
                <a:schemeClr val="accent5"/>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8" name="Google Shape;258;p14"/>
              <p:cNvSpPr/>
              <p:nvPr/>
            </p:nvSpPr>
            <p:spPr>
              <a:xfrm>
                <a:off x="6708200" y="3411825"/>
                <a:ext cx="101925" cy="72850"/>
              </a:xfrm>
              <a:custGeom>
                <a:avLst/>
                <a:gdLst/>
                <a:ahLst/>
                <a:cxnLst/>
                <a:rect l="l" t="t" r="r" b="b"/>
                <a:pathLst>
                  <a:path w="4077" h="2914" extrusionOk="0">
                    <a:moveTo>
                      <a:pt x="0" y="1251"/>
                    </a:moveTo>
                    <a:lnTo>
                      <a:pt x="0" y="1251"/>
                    </a:lnTo>
                    <a:cubicBezTo>
                      <a:pt x="1" y="1251"/>
                      <a:pt x="1" y="1252"/>
                      <a:pt x="1" y="1252"/>
                    </a:cubicBezTo>
                    <a:lnTo>
                      <a:pt x="1" y="1252"/>
                    </a:lnTo>
                    <a:cubicBezTo>
                      <a:pt x="1" y="1252"/>
                      <a:pt x="1" y="1251"/>
                      <a:pt x="0" y="1251"/>
                    </a:cubicBezTo>
                    <a:close/>
                    <a:moveTo>
                      <a:pt x="2259" y="0"/>
                    </a:moveTo>
                    <a:cubicBezTo>
                      <a:pt x="2130" y="273"/>
                      <a:pt x="1862" y="1172"/>
                      <a:pt x="1609" y="1187"/>
                    </a:cubicBezTo>
                    <a:cubicBezTo>
                      <a:pt x="1392" y="1198"/>
                      <a:pt x="578" y="1267"/>
                      <a:pt x="194" y="1267"/>
                    </a:cubicBezTo>
                    <a:cubicBezTo>
                      <a:pt x="97" y="1267"/>
                      <a:pt x="27" y="1263"/>
                      <a:pt x="1" y="1252"/>
                    </a:cubicBezTo>
                    <a:lnTo>
                      <a:pt x="1" y="1252"/>
                    </a:lnTo>
                    <a:cubicBezTo>
                      <a:pt x="484" y="1462"/>
                      <a:pt x="965" y="1674"/>
                      <a:pt x="1447" y="1884"/>
                    </a:cubicBezTo>
                    <a:cubicBezTo>
                      <a:pt x="1259" y="2215"/>
                      <a:pt x="1095" y="2560"/>
                      <a:pt x="952" y="2914"/>
                    </a:cubicBezTo>
                    <a:cubicBezTo>
                      <a:pt x="1351" y="2673"/>
                      <a:pt x="2223" y="2141"/>
                      <a:pt x="2268" y="2136"/>
                    </a:cubicBezTo>
                    <a:cubicBezTo>
                      <a:pt x="2269" y="2136"/>
                      <a:pt x="2269" y="2136"/>
                      <a:pt x="2270" y="2136"/>
                    </a:cubicBezTo>
                    <a:cubicBezTo>
                      <a:pt x="2349" y="2136"/>
                      <a:pt x="3277" y="2575"/>
                      <a:pt x="3687" y="2768"/>
                    </a:cubicBezTo>
                    <a:cubicBezTo>
                      <a:pt x="3433" y="2396"/>
                      <a:pt x="3227" y="1993"/>
                      <a:pt x="3070" y="1573"/>
                    </a:cubicBezTo>
                    <a:cubicBezTo>
                      <a:pt x="3395" y="1234"/>
                      <a:pt x="3730" y="905"/>
                      <a:pt x="4077" y="588"/>
                    </a:cubicBezTo>
                    <a:lnTo>
                      <a:pt x="4077" y="588"/>
                    </a:lnTo>
                    <a:cubicBezTo>
                      <a:pt x="3727" y="684"/>
                      <a:pt x="2946" y="819"/>
                      <a:pt x="2809" y="819"/>
                    </a:cubicBezTo>
                    <a:cubicBezTo>
                      <a:pt x="2799" y="819"/>
                      <a:pt x="2793" y="818"/>
                      <a:pt x="2790" y="817"/>
                    </a:cubicBezTo>
                    <a:cubicBezTo>
                      <a:pt x="2748" y="797"/>
                      <a:pt x="2407" y="239"/>
                      <a:pt x="2259" y="0"/>
                    </a:cubicBezTo>
                    <a:close/>
                  </a:path>
                </a:pathLst>
              </a:custGeom>
              <a:solidFill>
                <a:schemeClr val="accent5"/>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9" name="Google Shape;259;p14"/>
              <p:cNvSpPr/>
              <p:nvPr/>
            </p:nvSpPr>
            <p:spPr>
              <a:xfrm>
                <a:off x="6669875" y="2953050"/>
                <a:ext cx="158625" cy="126400"/>
              </a:xfrm>
              <a:custGeom>
                <a:avLst/>
                <a:gdLst/>
                <a:ahLst/>
                <a:cxnLst/>
                <a:rect l="l" t="t" r="r" b="b"/>
                <a:pathLst>
                  <a:path w="6345" h="5056" extrusionOk="0">
                    <a:moveTo>
                      <a:pt x="0" y="2827"/>
                    </a:moveTo>
                    <a:lnTo>
                      <a:pt x="0" y="2827"/>
                    </a:lnTo>
                    <a:cubicBezTo>
                      <a:pt x="0" y="2827"/>
                      <a:pt x="0" y="2827"/>
                      <a:pt x="0" y="2827"/>
                    </a:cubicBezTo>
                    <a:lnTo>
                      <a:pt x="0" y="2827"/>
                    </a:lnTo>
                    <a:cubicBezTo>
                      <a:pt x="0" y="2827"/>
                      <a:pt x="0" y="2827"/>
                      <a:pt x="0" y="2827"/>
                    </a:cubicBezTo>
                    <a:close/>
                    <a:moveTo>
                      <a:pt x="3045" y="1"/>
                    </a:moveTo>
                    <a:cubicBezTo>
                      <a:pt x="2950" y="475"/>
                      <a:pt x="2878" y="1984"/>
                      <a:pt x="2490" y="2103"/>
                    </a:cubicBezTo>
                    <a:cubicBezTo>
                      <a:pt x="2078" y="2228"/>
                      <a:pt x="312" y="2828"/>
                      <a:pt x="21" y="2828"/>
                    </a:cubicBezTo>
                    <a:cubicBezTo>
                      <a:pt x="13" y="2828"/>
                      <a:pt x="6" y="2828"/>
                      <a:pt x="0" y="2827"/>
                    </a:cubicBezTo>
                    <a:lnTo>
                      <a:pt x="0" y="2827"/>
                    </a:lnTo>
                    <a:cubicBezTo>
                      <a:pt x="834" y="2969"/>
                      <a:pt x="1670" y="3113"/>
                      <a:pt x="2504" y="3257"/>
                    </a:cubicBezTo>
                    <a:cubicBezTo>
                      <a:pt x="2340" y="3846"/>
                      <a:pt x="2216" y="4447"/>
                      <a:pt x="2131" y="5055"/>
                    </a:cubicBezTo>
                    <a:cubicBezTo>
                      <a:pt x="2658" y="4525"/>
                      <a:pt x="3818" y="3359"/>
                      <a:pt x="3886" y="3331"/>
                    </a:cubicBezTo>
                    <a:cubicBezTo>
                      <a:pt x="3891" y="3329"/>
                      <a:pt x="3900" y="3328"/>
                      <a:pt x="3913" y="3328"/>
                    </a:cubicBezTo>
                    <a:cubicBezTo>
                      <a:pt x="4150" y="3328"/>
                      <a:pt x="5662" y="3634"/>
                      <a:pt x="6345" y="3771"/>
                    </a:cubicBezTo>
                    <a:cubicBezTo>
                      <a:pt x="5806" y="3290"/>
                      <a:pt x="5328" y="2742"/>
                      <a:pt x="4921" y="2144"/>
                    </a:cubicBezTo>
                    <a:cubicBezTo>
                      <a:pt x="5297" y="1488"/>
                      <a:pt x="5695" y="845"/>
                      <a:pt x="6113" y="217"/>
                    </a:cubicBezTo>
                    <a:lnTo>
                      <a:pt x="6113" y="217"/>
                    </a:lnTo>
                    <a:cubicBezTo>
                      <a:pt x="5574" y="517"/>
                      <a:pt x="4306" y="1071"/>
                      <a:pt x="4194" y="1071"/>
                    </a:cubicBezTo>
                    <a:cubicBezTo>
                      <a:pt x="4192" y="1071"/>
                      <a:pt x="4190" y="1071"/>
                      <a:pt x="4189" y="1071"/>
                    </a:cubicBezTo>
                    <a:cubicBezTo>
                      <a:pt x="4116" y="1054"/>
                      <a:pt x="3367" y="317"/>
                      <a:pt x="3045" y="1"/>
                    </a:cubicBezTo>
                    <a:close/>
                  </a:path>
                </a:pathLst>
              </a:custGeom>
              <a:solidFill>
                <a:schemeClr val="accent5"/>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spTree>
    <p:extLst>
      <p:ext uri="{BB962C8B-B14F-4D97-AF65-F5344CB8AC3E}">
        <p14:creationId xmlns:p14="http://schemas.microsoft.com/office/powerpoint/2010/main" val="412776315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Section header 1">
  <p:cSld name="Section header 1">
    <p:bg>
      <p:bgPr>
        <a:solidFill>
          <a:schemeClr val="accent2"/>
        </a:solidFill>
        <a:effectLst/>
      </p:bgPr>
    </p:bg>
    <p:spTree>
      <p:nvGrpSpPr>
        <p:cNvPr id="1" name="Shape 260"/>
        <p:cNvGrpSpPr/>
        <p:nvPr/>
      </p:nvGrpSpPr>
      <p:grpSpPr>
        <a:xfrm>
          <a:off x="0" y="0"/>
          <a:ext cx="0" cy="0"/>
          <a:chOff x="0" y="0"/>
          <a:chExt cx="0" cy="0"/>
        </a:xfrm>
      </p:grpSpPr>
      <p:grpSp>
        <p:nvGrpSpPr>
          <p:cNvPr id="261" name="Google Shape;261;p15"/>
          <p:cNvGrpSpPr/>
          <p:nvPr/>
        </p:nvGrpSpPr>
        <p:grpSpPr>
          <a:xfrm>
            <a:off x="-57667" y="939051"/>
            <a:ext cx="14054336" cy="6303329"/>
            <a:chOff x="-43250" y="704288"/>
            <a:chExt cx="10540752" cy="4727497"/>
          </a:xfrm>
        </p:grpSpPr>
        <p:sp>
          <p:nvSpPr>
            <p:cNvPr id="262" name="Google Shape;262;p15"/>
            <p:cNvSpPr/>
            <p:nvPr/>
          </p:nvSpPr>
          <p:spPr>
            <a:xfrm>
              <a:off x="529062" y="704288"/>
              <a:ext cx="933300" cy="1087500"/>
            </a:xfrm>
            <a:prstGeom prst="round2SameRect">
              <a:avLst>
                <a:gd name="adj1" fmla="val 50000"/>
                <a:gd name="adj2" fmla="val 0"/>
              </a:avLst>
            </a:prstGeom>
            <a:gradFill>
              <a:gsLst>
                <a:gs pos="0">
                  <a:schemeClr val="accent5"/>
                </a:gs>
                <a:gs pos="50000">
                  <a:schemeClr val="accent2"/>
                </a:gs>
                <a:gs pos="100000">
                  <a:schemeClr val="accent2"/>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263" name="Google Shape;263;p15"/>
            <p:cNvGrpSpPr/>
            <p:nvPr/>
          </p:nvGrpSpPr>
          <p:grpSpPr>
            <a:xfrm rot="-715296">
              <a:off x="1067531" y="2983160"/>
              <a:ext cx="722367" cy="722752"/>
              <a:chOff x="4238100" y="338250"/>
              <a:chExt cx="1008255" cy="1008791"/>
            </a:xfrm>
          </p:grpSpPr>
          <p:sp>
            <p:nvSpPr>
              <p:cNvPr id="264" name="Google Shape;264;p15"/>
              <p:cNvSpPr/>
              <p:nvPr/>
            </p:nvSpPr>
            <p:spPr>
              <a:xfrm>
                <a:off x="4585934" y="338250"/>
                <a:ext cx="254594" cy="492859"/>
              </a:xfrm>
              <a:custGeom>
                <a:avLst/>
                <a:gdLst/>
                <a:ahLst/>
                <a:cxnLst/>
                <a:rect l="l" t="t" r="r" b="b"/>
                <a:pathLst>
                  <a:path w="4074" h="7887" extrusionOk="0">
                    <a:moveTo>
                      <a:pt x="1998" y="1"/>
                    </a:moveTo>
                    <a:cubicBezTo>
                      <a:pt x="1934" y="1"/>
                      <a:pt x="1870" y="7"/>
                      <a:pt x="1807" y="21"/>
                    </a:cubicBezTo>
                    <a:cubicBezTo>
                      <a:pt x="1519" y="81"/>
                      <a:pt x="1278" y="278"/>
                      <a:pt x="1079" y="495"/>
                    </a:cubicBezTo>
                    <a:cubicBezTo>
                      <a:pt x="212" y="1440"/>
                      <a:pt x="1" y="2859"/>
                      <a:pt x="291" y="4106"/>
                    </a:cubicBezTo>
                    <a:cubicBezTo>
                      <a:pt x="475" y="4890"/>
                      <a:pt x="836" y="5613"/>
                      <a:pt x="1279" y="6283"/>
                    </a:cubicBezTo>
                    <a:cubicBezTo>
                      <a:pt x="1516" y="6641"/>
                      <a:pt x="1949" y="7592"/>
                      <a:pt x="2336" y="7796"/>
                    </a:cubicBezTo>
                    <a:cubicBezTo>
                      <a:pt x="2454" y="7858"/>
                      <a:pt x="2564" y="7887"/>
                      <a:pt x="2668" y="7887"/>
                    </a:cubicBezTo>
                    <a:cubicBezTo>
                      <a:pt x="3539" y="7887"/>
                      <a:pt x="3930" y="5894"/>
                      <a:pt x="3977" y="5278"/>
                    </a:cubicBezTo>
                    <a:cubicBezTo>
                      <a:pt x="4073" y="3985"/>
                      <a:pt x="3898" y="2675"/>
                      <a:pt x="3462" y="1454"/>
                    </a:cubicBezTo>
                    <a:cubicBezTo>
                      <a:pt x="3330" y="1078"/>
                      <a:pt x="3164" y="700"/>
                      <a:pt x="2887" y="412"/>
                    </a:cubicBezTo>
                    <a:cubicBezTo>
                      <a:pt x="2655" y="171"/>
                      <a:pt x="2328" y="1"/>
                      <a:pt x="1998"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65" name="Google Shape;265;p15"/>
              <p:cNvSpPr/>
              <p:nvPr/>
            </p:nvSpPr>
            <p:spPr>
              <a:xfrm>
                <a:off x="4592745" y="844996"/>
                <a:ext cx="273030" cy="502045"/>
              </a:xfrm>
              <a:custGeom>
                <a:avLst/>
                <a:gdLst/>
                <a:ahLst/>
                <a:cxnLst/>
                <a:rect l="l" t="t" r="r" b="b"/>
                <a:pathLst>
                  <a:path w="4369" h="8034" extrusionOk="0">
                    <a:moveTo>
                      <a:pt x="2109" y="1"/>
                    </a:moveTo>
                    <a:cubicBezTo>
                      <a:pt x="2055" y="1"/>
                      <a:pt x="2000" y="6"/>
                      <a:pt x="1944" y="16"/>
                    </a:cubicBezTo>
                    <a:cubicBezTo>
                      <a:pt x="1059" y="180"/>
                      <a:pt x="434" y="1502"/>
                      <a:pt x="250" y="2258"/>
                    </a:cubicBezTo>
                    <a:cubicBezTo>
                      <a:pt x="1" y="3272"/>
                      <a:pt x="99" y="4335"/>
                      <a:pt x="195" y="5374"/>
                    </a:cubicBezTo>
                    <a:cubicBezTo>
                      <a:pt x="274" y="6201"/>
                      <a:pt x="375" y="7084"/>
                      <a:pt x="913" y="7715"/>
                    </a:cubicBezTo>
                    <a:cubicBezTo>
                      <a:pt x="1020" y="7843"/>
                      <a:pt x="1151" y="7960"/>
                      <a:pt x="1311" y="8009"/>
                    </a:cubicBezTo>
                    <a:cubicBezTo>
                      <a:pt x="1371" y="8026"/>
                      <a:pt x="1432" y="8033"/>
                      <a:pt x="1495" y="8033"/>
                    </a:cubicBezTo>
                    <a:cubicBezTo>
                      <a:pt x="1577" y="8033"/>
                      <a:pt x="1660" y="8021"/>
                      <a:pt x="1741" y="8004"/>
                    </a:cubicBezTo>
                    <a:cubicBezTo>
                      <a:pt x="2689" y="7805"/>
                      <a:pt x="3402" y="6985"/>
                      <a:pt x="3777" y="6092"/>
                    </a:cubicBezTo>
                    <a:cubicBezTo>
                      <a:pt x="4368" y="4684"/>
                      <a:pt x="4272" y="3043"/>
                      <a:pt x="3692" y="1628"/>
                    </a:cubicBezTo>
                    <a:cubicBezTo>
                      <a:pt x="3437" y="1004"/>
                      <a:pt x="2873" y="1"/>
                      <a:pt x="2109"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66" name="Google Shape;266;p15"/>
              <p:cNvSpPr/>
              <p:nvPr/>
            </p:nvSpPr>
            <p:spPr>
              <a:xfrm>
                <a:off x="4238100" y="790504"/>
                <a:ext cx="478443" cy="286204"/>
              </a:xfrm>
              <a:custGeom>
                <a:avLst/>
                <a:gdLst/>
                <a:ahLst/>
                <a:cxnLst/>
                <a:rect l="l" t="t" r="r" b="b"/>
                <a:pathLst>
                  <a:path w="7656" h="4580" extrusionOk="0">
                    <a:moveTo>
                      <a:pt x="5835" y="0"/>
                    </a:moveTo>
                    <a:cubicBezTo>
                      <a:pt x="5338" y="0"/>
                      <a:pt x="4861" y="62"/>
                      <a:pt x="4618" y="115"/>
                    </a:cubicBezTo>
                    <a:cubicBezTo>
                      <a:pt x="3351" y="387"/>
                      <a:pt x="2143" y="929"/>
                      <a:pt x="1096" y="1691"/>
                    </a:cubicBezTo>
                    <a:cubicBezTo>
                      <a:pt x="772" y="1925"/>
                      <a:pt x="457" y="2190"/>
                      <a:pt x="260" y="2536"/>
                    </a:cubicBezTo>
                    <a:cubicBezTo>
                      <a:pt x="62" y="2884"/>
                      <a:pt x="0" y="3332"/>
                      <a:pt x="190" y="3684"/>
                    </a:cubicBezTo>
                    <a:cubicBezTo>
                      <a:pt x="331" y="3943"/>
                      <a:pt x="587" y="4118"/>
                      <a:pt x="851" y="4248"/>
                    </a:cubicBezTo>
                    <a:cubicBezTo>
                      <a:pt x="1318" y="4476"/>
                      <a:pt x="1829" y="4579"/>
                      <a:pt x="2345" y="4579"/>
                    </a:cubicBezTo>
                    <a:cubicBezTo>
                      <a:pt x="3104" y="4579"/>
                      <a:pt x="3875" y="4356"/>
                      <a:pt x="4538" y="3980"/>
                    </a:cubicBezTo>
                    <a:cubicBezTo>
                      <a:pt x="5237" y="3582"/>
                      <a:pt x="5828" y="3030"/>
                      <a:pt x="6345" y="2418"/>
                    </a:cubicBezTo>
                    <a:cubicBezTo>
                      <a:pt x="6622" y="2091"/>
                      <a:pt x="7410" y="1406"/>
                      <a:pt x="7496" y="976"/>
                    </a:cubicBezTo>
                    <a:cubicBezTo>
                      <a:pt x="7655" y="194"/>
                      <a:pt x="6713" y="0"/>
                      <a:pt x="5835"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67" name="Google Shape;267;p15"/>
              <p:cNvSpPr/>
              <p:nvPr/>
            </p:nvSpPr>
            <p:spPr>
              <a:xfrm>
                <a:off x="4753164" y="535037"/>
                <a:ext cx="493191" cy="319136"/>
              </a:xfrm>
              <a:custGeom>
                <a:avLst/>
                <a:gdLst/>
                <a:ahLst/>
                <a:cxnLst/>
                <a:rect l="l" t="t" r="r" b="b"/>
                <a:pathLst>
                  <a:path w="7892" h="5107" extrusionOk="0">
                    <a:moveTo>
                      <a:pt x="5419" y="0"/>
                    </a:moveTo>
                    <a:cubicBezTo>
                      <a:pt x="5275" y="0"/>
                      <a:pt x="5132" y="8"/>
                      <a:pt x="4991" y="22"/>
                    </a:cubicBezTo>
                    <a:cubicBezTo>
                      <a:pt x="3472" y="181"/>
                      <a:pt x="2080" y="1058"/>
                      <a:pt x="1121" y="2244"/>
                    </a:cubicBezTo>
                    <a:cubicBezTo>
                      <a:pt x="668" y="2805"/>
                      <a:pt x="1" y="3885"/>
                      <a:pt x="549" y="4554"/>
                    </a:cubicBezTo>
                    <a:cubicBezTo>
                      <a:pt x="889" y="4970"/>
                      <a:pt x="1546" y="5107"/>
                      <a:pt x="2181" y="5107"/>
                    </a:cubicBezTo>
                    <a:cubicBezTo>
                      <a:pt x="2609" y="5107"/>
                      <a:pt x="3027" y="5045"/>
                      <a:pt x="3330" y="4963"/>
                    </a:cubicBezTo>
                    <a:cubicBezTo>
                      <a:pt x="4338" y="4695"/>
                      <a:pt x="5222" y="4098"/>
                      <a:pt x="6088" y="3510"/>
                    </a:cubicBezTo>
                    <a:cubicBezTo>
                      <a:pt x="6774" y="3044"/>
                      <a:pt x="7498" y="2530"/>
                      <a:pt x="7793" y="1754"/>
                    </a:cubicBezTo>
                    <a:cubicBezTo>
                      <a:pt x="7852" y="1597"/>
                      <a:pt x="7891" y="1426"/>
                      <a:pt x="7858" y="1263"/>
                    </a:cubicBezTo>
                    <a:cubicBezTo>
                      <a:pt x="7826" y="1121"/>
                      <a:pt x="7741" y="999"/>
                      <a:pt x="7647" y="887"/>
                    </a:cubicBezTo>
                    <a:cubicBezTo>
                      <a:pt x="7109" y="260"/>
                      <a:pt x="6256" y="0"/>
                      <a:pt x="5419"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68" name="Google Shape;268;p15"/>
              <p:cNvSpPr/>
              <p:nvPr/>
            </p:nvSpPr>
            <p:spPr>
              <a:xfrm>
                <a:off x="4733854" y="824999"/>
                <a:ext cx="478568" cy="321199"/>
              </a:xfrm>
              <a:custGeom>
                <a:avLst/>
                <a:gdLst/>
                <a:ahLst/>
                <a:cxnLst/>
                <a:rect l="l" t="t" r="r" b="b"/>
                <a:pathLst>
                  <a:path w="7658" h="5140" extrusionOk="0">
                    <a:moveTo>
                      <a:pt x="1532" y="1"/>
                    </a:moveTo>
                    <a:cubicBezTo>
                      <a:pt x="1381" y="1"/>
                      <a:pt x="1248" y="16"/>
                      <a:pt x="1151" y="57"/>
                    </a:cubicBezTo>
                    <a:cubicBezTo>
                      <a:pt x="1" y="549"/>
                      <a:pt x="1574" y="2444"/>
                      <a:pt x="2074" y="2918"/>
                    </a:cubicBezTo>
                    <a:cubicBezTo>
                      <a:pt x="3017" y="3808"/>
                      <a:pt x="4146" y="4497"/>
                      <a:pt x="5369" y="4925"/>
                    </a:cubicBezTo>
                    <a:cubicBezTo>
                      <a:pt x="5698" y="5042"/>
                      <a:pt x="6041" y="5140"/>
                      <a:pt x="6389" y="5140"/>
                    </a:cubicBezTo>
                    <a:cubicBezTo>
                      <a:pt x="6439" y="5140"/>
                      <a:pt x="6490" y="5138"/>
                      <a:pt x="6541" y="5134"/>
                    </a:cubicBezTo>
                    <a:cubicBezTo>
                      <a:pt x="6939" y="5100"/>
                      <a:pt x="7343" y="4896"/>
                      <a:pt x="7526" y="4541"/>
                    </a:cubicBezTo>
                    <a:cubicBezTo>
                      <a:pt x="7658" y="4278"/>
                      <a:pt x="7658" y="3967"/>
                      <a:pt x="7615" y="3677"/>
                    </a:cubicBezTo>
                    <a:cubicBezTo>
                      <a:pt x="7425" y="2407"/>
                      <a:pt x="6457" y="1350"/>
                      <a:pt x="5304" y="791"/>
                    </a:cubicBezTo>
                    <a:cubicBezTo>
                      <a:pt x="4579" y="441"/>
                      <a:pt x="3788" y="266"/>
                      <a:pt x="2992" y="190"/>
                    </a:cubicBezTo>
                    <a:cubicBezTo>
                      <a:pt x="2669" y="158"/>
                      <a:pt x="2008" y="1"/>
                      <a:pt x="1532"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69" name="Google Shape;269;p15"/>
              <p:cNvSpPr/>
              <p:nvPr/>
            </p:nvSpPr>
            <p:spPr>
              <a:xfrm>
                <a:off x="4301405" y="490418"/>
                <a:ext cx="434323" cy="386563"/>
              </a:xfrm>
              <a:custGeom>
                <a:avLst/>
                <a:gdLst/>
                <a:ahLst/>
                <a:cxnLst/>
                <a:rect l="l" t="t" r="r" b="b"/>
                <a:pathLst>
                  <a:path w="6950" h="6186" extrusionOk="0">
                    <a:moveTo>
                      <a:pt x="1243" y="1"/>
                    </a:moveTo>
                    <a:cubicBezTo>
                      <a:pt x="1225" y="1"/>
                      <a:pt x="1207" y="1"/>
                      <a:pt x="1189" y="2"/>
                    </a:cubicBezTo>
                    <a:cubicBezTo>
                      <a:pt x="1022" y="5"/>
                      <a:pt x="849" y="33"/>
                      <a:pt x="710" y="127"/>
                    </a:cubicBezTo>
                    <a:cubicBezTo>
                      <a:pt x="592" y="210"/>
                      <a:pt x="508" y="335"/>
                      <a:pt x="442" y="463"/>
                    </a:cubicBezTo>
                    <a:cubicBezTo>
                      <a:pt x="1" y="1326"/>
                      <a:pt x="189" y="2396"/>
                      <a:pt x="648" y="3250"/>
                    </a:cubicBezTo>
                    <a:cubicBezTo>
                      <a:pt x="1368" y="4596"/>
                      <a:pt x="2706" y="5552"/>
                      <a:pt x="4168" y="5992"/>
                    </a:cubicBezTo>
                    <a:cubicBezTo>
                      <a:pt x="4488" y="6089"/>
                      <a:pt x="4928" y="6185"/>
                      <a:pt x="5350" y="6185"/>
                    </a:cubicBezTo>
                    <a:cubicBezTo>
                      <a:pt x="5839" y="6185"/>
                      <a:pt x="6303" y="6056"/>
                      <a:pt x="6524" y="5647"/>
                    </a:cubicBezTo>
                    <a:cubicBezTo>
                      <a:pt x="6949" y="4856"/>
                      <a:pt x="6317" y="3539"/>
                      <a:pt x="5846" y="2919"/>
                    </a:cubicBezTo>
                    <a:cubicBezTo>
                      <a:pt x="5215" y="2088"/>
                      <a:pt x="4326" y="1493"/>
                      <a:pt x="3459" y="916"/>
                    </a:cubicBezTo>
                    <a:cubicBezTo>
                      <a:pt x="2784" y="468"/>
                      <a:pt x="2050" y="1"/>
                      <a:pt x="1243"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0" name="Google Shape;270;p15"/>
              <p:cNvSpPr/>
              <p:nvPr/>
            </p:nvSpPr>
            <p:spPr>
              <a:xfrm>
                <a:off x="4451865" y="537332"/>
                <a:ext cx="582838" cy="569123"/>
              </a:xfrm>
              <a:custGeom>
                <a:avLst/>
                <a:gdLst/>
                <a:ahLst/>
                <a:cxnLst/>
                <a:rect l="l" t="t" r="r" b="b"/>
                <a:pathLst>
                  <a:path w="3180" h="3105" extrusionOk="0">
                    <a:moveTo>
                      <a:pt x="1786" y="1"/>
                    </a:moveTo>
                    <a:cubicBezTo>
                      <a:pt x="1060" y="1"/>
                      <a:pt x="280" y="550"/>
                      <a:pt x="104" y="1245"/>
                    </a:cubicBezTo>
                    <a:cubicBezTo>
                      <a:pt x="0" y="1664"/>
                      <a:pt x="86" y="2125"/>
                      <a:pt x="337" y="2476"/>
                    </a:cubicBezTo>
                    <a:cubicBezTo>
                      <a:pt x="618" y="2872"/>
                      <a:pt x="1104" y="3104"/>
                      <a:pt x="1589" y="3104"/>
                    </a:cubicBezTo>
                    <a:cubicBezTo>
                      <a:pt x="1713" y="3104"/>
                      <a:pt x="1837" y="3089"/>
                      <a:pt x="1957" y="3057"/>
                    </a:cubicBezTo>
                    <a:cubicBezTo>
                      <a:pt x="2547" y="2900"/>
                      <a:pt x="3014" y="2361"/>
                      <a:pt x="3092" y="1756"/>
                    </a:cubicBezTo>
                    <a:cubicBezTo>
                      <a:pt x="3180" y="1063"/>
                      <a:pt x="2659" y="56"/>
                      <a:pt x="1882" y="4"/>
                    </a:cubicBezTo>
                    <a:cubicBezTo>
                      <a:pt x="1850" y="2"/>
                      <a:pt x="1818" y="1"/>
                      <a:pt x="1786" y="1"/>
                    </a:cubicBezTo>
                    <a:close/>
                  </a:path>
                </a:pathLst>
              </a:custGeom>
              <a:solidFill>
                <a:schemeClr val="accent5"/>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1" name="Google Shape;271;p15"/>
              <p:cNvSpPr/>
              <p:nvPr/>
            </p:nvSpPr>
            <p:spPr>
              <a:xfrm>
                <a:off x="4525004" y="796067"/>
                <a:ext cx="73800" cy="738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2" name="Google Shape;272;p15"/>
              <p:cNvSpPr/>
              <p:nvPr/>
            </p:nvSpPr>
            <p:spPr>
              <a:xfrm>
                <a:off x="4873691" y="796067"/>
                <a:ext cx="73800" cy="738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3" name="Google Shape;273;p15"/>
              <p:cNvSpPr/>
              <p:nvPr/>
            </p:nvSpPr>
            <p:spPr>
              <a:xfrm rot="8100000">
                <a:off x="4649704" y="692150"/>
                <a:ext cx="173100" cy="173100"/>
              </a:xfrm>
              <a:prstGeom prst="arc">
                <a:avLst>
                  <a:gd name="adj1" fmla="val 16200000"/>
                  <a:gd name="adj2" fmla="val 0"/>
                </a:avLst>
              </a:prstGeom>
              <a:no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274" name="Google Shape;274;p15"/>
            <p:cNvGrpSpPr/>
            <p:nvPr/>
          </p:nvGrpSpPr>
          <p:grpSpPr>
            <a:xfrm>
              <a:off x="7015063" y="976900"/>
              <a:ext cx="903375" cy="542300"/>
              <a:chOff x="2506350" y="1963575"/>
              <a:chExt cx="903375" cy="542300"/>
            </a:xfrm>
          </p:grpSpPr>
          <p:sp>
            <p:nvSpPr>
              <p:cNvPr id="275" name="Google Shape;275;p15"/>
              <p:cNvSpPr/>
              <p:nvPr/>
            </p:nvSpPr>
            <p:spPr>
              <a:xfrm>
                <a:off x="2703675" y="2158275"/>
                <a:ext cx="213275" cy="169700"/>
              </a:xfrm>
              <a:custGeom>
                <a:avLst/>
                <a:gdLst/>
                <a:ahLst/>
                <a:cxnLst/>
                <a:rect l="l" t="t" r="r" b="b"/>
                <a:pathLst>
                  <a:path w="8531" h="6788" extrusionOk="0">
                    <a:moveTo>
                      <a:pt x="1" y="101"/>
                    </a:moveTo>
                    <a:lnTo>
                      <a:pt x="1" y="101"/>
                    </a:lnTo>
                    <a:cubicBezTo>
                      <a:pt x="1" y="101"/>
                      <a:pt x="1" y="101"/>
                      <a:pt x="1" y="102"/>
                    </a:cubicBezTo>
                    <a:lnTo>
                      <a:pt x="1" y="102"/>
                    </a:lnTo>
                    <a:cubicBezTo>
                      <a:pt x="1" y="101"/>
                      <a:pt x="1" y="101"/>
                      <a:pt x="1" y="101"/>
                    </a:cubicBezTo>
                    <a:close/>
                    <a:moveTo>
                      <a:pt x="5630" y="1"/>
                    </a:moveTo>
                    <a:cubicBezTo>
                      <a:pt x="5141" y="366"/>
                      <a:pt x="3872" y="1646"/>
                      <a:pt x="3289" y="1646"/>
                    </a:cubicBezTo>
                    <a:cubicBezTo>
                      <a:pt x="3244" y="1646"/>
                      <a:pt x="3202" y="1638"/>
                      <a:pt x="3166" y="1621"/>
                    </a:cubicBezTo>
                    <a:cubicBezTo>
                      <a:pt x="2625" y="1370"/>
                      <a:pt x="182" y="329"/>
                      <a:pt x="1" y="102"/>
                    </a:cubicBezTo>
                    <a:lnTo>
                      <a:pt x="1" y="102"/>
                    </a:lnTo>
                    <a:cubicBezTo>
                      <a:pt x="714" y="1000"/>
                      <a:pt x="1426" y="1899"/>
                      <a:pt x="2139" y="2798"/>
                    </a:cubicBezTo>
                    <a:cubicBezTo>
                      <a:pt x="1440" y="3248"/>
                      <a:pt x="771" y="3742"/>
                      <a:pt x="137" y="4279"/>
                    </a:cubicBezTo>
                    <a:cubicBezTo>
                      <a:pt x="1033" y="4226"/>
                      <a:pt x="2885" y="4118"/>
                      <a:pt x="3358" y="4118"/>
                    </a:cubicBezTo>
                    <a:cubicBezTo>
                      <a:pt x="3419" y="4118"/>
                      <a:pt x="3457" y="4119"/>
                      <a:pt x="3468" y="4123"/>
                    </a:cubicBezTo>
                    <a:cubicBezTo>
                      <a:pt x="3596" y="4169"/>
                      <a:pt x="4957" y="5990"/>
                      <a:pt x="5553" y="6788"/>
                    </a:cubicBezTo>
                    <a:cubicBezTo>
                      <a:pt x="5445" y="5814"/>
                      <a:pt x="5455" y="4829"/>
                      <a:pt x="5587" y="3859"/>
                    </a:cubicBezTo>
                    <a:cubicBezTo>
                      <a:pt x="6559" y="3537"/>
                      <a:pt x="7540" y="3248"/>
                      <a:pt x="8531" y="2990"/>
                    </a:cubicBezTo>
                    <a:cubicBezTo>
                      <a:pt x="7703" y="2803"/>
                      <a:pt x="5882" y="2201"/>
                      <a:pt x="5819" y="2114"/>
                    </a:cubicBezTo>
                    <a:cubicBezTo>
                      <a:pt x="5761" y="2034"/>
                      <a:pt x="5668" y="610"/>
                      <a:pt x="5630" y="1"/>
                    </a:cubicBezTo>
                    <a:close/>
                  </a:path>
                </a:pathLst>
              </a:custGeom>
              <a:solidFill>
                <a:schemeClr val="accent5"/>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6" name="Google Shape;276;p15"/>
              <p:cNvSpPr/>
              <p:nvPr/>
            </p:nvSpPr>
            <p:spPr>
              <a:xfrm>
                <a:off x="3196450" y="2032625"/>
                <a:ext cx="213275" cy="169725"/>
              </a:xfrm>
              <a:custGeom>
                <a:avLst/>
                <a:gdLst/>
                <a:ahLst/>
                <a:cxnLst/>
                <a:rect l="l" t="t" r="r" b="b"/>
                <a:pathLst>
                  <a:path w="8531" h="6789" extrusionOk="0">
                    <a:moveTo>
                      <a:pt x="0" y="101"/>
                    </a:moveTo>
                    <a:cubicBezTo>
                      <a:pt x="0" y="102"/>
                      <a:pt x="0" y="102"/>
                      <a:pt x="0" y="102"/>
                    </a:cubicBezTo>
                    <a:lnTo>
                      <a:pt x="0" y="102"/>
                    </a:lnTo>
                    <a:cubicBezTo>
                      <a:pt x="0" y="102"/>
                      <a:pt x="0" y="102"/>
                      <a:pt x="0" y="101"/>
                    </a:cubicBezTo>
                    <a:close/>
                    <a:moveTo>
                      <a:pt x="5630" y="1"/>
                    </a:moveTo>
                    <a:cubicBezTo>
                      <a:pt x="5143" y="366"/>
                      <a:pt x="3873" y="1645"/>
                      <a:pt x="3290" y="1645"/>
                    </a:cubicBezTo>
                    <a:cubicBezTo>
                      <a:pt x="3244" y="1645"/>
                      <a:pt x="3202" y="1637"/>
                      <a:pt x="3165" y="1620"/>
                    </a:cubicBezTo>
                    <a:cubicBezTo>
                      <a:pt x="2625" y="1368"/>
                      <a:pt x="182" y="329"/>
                      <a:pt x="1" y="102"/>
                    </a:cubicBezTo>
                    <a:lnTo>
                      <a:pt x="1" y="102"/>
                    </a:lnTo>
                    <a:cubicBezTo>
                      <a:pt x="714" y="1000"/>
                      <a:pt x="1425" y="1899"/>
                      <a:pt x="2139" y="2798"/>
                    </a:cubicBezTo>
                    <a:cubicBezTo>
                      <a:pt x="1440" y="3248"/>
                      <a:pt x="771" y="3741"/>
                      <a:pt x="137" y="4279"/>
                    </a:cubicBezTo>
                    <a:cubicBezTo>
                      <a:pt x="1034" y="4227"/>
                      <a:pt x="2885" y="4118"/>
                      <a:pt x="3358" y="4118"/>
                    </a:cubicBezTo>
                    <a:cubicBezTo>
                      <a:pt x="3419" y="4118"/>
                      <a:pt x="3457" y="4120"/>
                      <a:pt x="3467" y="4124"/>
                    </a:cubicBezTo>
                    <a:cubicBezTo>
                      <a:pt x="3595" y="4170"/>
                      <a:pt x="4957" y="5990"/>
                      <a:pt x="5552" y="6788"/>
                    </a:cubicBezTo>
                    <a:cubicBezTo>
                      <a:pt x="5445" y="5815"/>
                      <a:pt x="5456" y="4830"/>
                      <a:pt x="5587" y="3859"/>
                    </a:cubicBezTo>
                    <a:cubicBezTo>
                      <a:pt x="6559" y="3537"/>
                      <a:pt x="7541" y="3248"/>
                      <a:pt x="8531" y="2990"/>
                    </a:cubicBezTo>
                    <a:cubicBezTo>
                      <a:pt x="7702" y="2803"/>
                      <a:pt x="5882" y="2201"/>
                      <a:pt x="5818" y="2115"/>
                    </a:cubicBezTo>
                    <a:cubicBezTo>
                      <a:pt x="5761" y="2034"/>
                      <a:pt x="5667" y="611"/>
                      <a:pt x="5630" y="1"/>
                    </a:cubicBezTo>
                    <a:close/>
                  </a:path>
                </a:pathLst>
              </a:custGeom>
              <a:solidFill>
                <a:schemeClr val="accent5"/>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7" name="Google Shape;277;p15"/>
              <p:cNvSpPr/>
              <p:nvPr/>
            </p:nvSpPr>
            <p:spPr>
              <a:xfrm>
                <a:off x="3118550" y="2367750"/>
                <a:ext cx="184625" cy="138125"/>
              </a:xfrm>
              <a:custGeom>
                <a:avLst/>
                <a:gdLst/>
                <a:ahLst/>
                <a:cxnLst/>
                <a:rect l="l" t="t" r="r" b="b"/>
                <a:pathLst>
                  <a:path w="7385" h="5525" extrusionOk="0">
                    <a:moveTo>
                      <a:pt x="0" y="2605"/>
                    </a:moveTo>
                    <a:cubicBezTo>
                      <a:pt x="0" y="2605"/>
                      <a:pt x="0" y="2605"/>
                      <a:pt x="0" y="2605"/>
                    </a:cubicBezTo>
                    <a:lnTo>
                      <a:pt x="0" y="2605"/>
                    </a:lnTo>
                    <a:cubicBezTo>
                      <a:pt x="0" y="2605"/>
                      <a:pt x="0" y="2605"/>
                      <a:pt x="0" y="2605"/>
                    </a:cubicBezTo>
                    <a:close/>
                    <a:moveTo>
                      <a:pt x="3966" y="1"/>
                    </a:moveTo>
                    <a:cubicBezTo>
                      <a:pt x="3769" y="517"/>
                      <a:pt x="3402" y="2204"/>
                      <a:pt x="2942" y="2261"/>
                    </a:cubicBezTo>
                    <a:cubicBezTo>
                      <a:pt x="2492" y="2320"/>
                      <a:pt x="655" y="2617"/>
                      <a:pt x="125" y="2617"/>
                    </a:cubicBezTo>
                    <a:cubicBezTo>
                      <a:pt x="66" y="2617"/>
                      <a:pt x="23" y="2613"/>
                      <a:pt x="0" y="2605"/>
                    </a:cubicBezTo>
                    <a:lnTo>
                      <a:pt x="0" y="2605"/>
                    </a:lnTo>
                    <a:cubicBezTo>
                      <a:pt x="913" y="2924"/>
                      <a:pt x="1828" y="3245"/>
                      <a:pt x="2741" y="3564"/>
                    </a:cubicBezTo>
                    <a:cubicBezTo>
                      <a:pt x="2442" y="4201"/>
                      <a:pt x="2189" y="4856"/>
                      <a:pt x="1979" y="5524"/>
                    </a:cubicBezTo>
                    <a:cubicBezTo>
                      <a:pt x="2672" y="5024"/>
                      <a:pt x="4202" y="3928"/>
                      <a:pt x="4283" y="3912"/>
                    </a:cubicBezTo>
                    <a:cubicBezTo>
                      <a:pt x="4284" y="3912"/>
                      <a:pt x="4287" y="3912"/>
                      <a:pt x="4290" y="3912"/>
                    </a:cubicBezTo>
                    <a:cubicBezTo>
                      <a:pt x="4457" y="3912"/>
                      <a:pt x="6200" y="4580"/>
                      <a:pt x="6970" y="4876"/>
                    </a:cubicBezTo>
                    <a:cubicBezTo>
                      <a:pt x="6454" y="4230"/>
                      <a:pt x="6018" y="3521"/>
                      <a:pt x="5675" y="2770"/>
                    </a:cubicBezTo>
                    <a:cubicBezTo>
                      <a:pt x="6222" y="2103"/>
                      <a:pt x="6792" y="1455"/>
                      <a:pt x="7384" y="825"/>
                    </a:cubicBezTo>
                    <a:lnTo>
                      <a:pt x="7384" y="825"/>
                    </a:lnTo>
                    <a:cubicBezTo>
                      <a:pt x="6737" y="1057"/>
                      <a:pt x="5261" y="1426"/>
                      <a:pt x="5072" y="1426"/>
                    </a:cubicBezTo>
                    <a:cubicBezTo>
                      <a:pt x="5064" y="1426"/>
                      <a:pt x="5058" y="1426"/>
                      <a:pt x="5055" y="1424"/>
                    </a:cubicBezTo>
                    <a:cubicBezTo>
                      <a:pt x="4976" y="1391"/>
                      <a:pt x="4268" y="418"/>
                      <a:pt x="3966" y="1"/>
                    </a:cubicBezTo>
                    <a:close/>
                  </a:path>
                </a:pathLst>
              </a:custGeom>
              <a:solidFill>
                <a:schemeClr val="accent5"/>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8" name="Google Shape;278;p15"/>
              <p:cNvSpPr/>
              <p:nvPr/>
            </p:nvSpPr>
            <p:spPr>
              <a:xfrm>
                <a:off x="2506350" y="1963575"/>
                <a:ext cx="184625" cy="138100"/>
              </a:xfrm>
              <a:custGeom>
                <a:avLst/>
                <a:gdLst/>
                <a:ahLst/>
                <a:cxnLst/>
                <a:rect l="l" t="t" r="r" b="b"/>
                <a:pathLst>
                  <a:path w="7385" h="5524" extrusionOk="0">
                    <a:moveTo>
                      <a:pt x="3968" y="0"/>
                    </a:moveTo>
                    <a:cubicBezTo>
                      <a:pt x="3769" y="518"/>
                      <a:pt x="3403" y="2205"/>
                      <a:pt x="2943" y="2261"/>
                    </a:cubicBezTo>
                    <a:cubicBezTo>
                      <a:pt x="2492" y="2319"/>
                      <a:pt x="655" y="2616"/>
                      <a:pt x="125" y="2616"/>
                    </a:cubicBezTo>
                    <a:cubicBezTo>
                      <a:pt x="66" y="2616"/>
                      <a:pt x="23" y="2613"/>
                      <a:pt x="0" y="2605"/>
                    </a:cubicBezTo>
                    <a:lnTo>
                      <a:pt x="0" y="2605"/>
                    </a:lnTo>
                    <a:cubicBezTo>
                      <a:pt x="914" y="2925"/>
                      <a:pt x="1828" y="3245"/>
                      <a:pt x="2741" y="3565"/>
                    </a:cubicBezTo>
                    <a:cubicBezTo>
                      <a:pt x="2444" y="4201"/>
                      <a:pt x="2189" y="4855"/>
                      <a:pt x="1979" y="5524"/>
                    </a:cubicBezTo>
                    <a:cubicBezTo>
                      <a:pt x="2674" y="5025"/>
                      <a:pt x="4202" y="3929"/>
                      <a:pt x="4284" y="3912"/>
                    </a:cubicBezTo>
                    <a:cubicBezTo>
                      <a:pt x="4286" y="3911"/>
                      <a:pt x="4288" y="3911"/>
                      <a:pt x="4291" y="3911"/>
                    </a:cubicBezTo>
                    <a:cubicBezTo>
                      <a:pt x="4454" y="3911"/>
                      <a:pt x="6200" y="4580"/>
                      <a:pt x="6970" y="4875"/>
                    </a:cubicBezTo>
                    <a:cubicBezTo>
                      <a:pt x="6456" y="4230"/>
                      <a:pt x="6018" y="3522"/>
                      <a:pt x="5675" y="2770"/>
                    </a:cubicBezTo>
                    <a:cubicBezTo>
                      <a:pt x="6223" y="2103"/>
                      <a:pt x="6794" y="1454"/>
                      <a:pt x="7385" y="826"/>
                    </a:cubicBezTo>
                    <a:lnTo>
                      <a:pt x="7385" y="826"/>
                    </a:lnTo>
                    <a:cubicBezTo>
                      <a:pt x="6738" y="1056"/>
                      <a:pt x="5266" y="1426"/>
                      <a:pt x="5073" y="1426"/>
                    </a:cubicBezTo>
                    <a:cubicBezTo>
                      <a:pt x="5064" y="1426"/>
                      <a:pt x="5058" y="1425"/>
                      <a:pt x="5055" y="1424"/>
                    </a:cubicBezTo>
                    <a:cubicBezTo>
                      <a:pt x="4976" y="1392"/>
                      <a:pt x="4270" y="417"/>
                      <a:pt x="3968" y="0"/>
                    </a:cubicBezTo>
                    <a:close/>
                  </a:path>
                </a:pathLst>
              </a:custGeom>
              <a:solidFill>
                <a:schemeClr val="accent5"/>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279" name="Google Shape;279;p15"/>
            <p:cNvSpPr/>
            <p:nvPr/>
          </p:nvSpPr>
          <p:spPr>
            <a:xfrm rot="-2996991">
              <a:off x="7420136" y="3093453"/>
              <a:ext cx="2811678" cy="1509058"/>
            </a:xfrm>
            <a:custGeom>
              <a:avLst/>
              <a:gdLst/>
              <a:ahLst/>
              <a:cxnLst/>
              <a:rect l="l" t="t" r="r" b="b"/>
              <a:pathLst>
                <a:path w="58225" h="31250" extrusionOk="0">
                  <a:moveTo>
                    <a:pt x="58225" y="0"/>
                  </a:moveTo>
                  <a:lnTo>
                    <a:pt x="58225" y="0"/>
                  </a:lnTo>
                  <a:cubicBezTo>
                    <a:pt x="57221" y="42"/>
                    <a:pt x="56315" y="573"/>
                    <a:pt x="55409" y="1004"/>
                  </a:cubicBezTo>
                  <a:cubicBezTo>
                    <a:pt x="52718" y="2283"/>
                    <a:pt x="49759" y="2740"/>
                    <a:pt x="46762" y="2740"/>
                  </a:cubicBezTo>
                  <a:cubicBezTo>
                    <a:pt x="44752" y="2740"/>
                    <a:pt x="42726" y="2535"/>
                    <a:pt x="40750" y="2235"/>
                  </a:cubicBezTo>
                  <a:cubicBezTo>
                    <a:pt x="35862" y="1494"/>
                    <a:pt x="31018" y="216"/>
                    <a:pt x="26072" y="216"/>
                  </a:cubicBezTo>
                  <a:cubicBezTo>
                    <a:pt x="26039" y="216"/>
                    <a:pt x="26006" y="216"/>
                    <a:pt x="25973" y="216"/>
                  </a:cubicBezTo>
                  <a:cubicBezTo>
                    <a:pt x="20995" y="236"/>
                    <a:pt x="15710" y="1807"/>
                    <a:pt x="12640" y="5728"/>
                  </a:cubicBezTo>
                  <a:cubicBezTo>
                    <a:pt x="9734" y="9440"/>
                    <a:pt x="9335" y="14461"/>
                    <a:pt x="7719" y="18887"/>
                  </a:cubicBezTo>
                  <a:cubicBezTo>
                    <a:pt x="6497" y="22235"/>
                    <a:pt x="4527" y="25306"/>
                    <a:pt x="1999" y="27816"/>
                  </a:cubicBezTo>
                  <a:cubicBezTo>
                    <a:pt x="1524" y="28286"/>
                    <a:pt x="1018" y="28750"/>
                    <a:pt x="725" y="29350"/>
                  </a:cubicBezTo>
                  <a:cubicBezTo>
                    <a:pt x="0" y="30829"/>
                    <a:pt x="881" y="31249"/>
                    <a:pt x="1972" y="31249"/>
                  </a:cubicBezTo>
                  <a:cubicBezTo>
                    <a:pt x="2609" y="31249"/>
                    <a:pt x="3318" y="31106"/>
                    <a:pt x="3821" y="30946"/>
                  </a:cubicBezTo>
                  <a:cubicBezTo>
                    <a:pt x="5739" y="30339"/>
                    <a:pt x="7374" y="28894"/>
                    <a:pt x="8593" y="27330"/>
                  </a:cubicBezTo>
                  <a:cubicBezTo>
                    <a:pt x="11800" y="23214"/>
                    <a:pt x="13281" y="17827"/>
                    <a:pt x="17065" y="14234"/>
                  </a:cubicBezTo>
                  <a:cubicBezTo>
                    <a:pt x="20269" y="11190"/>
                    <a:pt x="24713" y="9903"/>
                    <a:pt x="29188" y="9903"/>
                  </a:cubicBezTo>
                  <a:cubicBezTo>
                    <a:pt x="30886" y="9903"/>
                    <a:pt x="32588" y="10088"/>
                    <a:pt x="34229" y="10433"/>
                  </a:cubicBezTo>
                  <a:cubicBezTo>
                    <a:pt x="40366" y="11724"/>
                    <a:pt x="46097" y="14974"/>
                    <a:pt x="52362" y="15240"/>
                  </a:cubicBezTo>
                  <a:cubicBezTo>
                    <a:pt x="52415" y="15243"/>
                    <a:pt x="52468" y="15245"/>
                    <a:pt x="52521" y="15245"/>
                  </a:cubicBezTo>
                  <a:cubicBezTo>
                    <a:pt x="52662" y="15245"/>
                    <a:pt x="52802" y="15231"/>
                    <a:pt x="52930" y="15176"/>
                  </a:cubicBezTo>
                  <a:cubicBezTo>
                    <a:pt x="53200" y="15058"/>
                    <a:pt x="53360" y="14782"/>
                    <a:pt x="53498" y="14521"/>
                  </a:cubicBezTo>
                  <a:cubicBezTo>
                    <a:pt x="55891" y="10000"/>
                    <a:pt x="57496" y="5064"/>
                    <a:pt x="58225" y="0"/>
                  </a:cubicBezTo>
                  <a:close/>
                </a:path>
              </a:pathLst>
            </a:custGeom>
            <a:solidFill>
              <a:schemeClr val="dk2"/>
            </a:solid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80" name="Google Shape;280;p15"/>
            <p:cNvSpPr/>
            <p:nvPr/>
          </p:nvSpPr>
          <p:spPr>
            <a:xfrm rot="-2996991">
              <a:off x="7760595" y="3465577"/>
              <a:ext cx="2830173" cy="1074546"/>
            </a:xfrm>
            <a:custGeom>
              <a:avLst/>
              <a:gdLst/>
              <a:ahLst/>
              <a:cxnLst/>
              <a:rect l="l" t="t" r="r" b="b"/>
              <a:pathLst>
                <a:path w="58608" h="22252" extrusionOk="0">
                  <a:moveTo>
                    <a:pt x="25277" y="1"/>
                  </a:moveTo>
                  <a:cubicBezTo>
                    <a:pt x="22469" y="1"/>
                    <a:pt x="19712" y="680"/>
                    <a:pt x="17480" y="2343"/>
                  </a:cubicBezTo>
                  <a:cubicBezTo>
                    <a:pt x="14062" y="4890"/>
                    <a:pt x="12522" y="9177"/>
                    <a:pt x="10060" y="12654"/>
                  </a:cubicBezTo>
                  <a:cubicBezTo>
                    <a:pt x="8198" y="15284"/>
                    <a:pt x="5749" y="17494"/>
                    <a:pt x="2948" y="19082"/>
                  </a:cubicBezTo>
                  <a:cubicBezTo>
                    <a:pt x="2420" y="19379"/>
                    <a:pt x="1871" y="19666"/>
                    <a:pt x="1471" y="20119"/>
                  </a:cubicBezTo>
                  <a:cubicBezTo>
                    <a:pt x="0" y="21791"/>
                    <a:pt x="2228" y="22251"/>
                    <a:pt x="3566" y="22251"/>
                  </a:cubicBezTo>
                  <a:cubicBezTo>
                    <a:pt x="3645" y="22251"/>
                    <a:pt x="3720" y="22250"/>
                    <a:pt x="3792" y="22247"/>
                  </a:cubicBezTo>
                  <a:cubicBezTo>
                    <a:pt x="5611" y="22172"/>
                    <a:pt x="7381" y="21299"/>
                    <a:pt x="8816" y="20225"/>
                  </a:cubicBezTo>
                  <a:cubicBezTo>
                    <a:pt x="12591" y="17395"/>
                    <a:pt x="15165" y="13049"/>
                    <a:pt x="19320" y="10813"/>
                  </a:cubicBezTo>
                  <a:cubicBezTo>
                    <a:pt x="21371" y="9709"/>
                    <a:pt x="23649" y="9226"/>
                    <a:pt x="25965" y="9226"/>
                  </a:cubicBezTo>
                  <a:cubicBezTo>
                    <a:pt x="29128" y="9226"/>
                    <a:pt x="32364" y="10127"/>
                    <a:pt x="35197" y="11577"/>
                  </a:cubicBezTo>
                  <a:cubicBezTo>
                    <a:pt x="40244" y="14162"/>
                    <a:pt x="44470" y="18357"/>
                    <a:pt x="49873" y="20080"/>
                  </a:cubicBezTo>
                  <a:cubicBezTo>
                    <a:pt x="50009" y="20122"/>
                    <a:pt x="50150" y="20165"/>
                    <a:pt x="50292" y="20165"/>
                  </a:cubicBezTo>
                  <a:cubicBezTo>
                    <a:pt x="50323" y="20165"/>
                    <a:pt x="50353" y="20163"/>
                    <a:pt x="50383" y="20159"/>
                  </a:cubicBezTo>
                  <a:cubicBezTo>
                    <a:pt x="50648" y="20120"/>
                    <a:pt x="50852" y="19917"/>
                    <a:pt x="51035" y="19723"/>
                  </a:cubicBezTo>
                  <a:cubicBezTo>
                    <a:pt x="54196" y="16348"/>
                    <a:pt x="56770" y="12424"/>
                    <a:pt x="58607" y="8180"/>
                  </a:cubicBezTo>
                  <a:cubicBezTo>
                    <a:pt x="58370" y="8126"/>
                    <a:pt x="58130" y="8103"/>
                    <a:pt x="57889" y="8103"/>
                  </a:cubicBezTo>
                  <a:cubicBezTo>
                    <a:pt x="57232" y="8103"/>
                    <a:pt x="56566" y="8268"/>
                    <a:pt x="55913" y="8385"/>
                  </a:cubicBezTo>
                  <a:cubicBezTo>
                    <a:pt x="55034" y="8543"/>
                    <a:pt x="54151" y="8615"/>
                    <a:pt x="53268" y="8615"/>
                  </a:cubicBezTo>
                  <a:cubicBezTo>
                    <a:pt x="49700" y="8615"/>
                    <a:pt x="46132" y="7435"/>
                    <a:pt x="42832" y="5976"/>
                  </a:cubicBezTo>
                  <a:cubicBezTo>
                    <a:pt x="38715" y="4155"/>
                    <a:pt x="34768" y="1870"/>
                    <a:pt x="30420" y="704"/>
                  </a:cubicBezTo>
                  <a:cubicBezTo>
                    <a:pt x="28761" y="259"/>
                    <a:pt x="27009" y="1"/>
                    <a:pt x="25277" y="1"/>
                  </a:cubicBezTo>
                  <a:close/>
                </a:path>
              </a:pathLst>
            </a:custGeom>
            <a:solidFill>
              <a:schemeClr val="accent1"/>
            </a:solid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281" name="Google Shape;281;p15"/>
            <p:cNvGrpSpPr/>
            <p:nvPr/>
          </p:nvGrpSpPr>
          <p:grpSpPr>
            <a:xfrm>
              <a:off x="637115" y="2658226"/>
              <a:ext cx="394832" cy="395144"/>
              <a:chOff x="4238100" y="338250"/>
              <a:chExt cx="1008255" cy="1008791"/>
            </a:xfrm>
          </p:grpSpPr>
          <p:sp>
            <p:nvSpPr>
              <p:cNvPr id="282" name="Google Shape;282;p15"/>
              <p:cNvSpPr/>
              <p:nvPr/>
            </p:nvSpPr>
            <p:spPr>
              <a:xfrm>
                <a:off x="4585934" y="338250"/>
                <a:ext cx="254594" cy="492859"/>
              </a:xfrm>
              <a:custGeom>
                <a:avLst/>
                <a:gdLst/>
                <a:ahLst/>
                <a:cxnLst/>
                <a:rect l="l" t="t" r="r" b="b"/>
                <a:pathLst>
                  <a:path w="4074" h="7887" extrusionOk="0">
                    <a:moveTo>
                      <a:pt x="1998" y="1"/>
                    </a:moveTo>
                    <a:cubicBezTo>
                      <a:pt x="1934" y="1"/>
                      <a:pt x="1870" y="7"/>
                      <a:pt x="1807" y="21"/>
                    </a:cubicBezTo>
                    <a:cubicBezTo>
                      <a:pt x="1519" y="81"/>
                      <a:pt x="1278" y="278"/>
                      <a:pt x="1079" y="495"/>
                    </a:cubicBezTo>
                    <a:cubicBezTo>
                      <a:pt x="212" y="1440"/>
                      <a:pt x="1" y="2859"/>
                      <a:pt x="291" y="4106"/>
                    </a:cubicBezTo>
                    <a:cubicBezTo>
                      <a:pt x="475" y="4890"/>
                      <a:pt x="836" y="5613"/>
                      <a:pt x="1279" y="6283"/>
                    </a:cubicBezTo>
                    <a:cubicBezTo>
                      <a:pt x="1516" y="6641"/>
                      <a:pt x="1949" y="7592"/>
                      <a:pt x="2336" y="7796"/>
                    </a:cubicBezTo>
                    <a:cubicBezTo>
                      <a:pt x="2454" y="7858"/>
                      <a:pt x="2564" y="7887"/>
                      <a:pt x="2668" y="7887"/>
                    </a:cubicBezTo>
                    <a:cubicBezTo>
                      <a:pt x="3539" y="7887"/>
                      <a:pt x="3930" y="5894"/>
                      <a:pt x="3977" y="5278"/>
                    </a:cubicBezTo>
                    <a:cubicBezTo>
                      <a:pt x="4073" y="3985"/>
                      <a:pt x="3898" y="2675"/>
                      <a:pt x="3462" y="1454"/>
                    </a:cubicBezTo>
                    <a:cubicBezTo>
                      <a:pt x="3330" y="1078"/>
                      <a:pt x="3164" y="700"/>
                      <a:pt x="2887" y="412"/>
                    </a:cubicBezTo>
                    <a:cubicBezTo>
                      <a:pt x="2655" y="171"/>
                      <a:pt x="2328" y="1"/>
                      <a:pt x="1998"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83" name="Google Shape;283;p15"/>
              <p:cNvSpPr/>
              <p:nvPr/>
            </p:nvSpPr>
            <p:spPr>
              <a:xfrm>
                <a:off x="4592745" y="844996"/>
                <a:ext cx="273030" cy="502045"/>
              </a:xfrm>
              <a:custGeom>
                <a:avLst/>
                <a:gdLst/>
                <a:ahLst/>
                <a:cxnLst/>
                <a:rect l="l" t="t" r="r" b="b"/>
                <a:pathLst>
                  <a:path w="4369" h="8034" extrusionOk="0">
                    <a:moveTo>
                      <a:pt x="2109" y="1"/>
                    </a:moveTo>
                    <a:cubicBezTo>
                      <a:pt x="2055" y="1"/>
                      <a:pt x="2000" y="6"/>
                      <a:pt x="1944" y="16"/>
                    </a:cubicBezTo>
                    <a:cubicBezTo>
                      <a:pt x="1059" y="180"/>
                      <a:pt x="434" y="1502"/>
                      <a:pt x="250" y="2258"/>
                    </a:cubicBezTo>
                    <a:cubicBezTo>
                      <a:pt x="1" y="3272"/>
                      <a:pt x="99" y="4335"/>
                      <a:pt x="195" y="5374"/>
                    </a:cubicBezTo>
                    <a:cubicBezTo>
                      <a:pt x="274" y="6201"/>
                      <a:pt x="375" y="7084"/>
                      <a:pt x="913" y="7715"/>
                    </a:cubicBezTo>
                    <a:cubicBezTo>
                      <a:pt x="1020" y="7843"/>
                      <a:pt x="1151" y="7960"/>
                      <a:pt x="1311" y="8009"/>
                    </a:cubicBezTo>
                    <a:cubicBezTo>
                      <a:pt x="1371" y="8026"/>
                      <a:pt x="1432" y="8033"/>
                      <a:pt x="1495" y="8033"/>
                    </a:cubicBezTo>
                    <a:cubicBezTo>
                      <a:pt x="1577" y="8033"/>
                      <a:pt x="1660" y="8021"/>
                      <a:pt x="1741" y="8004"/>
                    </a:cubicBezTo>
                    <a:cubicBezTo>
                      <a:pt x="2689" y="7805"/>
                      <a:pt x="3402" y="6985"/>
                      <a:pt x="3777" y="6092"/>
                    </a:cubicBezTo>
                    <a:cubicBezTo>
                      <a:pt x="4368" y="4684"/>
                      <a:pt x="4272" y="3043"/>
                      <a:pt x="3692" y="1628"/>
                    </a:cubicBezTo>
                    <a:cubicBezTo>
                      <a:pt x="3437" y="1004"/>
                      <a:pt x="2873" y="1"/>
                      <a:pt x="2109"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84" name="Google Shape;284;p15"/>
              <p:cNvSpPr/>
              <p:nvPr/>
            </p:nvSpPr>
            <p:spPr>
              <a:xfrm>
                <a:off x="4238100" y="790504"/>
                <a:ext cx="478443" cy="286204"/>
              </a:xfrm>
              <a:custGeom>
                <a:avLst/>
                <a:gdLst/>
                <a:ahLst/>
                <a:cxnLst/>
                <a:rect l="l" t="t" r="r" b="b"/>
                <a:pathLst>
                  <a:path w="7656" h="4580" extrusionOk="0">
                    <a:moveTo>
                      <a:pt x="5835" y="0"/>
                    </a:moveTo>
                    <a:cubicBezTo>
                      <a:pt x="5338" y="0"/>
                      <a:pt x="4861" y="62"/>
                      <a:pt x="4618" y="115"/>
                    </a:cubicBezTo>
                    <a:cubicBezTo>
                      <a:pt x="3351" y="387"/>
                      <a:pt x="2143" y="929"/>
                      <a:pt x="1096" y="1691"/>
                    </a:cubicBezTo>
                    <a:cubicBezTo>
                      <a:pt x="772" y="1925"/>
                      <a:pt x="457" y="2190"/>
                      <a:pt x="260" y="2536"/>
                    </a:cubicBezTo>
                    <a:cubicBezTo>
                      <a:pt x="62" y="2884"/>
                      <a:pt x="0" y="3332"/>
                      <a:pt x="190" y="3684"/>
                    </a:cubicBezTo>
                    <a:cubicBezTo>
                      <a:pt x="331" y="3943"/>
                      <a:pt x="587" y="4118"/>
                      <a:pt x="851" y="4248"/>
                    </a:cubicBezTo>
                    <a:cubicBezTo>
                      <a:pt x="1318" y="4476"/>
                      <a:pt x="1829" y="4579"/>
                      <a:pt x="2345" y="4579"/>
                    </a:cubicBezTo>
                    <a:cubicBezTo>
                      <a:pt x="3104" y="4579"/>
                      <a:pt x="3875" y="4356"/>
                      <a:pt x="4538" y="3980"/>
                    </a:cubicBezTo>
                    <a:cubicBezTo>
                      <a:pt x="5237" y="3582"/>
                      <a:pt x="5828" y="3030"/>
                      <a:pt x="6345" y="2418"/>
                    </a:cubicBezTo>
                    <a:cubicBezTo>
                      <a:pt x="6622" y="2091"/>
                      <a:pt x="7410" y="1406"/>
                      <a:pt x="7496" y="976"/>
                    </a:cubicBezTo>
                    <a:cubicBezTo>
                      <a:pt x="7655" y="194"/>
                      <a:pt x="6713" y="0"/>
                      <a:pt x="5835"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85" name="Google Shape;285;p15"/>
              <p:cNvSpPr/>
              <p:nvPr/>
            </p:nvSpPr>
            <p:spPr>
              <a:xfrm>
                <a:off x="4753164" y="535037"/>
                <a:ext cx="493191" cy="319136"/>
              </a:xfrm>
              <a:custGeom>
                <a:avLst/>
                <a:gdLst/>
                <a:ahLst/>
                <a:cxnLst/>
                <a:rect l="l" t="t" r="r" b="b"/>
                <a:pathLst>
                  <a:path w="7892" h="5107" extrusionOk="0">
                    <a:moveTo>
                      <a:pt x="5419" y="0"/>
                    </a:moveTo>
                    <a:cubicBezTo>
                      <a:pt x="5275" y="0"/>
                      <a:pt x="5132" y="8"/>
                      <a:pt x="4991" y="22"/>
                    </a:cubicBezTo>
                    <a:cubicBezTo>
                      <a:pt x="3472" y="181"/>
                      <a:pt x="2080" y="1058"/>
                      <a:pt x="1121" y="2244"/>
                    </a:cubicBezTo>
                    <a:cubicBezTo>
                      <a:pt x="668" y="2805"/>
                      <a:pt x="1" y="3885"/>
                      <a:pt x="549" y="4554"/>
                    </a:cubicBezTo>
                    <a:cubicBezTo>
                      <a:pt x="889" y="4970"/>
                      <a:pt x="1546" y="5107"/>
                      <a:pt x="2181" y="5107"/>
                    </a:cubicBezTo>
                    <a:cubicBezTo>
                      <a:pt x="2609" y="5107"/>
                      <a:pt x="3027" y="5045"/>
                      <a:pt x="3330" y="4963"/>
                    </a:cubicBezTo>
                    <a:cubicBezTo>
                      <a:pt x="4338" y="4695"/>
                      <a:pt x="5222" y="4098"/>
                      <a:pt x="6088" y="3510"/>
                    </a:cubicBezTo>
                    <a:cubicBezTo>
                      <a:pt x="6774" y="3044"/>
                      <a:pt x="7498" y="2530"/>
                      <a:pt x="7793" y="1754"/>
                    </a:cubicBezTo>
                    <a:cubicBezTo>
                      <a:pt x="7852" y="1597"/>
                      <a:pt x="7891" y="1426"/>
                      <a:pt x="7858" y="1263"/>
                    </a:cubicBezTo>
                    <a:cubicBezTo>
                      <a:pt x="7826" y="1121"/>
                      <a:pt x="7741" y="999"/>
                      <a:pt x="7647" y="887"/>
                    </a:cubicBezTo>
                    <a:cubicBezTo>
                      <a:pt x="7109" y="260"/>
                      <a:pt x="6256" y="0"/>
                      <a:pt x="5419"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86" name="Google Shape;286;p15"/>
              <p:cNvSpPr/>
              <p:nvPr/>
            </p:nvSpPr>
            <p:spPr>
              <a:xfrm>
                <a:off x="4733854" y="824999"/>
                <a:ext cx="478568" cy="321199"/>
              </a:xfrm>
              <a:custGeom>
                <a:avLst/>
                <a:gdLst/>
                <a:ahLst/>
                <a:cxnLst/>
                <a:rect l="l" t="t" r="r" b="b"/>
                <a:pathLst>
                  <a:path w="7658" h="5140" extrusionOk="0">
                    <a:moveTo>
                      <a:pt x="1532" y="1"/>
                    </a:moveTo>
                    <a:cubicBezTo>
                      <a:pt x="1381" y="1"/>
                      <a:pt x="1248" y="16"/>
                      <a:pt x="1151" y="57"/>
                    </a:cubicBezTo>
                    <a:cubicBezTo>
                      <a:pt x="1" y="549"/>
                      <a:pt x="1574" y="2444"/>
                      <a:pt x="2074" y="2918"/>
                    </a:cubicBezTo>
                    <a:cubicBezTo>
                      <a:pt x="3017" y="3808"/>
                      <a:pt x="4146" y="4497"/>
                      <a:pt x="5369" y="4925"/>
                    </a:cubicBezTo>
                    <a:cubicBezTo>
                      <a:pt x="5698" y="5042"/>
                      <a:pt x="6041" y="5140"/>
                      <a:pt x="6389" y="5140"/>
                    </a:cubicBezTo>
                    <a:cubicBezTo>
                      <a:pt x="6439" y="5140"/>
                      <a:pt x="6490" y="5138"/>
                      <a:pt x="6541" y="5134"/>
                    </a:cubicBezTo>
                    <a:cubicBezTo>
                      <a:pt x="6939" y="5100"/>
                      <a:pt x="7343" y="4896"/>
                      <a:pt x="7526" y="4541"/>
                    </a:cubicBezTo>
                    <a:cubicBezTo>
                      <a:pt x="7658" y="4278"/>
                      <a:pt x="7658" y="3967"/>
                      <a:pt x="7615" y="3677"/>
                    </a:cubicBezTo>
                    <a:cubicBezTo>
                      <a:pt x="7425" y="2407"/>
                      <a:pt x="6457" y="1350"/>
                      <a:pt x="5304" y="791"/>
                    </a:cubicBezTo>
                    <a:cubicBezTo>
                      <a:pt x="4579" y="441"/>
                      <a:pt x="3788" y="266"/>
                      <a:pt x="2992" y="190"/>
                    </a:cubicBezTo>
                    <a:cubicBezTo>
                      <a:pt x="2669" y="158"/>
                      <a:pt x="2008" y="1"/>
                      <a:pt x="1532"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87" name="Google Shape;287;p15"/>
              <p:cNvSpPr/>
              <p:nvPr/>
            </p:nvSpPr>
            <p:spPr>
              <a:xfrm>
                <a:off x="4301405" y="490418"/>
                <a:ext cx="434323" cy="386563"/>
              </a:xfrm>
              <a:custGeom>
                <a:avLst/>
                <a:gdLst/>
                <a:ahLst/>
                <a:cxnLst/>
                <a:rect l="l" t="t" r="r" b="b"/>
                <a:pathLst>
                  <a:path w="6950" h="6186" extrusionOk="0">
                    <a:moveTo>
                      <a:pt x="1243" y="1"/>
                    </a:moveTo>
                    <a:cubicBezTo>
                      <a:pt x="1225" y="1"/>
                      <a:pt x="1207" y="1"/>
                      <a:pt x="1189" y="2"/>
                    </a:cubicBezTo>
                    <a:cubicBezTo>
                      <a:pt x="1022" y="5"/>
                      <a:pt x="849" y="33"/>
                      <a:pt x="710" y="127"/>
                    </a:cubicBezTo>
                    <a:cubicBezTo>
                      <a:pt x="592" y="210"/>
                      <a:pt x="508" y="335"/>
                      <a:pt x="442" y="463"/>
                    </a:cubicBezTo>
                    <a:cubicBezTo>
                      <a:pt x="1" y="1326"/>
                      <a:pt x="189" y="2396"/>
                      <a:pt x="648" y="3250"/>
                    </a:cubicBezTo>
                    <a:cubicBezTo>
                      <a:pt x="1368" y="4596"/>
                      <a:pt x="2706" y="5552"/>
                      <a:pt x="4168" y="5992"/>
                    </a:cubicBezTo>
                    <a:cubicBezTo>
                      <a:pt x="4488" y="6089"/>
                      <a:pt x="4928" y="6185"/>
                      <a:pt x="5350" y="6185"/>
                    </a:cubicBezTo>
                    <a:cubicBezTo>
                      <a:pt x="5839" y="6185"/>
                      <a:pt x="6303" y="6056"/>
                      <a:pt x="6524" y="5647"/>
                    </a:cubicBezTo>
                    <a:cubicBezTo>
                      <a:pt x="6949" y="4856"/>
                      <a:pt x="6317" y="3539"/>
                      <a:pt x="5846" y="2919"/>
                    </a:cubicBezTo>
                    <a:cubicBezTo>
                      <a:pt x="5215" y="2088"/>
                      <a:pt x="4326" y="1493"/>
                      <a:pt x="3459" y="916"/>
                    </a:cubicBezTo>
                    <a:cubicBezTo>
                      <a:pt x="2784" y="468"/>
                      <a:pt x="2050" y="1"/>
                      <a:pt x="1243"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88" name="Google Shape;288;p15"/>
              <p:cNvSpPr/>
              <p:nvPr/>
            </p:nvSpPr>
            <p:spPr>
              <a:xfrm>
                <a:off x="4451865" y="537332"/>
                <a:ext cx="582838" cy="569123"/>
              </a:xfrm>
              <a:custGeom>
                <a:avLst/>
                <a:gdLst/>
                <a:ahLst/>
                <a:cxnLst/>
                <a:rect l="l" t="t" r="r" b="b"/>
                <a:pathLst>
                  <a:path w="3180" h="3105" extrusionOk="0">
                    <a:moveTo>
                      <a:pt x="1786" y="1"/>
                    </a:moveTo>
                    <a:cubicBezTo>
                      <a:pt x="1060" y="1"/>
                      <a:pt x="280" y="550"/>
                      <a:pt x="104" y="1245"/>
                    </a:cubicBezTo>
                    <a:cubicBezTo>
                      <a:pt x="0" y="1664"/>
                      <a:pt x="86" y="2125"/>
                      <a:pt x="337" y="2476"/>
                    </a:cubicBezTo>
                    <a:cubicBezTo>
                      <a:pt x="618" y="2872"/>
                      <a:pt x="1104" y="3104"/>
                      <a:pt x="1589" y="3104"/>
                    </a:cubicBezTo>
                    <a:cubicBezTo>
                      <a:pt x="1713" y="3104"/>
                      <a:pt x="1837" y="3089"/>
                      <a:pt x="1957" y="3057"/>
                    </a:cubicBezTo>
                    <a:cubicBezTo>
                      <a:pt x="2547" y="2900"/>
                      <a:pt x="3014" y="2361"/>
                      <a:pt x="3092" y="1756"/>
                    </a:cubicBezTo>
                    <a:cubicBezTo>
                      <a:pt x="3180" y="1063"/>
                      <a:pt x="2659" y="56"/>
                      <a:pt x="1882" y="4"/>
                    </a:cubicBezTo>
                    <a:cubicBezTo>
                      <a:pt x="1850" y="2"/>
                      <a:pt x="1818" y="1"/>
                      <a:pt x="1786" y="1"/>
                    </a:cubicBezTo>
                    <a:close/>
                  </a:path>
                </a:pathLst>
              </a:custGeom>
              <a:solidFill>
                <a:schemeClr val="accent6"/>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89" name="Google Shape;289;p15"/>
              <p:cNvSpPr/>
              <p:nvPr/>
            </p:nvSpPr>
            <p:spPr>
              <a:xfrm>
                <a:off x="4525004" y="796067"/>
                <a:ext cx="73800" cy="738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0" name="Google Shape;290;p15"/>
              <p:cNvSpPr/>
              <p:nvPr/>
            </p:nvSpPr>
            <p:spPr>
              <a:xfrm>
                <a:off x="4873691" y="796067"/>
                <a:ext cx="73800" cy="738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1" name="Google Shape;291;p15"/>
              <p:cNvSpPr/>
              <p:nvPr/>
            </p:nvSpPr>
            <p:spPr>
              <a:xfrm rot="8100000">
                <a:off x="4649704" y="692150"/>
                <a:ext cx="173100" cy="173100"/>
              </a:xfrm>
              <a:prstGeom prst="arc">
                <a:avLst>
                  <a:gd name="adj1" fmla="val 16200000"/>
                  <a:gd name="adj2" fmla="val 0"/>
                </a:avLst>
              </a:prstGeom>
              <a:no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292" name="Google Shape;292;p15"/>
            <p:cNvSpPr/>
            <p:nvPr/>
          </p:nvSpPr>
          <p:spPr>
            <a:xfrm>
              <a:off x="-43250" y="1560550"/>
              <a:ext cx="1843448" cy="933294"/>
            </a:xfrm>
            <a:custGeom>
              <a:avLst/>
              <a:gdLst/>
              <a:ahLst/>
              <a:cxnLst/>
              <a:rect l="l" t="t" r="r" b="b"/>
              <a:pathLst>
                <a:path w="17731" h="8977" extrusionOk="0">
                  <a:moveTo>
                    <a:pt x="5610" y="1"/>
                  </a:moveTo>
                  <a:cubicBezTo>
                    <a:pt x="4310" y="1"/>
                    <a:pt x="2983" y="172"/>
                    <a:pt x="1923" y="772"/>
                  </a:cubicBezTo>
                  <a:cubicBezTo>
                    <a:pt x="1202" y="1178"/>
                    <a:pt x="0" y="2180"/>
                    <a:pt x="10" y="3057"/>
                  </a:cubicBezTo>
                  <a:cubicBezTo>
                    <a:pt x="741" y="3008"/>
                    <a:pt x="1510" y="2512"/>
                    <a:pt x="2259" y="2341"/>
                  </a:cubicBezTo>
                  <a:cubicBezTo>
                    <a:pt x="3329" y="2097"/>
                    <a:pt x="4436" y="2046"/>
                    <a:pt x="5528" y="1993"/>
                  </a:cubicBezTo>
                  <a:cubicBezTo>
                    <a:pt x="5775" y="1982"/>
                    <a:pt x="6025" y="1970"/>
                    <a:pt x="6275" y="1970"/>
                  </a:cubicBezTo>
                  <a:cubicBezTo>
                    <a:pt x="6759" y="1970"/>
                    <a:pt x="7240" y="2014"/>
                    <a:pt x="7689" y="2184"/>
                  </a:cubicBezTo>
                  <a:cubicBezTo>
                    <a:pt x="8750" y="2586"/>
                    <a:pt x="9438" y="3611"/>
                    <a:pt x="9928" y="4633"/>
                  </a:cubicBezTo>
                  <a:cubicBezTo>
                    <a:pt x="10417" y="5654"/>
                    <a:pt x="10794" y="6757"/>
                    <a:pt x="11540" y="7611"/>
                  </a:cubicBezTo>
                  <a:cubicBezTo>
                    <a:pt x="12272" y="8448"/>
                    <a:pt x="13371" y="8976"/>
                    <a:pt x="14473" y="8976"/>
                  </a:cubicBezTo>
                  <a:cubicBezTo>
                    <a:pt x="14705" y="8976"/>
                    <a:pt x="14937" y="8953"/>
                    <a:pt x="15165" y="8904"/>
                  </a:cubicBezTo>
                  <a:cubicBezTo>
                    <a:pt x="16481" y="8624"/>
                    <a:pt x="17593" y="7440"/>
                    <a:pt x="17654" y="6096"/>
                  </a:cubicBezTo>
                  <a:cubicBezTo>
                    <a:pt x="17731" y="4482"/>
                    <a:pt x="16431" y="3129"/>
                    <a:pt x="15052" y="2285"/>
                  </a:cubicBezTo>
                  <a:cubicBezTo>
                    <a:pt x="12886" y="959"/>
                    <a:pt x="10345" y="365"/>
                    <a:pt x="7816" y="125"/>
                  </a:cubicBezTo>
                  <a:cubicBezTo>
                    <a:pt x="7129" y="60"/>
                    <a:pt x="6374" y="1"/>
                    <a:pt x="5610" y="1"/>
                  </a:cubicBezTo>
                  <a:close/>
                </a:path>
              </a:pathLst>
            </a:custGeom>
            <a:solidFill>
              <a:schemeClr val="accent1"/>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3" name="Google Shape;293;p15"/>
            <p:cNvSpPr/>
            <p:nvPr/>
          </p:nvSpPr>
          <p:spPr>
            <a:xfrm>
              <a:off x="1224924" y="1901346"/>
              <a:ext cx="359104" cy="384982"/>
            </a:xfrm>
            <a:custGeom>
              <a:avLst/>
              <a:gdLst/>
              <a:ahLst/>
              <a:cxnLst/>
              <a:rect l="l" t="t" r="r" b="b"/>
              <a:pathLst>
                <a:path w="3454" h="3703" extrusionOk="0">
                  <a:moveTo>
                    <a:pt x="1564" y="0"/>
                  </a:moveTo>
                  <a:cubicBezTo>
                    <a:pt x="567" y="0"/>
                    <a:pt x="1" y="1160"/>
                    <a:pt x="47" y="2037"/>
                  </a:cubicBezTo>
                  <a:cubicBezTo>
                    <a:pt x="77" y="2615"/>
                    <a:pt x="313" y="3226"/>
                    <a:pt x="815" y="3515"/>
                  </a:cubicBezTo>
                  <a:cubicBezTo>
                    <a:pt x="991" y="3619"/>
                    <a:pt x="1193" y="3673"/>
                    <a:pt x="1398" y="3695"/>
                  </a:cubicBezTo>
                  <a:cubicBezTo>
                    <a:pt x="1450" y="3700"/>
                    <a:pt x="1502" y="3703"/>
                    <a:pt x="1553" y="3703"/>
                  </a:cubicBezTo>
                  <a:cubicBezTo>
                    <a:pt x="2423" y="3703"/>
                    <a:pt x="3255" y="2986"/>
                    <a:pt x="3353" y="2116"/>
                  </a:cubicBezTo>
                  <a:cubicBezTo>
                    <a:pt x="3453" y="1207"/>
                    <a:pt x="2622" y="86"/>
                    <a:pt x="1679" y="5"/>
                  </a:cubicBezTo>
                  <a:cubicBezTo>
                    <a:pt x="1640" y="2"/>
                    <a:pt x="1601" y="0"/>
                    <a:pt x="1564"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294" name="Google Shape;294;p15"/>
          <p:cNvSpPr txBox="1">
            <a:spLocks noGrp="1"/>
          </p:cNvSpPr>
          <p:nvPr>
            <p:ph type="title"/>
          </p:nvPr>
        </p:nvSpPr>
        <p:spPr>
          <a:xfrm>
            <a:off x="3189200" y="4302733"/>
            <a:ext cx="5813600" cy="11224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accent3"/>
              </a:buClr>
              <a:buSzPts val="3600"/>
              <a:buNone/>
              <a:defRPr sz="5600" b="1">
                <a:solidFill>
                  <a:schemeClr val="accent3"/>
                </a:solidFill>
              </a:defRPr>
            </a:lvl1pPr>
            <a:lvl2pPr lvl="1" algn="ctr" rtl="0">
              <a:spcBef>
                <a:spcPts val="0"/>
              </a:spcBef>
              <a:spcAft>
                <a:spcPts val="0"/>
              </a:spcAft>
              <a:buClr>
                <a:schemeClr val="accent3"/>
              </a:buClr>
              <a:buSzPts val="3600"/>
              <a:buNone/>
              <a:defRPr sz="4800">
                <a:solidFill>
                  <a:schemeClr val="accent3"/>
                </a:solidFill>
              </a:defRPr>
            </a:lvl2pPr>
            <a:lvl3pPr lvl="2" algn="ctr" rtl="0">
              <a:spcBef>
                <a:spcPts val="0"/>
              </a:spcBef>
              <a:spcAft>
                <a:spcPts val="0"/>
              </a:spcAft>
              <a:buClr>
                <a:schemeClr val="accent3"/>
              </a:buClr>
              <a:buSzPts val="3600"/>
              <a:buNone/>
              <a:defRPr sz="4800">
                <a:solidFill>
                  <a:schemeClr val="accent3"/>
                </a:solidFill>
              </a:defRPr>
            </a:lvl3pPr>
            <a:lvl4pPr lvl="3" algn="ctr" rtl="0">
              <a:spcBef>
                <a:spcPts val="0"/>
              </a:spcBef>
              <a:spcAft>
                <a:spcPts val="0"/>
              </a:spcAft>
              <a:buClr>
                <a:schemeClr val="accent3"/>
              </a:buClr>
              <a:buSzPts val="3600"/>
              <a:buNone/>
              <a:defRPr sz="4800">
                <a:solidFill>
                  <a:schemeClr val="accent3"/>
                </a:solidFill>
              </a:defRPr>
            </a:lvl4pPr>
            <a:lvl5pPr lvl="4" algn="ctr" rtl="0">
              <a:spcBef>
                <a:spcPts val="0"/>
              </a:spcBef>
              <a:spcAft>
                <a:spcPts val="0"/>
              </a:spcAft>
              <a:buClr>
                <a:schemeClr val="accent3"/>
              </a:buClr>
              <a:buSzPts val="3600"/>
              <a:buNone/>
              <a:defRPr sz="4800">
                <a:solidFill>
                  <a:schemeClr val="accent3"/>
                </a:solidFill>
              </a:defRPr>
            </a:lvl5pPr>
            <a:lvl6pPr lvl="5" algn="ctr" rtl="0">
              <a:spcBef>
                <a:spcPts val="0"/>
              </a:spcBef>
              <a:spcAft>
                <a:spcPts val="0"/>
              </a:spcAft>
              <a:buClr>
                <a:schemeClr val="accent3"/>
              </a:buClr>
              <a:buSzPts val="3600"/>
              <a:buNone/>
              <a:defRPr sz="4800">
                <a:solidFill>
                  <a:schemeClr val="accent3"/>
                </a:solidFill>
              </a:defRPr>
            </a:lvl6pPr>
            <a:lvl7pPr lvl="6" algn="ctr" rtl="0">
              <a:spcBef>
                <a:spcPts val="0"/>
              </a:spcBef>
              <a:spcAft>
                <a:spcPts val="0"/>
              </a:spcAft>
              <a:buClr>
                <a:schemeClr val="accent3"/>
              </a:buClr>
              <a:buSzPts val="3600"/>
              <a:buNone/>
              <a:defRPr sz="4800">
                <a:solidFill>
                  <a:schemeClr val="accent3"/>
                </a:solidFill>
              </a:defRPr>
            </a:lvl7pPr>
            <a:lvl8pPr lvl="7" algn="ctr" rtl="0">
              <a:spcBef>
                <a:spcPts val="0"/>
              </a:spcBef>
              <a:spcAft>
                <a:spcPts val="0"/>
              </a:spcAft>
              <a:buClr>
                <a:schemeClr val="accent3"/>
              </a:buClr>
              <a:buSzPts val="3600"/>
              <a:buNone/>
              <a:defRPr sz="4800">
                <a:solidFill>
                  <a:schemeClr val="accent3"/>
                </a:solidFill>
              </a:defRPr>
            </a:lvl8pPr>
            <a:lvl9pPr lvl="8" algn="ctr" rtl="0">
              <a:spcBef>
                <a:spcPts val="0"/>
              </a:spcBef>
              <a:spcAft>
                <a:spcPts val="0"/>
              </a:spcAft>
              <a:buClr>
                <a:schemeClr val="accent3"/>
              </a:buClr>
              <a:buSzPts val="3600"/>
              <a:buNone/>
              <a:defRPr sz="4800">
                <a:solidFill>
                  <a:schemeClr val="accent3"/>
                </a:solidFill>
              </a:defRPr>
            </a:lvl9pPr>
          </a:lstStyle>
          <a:p>
            <a:endParaRPr/>
          </a:p>
        </p:txBody>
      </p:sp>
      <p:sp>
        <p:nvSpPr>
          <p:cNvPr id="295" name="Google Shape;295;p15"/>
          <p:cNvSpPr txBox="1">
            <a:spLocks noGrp="1"/>
          </p:cNvSpPr>
          <p:nvPr>
            <p:ph type="subTitle" idx="1"/>
          </p:nvPr>
        </p:nvSpPr>
        <p:spPr>
          <a:xfrm>
            <a:off x="3786433" y="5611184"/>
            <a:ext cx="4619200" cy="526800"/>
          </a:xfrm>
          <a:prstGeom prst="rect">
            <a:avLst/>
          </a:prstGeom>
          <a:solidFill>
            <a:schemeClr val="lt2"/>
          </a:solidFill>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solidFill>
                  <a:schemeClr val="lt1"/>
                </a:solidFill>
              </a:defRPr>
            </a:lvl1pPr>
            <a:lvl2pPr lvl="1" algn="ctr" rtl="0">
              <a:lnSpc>
                <a:spcPct val="100000"/>
              </a:lnSpc>
              <a:spcBef>
                <a:spcPts val="2133"/>
              </a:spcBef>
              <a:spcAft>
                <a:spcPts val="0"/>
              </a:spcAft>
              <a:buSzPts val="1400"/>
              <a:buNone/>
              <a:defRPr/>
            </a:lvl2pPr>
            <a:lvl3pPr lvl="2" algn="ctr" rtl="0">
              <a:lnSpc>
                <a:spcPct val="100000"/>
              </a:lnSpc>
              <a:spcBef>
                <a:spcPts val="2133"/>
              </a:spcBef>
              <a:spcAft>
                <a:spcPts val="0"/>
              </a:spcAft>
              <a:buSzPts val="1400"/>
              <a:buNone/>
              <a:defRPr/>
            </a:lvl3pPr>
            <a:lvl4pPr lvl="3" algn="ctr" rtl="0">
              <a:lnSpc>
                <a:spcPct val="100000"/>
              </a:lnSpc>
              <a:spcBef>
                <a:spcPts val="2133"/>
              </a:spcBef>
              <a:spcAft>
                <a:spcPts val="0"/>
              </a:spcAft>
              <a:buSzPts val="1400"/>
              <a:buNone/>
              <a:defRPr/>
            </a:lvl4pPr>
            <a:lvl5pPr lvl="4" algn="ctr" rtl="0">
              <a:lnSpc>
                <a:spcPct val="100000"/>
              </a:lnSpc>
              <a:spcBef>
                <a:spcPts val="2133"/>
              </a:spcBef>
              <a:spcAft>
                <a:spcPts val="0"/>
              </a:spcAft>
              <a:buSzPts val="1400"/>
              <a:buNone/>
              <a:defRPr/>
            </a:lvl5pPr>
            <a:lvl6pPr lvl="5" algn="ctr" rtl="0">
              <a:lnSpc>
                <a:spcPct val="100000"/>
              </a:lnSpc>
              <a:spcBef>
                <a:spcPts val="2133"/>
              </a:spcBef>
              <a:spcAft>
                <a:spcPts val="0"/>
              </a:spcAft>
              <a:buSzPts val="1400"/>
              <a:buNone/>
              <a:defRPr/>
            </a:lvl6pPr>
            <a:lvl7pPr lvl="6" algn="ctr" rtl="0">
              <a:lnSpc>
                <a:spcPct val="100000"/>
              </a:lnSpc>
              <a:spcBef>
                <a:spcPts val="2133"/>
              </a:spcBef>
              <a:spcAft>
                <a:spcPts val="0"/>
              </a:spcAft>
              <a:buSzPts val="1400"/>
              <a:buNone/>
              <a:defRPr/>
            </a:lvl7pPr>
            <a:lvl8pPr lvl="7" algn="ctr" rtl="0">
              <a:lnSpc>
                <a:spcPct val="100000"/>
              </a:lnSpc>
              <a:spcBef>
                <a:spcPts val="2133"/>
              </a:spcBef>
              <a:spcAft>
                <a:spcPts val="0"/>
              </a:spcAft>
              <a:buSzPts val="1400"/>
              <a:buNone/>
              <a:defRPr/>
            </a:lvl8pPr>
            <a:lvl9pPr lvl="8" algn="ctr" rtl="0">
              <a:lnSpc>
                <a:spcPct val="100000"/>
              </a:lnSpc>
              <a:spcBef>
                <a:spcPts val="2133"/>
              </a:spcBef>
              <a:spcAft>
                <a:spcPts val="2133"/>
              </a:spcAft>
              <a:buSzPts val="1400"/>
              <a:buNone/>
              <a:defRPr/>
            </a:lvl9pPr>
          </a:lstStyle>
          <a:p>
            <a:endParaRPr/>
          </a:p>
        </p:txBody>
      </p:sp>
    </p:spTree>
    <p:extLst>
      <p:ext uri="{BB962C8B-B14F-4D97-AF65-F5344CB8AC3E}">
        <p14:creationId xmlns:p14="http://schemas.microsoft.com/office/powerpoint/2010/main" val="74053957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Section header 2">
  <p:cSld name="Section header 2">
    <p:bg>
      <p:bgPr>
        <a:solidFill>
          <a:schemeClr val="accent2"/>
        </a:solidFill>
        <a:effectLst/>
      </p:bgPr>
    </p:bg>
    <p:spTree>
      <p:nvGrpSpPr>
        <p:cNvPr id="1" name="Shape 296"/>
        <p:cNvGrpSpPr/>
        <p:nvPr/>
      </p:nvGrpSpPr>
      <p:grpSpPr>
        <a:xfrm>
          <a:off x="0" y="0"/>
          <a:ext cx="0" cy="0"/>
          <a:chOff x="0" y="0"/>
          <a:chExt cx="0" cy="0"/>
        </a:xfrm>
      </p:grpSpPr>
      <p:sp>
        <p:nvSpPr>
          <p:cNvPr id="297" name="Google Shape;297;p16"/>
          <p:cNvSpPr txBox="1">
            <a:spLocks noGrp="1"/>
          </p:cNvSpPr>
          <p:nvPr>
            <p:ph type="title"/>
          </p:nvPr>
        </p:nvSpPr>
        <p:spPr>
          <a:xfrm>
            <a:off x="960000" y="4302733"/>
            <a:ext cx="5813600" cy="11224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accent3"/>
              </a:buClr>
              <a:buSzPts val="3600"/>
              <a:buNone/>
              <a:defRPr sz="5600" b="1">
                <a:solidFill>
                  <a:schemeClr val="accent3"/>
                </a:solidFill>
              </a:defRPr>
            </a:lvl1pPr>
            <a:lvl2pPr lvl="1" algn="ctr" rtl="0">
              <a:spcBef>
                <a:spcPts val="0"/>
              </a:spcBef>
              <a:spcAft>
                <a:spcPts val="0"/>
              </a:spcAft>
              <a:buClr>
                <a:schemeClr val="accent3"/>
              </a:buClr>
              <a:buSzPts val="3600"/>
              <a:buNone/>
              <a:defRPr sz="4800">
                <a:solidFill>
                  <a:schemeClr val="accent3"/>
                </a:solidFill>
              </a:defRPr>
            </a:lvl2pPr>
            <a:lvl3pPr lvl="2" algn="ctr" rtl="0">
              <a:spcBef>
                <a:spcPts val="0"/>
              </a:spcBef>
              <a:spcAft>
                <a:spcPts val="0"/>
              </a:spcAft>
              <a:buClr>
                <a:schemeClr val="accent3"/>
              </a:buClr>
              <a:buSzPts val="3600"/>
              <a:buNone/>
              <a:defRPr sz="4800">
                <a:solidFill>
                  <a:schemeClr val="accent3"/>
                </a:solidFill>
              </a:defRPr>
            </a:lvl3pPr>
            <a:lvl4pPr lvl="3" algn="ctr" rtl="0">
              <a:spcBef>
                <a:spcPts val="0"/>
              </a:spcBef>
              <a:spcAft>
                <a:spcPts val="0"/>
              </a:spcAft>
              <a:buClr>
                <a:schemeClr val="accent3"/>
              </a:buClr>
              <a:buSzPts val="3600"/>
              <a:buNone/>
              <a:defRPr sz="4800">
                <a:solidFill>
                  <a:schemeClr val="accent3"/>
                </a:solidFill>
              </a:defRPr>
            </a:lvl4pPr>
            <a:lvl5pPr lvl="4" algn="ctr" rtl="0">
              <a:spcBef>
                <a:spcPts val="0"/>
              </a:spcBef>
              <a:spcAft>
                <a:spcPts val="0"/>
              </a:spcAft>
              <a:buClr>
                <a:schemeClr val="accent3"/>
              </a:buClr>
              <a:buSzPts val="3600"/>
              <a:buNone/>
              <a:defRPr sz="4800">
                <a:solidFill>
                  <a:schemeClr val="accent3"/>
                </a:solidFill>
              </a:defRPr>
            </a:lvl5pPr>
            <a:lvl6pPr lvl="5" algn="ctr" rtl="0">
              <a:spcBef>
                <a:spcPts val="0"/>
              </a:spcBef>
              <a:spcAft>
                <a:spcPts val="0"/>
              </a:spcAft>
              <a:buClr>
                <a:schemeClr val="accent3"/>
              </a:buClr>
              <a:buSzPts val="3600"/>
              <a:buNone/>
              <a:defRPr sz="4800">
                <a:solidFill>
                  <a:schemeClr val="accent3"/>
                </a:solidFill>
              </a:defRPr>
            </a:lvl6pPr>
            <a:lvl7pPr lvl="6" algn="ctr" rtl="0">
              <a:spcBef>
                <a:spcPts val="0"/>
              </a:spcBef>
              <a:spcAft>
                <a:spcPts val="0"/>
              </a:spcAft>
              <a:buClr>
                <a:schemeClr val="accent3"/>
              </a:buClr>
              <a:buSzPts val="3600"/>
              <a:buNone/>
              <a:defRPr sz="4800">
                <a:solidFill>
                  <a:schemeClr val="accent3"/>
                </a:solidFill>
              </a:defRPr>
            </a:lvl7pPr>
            <a:lvl8pPr lvl="7" algn="ctr" rtl="0">
              <a:spcBef>
                <a:spcPts val="0"/>
              </a:spcBef>
              <a:spcAft>
                <a:spcPts val="0"/>
              </a:spcAft>
              <a:buClr>
                <a:schemeClr val="accent3"/>
              </a:buClr>
              <a:buSzPts val="3600"/>
              <a:buNone/>
              <a:defRPr sz="4800">
                <a:solidFill>
                  <a:schemeClr val="accent3"/>
                </a:solidFill>
              </a:defRPr>
            </a:lvl8pPr>
            <a:lvl9pPr lvl="8" algn="ctr" rtl="0">
              <a:spcBef>
                <a:spcPts val="0"/>
              </a:spcBef>
              <a:spcAft>
                <a:spcPts val="0"/>
              </a:spcAft>
              <a:buClr>
                <a:schemeClr val="accent3"/>
              </a:buClr>
              <a:buSzPts val="3600"/>
              <a:buNone/>
              <a:defRPr sz="4800">
                <a:solidFill>
                  <a:schemeClr val="accent3"/>
                </a:solidFill>
              </a:defRPr>
            </a:lvl9pPr>
          </a:lstStyle>
          <a:p>
            <a:endParaRPr/>
          </a:p>
        </p:txBody>
      </p:sp>
      <p:sp>
        <p:nvSpPr>
          <p:cNvPr id="298" name="Google Shape;298;p16"/>
          <p:cNvSpPr txBox="1">
            <a:spLocks noGrp="1"/>
          </p:cNvSpPr>
          <p:nvPr>
            <p:ph type="subTitle" idx="1"/>
          </p:nvPr>
        </p:nvSpPr>
        <p:spPr>
          <a:xfrm>
            <a:off x="1557233" y="5611184"/>
            <a:ext cx="4619200" cy="526800"/>
          </a:xfrm>
          <a:prstGeom prst="rect">
            <a:avLst/>
          </a:prstGeom>
          <a:solidFill>
            <a:schemeClr val="lt2"/>
          </a:solidFill>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solidFill>
                  <a:schemeClr val="lt1"/>
                </a:solidFill>
              </a:defRPr>
            </a:lvl1pPr>
            <a:lvl2pPr lvl="1" algn="ctr" rtl="0">
              <a:lnSpc>
                <a:spcPct val="100000"/>
              </a:lnSpc>
              <a:spcBef>
                <a:spcPts val="2133"/>
              </a:spcBef>
              <a:spcAft>
                <a:spcPts val="0"/>
              </a:spcAft>
              <a:buSzPts val="1400"/>
              <a:buNone/>
              <a:defRPr/>
            </a:lvl2pPr>
            <a:lvl3pPr lvl="2" algn="ctr" rtl="0">
              <a:lnSpc>
                <a:spcPct val="100000"/>
              </a:lnSpc>
              <a:spcBef>
                <a:spcPts val="2133"/>
              </a:spcBef>
              <a:spcAft>
                <a:spcPts val="0"/>
              </a:spcAft>
              <a:buSzPts val="1400"/>
              <a:buNone/>
              <a:defRPr/>
            </a:lvl3pPr>
            <a:lvl4pPr lvl="3" algn="ctr" rtl="0">
              <a:lnSpc>
                <a:spcPct val="100000"/>
              </a:lnSpc>
              <a:spcBef>
                <a:spcPts val="2133"/>
              </a:spcBef>
              <a:spcAft>
                <a:spcPts val="0"/>
              </a:spcAft>
              <a:buSzPts val="1400"/>
              <a:buNone/>
              <a:defRPr/>
            </a:lvl4pPr>
            <a:lvl5pPr lvl="4" algn="ctr" rtl="0">
              <a:lnSpc>
                <a:spcPct val="100000"/>
              </a:lnSpc>
              <a:spcBef>
                <a:spcPts val="2133"/>
              </a:spcBef>
              <a:spcAft>
                <a:spcPts val="0"/>
              </a:spcAft>
              <a:buSzPts val="1400"/>
              <a:buNone/>
              <a:defRPr/>
            </a:lvl5pPr>
            <a:lvl6pPr lvl="5" algn="ctr" rtl="0">
              <a:lnSpc>
                <a:spcPct val="100000"/>
              </a:lnSpc>
              <a:spcBef>
                <a:spcPts val="2133"/>
              </a:spcBef>
              <a:spcAft>
                <a:spcPts val="0"/>
              </a:spcAft>
              <a:buSzPts val="1400"/>
              <a:buNone/>
              <a:defRPr/>
            </a:lvl6pPr>
            <a:lvl7pPr lvl="6" algn="ctr" rtl="0">
              <a:lnSpc>
                <a:spcPct val="100000"/>
              </a:lnSpc>
              <a:spcBef>
                <a:spcPts val="2133"/>
              </a:spcBef>
              <a:spcAft>
                <a:spcPts val="0"/>
              </a:spcAft>
              <a:buSzPts val="1400"/>
              <a:buNone/>
              <a:defRPr/>
            </a:lvl7pPr>
            <a:lvl8pPr lvl="7" algn="ctr" rtl="0">
              <a:lnSpc>
                <a:spcPct val="100000"/>
              </a:lnSpc>
              <a:spcBef>
                <a:spcPts val="2133"/>
              </a:spcBef>
              <a:spcAft>
                <a:spcPts val="0"/>
              </a:spcAft>
              <a:buSzPts val="1400"/>
              <a:buNone/>
              <a:defRPr/>
            </a:lvl8pPr>
            <a:lvl9pPr lvl="8" algn="ctr" rtl="0">
              <a:lnSpc>
                <a:spcPct val="100000"/>
              </a:lnSpc>
              <a:spcBef>
                <a:spcPts val="2133"/>
              </a:spcBef>
              <a:spcAft>
                <a:spcPts val="2133"/>
              </a:spcAft>
              <a:buSzPts val="1400"/>
              <a:buNone/>
              <a:defRPr/>
            </a:lvl9pPr>
          </a:lstStyle>
          <a:p>
            <a:endParaRPr/>
          </a:p>
        </p:txBody>
      </p:sp>
      <p:grpSp>
        <p:nvGrpSpPr>
          <p:cNvPr id="299" name="Google Shape;299;p16"/>
          <p:cNvGrpSpPr/>
          <p:nvPr/>
        </p:nvGrpSpPr>
        <p:grpSpPr>
          <a:xfrm>
            <a:off x="7370689" y="716068"/>
            <a:ext cx="5005907" cy="5426037"/>
            <a:chOff x="5528017" y="537051"/>
            <a:chExt cx="3754430" cy="4069528"/>
          </a:xfrm>
        </p:grpSpPr>
        <p:sp>
          <p:nvSpPr>
            <p:cNvPr id="300" name="Google Shape;300;p16"/>
            <p:cNvSpPr/>
            <p:nvPr/>
          </p:nvSpPr>
          <p:spPr>
            <a:xfrm rot="-5400000">
              <a:off x="6521687" y="2027988"/>
              <a:ext cx="933300" cy="1087500"/>
            </a:xfrm>
            <a:prstGeom prst="round2SameRect">
              <a:avLst>
                <a:gd name="adj1" fmla="val 50000"/>
                <a:gd name="adj2" fmla="val 0"/>
              </a:avLst>
            </a:prstGeom>
            <a:gradFill>
              <a:gsLst>
                <a:gs pos="0">
                  <a:schemeClr val="accent5"/>
                </a:gs>
                <a:gs pos="50000">
                  <a:schemeClr val="accent2"/>
                </a:gs>
                <a:gs pos="100000">
                  <a:schemeClr val="accent2"/>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301" name="Google Shape;301;p16"/>
            <p:cNvGrpSpPr/>
            <p:nvPr/>
          </p:nvGrpSpPr>
          <p:grpSpPr>
            <a:xfrm>
              <a:off x="7232023" y="537051"/>
              <a:ext cx="2050423" cy="4069528"/>
              <a:chOff x="7615209" y="1054631"/>
              <a:chExt cx="1528798" cy="3034244"/>
            </a:xfrm>
          </p:grpSpPr>
          <p:sp>
            <p:nvSpPr>
              <p:cNvPr id="302" name="Google Shape;302;p16"/>
              <p:cNvSpPr/>
              <p:nvPr/>
            </p:nvSpPr>
            <p:spPr>
              <a:xfrm rot="-5400000">
                <a:off x="8144800" y="2308470"/>
                <a:ext cx="1324844" cy="565683"/>
              </a:xfrm>
              <a:custGeom>
                <a:avLst/>
                <a:gdLst/>
                <a:ahLst/>
                <a:cxnLst/>
                <a:rect l="l" t="t" r="r" b="b"/>
                <a:pathLst>
                  <a:path w="30355" h="12961" extrusionOk="0">
                    <a:moveTo>
                      <a:pt x="14874" y="0"/>
                    </a:moveTo>
                    <a:cubicBezTo>
                      <a:pt x="12041" y="0"/>
                      <a:pt x="9232" y="570"/>
                      <a:pt x="6754" y="1915"/>
                    </a:cubicBezTo>
                    <a:cubicBezTo>
                      <a:pt x="2868" y="4023"/>
                      <a:pt x="1" y="8272"/>
                      <a:pt x="307" y="12684"/>
                    </a:cubicBezTo>
                    <a:cubicBezTo>
                      <a:pt x="1153" y="12803"/>
                      <a:pt x="1981" y="12960"/>
                      <a:pt x="2748" y="12960"/>
                    </a:cubicBezTo>
                    <a:cubicBezTo>
                      <a:pt x="3706" y="12960"/>
                      <a:pt x="4570" y="12715"/>
                      <a:pt x="5258" y="11843"/>
                    </a:cubicBezTo>
                    <a:cubicBezTo>
                      <a:pt x="6492" y="10278"/>
                      <a:pt x="7673" y="8755"/>
                      <a:pt x="9334" y="7605"/>
                    </a:cubicBezTo>
                    <a:cubicBezTo>
                      <a:pt x="10862" y="6548"/>
                      <a:pt x="12701" y="5857"/>
                      <a:pt x="14545" y="5857"/>
                    </a:cubicBezTo>
                    <a:cubicBezTo>
                      <a:pt x="14954" y="5857"/>
                      <a:pt x="15363" y="5891"/>
                      <a:pt x="15769" y="5963"/>
                    </a:cubicBezTo>
                    <a:cubicBezTo>
                      <a:pt x="18071" y="6368"/>
                      <a:pt x="19998" y="7891"/>
                      <a:pt x="21798" y="9384"/>
                    </a:cubicBezTo>
                    <a:cubicBezTo>
                      <a:pt x="22821" y="10232"/>
                      <a:pt x="23873" y="11135"/>
                      <a:pt x="24391" y="12361"/>
                    </a:cubicBezTo>
                    <a:cubicBezTo>
                      <a:pt x="26082" y="12135"/>
                      <a:pt x="27785" y="11994"/>
                      <a:pt x="29492" y="11938"/>
                    </a:cubicBezTo>
                    <a:cubicBezTo>
                      <a:pt x="30354" y="9234"/>
                      <a:pt x="29234" y="6173"/>
                      <a:pt x="27221" y="4173"/>
                    </a:cubicBezTo>
                    <a:cubicBezTo>
                      <a:pt x="25208" y="2174"/>
                      <a:pt x="22441" y="1101"/>
                      <a:pt x="19666" y="514"/>
                    </a:cubicBezTo>
                    <a:cubicBezTo>
                      <a:pt x="18099" y="184"/>
                      <a:pt x="16483" y="0"/>
                      <a:pt x="14874" y="0"/>
                    </a:cubicBezTo>
                    <a:close/>
                  </a:path>
                </a:pathLst>
              </a:custGeom>
              <a:solidFill>
                <a:schemeClr val="accent5"/>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3" name="Google Shape;303;p16"/>
              <p:cNvSpPr/>
              <p:nvPr/>
            </p:nvSpPr>
            <p:spPr>
              <a:xfrm rot="-5400000">
                <a:off x="7754045" y="2117827"/>
                <a:ext cx="1818120" cy="870238"/>
              </a:xfrm>
              <a:custGeom>
                <a:avLst/>
                <a:gdLst/>
                <a:ahLst/>
                <a:cxnLst/>
                <a:rect l="l" t="t" r="r" b="b"/>
                <a:pathLst>
                  <a:path w="41657" h="19939" extrusionOk="0">
                    <a:moveTo>
                      <a:pt x="20994" y="0"/>
                    </a:moveTo>
                    <a:cubicBezTo>
                      <a:pt x="20939" y="0"/>
                      <a:pt x="20883" y="0"/>
                      <a:pt x="20827" y="0"/>
                    </a:cubicBezTo>
                    <a:cubicBezTo>
                      <a:pt x="18402" y="6"/>
                      <a:pt x="15946" y="120"/>
                      <a:pt x="13624" y="818"/>
                    </a:cubicBezTo>
                    <a:cubicBezTo>
                      <a:pt x="12095" y="1276"/>
                      <a:pt x="10647" y="1985"/>
                      <a:pt x="9304" y="2849"/>
                    </a:cubicBezTo>
                    <a:cubicBezTo>
                      <a:pt x="3621" y="6513"/>
                      <a:pt x="0" y="13178"/>
                      <a:pt x="20" y="19938"/>
                    </a:cubicBezTo>
                    <a:cubicBezTo>
                      <a:pt x="1207" y="19902"/>
                      <a:pt x="2422" y="19938"/>
                      <a:pt x="3602" y="19826"/>
                    </a:cubicBezTo>
                    <a:cubicBezTo>
                      <a:pt x="4973" y="19699"/>
                      <a:pt x="4753" y="19586"/>
                      <a:pt x="5076" y="18261"/>
                    </a:cubicBezTo>
                    <a:cubicBezTo>
                      <a:pt x="5577" y="16214"/>
                      <a:pt x="6470" y="14258"/>
                      <a:pt x="7696" y="12541"/>
                    </a:cubicBezTo>
                    <a:cubicBezTo>
                      <a:pt x="8367" y="11603"/>
                      <a:pt x="9146" y="10725"/>
                      <a:pt x="10109" y="10094"/>
                    </a:cubicBezTo>
                    <a:cubicBezTo>
                      <a:pt x="11129" y="9425"/>
                      <a:pt x="12314" y="9055"/>
                      <a:pt x="13494" y="8751"/>
                    </a:cubicBezTo>
                    <a:cubicBezTo>
                      <a:pt x="15830" y="8147"/>
                      <a:pt x="18289" y="7784"/>
                      <a:pt x="20718" y="7784"/>
                    </a:cubicBezTo>
                    <a:cubicBezTo>
                      <a:pt x="24301" y="7784"/>
                      <a:pt x="27819" y="8574"/>
                      <a:pt x="30779" y="10547"/>
                    </a:cubicBezTo>
                    <a:cubicBezTo>
                      <a:pt x="31447" y="10989"/>
                      <a:pt x="32086" y="11499"/>
                      <a:pt x="32532" y="12164"/>
                    </a:cubicBezTo>
                    <a:cubicBezTo>
                      <a:pt x="32883" y="12686"/>
                      <a:pt x="33099" y="13287"/>
                      <a:pt x="33283" y="13887"/>
                    </a:cubicBezTo>
                    <a:cubicBezTo>
                      <a:pt x="33802" y="15569"/>
                      <a:pt x="34110" y="17320"/>
                      <a:pt x="34197" y="19077"/>
                    </a:cubicBezTo>
                    <a:cubicBezTo>
                      <a:pt x="36540" y="18995"/>
                      <a:pt x="38881" y="18911"/>
                      <a:pt x="41222" y="18829"/>
                    </a:cubicBezTo>
                    <a:cubicBezTo>
                      <a:pt x="41656" y="13791"/>
                      <a:pt x="40494" y="8348"/>
                      <a:pt x="36894" y="4797"/>
                    </a:cubicBezTo>
                    <a:cubicBezTo>
                      <a:pt x="34850" y="2783"/>
                      <a:pt x="32160" y="1513"/>
                      <a:pt x="29374" y="823"/>
                    </a:cubicBezTo>
                    <a:cubicBezTo>
                      <a:pt x="26642" y="146"/>
                      <a:pt x="23808" y="0"/>
                      <a:pt x="20994" y="0"/>
                    </a:cubicBezTo>
                    <a:close/>
                  </a:path>
                </a:pathLst>
              </a:custGeom>
              <a:solidFill>
                <a:schemeClr val="accent6"/>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4" name="Google Shape;304;p16"/>
              <p:cNvSpPr/>
              <p:nvPr/>
            </p:nvSpPr>
            <p:spPr>
              <a:xfrm rot="-5400000">
                <a:off x="7375883" y="1963431"/>
                <a:ext cx="2327806" cy="1207832"/>
              </a:xfrm>
              <a:custGeom>
                <a:avLst/>
                <a:gdLst/>
                <a:ahLst/>
                <a:cxnLst/>
                <a:rect l="l" t="t" r="r" b="b"/>
                <a:pathLst>
                  <a:path w="53335" h="27674" extrusionOk="0">
                    <a:moveTo>
                      <a:pt x="26142" y="1"/>
                    </a:moveTo>
                    <a:cubicBezTo>
                      <a:pt x="23898" y="1"/>
                      <a:pt x="21649" y="179"/>
                      <a:pt x="19456" y="531"/>
                    </a:cubicBezTo>
                    <a:cubicBezTo>
                      <a:pt x="16667" y="979"/>
                      <a:pt x="14505" y="1626"/>
                      <a:pt x="12653" y="2566"/>
                    </a:cubicBezTo>
                    <a:cubicBezTo>
                      <a:pt x="10633" y="3593"/>
                      <a:pt x="8786" y="5087"/>
                      <a:pt x="7166" y="7007"/>
                    </a:cubicBezTo>
                    <a:cubicBezTo>
                      <a:pt x="5692" y="8751"/>
                      <a:pt x="4439" y="10805"/>
                      <a:pt x="3441" y="13105"/>
                    </a:cubicBezTo>
                    <a:cubicBezTo>
                      <a:pt x="2580" y="15091"/>
                      <a:pt x="1874" y="17310"/>
                      <a:pt x="1280" y="19887"/>
                    </a:cubicBezTo>
                    <a:cubicBezTo>
                      <a:pt x="774" y="22091"/>
                      <a:pt x="403" y="24293"/>
                      <a:pt x="0" y="26923"/>
                    </a:cubicBezTo>
                    <a:lnTo>
                      <a:pt x="9" y="26924"/>
                    </a:lnTo>
                    <a:cubicBezTo>
                      <a:pt x="43" y="26702"/>
                      <a:pt x="351" y="26588"/>
                      <a:pt x="921" y="26588"/>
                    </a:cubicBezTo>
                    <a:cubicBezTo>
                      <a:pt x="2407" y="26588"/>
                      <a:pt x="5283" y="27352"/>
                      <a:pt x="6227" y="27602"/>
                    </a:cubicBezTo>
                    <a:cubicBezTo>
                      <a:pt x="6355" y="27636"/>
                      <a:pt x="6447" y="27661"/>
                      <a:pt x="6499" y="27674"/>
                    </a:cubicBezTo>
                    <a:lnTo>
                      <a:pt x="6506" y="27674"/>
                    </a:lnTo>
                    <a:lnTo>
                      <a:pt x="6506" y="27668"/>
                    </a:lnTo>
                    <a:cubicBezTo>
                      <a:pt x="6549" y="27098"/>
                      <a:pt x="6556" y="26522"/>
                      <a:pt x="6562" y="25962"/>
                    </a:cubicBezTo>
                    <a:cubicBezTo>
                      <a:pt x="6575" y="24862"/>
                      <a:pt x="6585" y="23726"/>
                      <a:pt x="6880" y="22566"/>
                    </a:cubicBezTo>
                    <a:cubicBezTo>
                      <a:pt x="7376" y="20610"/>
                      <a:pt x="8224" y="18722"/>
                      <a:pt x="9405" y="16955"/>
                    </a:cubicBezTo>
                    <a:cubicBezTo>
                      <a:pt x="11243" y="14207"/>
                      <a:pt x="13840" y="11778"/>
                      <a:pt x="17130" y="9740"/>
                    </a:cubicBezTo>
                    <a:cubicBezTo>
                      <a:pt x="18625" y="8813"/>
                      <a:pt x="19912" y="8186"/>
                      <a:pt x="21181" y="7763"/>
                    </a:cubicBezTo>
                    <a:cubicBezTo>
                      <a:pt x="22771" y="7233"/>
                      <a:pt x="24495" y="6975"/>
                      <a:pt x="26445" y="6975"/>
                    </a:cubicBezTo>
                    <a:cubicBezTo>
                      <a:pt x="29031" y="6975"/>
                      <a:pt x="31626" y="7445"/>
                      <a:pt x="33598" y="7852"/>
                    </a:cubicBezTo>
                    <a:cubicBezTo>
                      <a:pt x="34827" y="8108"/>
                      <a:pt x="36126" y="8403"/>
                      <a:pt x="37308" y="8952"/>
                    </a:cubicBezTo>
                    <a:cubicBezTo>
                      <a:pt x="38184" y="9361"/>
                      <a:pt x="39046" y="9929"/>
                      <a:pt x="39947" y="10689"/>
                    </a:cubicBezTo>
                    <a:cubicBezTo>
                      <a:pt x="42030" y="12450"/>
                      <a:pt x="43687" y="14768"/>
                      <a:pt x="44739" y="17398"/>
                    </a:cubicBezTo>
                    <a:cubicBezTo>
                      <a:pt x="45791" y="20028"/>
                      <a:pt x="46189" y="22849"/>
                      <a:pt x="45894" y="25560"/>
                    </a:cubicBezTo>
                    <a:lnTo>
                      <a:pt x="45894" y="25566"/>
                    </a:lnTo>
                    <a:lnTo>
                      <a:pt x="45900" y="25566"/>
                    </a:lnTo>
                    <a:cubicBezTo>
                      <a:pt x="46143" y="25564"/>
                      <a:pt x="46389" y="25561"/>
                      <a:pt x="46632" y="25561"/>
                    </a:cubicBezTo>
                    <a:cubicBezTo>
                      <a:pt x="48856" y="25561"/>
                      <a:pt x="51110" y="25639"/>
                      <a:pt x="53329" y="25788"/>
                    </a:cubicBezTo>
                    <a:lnTo>
                      <a:pt x="53334" y="25788"/>
                    </a:lnTo>
                    <a:lnTo>
                      <a:pt x="53334" y="25783"/>
                    </a:lnTo>
                    <a:cubicBezTo>
                      <a:pt x="53320" y="22897"/>
                      <a:pt x="53268" y="20075"/>
                      <a:pt x="52809" y="17340"/>
                    </a:cubicBezTo>
                    <a:cubicBezTo>
                      <a:pt x="52289" y="14230"/>
                      <a:pt x="51304" y="11741"/>
                      <a:pt x="49798" y="9729"/>
                    </a:cubicBezTo>
                    <a:cubicBezTo>
                      <a:pt x="49266" y="9020"/>
                      <a:pt x="48655" y="8354"/>
                      <a:pt x="48065" y="7713"/>
                    </a:cubicBezTo>
                    <a:cubicBezTo>
                      <a:pt x="47789" y="7412"/>
                      <a:pt x="47503" y="7102"/>
                      <a:pt x="47230" y="6791"/>
                    </a:cubicBezTo>
                    <a:cubicBezTo>
                      <a:pt x="47119" y="6665"/>
                      <a:pt x="47007" y="6534"/>
                      <a:pt x="46898" y="6407"/>
                    </a:cubicBezTo>
                    <a:cubicBezTo>
                      <a:pt x="46415" y="5849"/>
                      <a:pt x="45916" y="5271"/>
                      <a:pt x="45333" y="4799"/>
                    </a:cubicBezTo>
                    <a:cubicBezTo>
                      <a:pt x="44511" y="4128"/>
                      <a:pt x="43513" y="3668"/>
                      <a:pt x="42557" y="3269"/>
                    </a:cubicBezTo>
                    <a:cubicBezTo>
                      <a:pt x="39982" y="2197"/>
                      <a:pt x="37275" y="1373"/>
                      <a:pt x="34511" y="825"/>
                    </a:cubicBezTo>
                    <a:cubicBezTo>
                      <a:pt x="31759" y="278"/>
                      <a:pt x="28941" y="1"/>
                      <a:pt x="26142" y="1"/>
                    </a:cubicBezTo>
                    <a:close/>
                  </a:path>
                </a:pathLst>
              </a:custGeom>
              <a:solidFill>
                <a:schemeClr val="accent4"/>
              </a:solid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5" name="Google Shape;305;p16"/>
              <p:cNvSpPr/>
              <p:nvPr/>
            </p:nvSpPr>
            <p:spPr>
              <a:xfrm rot="-5400000">
                <a:off x="7375817" y="1963148"/>
                <a:ext cx="2328068" cy="1208312"/>
              </a:xfrm>
              <a:custGeom>
                <a:avLst/>
                <a:gdLst/>
                <a:ahLst/>
                <a:cxnLst/>
                <a:rect l="l" t="t" r="r" b="b"/>
                <a:pathLst>
                  <a:path w="53341" h="27685" extrusionOk="0">
                    <a:moveTo>
                      <a:pt x="26144" y="9"/>
                    </a:moveTo>
                    <a:cubicBezTo>
                      <a:pt x="31758" y="9"/>
                      <a:pt x="37373" y="1115"/>
                      <a:pt x="42556" y="3275"/>
                    </a:cubicBezTo>
                    <a:cubicBezTo>
                      <a:pt x="43533" y="3683"/>
                      <a:pt x="44508" y="4133"/>
                      <a:pt x="45332" y="4803"/>
                    </a:cubicBezTo>
                    <a:cubicBezTo>
                      <a:pt x="46044" y="5382"/>
                      <a:pt x="46622" y="6106"/>
                      <a:pt x="47229" y="6794"/>
                    </a:cubicBezTo>
                    <a:cubicBezTo>
                      <a:pt x="48088" y="7771"/>
                      <a:pt x="49017" y="8690"/>
                      <a:pt x="49796" y="9733"/>
                    </a:cubicBezTo>
                    <a:cubicBezTo>
                      <a:pt x="53136" y="14199"/>
                      <a:pt x="53302" y="20206"/>
                      <a:pt x="53329" y="25785"/>
                    </a:cubicBezTo>
                    <a:cubicBezTo>
                      <a:pt x="51100" y="25634"/>
                      <a:pt x="48866" y="25558"/>
                      <a:pt x="46632" y="25558"/>
                    </a:cubicBezTo>
                    <a:cubicBezTo>
                      <a:pt x="46388" y="25558"/>
                      <a:pt x="46145" y="25558"/>
                      <a:pt x="45900" y="25560"/>
                    </a:cubicBezTo>
                    <a:cubicBezTo>
                      <a:pt x="46503" y="20035"/>
                      <a:pt x="44198" y="14274"/>
                      <a:pt x="39953" y="10688"/>
                    </a:cubicBezTo>
                    <a:cubicBezTo>
                      <a:pt x="39145" y="10006"/>
                      <a:pt x="38270" y="9398"/>
                      <a:pt x="37311" y="8951"/>
                    </a:cubicBezTo>
                    <a:cubicBezTo>
                      <a:pt x="36139" y="8404"/>
                      <a:pt x="34867" y="8114"/>
                      <a:pt x="33601" y="7851"/>
                    </a:cubicBezTo>
                    <a:cubicBezTo>
                      <a:pt x="31257" y="7366"/>
                      <a:pt x="28834" y="6973"/>
                      <a:pt x="26447" y="6973"/>
                    </a:cubicBezTo>
                    <a:cubicBezTo>
                      <a:pt x="24657" y="6973"/>
                      <a:pt x="22885" y="7195"/>
                      <a:pt x="21181" y="7761"/>
                    </a:cubicBezTo>
                    <a:cubicBezTo>
                      <a:pt x="19752" y="8237"/>
                      <a:pt x="18409" y="8946"/>
                      <a:pt x="17129" y="9739"/>
                    </a:cubicBezTo>
                    <a:cubicBezTo>
                      <a:pt x="14112" y="11609"/>
                      <a:pt x="11377" y="14002"/>
                      <a:pt x="9404" y="16956"/>
                    </a:cubicBezTo>
                    <a:cubicBezTo>
                      <a:pt x="8261" y="18667"/>
                      <a:pt x="7383" y="20568"/>
                      <a:pt x="6876" y="22567"/>
                    </a:cubicBezTo>
                    <a:cubicBezTo>
                      <a:pt x="6433" y="24320"/>
                      <a:pt x="6631" y="25982"/>
                      <a:pt x="6502" y="27671"/>
                    </a:cubicBezTo>
                    <a:cubicBezTo>
                      <a:pt x="6068" y="27563"/>
                      <a:pt x="2611" y="26586"/>
                      <a:pt x="925" y="26586"/>
                    </a:cubicBezTo>
                    <a:cubicBezTo>
                      <a:pt x="401" y="26586"/>
                      <a:pt x="48" y="26681"/>
                      <a:pt x="9" y="26926"/>
                    </a:cubicBezTo>
                    <a:cubicBezTo>
                      <a:pt x="728" y="22220"/>
                      <a:pt x="1558" y="17477"/>
                      <a:pt x="3449" y="13109"/>
                    </a:cubicBezTo>
                    <a:cubicBezTo>
                      <a:pt x="5342" y="8741"/>
                      <a:pt x="8415" y="4727"/>
                      <a:pt x="12660" y="2572"/>
                    </a:cubicBezTo>
                    <a:cubicBezTo>
                      <a:pt x="14778" y="1495"/>
                      <a:pt x="17114" y="915"/>
                      <a:pt x="19461" y="537"/>
                    </a:cubicBezTo>
                    <a:cubicBezTo>
                      <a:pt x="21670" y="185"/>
                      <a:pt x="23906" y="9"/>
                      <a:pt x="26144" y="9"/>
                    </a:cubicBezTo>
                    <a:close/>
                    <a:moveTo>
                      <a:pt x="26144" y="1"/>
                    </a:moveTo>
                    <a:cubicBezTo>
                      <a:pt x="23900" y="1"/>
                      <a:pt x="21651" y="177"/>
                      <a:pt x="19458" y="530"/>
                    </a:cubicBezTo>
                    <a:cubicBezTo>
                      <a:pt x="16669" y="978"/>
                      <a:pt x="14507" y="1625"/>
                      <a:pt x="12655" y="2564"/>
                    </a:cubicBezTo>
                    <a:cubicBezTo>
                      <a:pt x="10633" y="3591"/>
                      <a:pt x="8787" y="5087"/>
                      <a:pt x="7166" y="7006"/>
                    </a:cubicBezTo>
                    <a:cubicBezTo>
                      <a:pt x="6419" y="7892"/>
                      <a:pt x="5717" y="8872"/>
                      <a:pt x="5083" y="9920"/>
                    </a:cubicBezTo>
                    <a:cubicBezTo>
                      <a:pt x="4477" y="10922"/>
                      <a:pt x="3925" y="11993"/>
                      <a:pt x="3442" y="13108"/>
                    </a:cubicBezTo>
                    <a:cubicBezTo>
                      <a:pt x="2581" y="15095"/>
                      <a:pt x="1875" y="17314"/>
                      <a:pt x="1281" y="19891"/>
                    </a:cubicBezTo>
                    <a:cubicBezTo>
                      <a:pt x="774" y="22095"/>
                      <a:pt x="403" y="24297"/>
                      <a:pt x="1" y="26926"/>
                    </a:cubicBezTo>
                    <a:lnTo>
                      <a:pt x="9" y="26928"/>
                    </a:lnTo>
                    <a:lnTo>
                      <a:pt x="19" y="26930"/>
                    </a:lnTo>
                    <a:cubicBezTo>
                      <a:pt x="53" y="26710"/>
                      <a:pt x="357" y="26598"/>
                      <a:pt x="925" y="26598"/>
                    </a:cubicBezTo>
                    <a:cubicBezTo>
                      <a:pt x="2411" y="26598"/>
                      <a:pt x="5285" y="27360"/>
                      <a:pt x="6229" y="27612"/>
                    </a:cubicBezTo>
                    <a:cubicBezTo>
                      <a:pt x="6357" y="27645"/>
                      <a:pt x="6449" y="27669"/>
                      <a:pt x="6501" y="27683"/>
                    </a:cubicBezTo>
                    <a:lnTo>
                      <a:pt x="6512" y="27685"/>
                    </a:lnTo>
                    <a:lnTo>
                      <a:pt x="6512" y="27673"/>
                    </a:lnTo>
                    <a:cubicBezTo>
                      <a:pt x="6555" y="27104"/>
                      <a:pt x="6562" y="26526"/>
                      <a:pt x="6567" y="25968"/>
                    </a:cubicBezTo>
                    <a:cubicBezTo>
                      <a:pt x="6578" y="24869"/>
                      <a:pt x="6591" y="23732"/>
                      <a:pt x="6886" y="22573"/>
                    </a:cubicBezTo>
                    <a:cubicBezTo>
                      <a:pt x="7133" y="21592"/>
                      <a:pt x="7478" y="20611"/>
                      <a:pt x="7910" y="19661"/>
                    </a:cubicBezTo>
                    <a:cubicBezTo>
                      <a:pt x="8328" y="18735"/>
                      <a:pt x="8836" y="17827"/>
                      <a:pt x="9411" y="16963"/>
                    </a:cubicBezTo>
                    <a:cubicBezTo>
                      <a:pt x="10359" y="15545"/>
                      <a:pt x="11525" y="14195"/>
                      <a:pt x="12880" y="12951"/>
                    </a:cubicBezTo>
                    <a:cubicBezTo>
                      <a:pt x="14135" y="11798"/>
                      <a:pt x="15566" y="10719"/>
                      <a:pt x="17133" y="9749"/>
                    </a:cubicBezTo>
                    <a:cubicBezTo>
                      <a:pt x="18629" y="8821"/>
                      <a:pt x="19916" y="8194"/>
                      <a:pt x="21183" y="7771"/>
                    </a:cubicBezTo>
                    <a:cubicBezTo>
                      <a:pt x="22001" y="7501"/>
                      <a:pt x="22877" y="7295"/>
                      <a:pt x="23782" y="7166"/>
                    </a:cubicBezTo>
                    <a:cubicBezTo>
                      <a:pt x="24621" y="7045"/>
                      <a:pt x="25517" y="6985"/>
                      <a:pt x="26447" y="6985"/>
                    </a:cubicBezTo>
                    <a:cubicBezTo>
                      <a:pt x="29033" y="6985"/>
                      <a:pt x="31628" y="7454"/>
                      <a:pt x="33600" y="7862"/>
                    </a:cubicBezTo>
                    <a:cubicBezTo>
                      <a:pt x="34828" y="8115"/>
                      <a:pt x="36125" y="8410"/>
                      <a:pt x="37308" y="8961"/>
                    </a:cubicBezTo>
                    <a:cubicBezTo>
                      <a:pt x="38184" y="9368"/>
                      <a:pt x="39047" y="9934"/>
                      <a:pt x="39947" y="10695"/>
                    </a:cubicBezTo>
                    <a:cubicBezTo>
                      <a:pt x="42031" y="12452"/>
                      <a:pt x="43686" y="14772"/>
                      <a:pt x="44737" y="17402"/>
                    </a:cubicBezTo>
                    <a:cubicBezTo>
                      <a:pt x="45788" y="20029"/>
                      <a:pt x="46188" y="22852"/>
                      <a:pt x="45893" y="25560"/>
                    </a:cubicBezTo>
                    <a:lnTo>
                      <a:pt x="45892" y="25571"/>
                    </a:lnTo>
                    <a:lnTo>
                      <a:pt x="45902" y="25571"/>
                    </a:lnTo>
                    <a:cubicBezTo>
                      <a:pt x="46145" y="25570"/>
                      <a:pt x="46391" y="25570"/>
                      <a:pt x="46634" y="25570"/>
                    </a:cubicBezTo>
                    <a:cubicBezTo>
                      <a:pt x="48857" y="25570"/>
                      <a:pt x="51112" y="25644"/>
                      <a:pt x="53331" y="25795"/>
                    </a:cubicBezTo>
                    <a:lnTo>
                      <a:pt x="53341" y="25795"/>
                    </a:lnTo>
                    <a:lnTo>
                      <a:pt x="53341" y="25787"/>
                    </a:lnTo>
                    <a:cubicBezTo>
                      <a:pt x="53326" y="22898"/>
                      <a:pt x="53273" y="20079"/>
                      <a:pt x="52816" y="17341"/>
                    </a:cubicBezTo>
                    <a:cubicBezTo>
                      <a:pt x="52566" y="15856"/>
                      <a:pt x="52222" y="14547"/>
                      <a:pt x="51763" y="13339"/>
                    </a:cubicBezTo>
                    <a:cubicBezTo>
                      <a:pt x="51516" y="12687"/>
                      <a:pt x="51230" y="12057"/>
                      <a:pt x="50915" y="11473"/>
                    </a:cubicBezTo>
                    <a:cubicBezTo>
                      <a:pt x="50584" y="10859"/>
                      <a:pt x="50210" y="10272"/>
                      <a:pt x="49805" y="9727"/>
                    </a:cubicBezTo>
                    <a:cubicBezTo>
                      <a:pt x="49273" y="9018"/>
                      <a:pt x="48663" y="8354"/>
                      <a:pt x="48072" y="7711"/>
                    </a:cubicBezTo>
                    <a:cubicBezTo>
                      <a:pt x="47794" y="7411"/>
                      <a:pt x="47510" y="7100"/>
                      <a:pt x="47236" y="6789"/>
                    </a:cubicBezTo>
                    <a:cubicBezTo>
                      <a:pt x="47124" y="6661"/>
                      <a:pt x="47011" y="6532"/>
                      <a:pt x="46903" y="6405"/>
                    </a:cubicBezTo>
                    <a:cubicBezTo>
                      <a:pt x="46420" y="5847"/>
                      <a:pt x="45922" y="5268"/>
                      <a:pt x="45340" y="4795"/>
                    </a:cubicBezTo>
                    <a:cubicBezTo>
                      <a:pt x="44514" y="4125"/>
                      <a:pt x="43516" y="3665"/>
                      <a:pt x="42560" y="3266"/>
                    </a:cubicBezTo>
                    <a:cubicBezTo>
                      <a:pt x="39989" y="2192"/>
                      <a:pt x="37281" y="1371"/>
                      <a:pt x="34514" y="822"/>
                    </a:cubicBezTo>
                    <a:cubicBezTo>
                      <a:pt x="31761" y="278"/>
                      <a:pt x="28945" y="1"/>
                      <a:pt x="26144" y="1"/>
                    </a:cubicBezTo>
                    <a:close/>
                  </a:path>
                </a:pathLst>
              </a:custGeom>
              <a:solidFill>
                <a:srgbClr val="000000"/>
              </a:solid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6" name="Google Shape;306;p16"/>
              <p:cNvSpPr/>
              <p:nvPr/>
            </p:nvSpPr>
            <p:spPr>
              <a:xfrm rot="-5400000">
                <a:off x="6847210" y="1822630"/>
                <a:ext cx="3034244" cy="1498246"/>
              </a:xfrm>
              <a:custGeom>
                <a:avLst/>
                <a:gdLst/>
                <a:ahLst/>
                <a:cxnLst/>
                <a:rect l="l" t="t" r="r" b="b"/>
                <a:pathLst>
                  <a:path w="69521" h="34328" extrusionOk="0">
                    <a:moveTo>
                      <a:pt x="32897" y="1"/>
                    </a:moveTo>
                    <a:cubicBezTo>
                      <a:pt x="30073" y="1"/>
                      <a:pt x="27258" y="260"/>
                      <a:pt x="24513" y="904"/>
                    </a:cubicBezTo>
                    <a:cubicBezTo>
                      <a:pt x="19839" y="2003"/>
                      <a:pt x="15358" y="4278"/>
                      <a:pt x="12137" y="7837"/>
                    </a:cubicBezTo>
                    <a:cubicBezTo>
                      <a:pt x="10219" y="9956"/>
                      <a:pt x="8794" y="12464"/>
                      <a:pt x="7382" y="14951"/>
                    </a:cubicBezTo>
                    <a:cubicBezTo>
                      <a:pt x="5318" y="18586"/>
                      <a:pt x="3233" y="22279"/>
                      <a:pt x="2202" y="26332"/>
                    </a:cubicBezTo>
                    <a:cubicBezTo>
                      <a:pt x="1533" y="28961"/>
                      <a:pt x="1302" y="31758"/>
                      <a:pt x="0" y="34141"/>
                    </a:cubicBezTo>
                    <a:cubicBezTo>
                      <a:pt x="182" y="33809"/>
                      <a:pt x="1015" y="33693"/>
                      <a:pt x="2107" y="33693"/>
                    </a:cubicBezTo>
                    <a:cubicBezTo>
                      <a:pt x="4492" y="33693"/>
                      <a:pt x="8111" y="34247"/>
                      <a:pt x="8887" y="34328"/>
                    </a:cubicBezTo>
                    <a:cubicBezTo>
                      <a:pt x="9812" y="30203"/>
                      <a:pt x="10747" y="26049"/>
                      <a:pt x="12444" y="22179"/>
                    </a:cubicBezTo>
                    <a:cubicBezTo>
                      <a:pt x="14143" y="18310"/>
                      <a:pt x="16673" y="14696"/>
                      <a:pt x="20213" y="12385"/>
                    </a:cubicBezTo>
                    <a:cubicBezTo>
                      <a:pt x="23624" y="10156"/>
                      <a:pt x="27735" y="9275"/>
                      <a:pt x="31777" y="8750"/>
                    </a:cubicBezTo>
                    <a:cubicBezTo>
                      <a:pt x="33836" y="8483"/>
                      <a:pt x="35950" y="8310"/>
                      <a:pt x="38053" y="8310"/>
                    </a:cubicBezTo>
                    <a:cubicBezTo>
                      <a:pt x="42746" y="8310"/>
                      <a:pt x="47383" y="9170"/>
                      <a:pt x="51224" y="11761"/>
                    </a:cubicBezTo>
                    <a:cubicBezTo>
                      <a:pt x="54612" y="14046"/>
                      <a:pt x="57091" y="17536"/>
                      <a:pt x="58532" y="21360"/>
                    </a:cubicBezTo>
                    <a:cubicBezTo>
                      <a:pt x="59974" y="25183"/>
                      <a:pt x="60423" y="29331"/>
                      <a:pt x="60261" y="33414"/>
                    </a:cubicBezTo>
                    <a:cubicBezTo>
                      <a:pt x="63117" y="33452"/>
                      <a:pt x="65972" y="33489"/>
                      <a:pt x="68828" y="33527"/>
                    </a:cubicBezTo>
                    <a:cubicBezTo>
                      <a:pt x="69521" y="28005"/>
                      <a:pt x="67522" y="22539"/>
                      <a:pt x="65556" y="17332"/>
                    </a:cubicBezTo>
                    <a:cubicBezTo>
                      <a:pt x="64744" y="15178"/>
                      <a:pt x="63920" y="13002"/>
                      <a:pt x="62598" y="11115"/>
                    </a:cubicBezTo>
                    <a:cubicBezTo>
                      <a:pt x="61189" y="9106"/>
                      <a:pt x="59265" y="7503"/>
                      <a:pt x="57199" y="6180"/>
                    </a:cubicBezTo>
                    <a:cubicBezTo>
                      <a:pt x="51743" y="2684"/>
                      <a:pt x="45280" y="1039"/>
                      <a:pt x="38837" y="342"/>
                    </a:cubicBezTo>
                    <a:cubicBezTo>
                      <a:pt x="36867" y="129"/>
                      <a:pt x="34880" y="1"/>
                      <a:pt x="32897" y="1"/>
                    </a:cubicBezTo>
                    <a:close/>
                  </a:path>
                </a:pathLst>
              </a:custGeom>
              <a:solidFill>
                <a:schemeClr val="dk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307" name="Google Shape;307;p16"/>
            <p:cNvGrpSpPr/>
            <p:nvPr/>
          </p:nvGrpSpPr>
          <p:grpSpPr>
            <a:xfrm>
              <a:off x="5528017" y="1372317"/>
              <a:ext cx="1101959" cy="2398989"/>
              <a:chOff x="6593650" y="2895425"/>
              <a:chExt cx="445218" cy="969249"/>
            </a:xfrm>
          </p:grpSpPr>
          <p:sp>
            <p:nvSpPr>
              <p:cNvPr id="308" name="Google Shape;308;p16"/>
              <p:cNvSpPr/>
              <p:nvPr/>
            </p:nvSpPr>
            <p:spPr>
              <a:xfrm>
                <a:off x="6644775" y="3244475"/>
                <a:ext cx="126025" cy="100275"/>
              </a:xfrm>
              <a:custGeom>
                <a:avLst/>
                <a:gdLst/>
                <a:ahLst/>
                <a:cxnLst/>
                <a:rect l="l" t="t" r="r" b="b"/>
                <a:pathLst>
                  <a:path w="5041" h="4011" extrusionOk="0">
                    <a:moveTo>
                      <a:pt x="3327" y="0"/>
                    </a:moveTo>
                    <a:cubicBezTo>
                      <a:pt x="3038" y="218"/>
                      <a:pt x="2288" y="972"/>
                      <a:pt x="1945" y="972"/>
                    </a:cubicBezTo>
                    <a:cubicBezTo>
                      <a:pt x="1918" y="972"/>
                      <a:pt x="1893" y="967"/>
                      <a:pt x="1871" y="957"/>
                    </a:cubicBezTo>
                    <a:cubicBezTo>
                      <a:pt x="1552" y="807"/>
                      <a:pt x="107" y="193"/>
                      <a:pt x="1" y="59"/>
                    </a:cubicBezTo>
                    <a:lnTo>
                      <a:pt x="1" y="59"/>
                    </a:lnTo>
                    <a:cubicBezTo>
                      <a:pt x="422" y="590"/>
                      <a:pt x="843" y="1122"/>
                      <a:pt x="1265" y="1653"/>
                    </a:cubicBezTo>
                    <a:cubicBezTo>
                      <a:pt x="850" y="1919"/>
                      <a:pt x="455" y="2209"/>
                      <a:pt x="81" y="2528"/>
                    </a:cubicBezTo>
                    <a:cubicBezTo>
                      <a:pt x="614" y="2498"/>
                      <a:pt x="1711" y="2433"/>
                      <a:pt x="1987" y="2433"/>
                    </a:cubicBezTo>
                    <a:cubicBezTo>
                      <a:pt x="2022" y="2433"/>
                      <a:pt x="2044" y="2434"/>
                      <a:pt x="2050" y="2436"/>
                    </a:cubicBezTo>
                    <a:cubicBezTo>
                      <a:pt x="2126" y="2464"/>
                      <a:pt x="2928" y="3539"/>
                      <a:pt x="3281" y="4011"/>
                    </a:cubicBezTo>
                    <a:cubicBezTo>
                      <a:pt x="3216" y="3436"/>
                      <a:pt x="3223" y="2853"/>
                      <a:pt x="3301" y="2280"/>
                    </a:cubicBezTo>
                    <a:cubicBezTo>
                      <a:pt x="3876" y="2091"/>
                      <a:pt x="4456" y="1919"/>
                      <a:pt x="5041" y="1768"/>
                    </a:cubicBezTo>
                    <a:cubicBezTo>
                      <a:pt x="4550" y="1658"/>
                      <a:pt x="3473" y="1302"/>
                      <a:pt x="3437" y="1250"/>
                    </a:cubicBezTo>
                    <a:cubicBezTo>
                      <a:pt x="3403" y="1201"/>
                      <a:pt x="3350" y="360"/>
                      <a:pt x="3327" y="0"/>
                    </a:cubicBezTo>
                    <a:close/>
                  </a:path>
                </a:pathLst>
              </a:custGeom>
              <a:solidFill>
                <a:schemeClr val="accent5"/>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9" name="Google Shape;309;p16"/>
              <p:cNvSpPr/>
              <p:nvPr/>
            </p:nvSpPr>
            <p:spPr>
              <a:xfrm>
                <a:off x="6593650" y="2895425"/>
                <a:ext cx="101950" cy="72900"/>
              </a:xfrm>
              <a:custGeom>
                <a:avLst/>
                <a:gdLst/>
                <a:ahLst/>
                <a:cxnLst/>
                <a:rect l="l" t="t" r="r" b="b"/>
                <a:pathLst>
                  <a:path w="4078" h="2916" extrusionOk="0">
                    <a:moveTo>
                      <a:pt x="1" y="1252"/>
                    </a:moveTo>
                    <a:cubicBezTo>
                      <a:pt x="1" y="1252"/>
                      <a:pt x="1" y="1252"/>
                      <a:pt x="1" y="1252"/>
                    </a:cubicBezTo>
                    <a:lnTo>
                      <a:pt x="1" y="1252"/>
                    </a:lnTo>
                    <a:cubicBezTo>
                      <a:pt x="1" y="1252"/>
                      <a:pt x="1" y="1252"/>
                      <a:pt x="1" y="1252"/>
                    </a:cubicBezTo>
                    <a:close/>
                    <a:moveTo>
                      <a:pt x="2260" y="1"/>
                    </a:moveTo>
                    <a:cubicBezTo>
                      <a:pt x="2130" y="273"/>
                      <a:pt x="1863" y="1173"/>
                      <a:pt x="1608" y="1187"/>
                    </a:cubicBezTo>
                    <a:cubicBezTo>
                      <a:pt x="1391" y="1199"/>
                      <a:pt x="578" y="1268"/>
                      <a:pt x="194" y="1268"/>
                    </a:cubicBezTo>
                    <a:cubicBezTo>
                      <a:pt x="97" y="1268"/>
                      <a:pt x="27" y="1263"/>
                      <a:pt x="1" y="1252"/>
                    </a:cubicBezTo>
                    <a:lnTo>
                      <a:pt x="1" y="1252"/>
                    </a:lnTo>
                    <a:cubicBezTo>
                      <a:pt x="484" y="1463"/>
                      <a:pt x="966" y="1675"/>
                      <a:pt x="1447" y="1885"/>
                    </a:cubicBezTo>
                    <a:cubicBezTo>
                      <a:pt x="1259" y="2215"/>
                      <a:pt x="1095" y="2560"/>
                      <a:pt x="953" y="2916"/>
                    </a:cubicBezTo>
                    <a:cubicBezTo>
                      <a:pt x="1350" y="2674"/>
                      <a:pt x="2224" y="2142"/>
                      <a:pt x="2269" y="2136"/>
                    </a:cubicBezTo>
                    <a:cubicBezTo>
                      <a:pt x="2269" y="2136"/>
                      <a:pt x="2270" y="2136"/>
                      <a:pt x="2271" y="2136"/>
                    </a:cubicBezTo>
                    <a:cubicBezTo>
                      <a:pt x="2350" y="2136"/>
                      <a:pt x="3278" y="2575"/>
                      <a:pt x="3686" y="2769"/>
                    </a:cubicBezTo>
                    <a:cubicBezTo>
                      <a:pt x="3433" y="2398"/>
                      <a:pt x="3226" y="1994"/>
                      <a:pt x="3071" y="1574"/>
                    </a:cubicBezTo>
                    <a:cubicBezTo>
                      <a:pt x="3396" y="1235"/>
                      <a:pt x="3730" y="905"/>
                      <a:pt x="4078" y="589"/>
                    </a:cubicBezTo>
                    <a:lnTo>
                      <a:pt x="4078" y="589"/>
                    </a:lnTo>
                    <a:cubicBezTo>
                      <a:pt x="3726" y="684"/>
                      <a:pt x="2947" y="820"/>
                      <a:pt x="2810" y="820"/>
                    </a:cubicBezTo>
                    <a:cubicBezTo>
                      <a:pt x="2800" y="820"/>
                      <a:pt x="2793" y="819"/>
                      <a:pt x="2791" y="818"/>
                    </a:cubicBezTo>
                    <a:cubicBezTo>
                      <a:pt x="2749" y="797"/>
                      <a:pt x="2405" y="241"/>
                      <a:pt x="2260" y="1"/>
                    </a:cubicBezTo>
                    <a:close/>
                  </a:path>
                </a:pathLst>
              </a:custGeom>
              <a:solidFill>
                <a:schemeClr val="accent5"/>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0" name="Google Shape;310;p16"/>
              <p:cNvSpPr/>
              <p:nvPr/>
            </p:nvSpPr>
            <p:spPr>
              <a:xfrm>
                <a:off x="6936918" y="3791799"/>
                <a:ext cx="101950" cy="72875"/>
              </a:xfrm>
              <a:custGeom>
                <a:avLst/>
                <a:gdLst/>
                <a:ahLst/>
                <a:cxnLst/>
                <a:rect l="l" t="t" r="r" b="b"/>
                <a:pathLst>
                  <a:path w="4078" h="2915" extrusionOk="0">
                    <a:moveTo>
                      <a:pt x="0" y="1252"/>
                    </a:moveTo>
                    <a:lnTo>
                      <a:pt x="0" y="1252"/>
                    </a:lnTo>
                    <a:cubicBezTo>
                      <a:pt x="1" y="1252"/>
                      <a:pt x="1" y="1252"/>
                      <a:pt x="1" y="1252"/>
                    </a:cubicBezTo>
                    <a:lnTo>
                      <a:pt x="1" y="1252"/>
                    </a:lnTo>
                    <a:cubicBezTo>
                      <a:pt x="1" y="1252"/>
                      <a:pt x="1" y="1252"/>
                      <a:pt x="0" y="1252"/>
                    </a:cubicBezTo>
                    <a:close/>
                    <a:moveTo>
                      <a:pt x="2260" y="1"/>
                    </a:moveTo>
                    <a:cubicBezTo>
                      <a:pt x="2130" y="273"/>
                      <a:pt x="1863" y="1172"/>
                      <a:pt x="1610" y="1187"/>
                    </a:cubicBezTo>
                    <a:cubicBezTo>
                      <a:pt x="1392" y="1199"/>
                      <a:pt x="578" y="1268"/>
                      <a:pt x="194" y="1268"/>
                    </a:cubicBezTo>
                    <a:cubicBezTo>
                      <a:pt x="97" y="1268"/>
                      <a:pt x="27" y="1263"/>
                      <a:pt x="1" y="1252"/>
                    </a:cubicBezTo>
                    <a:lnTo>
                      <a:pt x="1" y="1252"/>
                    </a:lnTo>
                    <a:cubicBezTo>
                      <a:pt x="484" y="1462"/>
                      <a:pt x="966" y="1675"/>
                      <a:pt x="1447" y="1885"/>
                    </a:cubicBezTo>
                    <a:cubicBezTo>
                      <a:pt x="1259" y="2215"/>
                      <a:pt x="1095" y="2561"/>
                      <a:pt x="952" y="2914"/>
                    </a:cubicBezTo>
                    <a:cubicBezTo>
                      <a:pt x="1351" y="2674"/>
                      <a:pt x="2224" y="2142"/>
                      <a:pt x="2268" y="2136"/>
                    </a:cubicBezTo>
                    <a:cubicBezTo>
                      <a:pt x="2269" y="2136"/>
                      <a:pt x="2270" y="2136"/>
                      <a:pt x="2270" y="2136"/>
                    </a:cubicBezTo>
                    <a:cubicBezTo>
                      <a:pt x="2349" y="2136"/>
                      <a:pt x="3277" y="2575"/>
                      <a:pt x="3688" y="2769"/>
                    </a:cubicBezTo>
                    <a:cubicBezTo>
                      <a:pt x="3433" y="2397"/>
                      <a:pt x="3227" y="1994"/>
                      <a:pt x="3071" y="1574"/>
                    </a:cubicBezTo>
                    <a:cubicBezTo>
                      <a:pt x="3396" y="1235"/>
                      <a:pt x="3731" y="905"/>
                      <a:pt x="4077" y="589"/>
                    </a:cubicBezTo>
                    <a:lnTo>
                      <a:pt x="4077" y="589"/>
                    </a:lnTo>
                    <a:cubicBezTo>
                      <a:pt x="3727" y="684"/>
                      <a:pt x="2946" y="820"/>
                      <a:pt x="2809" y="820"/>
                    </a:cubicBezTo>
                    <a:cubicBezTo>
                      <a:pt x="2800" y="820"/>
                      <a:pt x="2793" y="819"/>
                      <a:pt x="2790" y="818"/>
                    </a:cubicBezTo>
                    <a:cubicBezTo>
                      <a:pt x="2749" y="798"/>
                      <a:pt x="2405" y="240"/>
                      <a:pt x="2260" y="1"/>
                    </a:cubicBezTo>
                    <a:close/>
                  </a:path>
                </a:pathLst>
              </a:custGeom>
              <a:solidFill>
                <a:schemeClr val="accent5"/>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1" name="Google Shape;311;p16"/>
              <p:cNvSpPr/>
              <p:nvPr/>
            </p:nvSpPr>
            <p:spPr>
              <a:xfrm>
                <a:off x="6708200" y="3411825"/>
                <a:ext cx="101925" cy="72850"/>
              </a:xfrm>
              <a:custGeom>
                <a:avLst/>
                <a:gdLst/>
                <a:ahLst/>
                <a:cxnLst/>
                <a:rect l="l" t="t" r="r" b="b"/>
                <a:pathLst>
                  <a:path w="4077" h="2914" extrusionOk="0">
                    <a:moveTo>
                      <a:pt x="0" y="1251"/>
                    </a:moveTo>
                    <a:lnTo>
                      <a:pt x="0" y="1251"/>
                    </a:lnTo>
                    <a:cubicBezTo>
                      <a:pt x="1" y="1251"/>
                      <a:pt x="1" y="1252"/>
                      <a:pt x="1" y="1252"/>
                    </a:cubicBezTo>
                    <a:lnTo>
                      <a:pt x="1" y="1252"/>
                    </a:lnTo>
                    <a:cubicBezTo>
                      <a:pt x="1" y="1252"/>
                      <a:pt x="1" y="1251"/>
                      <a:pt x="0" y="1251"/>
                    </a:cubicBezTo>
                    <a:close/>
                    <a:moveTo>
                      <a:pt x="2259" y="0"/>
                    </a:moveTo>
                    <a:cubicBezTo>
                      <a:pt x="2130" y="273"/>
                      <a:pt x="1862" y="1172"/>
                      <a:pt x="1609" y="1187"/>
                    </a:cubicBezTo>
                    <a:cubicBezTo>
                      <a:pt x="1392" y="1198"/>
                      <a:pt x="578" y="1267"/>
                      <a:pt x="194" y="1267"/>
                    </a:cubicBezTo>
                    <a:cubicBezTo>
                      <a:pt x="97" y="1267"/>
                      <a:pt x="27" y="1263"/>
                      <a:pt x="1" y="1252"/>
                    </a:cubicBezTo>
                    <a:lnTo>
                      <a:pt x="1" y="1252"/>
                    </a:lnTo>
                    <a:cubicBezTo>
                      <a:pt x="484" y="1462"/>
                      <a:pt x="965" y="1674"/>
                      <a:pt x="1447" y="1884"/>
                    </a:cubicBezTo>
                    <a:cubicBezTo>
                      <a:pt x="1259" y="2215"/>
                      <a:pt x="1095" y="2560"/>
                      <a:pt x="952" y="2914"/>
                    </a:cubicBezTo>
                    <a:cubicBezTo>
                      <a:pt x="1351" y="2673"/>
                      <a:pt x="2223" y="2141"/>
                      <a:pt x="2268" y="2136"/>
                    </a:cubicBezTo>
                    <a:cubicBezTo>
                      <a:pt x="2269" y="2136"/>
                      <a:pt x="2269" y="2136"/>
                      <a:pt x="2270" y="2136"/>
                    </a:cubicBezTo>
                    <a:cubicBezTo>
                      <a:pt x="2349" y="2136"/>
                      <a:pt x="3277" y="2575"/>
                      <a:pt x="3687" y="2768"/>
                    </a:cubicBezTo>
                    <a:cubicBezTo>
                      <a:pt x="3433" y="2396"/>
                      <a:pt x="3227" y="1993"/>
                      <a:pt x="3070" y="1573"/>
                    </a:cubicBezTo>
                    <a:cubicBezTo>
                      <a:pt x="3395" y="1234"/>
                      <a:pt x="3730" y="905"/>
                      <a:pt x="4077" y="588"/>
                    </a:cubicBezTo>
                    <a:lnTo>
                      <a:pt x="4077" y="588"/>
                    </a:lnTo>
                    <a:cubicBezTo>
                      <a:pt x="3727" y="684"/>
                      <a:pt x="2946" y="819"/>
                      <a:pt x="2809" y="819"/>
                    </a:cubicBezTo>
                    <a:cubicBezTo>
                      <a:pt x="2799" y="819"/>
                      <a:pt x="2793" y="818"/>
                      <a:pt x="2790" y="817"/>
                    </a:cubicBezTo>
                    <a:cubicBezTo>
                      <a:pt x="2748" y="797"/>
                      <a:pt x="2407" y="239"/>
                      <a:pt x="2259" y="0"/>
                    </a:cubicBezTo>
                    <a:close/>
                  </a:path>
                </a:pathLst>
              </a:custGeom>
              <a:solidFill>
                <a:schemeClr val="accent5"/>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2" name="Google Shape;312;p16"/>
              <p:cNvSpPr/>
              <p:nvPr/>
            </p:nvSpPr>
            <p:spPr>
              <a:xfrm>
                <a:off x="6669875" y="2953050"/>
                <a:ext cx="158625" cy="126400"/>
              </a:xfrm>
              <a:custGeom>
                <a:avLst/>
                <a:gdLst/>
                <a:ahLst/>
                <a:cxnLst/>
                <a:rect l="l" t="t" r="r" b="b"/>
                <a:pathLst>
                  <a:path w="6345" h="5056" extrusionOk="0">
                    <a:moveTo>
                      <a:pt x="0" y="2827"/>
                    </a:moveTo>
                    <a:lnTo>
                      <a:pt x="0" y="2827"/>
                    </a:lnTo>
                    <a:cubicBezTo>
                      <a:pt x="0" y="2827"/>
                      <a:pt x="0" y="2827"/>
                      <a:pt x="0" y="2827"/>
                    </a:cubicBezTo>
                    <a:lnTo>
                      <a:pt x="0" y="2827"/>
                    </a:lnTo>
                    <a:cubicBezTo>
                      <a:pt x="0" y="2827"/>
                      <a:pt x="0" y="2827"/>
                      <a:pt x="0" y="2827"/>
                    </a:cubicBezTo>
                    <a:close/>
                    <a:moveTo>
                      <a:pt x="3045" y="1"/>
                    </a:moveTo>
                    <a:cubicBezTo>
                      <a:pt x="2950" y="475"/>
                      <a:pt x="2878" y="1984"/>
                      <a:pt x="2490" y="2103"/>
                    </a:cubicBezTo>
                    <a:cubicBezTo>
                      <a:pt x="2078" y="2228"/>
                      <a:pt x="312" y="2828"/>
                      <a:pt x="21" y="2828"/>
                    </a:cubicBezTo>
                    <a:cubicBezTo>
                      <a:pt x="13" y="2828"/>
                      <a:pt x="6" y="2828"/>
                      <a:pt x="0" y="2827"/>
                    </a:cubicBezTo>
                    <a:lnTo>
                      <a:pt x="0" y="2827"/>
                    </a:lnTo>
                    <a:cubicBezTo>
                      <a:pt x="834" y="2969"/>
                      <a:pt x="1670" y="3113"/>
                      <a:pt x="2504" y="3257"/>
                    </a:cubicBezTo>
                    <a:cubicBezTo>
                      <a:pt x="2340" y="3846"/>
                      <a:pt x="2216" y="4447"/>
                      <a:pt x="2131" y="5055"/>
                    </a:cubicBezTo>
                    <a:cubicBezTo>
                      <a:pt x="2658" y="4525"/>
                      <a:pt x="3818" y="3359"/>
                      <a:pt x="3886" y="3331"/>
                    </a:cubicBezTo>
                    <a:cubicBezTo>
                      <a:pt x="3891" y="3329"/>
                      <a:pt x="3900" y="3328"/>
                      <a:pt x="3913" y="3328"/>
                    </a:cubicBezTo>
                    <a:cubicBezTo>
                      <a:pt x="4150" y="3328"/>
                      <a:pt x="5662" y="3634"/>
                      <a:pt x="6345" y="3771"/>
                    </a:cubicBezTo>
                    <a:cubicBezTo>
                      <a:pt x="5806" y="3290"/>
                      <a:pt x="5328" y="2742"/>
                      <a:pt x="4921" y="2144"/>
                    </a:cubicBezTo>
                    <a:cubicBezTo>
                      <a:pt x="5297" y="1488"/>
                      <a:pt x="5695" y="845"/>
                      <a:pt x="6113" y="217"/>
                    </a:cubicBezTo>
                    <a:lnTo>
                      <a:pt x="6113" y="217"/>
                    </a:lnTo>
                    <a:cubicBezTo>
                      <a:pt x="5574" y="517"/>
                      <a:pt x="4306" y="1071"/>
                      <a:pt x="4194" y="1071"/>
                    </a:cubicBezTo>
                    <a:cubicBezTo>
                      <a:pt x="4192" y="1071"/>
                      <a:pt x="4190" y="1071"/>
                      <a:pt x="4189" y="1071"/>
                    </a:cubicBezTo>
                    <a:cubicBezTo>
                      <a:pt x="4116" y="1054"/>
                      <a:pt x="3367" y="317"/>
                      <a:pt x="3045" y="1"/>
                    </a:cubicBezTo>
                    <a:close/>
                  </a:path>
                </a:pathLst>
              </a:custGeom>
              <a:solidFill>
                <a:schemeClr val="accent5"/>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spTree>
    <p:extLst>
      <p:ext uri="{BB962C8B-B14F-4D97-AF65-F5344CB8AC3E}">
        <p14:creationId xmlns:p14="http://schemas.microsoft.com/office/powerpoint/2010/main" val="119395767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Section header 3">
  <p:cSld name="Section header 3">
    <p:bg>
      <p:bgPr>
        <a:solidFill>
          <a:schemeClr val="accent2"/>
        </a:solidFill>
        <a:effectLst/>
      </p:bgPr>
    </p:bg>
    <p:spTree>
      <p:nvGrpSpPr>
        <p:cNvPr id="1" name="Shape 313"/>
        <p:cNvGrpSpPr/>
        <p:nvPr/>
      </p:nvGrpSpPr>
      <p:grpSpPr>
        <a:xfrm>
          <a:off x="0" y="0"/>
          <a:ext cx="0" cy="0"/>
          <a:chOff x="0" y="0"/>
          <a:chExt cx="0" cy="0"/>
        </a:xfrm>
      </p:grpSpPr>
      <p:sp>
        <p:nvSpPr>
          <p:cNvPr id="314" name="Google Shape;314;p17"/>
          <p:cNvSpPr txBox="1">
            <a:spLocks noGrp="1"/>
          </p:cNvSpPr>
          <p:nvPr>
            <p:ph type="title"/>
          </p:nvPr>
        </p:nvSpPr>
        <p:spPr>
          <a:xfrm>
            <a:off x="5418400" y="4302733"/>
            <a:ext cx="5813600" cy="11224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accent3"/>
              </a:buClr>
              <a:buSzPts val="3600"/>
              <a:buNone/>
              <a:defRPr sz="5600" b="1">
                <a:solidFill>
                  <a:schemeClr val="accent3"/>
                </a:solidFill>
              </a:defRPr>
            </a:lvl1pPr>
            <a:lvl2pPr lvl="1" algn="ctr" rtl="0">
              <a:spcBef>
                <a:spcPts val="0"/>
              </a:spcBef>
              <a:spcAft>
                <a:spcPts val="0"/>
              </a:spcAft>
              <a:buClr>
                <a:schemeClr val="accent3"/>
              </a:buClr>
              <a:buSzPts val="3600"/>
              <a:buNone/>
              <a:defRPr sz="4800">
                <a:solidFill>
                  <a:schemeClr val="accent3"/>
                </a:solidFill>
              </a:defRPr>
            </a:lvl2pPr>
            <a:lvl3pPr lvl="2" algn="ctr" rtl="0">
              <a:spcBef>
                <a:spcPts val="0"/>
              </a:spcBef>
              <a:spcAft>
                <a:spcPts val="0"/>
              </a:spcAft>
              <a:buClr>
                <a:schemeClr val="accent3"/>
              </a:buClr>
              <a:buSzPts val="3600"/>
              <a:buNone/>
              <a:defRPr sz="4800">
                <a:solidFill>
                  <a:schemeClr val="accent3"/>
                </a:solidFill>
              </a:defRPr>
            </a:lvl3pPr>
            <a:lvl4pPr lvl="3" algn="ctr" rtl="0">
              <a:spcBef>
                <a:spcPts val="0"/>
              </a:spcBef>
              <a:spcAft>
                <a:spcPts val="0"/>
              </a:spcAft>
              <a:buClr>
                <a:schemeClr val="accent3"/>
              </a:buClr>
              <a:buSzPts val="3600"/>
              <a:buNone/>
              <a:defRPr sz="4800">
                <a:solidFill>
                  <a:schemeClr val="accent3"/>
                </a:solidFill>
              </a:defRPr>
            </a:lvl4pPr>
            <a:lvl5pPr lvl="4" algn="ctr" rtl="0">
              <a:spcBef>
                <a:spcPts val="0"/>
              </a:spcBef>
              <a:spcAft>
                <a:spcPts val="0"/>
              </a:spcAft>
              <a:buClr>
                <a:schemeClr val="accent3"/>
              </a:buClr>
              <a:buSzPts val="3600"/>
              <a:buNone/>
              <a:defRPr sz="4800">
                <a:solidFill>
                  <a:schemeClr val="accent3"/>
                </a:solidFill>
              </a:defRPr>
            </a:lvl5pPr>
            <a:lvl6pPr lvl="5" algn="ctr" rtl="0">
              <a:spcBef>
                <a:spcPts val="0"/>
              </a:spcBef>
              <a:spcAft>
                <a:spcPts val="0"/>
              </a:spcAft>
              <a:buClr>
                <a:schemeClr val="accent3"/>
              </a:buClr>
              <a:buSzPts val="3600"/>
              <a:buNone/>
              <a:defRPr sz="4800">
                <a:solidFill>
                  <a:schemeClr val="accent3"/>
                </a:solidFill>
              </a:defRPr>
            </a:lvl6pPr>
            <a:lvl7pPr lvl="6" algn="ctr" rtl="0">
              <a:spcBef>
                <a:spcPts val="0"/>
              </a:spcBef>
              <a:spcAft>
                <a:spcPts val="0"/>
              </a:spcAft>
              <a:buClr>
                <a:schemeClr val="accent3"/>
              </a:buClr>
              <a:buSzPts val="3600"/>
              <a:buNone/>
              <a:defRPr sz="4800">
                <a:solidFill>
                  <a:schemeClr val="accent3"/>
                </a:solidFill>
              </a:defRPr>
            </a:lvl7pPr>
            <a:lvl8pPr lvl="7" algn="ctr" rtl="0">
              <a:spcBef>
                <a:spcPts val="0"/>
              </a:spcBef>
              <a:spcAft>
                <a:spcPts val="0"/>
              </a:spcAft>
              <a:buClr>
                <a:schemeClr val="accent3"/>
              </a:buClr>
              <a:buSzPts val="3600"/>
              <a:buNone/>
              <a:defRPr sz="4800">
                <a:solidFill>
                  <a:schemeClr val="accent3"/>
                </a:solidFill>
              </a:defRPr>
            </a:lvl8pPr>
            <a:lvl9pPr lvl="8" algn="ctr" rtl="0">
              <a:spcBef>
                <a:spcPts val="0"/>
              </a:spcBef>
              <a:spcAft>
                <a:spcPts val="0"/>
              </a:spcAft>
              <a:buClr>
                <a:schemeClr val="accent3"/>
              </a:buClr>
              <a:buSzPts val="3600"/>
              <a:buNone/>
              <a:defRPr sz="4800">
                <a:solidFill>
                  <a:schemeClr val="accent3"/>
                </a:solidFill>
              </a:defRPr>
            </a:lvl9pPr>
          </a:lstStyle>
          <a:p>
            <a:endParaRPr/>
          </a:p>
        </p:txBody>
      </p:sp>
      <p:sp>
        <p:nvSpPr>
          <p:cNvPr id="315" name="Google Shape;315;p17"/>
          <p:cNvSpPr txBox="1">
            <a:spLocks noGrp="1"/>
          </p:cNvSpPr>
          <p:nvPr>
            <p:ph type="subTitle" idx="1"/>
          </p:nvPr>
        </p:nvSpPr>
        <p:spPr>
          <a:xfrm>
            <a:off x="6015633" y="5611184"/>
            <a:ext cx="4619200" cy="526800"/>
          </a:xfrm>
          <a:prstGeom prst="rect">
            <a:avLst/>
          </a:prstGeom>
          <a:solidFill>
            <a:schemeClr val="lt2"/>
          </a:solidFill>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solidFill>
                  <a:schemeClr val="lt1"/>
                </a:solidFill>
              </a:defRPr>
            </a:lvl1pPr>
            <a:lvl2pPr lvl="1" algn="ctr" rtl="0">
              <a:lnSpc>
                <a:spcPct val="100000"/>
              </a:lnSpc>
              <a:spcBef>
                <a:spcPts val="2133"/>
              </a:spcBef>
              <a:spcAft>
                <a:spcPts val="0"/>
              </a:spcAft>
              <a:buSzPts val="1400"/>
              <a:buNone/>
              <a:defRPr/>
            </a:lvl2pPr>
            <a:lvl3pPr lvl="2" algn="ctr" rtl="0">
              <a:lnSpc>
                <a:spcPct val="100000"/>
              </a:lnSpc>
              <a:spcBef>
                <a:spcPts val="2133"/>
              </a:spcBef>
              <a:spcAft>
                <a:spcPts val="0"/>
              </a:spcAft>
              <a:buSzPts val="1400"/>
              <a:buNone/>
              <a:defRPr/>
            </a:lvl3pPr>
            <a:lvl4pPr lvl="3" algn="ctr" rtl="0">
              <a:lnSpc>
                <a:spcPct val="100000"/>
              </a:lnSpc>
              <a:spcBef>
                <a:spcPts val="2133"/>
              </a:spcBef>
              <a:spcAft>
                <a:spcPts val="0"/>
              </a:spcAft>
              <a:buSzPts val="1400"/>
              <a:buNone/>
              <a:defRPr/>
            </a:lvl4pPr>
            <a:lvl5pPr lvl="4" algn="ctr" rtl="0">
              <a:lnSpc>
                <a:spcPct val="100000"/>
              </a:lnSpc>
              <a:spcBef>
                <a:spcPts val="2133"/>
              </a:spcBef>
              <a:spcAft>
                <a:spcPts val="0"/>
              </a:spcAft>
              <a:buSzPts val="1400"/>
              <a:buNone/>
              <a:defRPr/>
            </a:lvl5pPr>
            <a:lvl6pPr lvl="5" algn="ctr" rtl="0">
              <a:lnSpc>
                <a:spcPct val="100000"/>
              </a:lnSpc>
              <a:spcBef>
                <a:spcPts val="2133"/>
              </a:spcBef>
              <a:spcAft>
                <a:spcPts val="0"/>
              </a:spcAft>
              <a:buSzPts val="1400"/>
              <a:buNone/>
              <a:defRPr/>
            </a:lvl6pPr>
            <a:lvl7pPr lvl="6" algn="ctr" rtl="0">
              <a:lnSpc>
                <a:spcPct val="100000"/>
              </a:lnSpc>
              <a:spcBef>
                <a:spcPts val="2133"/>
              </a:spcBef>
              <a:spcAft>
                <a:spcPts val="0"/>
              </a:spcAft>
              <a:buSzPts val="1400"/>
              <a:buNone/>
              <a:defRPr/>
            </a:lvl7pPr>
            <a:lvl8pPr lvl="7" algn="ctr" rtl="0">
              <a:lnSpc>
                <a:spcPct val="100000"/>
              </a:lnSpc>
              <a:spcBef>
                <a:spcPts val="2133"/>
              </a:spcBef>
              <a:spcAft>
                <a:spcPts val="0"/>
              </a:spcAft>
              <a:buSzPts val="1400"/>
              <a:buNone/>
              <a:defRPr/>
            </a:lvl8pPr>
            <a:lvl9pPr lvl="8" algn="ctr" rtl="0">
              <a:lnSpc>
                <a:spcPct val="100000"/>
              </a:lnSpc>
              <a:spcBef>
                <a:spcPts val="2133"/>
              </a:spcBef>
              <a:spcAft>
                <a:spcPts val="2133"/>
              </a:spcAft>
              <a:buSzPts val="1400"/>
              <a:buNone/>
              <a:defRPr/>
            </a:lvl9pPr>
          </a:lstStyle>
          <a:p>
            <a:endParaRPr/>
          </a:p>
        </p:txBody>
      </p:sp>
      <p:grpSp>
        <p:nvGrpSpPr>
          <p:cNvPr id="316" name="Google Shape;316;p17"/>
          <p:cNvGrpSpPr/>
          <p:nvPr/>
        </p:nvGrpSpPr>
        <p:grpSpPr>
          <a:xfrm>
            <a:off x="960017" y="1945500"/>
            <a:ext cx="3879780" cy="3324376"/>
            <a:chOff x="720012" y="1459125"/>
            <a:chExt cx="2909835" cy="2493282"/>
          </a:xfrm>
        </p:grpSpPr>
        <p:sp>
          <p:nvSpPr>
            <p:cNvPr id="317" name="Google Shape;317;p17"/>
            <p:cNvSpPr/>
            <p:nvPr/>
          </p:nvSpPr>
          <p:spPr>
            <a:xfrm rot="-5400000">
              <a:off x="797112" y="2554413"/>
              <a:ext cx="933300" cy="1087500"/>
            </a:xfrm>
            <a:prstGeom prst="round2SameRect">
              <a:avLst>
                <a:gd name="adj1" fmla="val 50000"/>
                <a:gd name="adj2" fmla="val 0"/>
              </a:avLst>
            </a:prstGeom>
            <a:gradFill>
              <a:gsLst>
                <a:gs pos="0">
                  <a:schemeClr val="accent5"/>
                </a:gs>
                <a:gs pos="50000">
                  <a:schemeClr val="accent2"/>
                </a:gs>
                <a:gs pos="100000">
                  <a:schemeClr val="accent2"/>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8" name="Google Shape;318;p17"/>
            <p:cNvSpPr/>
            <p:nvPr/>
          </p:nvSpPr>
          <p:spPr>
            <a:xfrm>
              <a:off x="1705774" y="2243938"/>
              <a:ext cx="389858" cy="769190"/>
            </a:xfrm>
            <a:custGeom>
              <a:avLst/>
              <a:gdLst/>
              <a:ahLst/>
              <a:cxnLst/>
              <a:rect l="l" t="t" r="r" b="b"/>
              <a:pathLst>
                <a:path w="5148" h="10157" extrusionOk="0">
                  <a:moveTo>
                    <a:pt x="3491" y="0"/>
                  </a:moveTo>
                  <a:cubicBezTo>
                    <a:pt x="3154" y="0"/>
                    <a:pt x="2823" y="133"/>
                    <a:pt x="2527" y="299"/>
                  </a:cubicBezTo>
                  <a:cubicBezTo>
                    <a:pt x="1071" y="1123"/>
                    <a:pt x="232" y="2797"/>
                    <a:pt x="90" y="4465"/>
                  </a:cubicBezTo>
                  <a:cubicBezTo>
                    <a:pt x="1" y="5512"/>
                    <a:pt x="159" y="6557"/>
                    <a:pt x="439" y="7567"/>
                  </a:cubicBezTo>
                  <a:cubicBezTo>
                    <a:pt x="586" y="8108"/>
                    <a:pt x="741" y="9462"/>
                    <a:pt x="1138" y="9874"/>
                  </a:cubicBezTo>
                  <a:cubicBezTo>
                    <a:pt x="1330" y="10072"/>
                    <a:pt x="1534" y="10156"/>
                    <a:pt x="1743" y="10156"/>
                  </a:cubicBezTo>
                  <a:cubicBezTo>
                    <a:pt x="2770" y="10156"/>
                    <a:pt x="3907" y="8103"/>
                    <a:pt x="4193" y="7410"/>
                  </a:cubicBezTo>
                  <a:cubicBezTo>
                    <a:pt x="4834" y="5847"/>
                    <a:pt x="5147" y="4146"/>
                    <a:pt x="5100" y="2456"/>
                  </a:cubicBezTo>
                  <a:cubicBezTo>
                    <a:pt x="5086" y="1936"/>
                    <a:pt x="5035" y="1399"/>
                    <a:pt x="4807" y="931"/>
                  </a:cubicBezTo>
                  <a:cubicBezTo>
                    <a:pt x="4579" y="460"/>
                    <a:pt x="4144" y="62"/>
                    <a:pt x="3625" y="7"/>
                  </a:cubicBezTo>
                  <a:cubicBezTo>
                    <a:pt x="3580" y="3"/>
                    <a:pt x="3535" y="0"/>
                    <a:pt x="3491"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9" name="Google Shape;319;p17"/>
            <p:cNvSpPr/>
            <p:nvPr/>
          </p:nvSpPr>
          <p:spPr>
            <a:xfrm>
              <a:off x="1391267" y="3012827"/>
              <a:ext cx="490125" cy="747001"/>
            </a:xfrm>
            <a:custGeom>
              <a:avLst/>
              <a:gdLst/>
              <a:ahLst/>
              <a:cxnLst/>
              <a:rect l="l" t="t" r="r" b="b"/>
              <a:pathLst>
                <a:path w="6472" h="9864" extrusionOk="0">
                  <a:moveTo>
                    <a:pt x="4627" y="1"/>
                  </a:moveTo>
                  <a:cubicBezTo>
                    <a:pt x="3511" y="1"/>
                    <a:pt x="2303" y="1292"/>
                    <a:pt x="1795" y="2110"/>
                  </a:cubicBezTo>
                  <a:cubicBezTo>
                    <a:pt x="1076" y="3268"/>
                    <a:pt x="767" y="4627"/>
                    <a:pt x="468" y="5957"/>
                  </a:cubicBezTo>
                  <a:cubicBezTo>
                    <a:pt x="231" y="7014"/>
                    <a:pt x="1" y="8153"/>
                    <a:pt x="414" y="9154"/>
                  </a:cubicBezTo>
                  <a:cubicBezTo>
                    <a:pt x="496" y="9355"/>
                    <a:pt x="611" y="9555"/>
                    <a:pt x="790" y="9679"/>
                  </a:cubicBezTo>
                  <a:cubicBezTo>
                    <a:pt x="947" y="9787"/>
                    <a:pt x="1137" y="9828"/>
                    <a:pt x="1327" y="9847"/>
                  </a:cubicBezTo>
                  <a:cubicBezTo>
                    <a:pt x="1428" y="9858"/>
                    <a:pt x="1529" y="9863"/>
                    <a:pt x="1630" y="9863"/>
                  </a:cubicBezTo>
                  <a:cubicBezTo>
                    <a:pt x="2776" y="9863"/>
                    <a:pt x="3867" y="9177"/>
                    <a:pt x="4627" y="8297"/>
                  </a:cubicBezTo>
                  <a:cubicBezTo>
                    <a:pt x="5930" y="6788"/>
                    <a:pt x="6472" y="4710"/>
                    <a:pt x="6327" y="2722"/>
                  </a:cubicBezTo>
                  <a:cubicBezTo>
                    <a:pt x="6256" y="1781"/>
                    <a:pt x="5925" y="159"/>
                    <a:pt x="4807" y="12"/>
                  </a:cubicBezTo>
                  <a:cubicBezTo>
                    <a:pt x="4747" y="5"/>
                    <a:pt x="4687" y="1"/>
                    <a:pt x="4627"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0" name="Google Shape;320;p17"/>
            <p:cNvSpPr/>
            <p:nvPr/>
          </p:nvSpPr>
          <p:spPr>
            <a:xfrm>
              <a:off x="964225" y="2844479"/>
              <a:ext cx="837725" cy="375091"/>
            </a:xfrm>
            <a:custGeom>
              <a:avLst/>
              <a:gdLst/>
              <a:ahLst/>
              <a:cxnLst/>
              <a:rect l="l" t="t" r="r" b="b"/>
              <a:pathLst>
                <a:path w="11062" h="4953" extrusionOk="0">
                  <a:moveTo>
                    <a:pt x="5783" y="1"/>
                  </a:moveTo>
                  <a:cubicBezTo>
                    <a:pt x="4509" y="1"/>
                    <a:pt x="3236" y="201"/>
                    <a:pt x="2023" y="595"/>
                  </a:cubicBezTo>
                  <a:cubicBezTo>
                    <a:pt x="1527" y="757"/>
                    <a:pt x="1030" y="957"/>
                    <a:pt x="643" y="1309"/>
                  </a:cubicBezTo>
                  <a:cubicBezTo>
                    <a:pt x="257" y="1659"/>
                    <a:pt x="0" y="2189"/>
                    <a:pt x="93" y="2704"/>
                  </a:cubicBezTo>
                  <a:cubicBezTo>
                    <a:pt x="161" y="3081"/>
                    <a:pt x="408" y="3403"/>
                    <a:pt x="684" y="3671"/>
                  </a:cubicBezTo>
                  <a:cubicBezTo>
                    <a:pt x="1592" y="4549"/>
                    <a:pt x="2865" y="4953"/>
                    <a:pt x="4141" y="4953"/>
                  </a:cubicBezTo>
                  <a:cubicBezTo>
                    <a:pt x="4554" y="4953"/>
                    <a:pt x="4968" y="4910"/>
                    <a:pt x="5370" y="4828"/>
                  </a:cubicBezTo>
                  <a:cubicBezTo>
                    <a:pt x="6399" y="4618"/>
                    <a:pt x="7357" y="4171"/>
                    <a:pt x="8246" y="3622"/>
                  </a:cubicBezTo>
                  <a:cubicBezTo>
                    <a:pt x="8721" y="3325"/>
                    <a:pt x="9975" y="2795"/>
                    <a:pt x="10259" y="2297"/>
                  </a:cubicBezTo>
                  <a:cubicBezTo>
                    <a:pt x="11061" y="878"/>
                    <a:pt x="7929" y="159"/>
                    <a:pt x="7032" y="65"/>
                  </a:cubicBezTo>
                  <a:cubicBezTo>
                    <a:pt x="6617" y="22"/>
                    <a:pt x="6200" y="1"/>
                    <a:pt x="5783"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1" name="Google Shape;321;p17"/>
            <p:cNvSpPr/>
            <p:nvPr/>
          </p:nvSpPr>
          <p:spPr>
            <a:xfrm>
              <a:off x="1847238" y="2709300"/>
              <a:ext cx="820307" cy="425148"/>
            </a:xfrm>
            <a:custGeom>
              <a:avLst/>
              <a:gdLst/>
              <a:ahLst/>
              <a:cxnLst/>
              <a:rect l="l" t="t" r="r" b="b"/>
              <a:pathLst>
                <a:path w="10832" h="5614" extrusionOk="0">
                  <a:moveTo>
                    <a:pt x="6383" y="1"/>
                  </a:moveTo>
                  <a:cubicBezTo>
                    <a:pt x="4861" y="1"/>
                    <a:pt x="3337" y="504"/>
                    <a:pt x="2053" y="1337"/>
                  </a:cubicBezTo>
                  <a:cubicBezTo>
                    <a:pt x="1262" y="1850"/>
                    <a:pt x="1" y="2923"/>
                    <a:pt x="411" y="3974"/>
                  </a:cubicBezTo>
                  <a:cubicBezTo>
                    <a:pt x="836" y="5069"/>
                    <a:pt x="2683" y="5550"/>
                    <a:pt x="3698" y="5605"/>
                  </a:cubicBezTo>
                  <a:cubicBezTo>
                    <a:pt x="3810" y="5611"/>
                    <a:pt x="3922" y="5614"/>
                    <a:pt x="4034" y="5614"/>
                  </a:cubicBezTo>
                  <a:cubicBezTo>
                    <a:pt x="5279" y="5614"/>
                    <a:pt x="6505" y="5263"/>
                    <a:pt x="7708" y="4915"/>
                  </a:cubicBezTo>
                  <a:cubicBezTo>
                    <a:pt x="8748" y="4613"/>
                    <a:pt x="9855" y="4269"/>
                    <a:pt x="10536" y="3425"/>
                  </a:cubicBezTo>
                  <a:cubicBezTo>
                    <a:pt x="10672" y="3254"/>
                    <a:pt x="10790" y="3058"/>
                    <a:pt x="10815" y="2840"/>
                  </a:cubicBezTo>
                  <a:cubicBezTo>
                    <a:pt x="10832" y="2651"/>
                    <a:pt x="10776" y="2465"/>
                    <a:pt x="10704" y="2291"/>
                  </a:cubicBezTo>
                  <a:cubicBezTo>
                    <a:pt x="10218" y="1124"/>
                    <a:pt x="8993" y="408"/>
                    <a:pt x="7756" y="144"/>
                  </a:cubicBezTo>
                  <a:cubicBezTo>
                    <a:pt x="7303" y="47"/>
                    <a:pt x="6843" y="1"/>
                    <a:pt x="6383"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2" name="Google Shape;322;p17"/>
            <p:cNvSpPr/>
            <p:nvPr/>
          </p:nvSpPr>
          <p:spPr>
            <a:xfrm>
              <a:off x="1778248" y="3032290"/>
              <a:ext cx="641054" cy="646204"/>
            </a:xfrm>
            <a:custGeom>
              <a:avLst/>
              <a:gdLst/>
              <a:ahLst/>
              <a:cxnLst/>
              <a:rect l="l" t="t" r="r" b="b"/>
              <a:pathLst>
                <a:path w="8465" h="8533" extrusionOk="0">
                  <a:moveTo>
                    <a:pt x="1683" y="0"/>
                  </a:moveTo>
                  <a:cubicBezTo>
                    <a:pt x="1663" y="0"/>
                    <a:pt x="1644" y="1"/>
                    <a:pt x="1625" y="3"/>
                  </a:cubicBezTo>
                  <a:cubicBezTo>
                    <a:pt x="0" y="147"/>
                    <a:pt x="1185" y="3136"/>
                    <a:pt x="1616" y="3927"/>
                  </a:cubicBezTo>
                  <a:cubicBezTo>
                    <a:pt x="2426" y="5410"/>
                    <a:pt x="3551" y="6721"/>
                    <a:pt x="4892" y="7749"/>
                  </a:cubicBezTo>
                  <a:cubicBezTo>
                    <a:pt x="5308" y="8069"/>
                    <a:pt x="5755" y="8365"/>
                    <a:pt x="6264" y="8483"/>
                  </a:cubicBezTo>
                  <a:cubicBezTo>
                    <a:pt x="6404" y="8515"/>
                    <a:pt x="6549" y="8533"/>
                    <a:pt x="6694" y="8533"/>
                  </a:cubicBezTo>
                  <a:cubicBezTo>
                    <a:pt x="7077" y="8533"/>
                    <a:pt x="7457" y="8413"/>
                    <a:pt x="7725" y="8145"/>
                  </a:cubicBezTo>
                  <a:cubicBezTo>
                    <a:pt x="7998" y="7874"/>
                    <a:pt x="8125" y="7489"/>
                    <a:pt x="8188" y="7109"/>
                  </a:cubicBezTo>
                  <a:cubicBezTo>
                    <a:pt x="8464" y="5460"/>
                    <a:pt x="7692" y="3756"/>
                    <a:pt x="6485" y="2594"/>
                  </a:cubicBezTo>
                  <a:cubicBezTo>
                    <a:pt x="5729" y="1866"/>
                    <a:pt x="4817" y="1331"/>
                    <a:pt x="3857" y="910"/>
                  </a:cubicBezTo>
                  <a:cubicBezTo>
                    <a:pt x="3360" y="693"/>
                    <a:pt x="2270" y="0"/>
                    <a:pt x="1683"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3" name="Google Shape;323;p17"/>
            <p:cNvSpPr/>
            <p:nvPr/>
          </p:nvSpPr>
          <p:spPr>
            <a:xfrm>
              <a:off x="1252908" y="2307930"/>
              <a:ext cx="560099" cy="724736"/>
            </a:xfrm>
            <a:custGeom>
              <a:avLst/>
              <a:gdLst/>
              <a:ahLst/>
              <a:cxnLst/>
              <a:rect l="l" t="t" r="r" b="b"/>
              <a:pathLst>
                <a:path w="7396" h="9570" extrusionOk="0">
                  <a:moveTo>
                    <a:pt x="1799" y="1"/>
                  </a:moveTo>
                  <a:cubicBezTo>
                    <a:pt x="1719" y="1"/>
                    <a:pt x="1640" y="11"/>
                    <a:pt x="1562" y="34"/>
                  </a:cubicBezTo>
                  <a:cubicBezTo>
                    <a:pt x="1381" y="87"/>
                    <a:pt x="1228" y="209"/>
                    <a:pt x="1094" y="343"/>
                  </a:cubicBezTo>
                  <a:cubicBezTo>
                    <a:pt x="199" y="1235"/>
                    <a:pt x="0" y="2638"/>
                    <a:pt x="223" y="3883"/>
                  </a:cubicBezTo>
                  <a:cubicBezTo>
                    <a:pt x="574" y="5846"/>
                    <a:pt x="1848" y="7576"/>
                    <a:pt x="3484" y="8714"/>
                  </a:cubicBezTo>
                  <a:cubicBezTo>
                    <a:pt x="4022" y="9087"/>
                    <a:pt x="4894" y="9569"/>
                    <a:pt x="5651" y="9569"/>
                  </a:cubicBezTo>
                  <a:cubicBezTo>
                    <a:pt x="5984" y="9569"/>
                    <a:pt x="6295" y="9476"/>
                    <a:pt x="6545" y="9238"/>
                  </a:cubicBezTo>
                  <a:cubicBezTo>
                    <a:pt x="7396" y="8427"/>
                    <a:pt x="7144" y="6535"/>
                    <a:pt x="6811" y="5576"/>
                  </a:cubicBezTo>
                  <a:cubicBezTo>
                    <a:pt x="6363" y="4287"/>
                    <a:pt x="5502" y="3192"/>
                    <a:pt x="4656" y="2125"/>
                  </a:cubicBezTo>
                  <a:cubicBezTo>
                    <a:pt x="3983" y="1273"/>
                    <a:pt x="3247" y="379"/>
                    <a:pt x="2207" y="70"/>
                  </a:cubicBezTo>
                  <a:cubicBezTo>
                    <a:pt x="2076" y="30"/>
                    <a:pt x="1937" y="1"/>
                    <a:pt x="1799"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4" name="Google Shape;324;p17"/>
            <p:cNvSpPr/>
            <p:nvPr/>
          </p:nvSpPr>
          <p:spPr>
            <a:xfrm>
              <a:off x="1651855" y="2844403"/>
              <a:ext cx="323443" cy="300497"/>
            </a:xfrm>
            <a:custGeom>
              <a:avLst/>
              <a:gdLst/>
              <a:ahLst/>
              <a:cxnLst/>
              <a:rect l="l" t="t" r="r" b="b"/>
              <a:pathLst>
                <a:path w="4271" h="3968" extrusionOk="0">
                  <a:moveTo>
                    <a:pt x="2302" y="1"/>
                  </a:moveTo>
                  <a:cubicBezTo>
                    <a:pt x="1549" y="1"/>
                    <a:pt x="760" y="356"/>
                    <a:pt x="378" y="965"/>
                  </a:cubicBezTo>
                  <a:cubicBezTo>
                    <a:pt x="77" y="1441"/>
                    <a:pt x="1" y="2051"/>
                    <a:pt x="168" y="2587"/>
                  </a:cubicBezTo>
                  <a:cubicBezTo>
                    <a:pt x="407" y="3348"/>
                    <a:pt x="1150" y="3920"/>
                    <a:pt x="1945" y="3965"/>
                  </a:cubicBezTo>
                  <a:cubicBezTo>
                    <a:pt x="1979" y="3967"/>
                    <a:pt x="2013" y="3968"/>
                    <a:pt x="2048" y="3968"/>
                  </a:cubicBezTo>
                  <a:cubicBezTo>
                    <a:pt x="2809" y="3968"/>
                    <a:pt x="3554" y="3497"/>
                    <a:pt x="3879" y="2807"/>
                  </a:cubicBezTo>
                  <a:cubicBezTo>
                    <a:pt x="4270" y="1983"/>
                    <a:pt x="4027" y="524"/>
                    <a:pt x="3086" y="146"/>
                  </a:cubicBezTo>
                  <a:cubicBezTo>
                    <a:pt x="2843" y="47"/>
                    <a:pt x="2575" y="1"/>
                    <a:pt x="2302" y="1"/>
                  </a:cubicBezTo>
                  <a:close/>
                </a:path>
              </a:pathLst>
            </a:custGeom>
            <a:solidFill>
              <a:schemeClr val="accent6"/>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5" name="Google Shape;325;p17"/>
            <p:cNvSpPr/>
            <p:nvPr/>
          </p:nvSpPr>
          <p:spPr>
            <a:xfrm>
              <a:off x="1938948" y="2310429"/>
              <a:ext cx="1690899" cy="1641978"/>
            </a:xfrm>
            <a:custGeom>
              <a:avLst/>
              <a:gdLst/>
              <a:ahLst/>
              <a:cxnLst/>
              <a:rect l="l" t="t" r="r" b="b"/>
              <a:pathLst>
                <a:path w="22328" h="21682" extrusionOk="0">
                  <a:moveTo>
                    <a:pt x="17138" y="0"/>
                  </a:moveTo>
                  <a:cubicBezTo>
                    <a:pt x="15829" y="0"/>
                    <a:pt x="14566" y="558"/>
                    <a:pt x="13979" y="1722"/>
                  </a:cubicBezTo>
                  <a:cubicBezTo>
                    <a:pt x="13035" y="3602"/>
                    <a:pt x="14158" y="6029"/>
                    <a:pt x="13220" y="7913"/>
                  </a:cubicBezTo>
                  <a:cubicBezTo>
                    <a:pt x="12192" y="9976"/>
                    <a:pt x="9125" y="10501"/>
                    <a:pt x="8355" y="12675"/>
                  </a:cubicBezTo>
                  <a:cubicBezTo>
                    <a:pt x="7613" y="14769"/>
                    <a:pt x="9399" y="17464"/>
                    <a:pt x="7953" y="19149"/>
                  </a:cubicBezTo>
                  <a:cubicBezTo>
                    <a:pt x="7358" y="19840"/>
                    <a:pt x="6391" y="20077"/>
                    <a:pt x="5474" y="20077"/>
                  </a:cubicBezTo>
                  <a:cubicBezTo>
                    <a:pt x="5417" y="20077"/>
                    <a:pt x="5360" y="20076"/>
                    <a:pt x="5304" y="20074"/>
                  </a:cubicBezTo>
                  <a:cubicBezTo>
                    <a:pt x="3108" y="20005"/>
                    <a:pt x="1522" y="18862"/>
                    <a:pt x="1" y="17429"/>
                  </a:cubicBezTo>
                  <a:lnTo>
                    <a:pt x="1" y="17429"/>
                  </a:lnTo>
                  <a:cubicBezTo>
                    <a:pt x="622" y="19709"/>
                    <a:pt x="3042" y="21167"/>
                    <a:pt x="5248" y="21542"/>
                  </a:cubicBezTo>
                  <a:cubicBezTo>
                    <a:pt x="5817" y="21639"/>
                    <a:pt x="6389" y="21682"/>
                    <a:pt x="6961" y="21682"/>
                  </a:cubicBezTo>
                  <a:cubicBezTo>
                    <a:pt x="8817" y="21682"/>
                    <a:pt x="10681" y="21235"/>
                    <a:pt x="12485" y="20743"/>
                  </a:cubicBezTo>
                  <a:cubicBezTo>
                    <a:pt x="14139" y="20291"/>
                    <a:pt x="15819" y="19781"/>
                    <a:pt x="17198" y="18761"/>
                  </a:cubicBezTo>
                  <a:cubicBezTo>
                    <a:pt x="18165" y="18043"/>
                    <a:pt x="18946" y="17102"/>
                    <a:pt x="19608" y="16095"/>
                  </a:cubicBezTo>
                  <a:cubicBezTo>
                    <a:pt x="21312" y="13499"/>
                    <a:pt x="22257" y="10412"/>
                    <a:pt x="22297" y="7306"/>
                  </a:cubicBezTo>
                  <a:cubicBezTo>
                    <a:pt x="22327" y="4989"/>
                    <a:pt x="21756" y="2483"/>
                    <a:pt x="19982" y="992"/>
                  </a:cubicBezTo>
                  <a:cubicBezTo>
                    <a:pt x="19205" y="338"/>
                    <a:pt x="18158" y="0"/>
                    <a:pt x="17138" y="0"/>
                  </a:cubicBezTo>
                  <a:close/>
                </a:path>
              </a:pathLst>
            </a:custGeom>
            <a:solidFill>
              <a:schemeClr val="dk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6" name="Google Shape;326;p17"/>
            <p:cNvSpPr/>
            <p:nvPr/>
          </p:nvSpPr>
          <p:spPr>
            <a:xfrm>
              <a:off x="2705412" y="3163076"/>
              <a:ext cx="390540" cy="388495"/>
            </a:xfrm>
            <a:custGeom>
              <a:avLst/>
              <a:gdLst/>
              <a:ahLst/>
              <a:cxnLst/>
              <a:rect l="l" t="t" r="r" b="b"/>
              <a:pathLst>
                <a:path w="5157" h="5130" extrusionOk="0">
                  <a:moveTo>
                    <a:pt x="2841" y="0"/>
                  </a:moveTo>
                  <a:cubicBezTo>
                    <a:pt x="2110" y="0"/>
                    <a:pt x="1383" y="206"/>
                    <a:pt x="994" y="575"/>
                  </a:cubicBezTo>
                  <a:cubicBezTo>
                    <a:pt x="432" y="1107"/>
                    <a:pt x="167" y="1888"/>
                    <a:pt x="65" y="2656"/>
                  </a:cubicBezTo>
                  <a:cubicBezTo>
                    <a:pt x="12" y="3041"/>
                    <a:pt x="0" y="3445"/>
                    <a:pt x="148" y="3803"/>
                  </a:cubicBezTo>
                  <a:cubicBezTo>
                    <a:pt x="321" y="4216"/>
                    <a:pt x="692" y="4515"/>
                    <a:pt x="1076" y="4742"/>
                  </a:cubicBezTo>
                  <a:cubicBezTo>
                    <a:pt x="1441" y="4959"/>
                    <a:pt x="1853" y="5130"/>
                    <a:pt x="2273" y="5130"/>
                  </a:cubicBezTo>
                  <a:cubicBezTo>
                    <a:pt x="2319" y="5130"/>
                    <a:pt x="2366" y="5128"/>
                    <a:pt x="2412" y="5124"/>
                  </a:cubicBezTo>
                  <a:cubicBezTo>
                    <a:pt x="3085" y="5063"/>
                    <a:pt x="3624" y="4554"/>
                    <a:pt x="4042" y="4026"/>
                  </a:cubicBezTo>
                  <a:cubicBezTo>
                    <a:pt x="4659" y="3250"/>
                    <a:pt x="5157" y="2286"/>
                    <a:pt x="5012" y="1306"/>
                  </a:cubicBezTo>
                  <a:cubicBezTo>
                    <a:pt x="4878" y="397"/>
                    <a:pt x="3856" y="0"/>
                    <a:pt x="2841" y="0"/>
                  </a:cubicBezTo>
                  <a:close/>
                </a:path>
              </a:pathLst>
            </a:custGeom>
            <a:solidFill>
              <a:schemeClr val="accent6"/>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7" name="Google Shape;327;p17"/>
            <p:cNvSpPr/>
            <p:nvPr/>
          </p:nvSpPr>
          <p:spPr>
            <a:xfrm>
              <a:off x="2697575" y="1459125"/>
              <a:ext cx="213300" cy="169700"/>
            </a:xfrm>
            <a:custGeom>
              <a:avLst/>
              <a:gdLst/>
              <a:ahLst/>
              <a:cxnLst/>
              <a:rect l="l" t="t" r="r" b="b"/>
              <a:pathLst>
                <a:path w="8532" h="6788" extrusionOk="0">
                  <a:moveTo>
                    <a:pt x="5631" y="0"/>
                  </a:moveTo>
                  <a:cubicBezTo>
                    <a:pt x="5142" y="367"/>
                    <a:pt x="3874" y="1644"/>
                    <a:pt x="3291" y="1644"/>
                  </a:cubicBezTo>
                  <a:cubicBezTo>
                    <a:pt x="3245" y="1644"/>
                    <a:pt x="3203" y="1636"/>
                    <a:pt x="3167" y="1619"/>
                  </a:cubicBezTo>
                  <a:cubicBezTo>
                    <a:pt x="2624" y="1368"/>
                    <a:pt x="180" y="327"/>
                    <a:pt x="0" y="101"/>
                  </a:cubicBezTo>
                  <a:lnTo>
                    <a:pt x="0" y="101"/>
                  </a:lnTo>
                  <a:cubicBezTo>
                    <a:pt x="715" y="1000"/>
                    <a:pt x="1427" y="1898"/>
                    <a:pt x="2140" y="2797"/>
                  </a:cubicBezTo>
                  <a:cubicBezTo>
                    <a:pt x="1441" y="3246"/>
                    <a:pt x="772" y="3741"/>
                    <a:pt x="137" y="4278"/>
                  </a:cubicBezTo>
                  <a:cubicBezTo>
                    <a:pt x="1034" y="4225"/>
                    <a:pt x="2886" y="4116"/>
                    <a:pt x="3359" y="4116"/>
                  </a:cubicBezTo>
                  <a:cubicBezTo>
                    <a:pt x="3420" y="4116"/>
                    <a:pt x="3458" y="4118"/>
                    <a:pt x="3469" y="4122"/>
                  </a:cubicBezTo>
                  <a:cubicBezTo>
                    <a:pt x="3597" y="4168"/>
                    <a:pt x="4958" y="5990"/>
                    <a:pt x="5554" y="6788"/>
                  </a:cubicBezTo>
                  <a:cubicBezTo>
                    <a:pt x="5446" y="5813"/>
                    <a:pt x="5456" y="4828"/>
                    <a:pt x="5587" y="3857"/>
                  </a:cubicBezTo>
                  <a:cubicBezTo>
                    <a:pt x="6560" y="3535"/>
                    <a:pt x="7541" y="3246"/>
                    <a:pt x="8532" y="2988"/>
                  </a:cubicBezTo>
                  <a:cubicBezTo>
                    <a:pt x="7703" y="2802"/>
                    <a:pt x="5883" y="2200"/>
                    <a:pt x="5820" y="2114"/>
                  </a:cubicBezTo>
                  <a:cubicBezTo>
                    <a:pt x="5762" y="2032"/>
                    <a:pt x="5669" y="609"/>
                    <a:pt x="5631" y="0"/>
                  </a:cubicBezTo>
                  <a:close/>
                </a:path>
              </a:pathLst>
            </a:custGeom>
            <a:solidFill>
              <a:schemeClr val="accent6"/>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8" name="Google Shape;328;p17"/>
            <p:cNvSpPr/>
            <p:nvPr/>
          </p:nvSpPr>
          <p:spPr>
            <a:xfrm>
              <a:off x="2319800" y="1597050"/>
              <a:ext cx="224400" cy="156275"/>
            </a:xfrm>
            <a:custGeom>
              <a:avLst/>
              <a:gdLst/>
              <a:ahLst/>
              <a:cxnLst/>
              <a:rect l="l" t="t" r="r" b="b"/>
              <a:pathLst>
                <a:path w="8976" h="6251" extrusionOk="0">
                  <a:moveTo>
                    <a:pt x="1" y="2339"/>
                  </a:moveTo>
                  <a:cubicBezTo>
                    <a:pt x="1" y="2339"/>
                    <a:pt x="1" y="2339"/>
                    <a:pt x="1" y="2340"/>
                  </a:cubicBezTo>
                  <a:lnTo>
                    <a:pt x="1" y="2340"/>
                  </a:lnTo>
                  <a:cubicBezTo>
                    <a:pt x="1" y="2339"/>
                    <a:pt x="1" y="2339"/>
                    <a:pt x="1" y="2339"/>
                  </a:cubicBezTo>
                  <a:close/>
                  <a:moveTo>
                    <a:pt x="5120" y="1"/>
                  </a:moveTo>
                  <a:cubicBezTo>
                    <a:pt x="4796" y="571"/>
                    <a:pt x="4067" y="2466"/>
                    <a:pt x="3516" y="2466"/>
                  </a:cubicBezTo>
                  <a:cubicBezTo>
                    <a:pt x="3514" y="2466"/>
                    <a:pt x="3512" y="2466"/>
                    <a:pt x="3509" y="2466"/>
                  </a:cubicBezTo>
                  <a:cubicBezTo>
                    <a:pt x="2913" y="2451"/>
                    <a:pt x="261" y="2476"/>
                    <a:pt x="1" y="2340"/>
                  </a:cubicBezTo>
                  <a:lnTo>
                    <a:pt x="1" y="2340"/>
                  </a:lnTo>
                  <a:cubicBezTo>
                    <a:pt x="1015" y="2877"/>
                    <a:pt x="2027" y="3416"/>
                    <a:pt x="3040" y="3955"/>
                  </a:cubicBezTo>
                  <a:cubicBezTo>
                    <a:pt x="2577" y="4647"/>
                    <a:pt x="2162" y="5369"/>
                    <a:pt x="1797" y="6114"/>
                  </a:cubicBezTo>
                  <a:cubicBezTo>
                    <a:pt x="2700" y="5657"/>
                    <a:pt x="4688" y="4646"/>
                    <a:pt x="4786" y="4640"/>
                  </a:cubicBezTo>
                  <a:cubicBezTo>
                    <a:pt x="4787" y="4640"/>
                    <a:pt x="4787" y="4640"/>
                    <a:pt x="4788" y="4640"/>
                  </a:cubicBezTo>
                  <a:cubicBezTo>
                    <a:pt x="4937" y="4640"/>
                    <a:pt x="6901" y="5759"/>
                    <a:pt x="7764" y="6250"/>
                  </a:cubicBezTo>
                  <a:cubicBezTo>
                    <a:pt x="7277" y="5402"/>
                    <a:pt x="6891" y="4495"/>
                    <a:pt x="6624" y="3553"/>
                  </a:cubicBezTo>
                  <a:cubicBezTo>
                    <a:pt x="7386" y="2870"/>
                    <a:pt x="8170" y="2213"/>
                    <a:pt x="8975" y="1581"/>
                  </a:cubicBezTo>
                  <a:lnTo>
                    <a:pt x="8975" y="1581"/>
                  </a:lnTo>
                  <a:cubicBezTo>
                    <a:pt x="8247" y="1721"/>
                    <a:pt x="6697" y="1873"/>
                    <a:pt x="6255" y="1873"/>
                  </a:cubicBezTo>
                  <a:cubicBezTo>
                    <a:pt x="6191" y="1873"/>
                    <a:pt x="6151" y="1870"/>
                    <a:pt x="6139" y="1863"/>
                  </a:cubicBezTo>
                  <a:cubicBezTo>
                    <a:pt x="6053" y="1813"/>
                    <a:pt x="5399" y="544"/>
                    <a:pt x="5120" y="1"/>
                  </a:cubicBezTo>
                  <a:close/>
                </a:path>
              </a:pathLst>
            </a:custGeom>
            <a:solidFill>
              <a:schemeClr val="accent6"/>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9" name="Google Shape;329;p17"/>
            <p:cNvSpPr/>
            <p:nvPr/>
          </p:nvSpPr>
          <p:spPr>
            <a:xfrm>
              <a:off x="2468500" y="1918025"/>
              <a:ext cx="224375" cy="156250"/>
            </a:xfrm>
            <a:custGeom>
              <a:avLst/>
              <a:gdLst/>
              <a:ahLst/>
              <a:cxnLst/>
              <a:rect l="l" t="t" r="r" b="b"/>
              <a:pathLst>
                <a:path w="8975" h="6250" extrusionOk="0">
                  <a:moveTo>
                    <a:pt x="0" y="2339"/>
                  </a:moveTo>
                  <a:lnTo>
                    <a:pt x="0" y="2339"/>
                  </a:lnTo>
                  <a:cubicBezTo>
                    <a:pt x="0" y="2339"/>
                    <a:pt x="1" y="2339"/>
                    <a:pt x="1" y="2339"/>
                  </a:cubicBezTo>
                  <a:lnTo>
                    <a:pt x="1" y="2339"/>
                  </a:lnTo>
                  <a:cubicBezTo>
                    <a:pt x="1" y="2339"/>
                    <a:pt x="0" y="2339"/>
                    <a:pt x="0" y="2339"/>
                  </a:cubicBezTo>
                  <a:close/>
                  <a:moveTo>
                    <a:pt x="5119" y="0"/>
                  </a:moveTo>
                  <a:cubicBezTo>
                    <a:pt x="4796" y="569"/>
                    <a:pt x="4068" y="2464"/>
                    <a:pt x="3516" y="2464"/>
                  </a:cubicBezTo>
                  <a:cubicBezTo>
                    <a:pt x="3514" y="2464"/>
                    <a:pt x="3511" y="2464"/>
                    <a:pt x="3509" y="2464"/>
                  </a:cubicBezTo>
                  <a:cubicBezTo>
                    <a:pt x="2913" y="2449"/>
                    <a:pt x="260" y="2475"/>
                    <a:pt x="1" y="2339"/>
                  </a:cubicBezTo>
                  <a:lnTo>
                    <a:pt x="1" y="2339"/>
                  </a:lnTo>
                  <a:cubicBezTo>
                    <a:pt x="1014" y="2877"/>
                    <a:pt x="2027" y="3416"/>
                    <a:pt x="3040" y="3955"/>
                  </a:cubicBezTo>
                  <a:cubicBezTo>
                    <a:pt x="2577" y="4647"/>
                    <a:pt x="2163" y="5367"/>
                    <a:pt x="1796" y="6113"/>
                  </a:cubicBezTo>
                  <a:cubicBezTo>
                    <a:pt x="2699" y="5655"/>
                    <a:pt x="4688" y="4645"/>
                    <a:pt x="4787" y="4639"/>
                  </a:cubicBezTo>
                  <a:cubicBezTo>
                    <a:pt x="4788" y="4639"/>
                    <a:pt x="4788" y="4639"/>
                    <a:pt x="4789" y="4639"/>
                  </a:cubicBezTo>
                  <a:cubicBezTo>
                    <a:pt x="4936" y="4639"/>
                    <a:pt x="6901" y="5757"/>
                    <a:pt x="7764" y="6250"/>
                  </a:cubicBezTo>
                  <a:cubicBezTo>
                    <a:pt x="7276" y="5401"/>
                    <a:pt x="6891" y="4494"/>
                    <a:pt x="6624" y="3552"/>
                  </a:cubicBezTo>
                  <a:cubicBezTo>
                    <a:pt x="7386" y="2869"/>
                    <a:pt x="8169" y="2211"/>
                    <a:pt x="8975" y="1579"/>
                  </a:cubicBezTo>
                  <a:lnTo>
                    <a:pt x="8975" y="1579"/>
                  </a:lnTo>
                  <a:cubicBezTo>
                    <a:pt x="8245" y="1720"/>
                    <a:pt x="6690" y="1872"/>
                    <a:pt x="6252" y="1872"/>
                  </a:cubicBezTo>
                  <a:cubicBezTo>
                    <a:pt x="6190" y="1872"/>
                    <a:pt x="6150" y="1869"/>
                    <a:pt x="6139" y="1863"/>
                  </a:cubicBezTo>
                  <a:cubicBezTo>
                    <a:pt x="6053" y="1812"/>
                    <a:pt x="5398" y="542"/>
                    <a:pt x="5119" y="0"/>
                  </a:cubicBezTo>
                  <a:close/>
                </a:path>
              </a:pathLst>
            </a:custGeom>
            <a:solidFill>
              <a:schemeClr val="accent6"/>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247438684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Section header 4">
  <p:cSld name="Section header 4">
    <p:bg>
      <p:bgPr>
        <a:solidFill>
          <a:schemeClr val="accent2"/>
        </a:solidFill>
        <a:effectLst/>
      </p:bgPr>
    </p:bg>
    <p:spTree>
      <p:nvGrpSpPr>
        <p:cNvPr id="1" name="Shape 330"/>
        <p:cNvGrpSpPr/>
        <p:nvPr/>
      </p:nvGrpSpPr>
      <p:grpSpPr>
        <a:xfrm>
          <a:off x="0" y="0"/>
          <a:ext cx="0" cy="0"/>
          <a:chOff x="0" y="0"/>
          <a:chExt cx="0" cy="0"/>
        </a:xfrm>
      </p:grpSpPr>
      <p:sp>
        <p:nvSpPr>
          <p:cNvPr id="331" name="Google Shape;331;p18"/>
          <p:cNvSpPr txBox="1">
            <a:spLocks noGrp="1"/>
          </p:cNvSpPr>
          <p:nvPr>
            <p:ph type="title"/>
          </p:nvPr>
        </p:nvSpPr>
        <p:spPr>
          <a:xfrm>
            <a:off x="960000" y="2359167"/>
            <a:ext cx="5813600" cy="11224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accent3"/>
              </a:buClr>
              <a:buSzPts val="3600"/>
              <a:buNone/>
              <a:defRPr sz="5600" b="1">
                <a:solidFill>
                  <a:schemeClr val="accent3"/>
                </a:solidFill>
              </a:defRPr>
            </a:lvl1pPr>
            <a:lvl2pPr lvl="1" algn="ctr" rtl="0">
              <a:spcBef>
                <a:spcPts val="0"/>
              </a:spcBef>
              <a:spcAft>
                <a:spcPts val="0"/>
              </a:spcAft>
              <a:buClr>
                <a:schemeClr val="accent3"/>
              </a:buClr>
              <a:buSzPts val="3600"/>
              <a:buNone/>
              <a:defRPr sz="4800">
                <a:solidFill>
                  <a:schemeClr val="accent3"/>
                </a:solidFill>
              </a:defRPr>
            </a:lvl2pPr>
            <a:lvl3pPr lvl="2" algn="ctr" rtl="0">
              <a:spcBef>
                <a:spcPts val="0"/>
              </a:spcBef>
              <a:spcAft>
                <a:spcPts val="0"/>
              </a:spcAft>
              <a:buClr>
                <a:schemeClr val="accent3"/>
              </a:buClr>
              <a:buSzPts val="3600"/>
              <a:buNone/>
              <a:defRPr sz="4800">
                <a:solidFill>
                  <a:schemeClr val="accent3"/>
                </a:solidFill>
              </a:defRPr>
            </a:lvl3pPr>
            <a:lvl4pPr lvl="3" algn="ctr" rtl="0">
              <a:spcBef>
                <a:spcPts val="0"/>
              </a:spcBef>
              <a:spcAft>
                <a:spcPts val="0"/>
              </a:spcAft>
              <a:buClr>
                <a:schemeClr val="accent3"/>
              </a:buClr>
              <a:buSzPts val="3600"/>
              <a:buNone/>
              <a:defRPr sz="4800">
                <a:solidFill>
                  <a:schemeClr val="accent3"/>
                </a:solidFill>
              </a:defRPr>
            </a:lvl4pPr>
            <a:lvl5pPr lvl="4" algn="ctr" rtl="0">
              <a:spcBef>
                <a:spcPts val="0"/>
              </a:spcBef>
              <a:spcAft>
                <a:spcPts val="0"/>
              </a:spcAft>
              <a:buClr>
                <a:schemeClr val="accent3"/>
              </a:buClr>
              <a:buSzPts val="3600"/>
              <a:buNone/>
              <a:defRPr sz="4800">
                <a:solidFill>
                  <a:schemeClr val="accent3"/>
                </a:solidFill>
              </a:defRPr>
            </a:lvl5pPr>
            <a:lvl6pPr lvl="5" algn="ctr" rtl="0">
              <a:spcBef>
                <a:spcPts val="0"/>
              </a:spcBef>
              <a:spcAft>
                <a:spcPts val="0"/>
              </a:spcAft>
              <a:buClr>
                <a:schemeClr val="accent3"/>
              </a:buClr>
              <a:buSzPts val="3600"/>
              <a:buNone/>
              <a:defRPr sz="4800">
                <a:solidFill>
                  <a:schemeClr val="accent3"/>
                </a:solidFill>
              </a:defRPr>
            </a:lvl6pPr>
            <a:lvl7pPr lvl="6" algn="ctr" rtl="0">
              <a:spcBef>
                <a:spcPts val="0"/>
              </a:spcBef>
              <a:spcAft>
                <a:spcPts val="0"/>
              </a:spcAft>
              <a:buClr>
                <a:schemeClr val="accent3"/>
              </a:buClr>
              <a:buSzPts val="3600"/>
              <a:buNone/>
              <a:defRPr sz="4800">
                <a:solidFill>
                  <a:schemeClr val="accent3"/>
                </a:solidFill>
              </a:defRPr>
            </a:lvl7pPr>
            <a:lvl8pPr lvl="7" algn="ctr" rtl="0">
              <a:spcBef>
                <a:spcPts val="0"/>
              </a:spcBef>
              <a:spcAft>
                <a:spcPts val="0"/>
              </a:spcAft>
              <a:buClr>
                <a:schemeClr val="accent3"/>
              </a:buClr>
              <a:buSzPts val="3600"/>
              <a:buNone/>
              <a:defRPr sz="4800">
                <a:solidFill>
                  <a:schemeClr val="accent3"/>
                </a:solidFill>
              </a:defRPr>
            </a:lvl8pPr>
            <a:lvl9pPr lvl="8" algn="ctr" rtl="0">
              <a:spcBef>
                <a:spcPts val="0"/>
              </a:spcBef>
              <a:spcAft>
                <a:spcPts val="0"/>
              </a:spcAft>
              <a:buClr>
                <a:schemeClr val="accent3"/>
              </a:buClr>
              <a:buSzPts val="3600"/>
              <a:buNone/>
              <a:defRPr sz="4800">
                <a:solidFill>
                  <a:schemeClr val="accent3"/>
                </a:solidFill>
              </a:defRPr>
            </a:lvl9pPr>
          </a:lstStyle>
          <a:p>
            <a:endParaRPr/>
          </a:p>
        </p:txBody>
      </p:sp>
      <p:sp>
        <p:nvSpPr>
          <p:cNvPr id="332" name="Google Shape;332;p18"/>
          <p:cNvSpPr txBox="1">
            <a:spLocks noGrp="1"/>
          </p:cNvSpPr>
          <p:nvPr>
            <p:ph type="subTitle" idx="1"/>
          </p:nvPr>
        </p:nvSpPr>
        <p:spPr>
          <a:xfrm>
            <a:off x="1557233" y="3667617"/>
            <a:ext cx="4619200" cy="526800"/>
          </a:xfrm>
          <a:prstGeom prst="rect">
            <a:avLst/>
          </a:prstGeom>
          <a:solidFill>
            <a:schemeClr val="lt2"/>
          </a:solidFill>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solidFill>
                  <a:schemeClr val="lt1"/>
                </a:solidFill>
              </a:defRPr>
            </a:lvl1pPr>
            <a:lvl2pPr lvl="1" algn="ctr" rtl="0">
              <a:lnSpc>
                <a:spcPct val="100000"/>
              </a:lnSpc>
              <a:spcBef>
                <a:spcPts val="2133"/>
              </a:spcBef>
              <a:spcAft>
                <a:spcPts val="0"/>
              </a:spcAft>
              <a:buSzPts val="1400"/>
              <a:buNone/>
              <a:defRPr/>
            </a:lvl2pPr>
            <a:lvl3pPr lvl="2" algn="ctr" rtl="0">
              <a:lnSpc>
                <a:spcPct val="100000"/>
              </a:lnSpc>
              <a:spcBef>
                <a:spcPts val="2133"/>
              </a:spcBef>
              <a:spcAft>
                <a:spcPts val="0"/>
              </a:spcAft>
              <a:buSzPts val="1400"/>
              <a:buNone/>
              <a:defRPr/>
            </a:lvl3pPr>
            <a:lvl4pPr lvl="3" algn="ctr" rtl="0">
              <a:lnSpc>
                <a:spcPct val="100000"/>
              </a:lnSpc>
              <a:spcBef>
                <a:spcPts val="2133"/>
              </a:spcBef>
              <a:spcAft>
                <a:spcPts val="0"/>
              </a:spcAft>
              <a:buSzPts val="1400"/>
              <a:buNone/>
              <a:defRPr/>
            </a:lvl4pPr>
            <a:lvl5pPr lvl="4" algn="ctr" rtl="0">
              <a:lnSpc>
                <a:spcPct val="100000"/>
              </a:lnSpc>
              <a:spcBef>
                <a:spcPts val="2133"/>
              </a:spcBef>
              <a:spcAft>
                <a:spcPts val="0"/>
              </a:spcAft>
              <a:buSzPts val="1400"/>
              <a:buNone/>
              <a:defRPr/>
            </a:lvl5pPr>
            <a:lvl6pPr lvl="5" algn="ctr" rtl="0">
              <a:lnSpc>
                <a:spcPct val="100000"/>
              </a:lnSpc>
              <a:spcBef>
                <a:spcPts val="2133"/>
              </a:spcBef>
              <a:spcAft>
                <a:spcPts val="0"/>
              </a:spcAft>
              <a:buSzPts val="1400"/>
              <a:buNone/>
              <a:defRPr/>
            </a:lvl6pPr>
            <a:lvl7pPr lvl="6" algn="ctr" rtl="0">
              <a:lnSpc>
                <a:spcPct val="100000"/>
              </a:lnSpc>
              <a:spcBef>
                <a:spcPts val="2133"/>
              </a:spcBef>
              <a:spcAft>
                <a:spcPts val="0"/>
              </a:spcAft>
              <a:buSzPts val="1400"/>
              <a:buNone/>
              <a:defRPr/>
            </a:lvl7pPr>
            <a:lvl8pPr lvl="7" algn="ctr" rtl="0">
              <a:lnSpc>
                <a:spcPct val="100000"/>
              </a:lnSpc>
              <a:spcBef>
                <a:spcPts val="2133"/>
              </a:spcBef>
              <a:spcAft>
                <a:spcPts val="0"/>
              </a:spcAft>
              <a:buSzPts val="1400"/>
              <a:buNone/>
              <a:defRPr/>
            </a:lvl8pPr>
            <a:lvl9pPr lvl="8" algn="ctr" rtl="0">
              <a:lnSpc>
                <a:spcPct val="100000"/>
              </a:lnSpc>
              <a:spcBef>
                <a:spcPts val="2133"/>
              </a:spcBef>
              <a:spcAft>
                <a:spcPts val="2133"/>
              </a:spcAft>
              <a:buSzPts val="1400"/>
              <a:buNone/>
              <a:defRPr/>
            </a:lvl9pPr>
          </a:lstStyle>
          <a:p>
            <a:endParaRPr/>
          </a:p>
        </p:txBody>
      </p:sp>
      <p:grpSp>
        <p:nvGrpSpPr>
          <p:cNvPr id="333" name="Google Shape;333;p18"/>
          <p:cNvGrpSpPr/>
          <p:nvPr/>
        </p:nvGrpSpPr>
        <p:grpSpPr>
          <a:xfrm>
            <a:off x="2359901" y="413467"/>
            <a:ext cx="7472212" cy="6759407"/>
            <a:chOff x="1769925" y="310100"/>
            <a:chExt cx="5604159" cy="5069555"/>
          </a:xfrm>
        </p:grpSpPr>
        <p:sp>
          <p:nvSpPr>
            <p:cNvPr id="334" name="Google Shape;334;p18"/>
            <p:cNvSpPr/>
            <p:nvPr/>
          </p:nvSpPr>
          <p:spPr>
            <a:xfrm rot="5400000" flipH="1">
              <a:off x="4898612" y="3976538"/>
              <a:ext cx="933300" cy="1087500"/>
            </a:xfrm>
            <a:prstGeom prst="round2SameRect">
              <a:avLst>
                <a:gd name="adj1" fmla="val 50000"/>
                <a:gd name="adj2" fmla="val 0"/>
              </a:avLst>
            </a:prstGeom>
            <a:gradFill>
              <a:gsLst>
                <a:gs pos="0">
                  <a:schemeClr val="accent5"/>
                </a:gs>
                <a:gs pos="50000">
                  <a:schemeClr val="accent2"/>
                </a:gs>
                <a:gs pos="100000">
                  <a:schemeClr val="accent2"/>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35" name="Google Shape;335;p18"/>
            <p:cNvSpPr/>
            <p:nvPr/>
          </p:nvSpPr>
          <p:spPr>
            <a:xfrm rot="-5400000">
              <a:off x="3312112" y="3976538"/>
              <a:ext cx="933300" cy="1087500"/>
            </a:xfrm>
            <a:prstGeom prst="round2SameRect">
              <a:avLst>
                <a:gd name="adj1" fmla="val 50000"/>
                <a:gd name="adj2" fmla="val 0"/>
              </a:avLst>
            </a:prstGeom>
            <a:gradFill>
              <a:gsLst>
                <a:gs pos="0">
                  <a:schemeClr val="accent5"/>
                </a:gs>
                <a:gs pos="50000">
                  <a:schemeClr val="accent2"/>
                </a:gs>
                <a:gs pos="100000">
                  <a:schemeClr val="accent2"/>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36" name="Google Shape;336;p18"/>
            <p:cNvSpPr/>
            <p:nvPr/>
          </p:nvSpPr>
          <p:spPr>
            <a:xfrm>
              <a:off x="3929225" y="4053650"/>
              <a:ext cx="1285561" cy="1326005"/>
            </a:xfrm>
            <a:custGeom>
              <a:avLst/>
              <a:gdLst/>
              <a:ahLst/>
              <a:cxnLst/>
              <a:rect l="l" t="t" r="r" b="b"/>
              <a:pathLst>
                <a:path w="14590" h="15049" extrusionOk="0">
                  <a:moveTo>
                    <a:pt x="8821" y="0"/>
                  </a:moveTo>
                  <a:cubicBezTo>
                    <a:pt x="7169" y="0"/>
                    <a:pt x="5569" y="483"/>
                    <a:pt x="4057" y="1271"/>
                  </a:cubicBezTo>
                  <a:cubicBezTo>
                    <a:pt x="2113" y="2284"/>
                    <a:pt x="563" y="2833"/>
                    <a:pt x="295" y="5326"/>
                  </a:cubicBezTo>
                  <a:cubicBezTo>
                    <a:pt x="1" y="8074"/>
                    <a:pt x="395" y="10896"/>
                    <a:pt x="1430" y="13458"/>
                  </a:cubicBezTo>
                  <a:cubicBezTo>
                    <a:pt x="1706" y="14141"/>
                    <a:pt x="2127" y="14889"/>
                    <a:pt x="2851" y="15026"/>
                  </a:cubicBezTo>
                  <a:cubicBezTo>
                    <a:pt x="2931" y="15041"/>
                    <a:pt x="3010" y="15048"/>
                    <a:pt x="3087" y="15048"/>
                  </a:cubicBezTo>
                  <a:cubicBezTo>
                    <a:pt x="3875" y="15048"/>
                    <a:pt x="4526" y="14300"/>
                    <a:pt x="5107" y="13708"/>
                  </a:cubicBezTo>
                  <a:cubicBezTo>
                    <a:pt x="6204" y="12590"/>
                    <a:pt x="7638" y="11809"/>
                    <a:pt x="9171" y="11492"/>
                  </a:cubicBezTo>
                  <a:cubicBezTo>
                    <a:pt x="10153" y="11288"/>
                    <a:pt x="11181" y="11271"/>
                    <a:pt x="12116" y="10907"/>
                  </a:cubicBezTo>
                  <a:cubicBezTo>
                    <a:pt x="13050" y="10545"/>
                    <a:pt x="13906" y="9696"/>
                    <a:pt x="13847" y="8696"/>
                  </a:cubicBezTo>
                  <a:cubicBezTo>
                    <a:pt x="13820" y="8260"/>
                    <a:pt x="13626" y="7850"/>
                    <a:pt x="13578" y="7417"/>
                  </a:cubicBezTo>
                  <a:cubicBezTo>
                    <a:pt x="13460" y="6313"/>
                    <a:pt x="14307" y="5334"/>
                    <a:pt x="14455" y="4232"/>
                  </a:cubicBezTo>
                  <a:cubicBezTo>
                    <a:pt x="14589" y="3258"/>
                    <a:pt x="14145" y="2265"/>
                    <a:pt x="13442" y="1580"/>
                  </a:cubicBezTo>
                  <a:cubicBezTo>
                    <a:pt x="12740" y="896"/>
                    <a:pt x="11807" y="487"/>
                    <a:pt x="10853" y="250"/>
                  </a:cubicBezTo>
                  <a:cubicBezTo>
                    <a:pt x="10169" y="80"/>
                    <a:pt x="9491" y="0"/>
                    <a:pt x="8821" y="0"/>
                  </a:cubicBezTo>
                  <a:close/>
                </a:path>
              </a:pathLst>
            </a:custGeom>
            <a:solidFill>
              <a:schemeClr val="accent6"/>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37" name="Google Shape;337;p18"/>
            <p:cNvSpPr/>
            <p:nvPr/>
          </p:nvSpPr>
          <p:spPr>
            <a:xfrm>
              <a:off x="4673152" y="4198418"/>
              <a:ext cx="328131" cy="325223"/>
            </a:xfrm>
            <a:custGeom>
              <a:avLst/>
              <a:gdLst/>
              <a:ahLst/>
              <a:cxnLst/>
              <a:rect l="l" t="t" r="r" b="b"/>
              <a:pathLst>
                <a:path w="3724" h="3691" extrusionOk="0">
                  <a:moveTo>
                    <a:pt x="2053" y="1"/>
                  </a:moveTo>
                  <a:cubicBezTo>
                    <a:pt x="1297" y="1"/>
                    <a:pt x="506" y="584"/>
                    <a:pt x="278" y="1295"/>
                  </a:cubicBezTo>
                  <a:cubicBezTo>
                    <a:pt x="0" y="2158"/>
                    <a:pt x="469" y="3193"/>
                    <a:pt x="1300" y="3554"/>
                  </a:cubicBezTo>
                  <a:cubicBezTo>
                    <a:pt x="1497" y="3640"/>
                    <a:pt x="1710" y="3690"/>
                    <a:pt x="1922" y="3690"/>
                  </a:cubicBezTo>
                  <a:cubicBezTo>
                    <a:pt x="1972" y="3690"/>
                    <a:pt x="2021" y="3688"/>
                    <a:pt x="2071" y="3682"/>
                  </a:cubicBezTo>
                  <a:cubicBezTo>
                    <a:pt x="2448" y="3637"/>
                    <a:pt x="2791" y="3419"/>
                    <a:pt x="3041" y="3131"/>
                  </a:cubicBezTo>
                  <a:cubicBezTo>
                    <a:pt x="3723" y="2350"/>
                    <a:pt x="3703" y="813"/>
                    <a:pt x="2768" y="208"/>
                  </a:cubicBezTo>
                  <a:cubicBezTo>
                    <a:pt x="2548" y="64"/>
                    <a:pt x="2302" y="1"/>
                    <a:pt x="2053"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38" name="Google Shape;338;p18"/>
            <p:cNvSpPr/>
            <p:nvPr/>
          </p:nvSpPr>
          <p:spPr>
            <a:xfrm>
              <a:off x="4410667" y="4632018"/>
              <a:ext cx="599341" cy="339850"/>
            </a:xfrm>
            <a:custGeom>
              <a:avLst/>
              <a:gdLst/>
              <a:ahLst/>
              <a:cxnLst/>
              <a:rect l="l" t="t" r="r" b="b"/>
              <a:pathLst>
                <a:path w="6802" h="3857" extrusionOk="0">
                  <a:moveTo>
                    <a:pt x="3983" y="0"/>
                  </a:moveTo>
                  <a:cubicBezTo>
                    <a:pt x="3787" y="0"/>
                    <a:pt x="3596" y="22"/>
                    <a:pt x="3418" y="67"/>
                  </a:cubicBezTo>
                  <a:cubicBezTo>
                    <a:pt x="1948" y="442"/>
                    <a:pt x="1" y="1262"/>
                    <a:pt x="319" y="3141"/>
                  </a:cubicBezTo>
                  <a:cubicBezTo>
                    <a:pt x="340" y="3272"/>
                    <a:pt x="378" y="3404"/>
                    <a:pt x="457" y="3509"/>
                  </a:cubicBezTo>
                  <a:cubicBezTo>
                    <a:pt x="598" y="3695"/>
                    <a:pt x="841" y="3767"/>
                    <a:pt x="1068" y="3804"/>
                  </a:cubicBezTo>
                  <a:cubicBezTo>
                    <a:pt x="1285" y="3840"/>
                    <a:pt x="1504" y="3857"/>
                    <a:pt x="1722" y="3857"/>
                  </a:cubicBezTo>
                  <a:cubicBezTo>
                    <a:pt x="2570" y="3857"/>
                    <a:pt x="3418" y="3607"/>
                    <a:pt x="4210" y="3289"/>
                  </a:cubicBezTo>
                  <a:cubicBezTo>
                    <a:pt x="4752" y="3069"/>
                    <a:pt x="5300" y="2805"/>
                    <a:pt x="5668" y="2352"/>
                  </a:cubicBezTo>
                  <a:cubicBezTo>
                    <a:pt x="6802" y="969"/>
                    <a:pt x="5296" y="0"/>
                    <a:pt x="3983" y="0"/>
                  </a:cubicBezTo>
                  <a:close/>
                </a:path>
              </a:pathLst>
            </a:custGeom>
            <a:solidFill>
              <a:schemeClr val="dk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339" name="Google Shape;339;p18"/>
            <p:cNvGrpSpPr/>
            <p:nvPr/>
          </p:nvGrpSpPr>
          <p:grpSpPr>
            <a:xfrm>
              <a:off x="2289150" y="3951906"/>
              <a:ext cx="231684" cy="231813"/>
              <a:chOff x="2715250" y="338213"/>
              <a:chExt cx="403350" cy="403575"/>
            </a:xfrm>
          </p:grpSpPr>
          <p:sp>
            <p:nvSpPr>
              <p:cNvPr id="340" name="Google Shape;340;p18"/>
              <p:cNvSpPr/>
              <p:nvPr/>
            </p:nvSpPr>
            <p:spPr>
              <a:xfrm>
                <a:off x="2854400" y="338213"/>
                <a:ext cx="101850" cy="197175"/>
              </a:xfrm>
              <a:custGeom>
                <a:avLst/>
                <a:gdLst/>
                <a:ahLst/>
                <a:cxnLst/>
                <a:rect l="l" t="t" r="r" b="b"/>
                <a:pathLst>
                  <a:path w="4074" h="7887" extrusionOk="0">
                    <a:moveTo>
                      <a:pt x="1998" y="1"/>
                    </a:moveTo>
                    <a:cubicBezTo>
                      <a:pt x="1934" y="1"/>
                      <a:pt x="1870" y="7"/>
                      <a:pt x="1807" y="21"/>
                    </a:cubicBezTo>
                    <a:cubicBezTo>
                      <a:pt x="1519" y="81"/>
                      <a:pt x="1278" y="278"/>
                      <a:pt x="1079" y="495"/>
                    </a:cubicBezTo>
                    <a:cubicBezTo>
                      <a:pt x="212" y="1440"/>
                      <a:pt x="1" y="2859"/>
                      <a:pt x="291" y="4106"/>
                    </a:cubicBezTo>
                    <a:cubicBezTo>
                      <a:pt x="475" y="4890"/>
                      <a:pt x="836" y="5613"/>
                      <a:pt x="1279" y="6283"/>
                    </a:cubicBezTo>
                    <a:cubicBezTo>
                      <a:pt x="1516" y="6641"/>
                      <a:pt x="1949" y="7592"/>
                      <a:pt x="2336" y="7796"/>
                    </a:cubicBezTo>
                    <a:cubicBezTo>
                      <a:pt x="2454" y="7858"/>
                      <a:pt x="2564" y="7887"/>
                      <a:pt x="2668" y="7887"/>
                    </a:cubicBezTo>
                    <a:cubicBezTo>
                      <a:pt x="3539" y="7887"/>
                      <a:pt x="3930" y="5894"/>
                      <a:pt x="3977" y="5278"/>
                    </a:cubicBezTo>
                    <a:cubicBezTo>
                      <a:pt x="4073" y="3985"/>
                      <a:pt x="3898" y="2675"/>
                      <a:pt x="3462" y="1454"/>
                    </a:cubicBezTo>
                    <a:cubicBezTo>
                      <a:pt x="3330" y="1078"/>
                      <a:pt x="3164" y="700"/>
                      <a:pt x="2887" y="412"/>
                    </a:cubicBezTo>
                    <a:cubicBezTo>
                      <a:pt x="2655" y="171"/>
                      <a:pt x="2328" y="1"/>
                      <a:pt x="1998"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1" name="Google Shape;341;p18"/>
              <p:cNvSpPr/>
              <p:nvPr/>
            </p:nvSpPr>
            <p:spPr>
              <a:xfrm>
                <a:off x="2857125" y="540938"/>
                <a:ext cx="109225" cy="200850"/>
              </a:xfrm>
              <a:custGeom>
                <a:avLst/>
                <a:gdLst/>
                <a:ahLst/>
                <a:cxnLst/>
                <a:rect l="l" t="t" r="r" b="b"/>
                <a:pathLst>
                  <a:path w="4369" h="8034" extrusionOk="0">
                    <a:moveTo>
                      <a:pt x="2109" y="1"/>
                    </a:moveTo>
                    <a:cubicBezTo>
                      <a:pt x="2055" y="1"/>
                      <a:pt x="2000" y="6"/>
                      <a:pt x="1944" y="16"/>
                    </a:cubicBezTo>
                    <a:cubicBezTo>
                      <a:pt x="1059" y="180"/>
                      <a:pt x="434" y="1502"/>
                      <a:pt x="250" y="2258"/>
                    </a:cubicBezTo>
                    <a:cubicBezTo>
                      <a:pt x="1" y="3272"/>
                      <a:pt x="99" y="4335"/>
                      <a:pt x="195" y="5374"/>
                    </a:cubicBezTo>
                    <a:cubicBezTo>
                      <a:pt x="274" y="6201"/>
                      <a:pt x="375" y="7084"/>
                      <a:pt x="913" y="7715"/>
                    </a:cubicBezTo>
                    <a:cubicBezTo>
                      <a:pt x="1020" y="7843"/>
                      <a:pt x="1151" y="7960"/>
                      <a:pt x="1311" y="8009"/>
                    </a:cubicBezTo>
                    <a:cubicBezTo>
                      <a:pt x="1371" y="8026"/>
                      <a:pt x="1432" y="8033"/>
                      <a:pt x="1495" y="8033"/>
                    </a:cubicBezTo>
                    <a:cubicBezTo>
                      <a:pt x="1577" y="8033"/>
                      <a:pt x="1660" y="8021"/>
                      <a:pt x="1741" y="8004"/>
                    </a:cubicBezTo>
                    <a:cubicBezTo>
                      <a:pt x="2689" y="7805"/>
                      <a:pt x="3402" y="6985"/>
                      <a:pt x="3777" y="6092"/>
                    </a:cubicBezTo>
                    <a:cubicBezTo>
                      <a:pt x="4368" y="4684"/>
                      <a:pt x="4272" y="3043"/>
                      <a:pt x="3692" y="1628"/>
                    </a:cubicBezTo>
                    <a:cubicBezTo>
                      <a:pt x="3437" y="1004"/>
                      <a:pt x="2873" y="1"/>
                      <a:pt x="2109"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2" name="Google Shape;342;p18"/>
              <p:cNvSpPr/>
              <p:nvPr/>
            </p:nvSpPr>
            <p:spPr>
              <a:xfrm>
                <a:off x="2715250" y="519138"/>
                <a:ext cx="191400" cy="114500"/>
              </a:xfrm>
              <a:custGeom>
                <a:avLst/>
                <a:gdLst/>
                <a:ahLst/>
                <a:cxnLst/>
                <a:rect l="l" t="t" r="r" b="b"/>
                <a:pathLst>
                  <a:path w="7656" h="4580" extrusionOk="0">
                    <a:moveTo>
                      <a:pt x="5835" y="0"/>
                    </a:moveTo>
                    <a:cubicBezTo>
                      <a:pt x="5338" y="0"/>
                      <a:pt x="4861" y="62"/>
                      <a:pt x="4618" y="115"/>
                    </a:cubicBezTo>
                    <a:cubicBezTo>
                      <a:pt x="3351" y="387"/>
                      <a:pt x="2143" y="929"/>
                      <a:pt x="1096" y="1691"/>
                    </a:cubicBezTo>
                    <a:cubicBezTo>
                      <a:pt x="772" y="1925"/>
                      <a:pt x="457" y="2190"/>
                      <a:pt x="260" y="2536"/>
                    </a:cubicBezTo>
                    <a:cubicBezTo>
                      <a:pt x="62" y="2884"/>
                      <a:pt x="0" y="3332"/>
                      <a:pt x="190" y="3684"/>
                    </a:cubicBezTo>
                    <a:cubicBezTo>
                      <a:pt x="331" y="3943"/>
                      <a:pt x="587" y="4118"/>
                      <a:pt x="851" y="4248"/>
                    </a:cubicBezTo>
                    <a:cubicBezTo>
                      <a:pt x="1318" y="4476"/>
                      <a:pt x="1829" y="4579"/>
                      <a:pt x="2345" y="4579"/>
                    </a:cubicBezTo>
                    <a:cubicBezTo>
                      <a:pt x="3104" y="4579"/>
                      <a:pt x="3875" y="4356"/>
                      <a:pt x="4538" y="3980"/>
                    </a:cubicBezTo>
                    <a:cubicBezTo>
                      <a:pt x="5237" y="3582"/>
                      <a:pt x="5828" y="3030"/>
                      <a:pt x="6345" y="2418"/>
                    </a:cubicBezTo>
                    <a:cubicBezTo>
                      <a:pt x="6622" y="2091"/>
                      <a:pt x="7410" y="1406"/>
                      <a:pt x="7496" y="976"/>
                    </a:cubicBezTo>
                    <a:cubicBezTo>
                      <a:pt x="7655" y="194"/>
                      <a:pt x="6713" y="0"/>
                      <a:pt x="5835"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3" name="Google Shape;343;p18"/>
              <p:cNvSpPr/>
              <p:nvPr/>
            </p:nvSpPr>
            <p:spPr>
              <a:xfrm>
                <a:off x="2921300" y="416938"/>
                <a:ext cx="197300" cy="127675"/>
              </a:xfrm>
              <a:custGeom>
                <a:avLst/>
                <a:gdLst/>
                <a:ahLst/>
                <a:cxnLst/>
                <a:rect l="l" t="t" r="r" b="b"/>
                <a:pathLst>
                  <a:path w="7892" h="5107" extrusionOk="0">
                    <a:moveTo>
                      <a:pt x="5419" y="0"/>
                    </a:moveTo>
                    <a:cubicBezTo>
                      <a:pt x="5275" y="0"/>
                      <a:pt x="5132" y="8"/>
                      <a:pt x="4991" y="22"/>
                    </a:cubicBezTo>
                    <a:cubicBezTo>
                      <a:pt x="3472" y="181"/>
                      <a:pt x="2080" y="1058"/>
                      <a:pt x="1121" y="2244"/>
                    </a:cubicBezTo>
                    <a:cubicBezTo>
                      <a:pt x="668" y="2805"/>
                      <a:pt x="1" y="3885"/>
                      <a:pt x="549" y="4554"/>
                    </a:cubicBezTo>
                    <a:cubicBezTo>
                      <a:pt x="889" y="4970"/>
                      <a:pt x="1546" y="5107"/>
                      <a:pt x="2181" y="5107"/>
                    </a:cubicBezTo>
                    <a:cubicBezTo>
                      <a:pt x="2609" y="5107"/>
                      <a:pt x="3027" y="5045"/>
                      <a:pt x="3330" y="4963"/>
                    </a:cubicBezTo>
                    <a:cubicBezTo>
                      <a:pt x="4338" y="4695"/>
                      <a:pt x="5222" y="4098"/>
                      <a:pt x="6088" y="3510"/>
                    </a:cubicBezTo>
                    <a:cubicBezTo>
                      <a:pt x="6774" y="3044"/>
                      <a:pt x="7498" y="2530"/>
                      <a:pt x="7793" y="1754"/>
                    </a:cubicBezTo>
                    <a:cubicBezTo>
                      <a:pt x="7852" y="1597"/>
                      <a:pt x="7891" y="1426"/>
                      <a:pt x="7858" y="1263"/>
                    </a:cubicBezTo>
                    <a:cubicBezTo>
                      <a:pt x="7826" y="1121"/>
                      <a:pt x="7741" y="999"/>
                      <a:pt x="7647" y="887"/>
                    </a:cubicBezTo>
                    <a:cubicBezTo>
                      <a:pt x="7109" y="260"/>
                      <a:pt x="6256" y="0"/>
                      <a:pt x="5419"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4" name="Google Shape;344;p18"/>
              <p:cNvSpPr/>
              <p:nvPr/>
            </p:nvSpPr>
            <p:spPr>
              <a:xfrm>
                <a:off x="2913575" y="532938"/>
                <a:ext cx="191450" cy="128500"/>
              </a:xfrm>
              <a:custGeom>
                <a:avLst/>
                <a:gdLst/>
                <a:ahLst/>
                <a:cxnLst/>
                <a:rect l="l" t="t" r="r" b="b"/>
                <a:pathLst>
                  <a:path w="7658" h="5140" extrusionOk="0">
                    <a:moveTo>
                      <a:pt x="1532" y="1"/>
                    </a:moveTo>
                    <a:cubicBezTo>
                      <a:pt x="1381" y="1"/>
                      <a:pt x="1248" y="16"/>
                      <a:pt x="1151" y="57"/>
                    </a:cubicBezTo>
                    <a:cubicBezTo>
                      <a:pt x="1" y="549"/>
                      <a:pt x="1574" y="2444"/>
                      <a:pt x="2074" y="2918"/>
                    </a:cubicBezTo>
                    <a:cubicBezTo>
                      <a:pt x="3017" y="3808"/>
                      <a:pt x="4146" y="4497"/>
                      <a:pt x="5369" y="4925"/>
                    </a:cubicBezTo>
                    <a:cubicBezTo>
                      <a:pt x="5698" y="5042"/>
                      <a:pt x="6041" y="5140"/>
                      <a:pt x="6389" y="5140"/>
                    </a:cubicBezTo>
                    <a:cubicBezTo>
                      <a:pt x="6439" y="5140"/>
                      <a:pt x="6490" y="5138"/>
                      <a:pt x="6541" y="5134"/>
                    </a:cubicBezTo>
                    <a:cubicBezTo>
                      <a:pt x="6939" y="5100"/>
                      <a:pt x="7343" y="4896"/>
                      <a:pt x="7526" y="4541"/>
                    </a:cubicBezTo>
                    <a:cubicBezTo>
                      <a:pt x="7658" y="4278"/>
                      <a:pt x="7658" y="3967"/>
                      <a:pt x="7615" y="3677"/>
                    </a:cubicBezTo>
                    <a:cubicBezTo>
                      <a:pt x="7425" y="2407"/>
                      <a:pt x="6457" y="1350"/>
                      <a:pt x="5304" y="791"/>
                    </a:cubicBezTo>
                    <a:cubicBezTo>
                      <a:pt x="4579" y="441"/>
                      <a:pt x="3788" y="266"/>
                      <a:pt x="2992" y="190"/>
                    </a:cubicBezTo>
                    <a:cubicBezTo>
                      <a:pt x="2669" y="158"/>
                      <a:pt x="2008" y="1"/>
                      <a:pt x="1532"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5" name="Google Shape;345;p18"/>
              <p:cNvSpPr/>
              <p:nvPr/>
            </p:nvSpPr>
            <p:spPr>
              <a:xfrm>
                <a:off x="2740575" y="399088"/>
                <a:ext cx="173750" cy="154650"/>
              </a:xfrm>
              <a:custGeom>
                <a:avLst/>
                <a:gdLst/>
                <a:ahLst/>
                <a:cxnLst/>
                <a:rect l="l" t="t" r="r" b="b"/>
                <a:pathLst>
                  <a:path w="6950" h="6186" extrusionOk="0">
                    <a:moveTo>
                      <a:pt x="1243" y="1"/>
                    </a:moveTo>
                    <a:cubicBezTo>
                      <a:pt x="1225" y="1"/>
                      <a:pt x="1207" y="1"/>
                      <a:pt x="1189" y="2"/>
                    </a:cubicBezTo>
                    <a:cubicBezTo>
                      <a:pt x="1022" y="5"/>
                      <a:pt x="849" y="33"/>
                      <a:pt x="710" y="127"/>
                    </a:cubicBezTo>
                    <a:cubicBezTo>
                      <a:pt x="592" y="210"/>
                      <a:pt x="508" y="335"/>
                      <a:pt x="442" y="463"/>
                    </a:cubicBezTo>
                    <a:cubicBezTo>
                      <a:pt x="1" y="1326"/>
                      <a:pt x="189" y="2396"/>
                      <a:pt x="648" y="3250"/>
                    </a:cubicBezTo>
                    <a:cubicBezTo>
                      <a:pt x="1368" y="4596"/>
                      <a:pt x="2706" y="5552"/>
                      <a:pt x="4168" y="5992"/>
                    </a:cubicBezTo>
                    <a:cubicBezTo>
                      <a:pt x="4488" y="6089"/>
                      <a:pt x="4928" y="6185"/>
                      <a:pt x="5350" y="6185"/>
                    </a:cubicBezTo>
                    <a:cubicBezTo>
                      <a:pt x="5839" y="6185"/>
                      <a:pt x="6303" y="6056"/>
                      <a:pt x="6524" y="5647"/>
                    </a:cubicBezTo>
                    <a:cubicBezTo>
                      <a:pt x="6949" y="4856"/>
                      <a:pt x="6317" y="3539"/>
                      <a:pt x="5846" y="2919"/>
                    </a:cubicBezTo>
                    <a:cubicBezTo>
                      <a:pt x="5215" y="2088"/>
                      <a:pt x="4326" y="1493"/>
                      <a:pt x="3459" y="916"/>
                    </a:cubicBezTo>
                    <a:cubicBezTo>
                      <a:pt x="2784" y="468"/>
                      <a:pt x="2050" y="1"/>
                      <a:pt x="1243"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6" name="Google Shape;346;p18"/>
              <p:cNvSpPr/>
              <p:nvPr/>
            </p:nvSpPr>
            <p:spPr>
              <a:xfrm>
                <a:off x="2877600" y="492888"/>
                <a:ext cx="79500" cy="77625"/>
              </a:xfrm>
              <a:custGeom>
                <a:avLst/>
                <a:gdLst/>
                <a:ahLst/>
                <a:cxnLst/>
                <a:rect l="l" t="t" r="r" b="b"/>
                <a:pathLst>
                  <a:path w="3180" h="3105" extrusionOk="0">
                    <a:moveTo>
                      <a:pt x="1786" y="1"/>
                    </a:moveTo>
                    <a:cubicBezTo>
                      <a:pt x="1060" y="1"/>
                      <a:pt x="280" y="550"/>
                      <a:pt x="104" y="1245"/>
                    </a:cubicBezTo>
                    <a:cubicBezTo>
                      <a:pt x="0" y="1664"/>
                      <a:pt x="86" y="2125"/>
                      <a:pt x="337" y="2476"/>
                    </a:cubicBezTo>
                    <a:cubicBezTo>
                      <a:pt x="618" y="2872"/>
                      <a:pt x="1104" y="3104"/>
                      <a:pt x="1589" y="3104"/>
                    </a:cubicBezTo>
                    <a:cubicBezTo>
                      <a:pt x="1713" y="3104"/>
                      <a:pt x="1837" y="3089"/>
                      <a:pt x="1957" y="3057"/>
                    </a:cubicBezTo>
                    <a:cubicBezTo>
                      <a:pt x="2547" y="2900"/>
                      <a:pt x="3014" y="2361"/>
                      <a:pt x="3092" y="1756"/>
                    </a:cubicBezTo>
                    <a:cubicBezTo>
                      <a:pt x="3180" y="1063"/>
                      <a:pt x="2659" y="56"/>
                      <a:pt x="1882" y="4"/>
                    </a:cubicBezTo>
                    <a:cubicBezTo>
                      <a:pt x="1850" y="2"/>
                      <a:pt x="1818" y="1"/>
                      <a:pt x="1786" y="1"/>
                    </a:cubicBezTo>
                    <a:close/>
                  </a:path>
                </a:pathLst>
              </a:custGeom>
              <a:solidFill>
                <a:schemeClr val="accen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347" name="Google Shape;347;p18"/>
            <p:cNvGrpSpPr/>
            <p:nvPr/>
          </p:nvGrpSpPr>
          <p:grpSpPr>
            <a:xfrm>
              <a:off x="1769925" y="4291831"/>
              <a:ext cx="231684" cy="231813"/>
              <a:chOff x="2715250" y="338213"/>
              <a:chExt cx="403350" cy="403575"/>
            </a:xfrm>
          </p:grpSpPr>
          <p:sp>
            <p:nvSpPr>
              <p:cNvPr id="348" name="Google Shape;348;p18"/>
              <p:cNvSpPr/>
              <p:nvPr/>
            </p:nvSpPr>
            <p:spPr>
              <a:xfrm>
                <a:off x="2854400" y="338213"/>
                <a:ext cx="101850" cy="197175"/>
              </a:xfrm>
              <a:custGeom>
                <a:avLst/>
                <a:gdLst/>
                <a:ahLst/>
                <a:cxnLst/>
                <a:rect l="l" t="t" r="r" b="b"/>
                <a:pathLst>
                  <a:path w="4074" h="7887" extrusionOk="0">
                    <a:moveTo>
                      <a:pt x="1998" y="1"/>
                    </a:moveTo>
                    <a:cubicBezTo>
                      <a:pt x="1934" y="1"/>
                      <a:pt x="1870" y="7"/>
                      <a:pt x="1807" y="21"/>
                    </a:cubicBezTo>
                    <a:cubicBezTo>
                      <a:pt x="1519" y="81"/>
                      <a:pt x="1278" y="278"/>
                      <a:pt x="1079" y="495"/>
                    </a:cubicBezTo>
                    <a:cubicBezTo>
                      <a:pt x="212" y="1440"/>
                      <a:pt x="1" y="2859"/>
                      <a:pt x="291" y="4106"/>
                    </a:cubicBezTo>
                    <a:cubicBezTo>
                      <a:pt x="475" y="4890"/>
                      <a:pt x="836" y="5613"/>
                      <a:pt x="1279" y="6283"/>
                    </a:cubicBezTo>
                    <a:cubicBezTo>
                      <a:pt x="1516" y="6641"/>
                      <a:pt x="1949" y="7592"/>
                      <a:pt x="2336" y="7796"/>
                    </a:cubicBezTo>
                    <a:cubicBezTo>
                      <a:pt x="2454" y="7858"/>
                      <a:pt x="2564" y="7887"/>
                      <a:pt x="2668" y="7887"/>
                    </a:cubicBezTo>
                    <a:cubicBezTo>
                      <a:pt x="3539" y="7887"/>
                      <a:pt x="3930" y="5894"/>
                      <a:pt x="3977" y="5278"/>
                    </a:cubicBezTo>
                    <a:cubicBezTo>
                      <a:pt x="4073" y="3985"/>
                      <a:pt x="3898" y="2675"/>
                      <a:pt x="3462" y="1454"/>
                    </a:cubicBezTo>
                    <a:cubicBezTo>
                      <a:pt x="3330" y="1078"/>
                      <a:pt x="3164" y="700"/>
                      <a:pt x="2887" y="412"/>
                    </a:cubicBezTo>
                    <a:cubicBezTo>
                      <a:pt x="2655" y="171"/>
                      <a:pt x="2328" y="1"/>
                      <a:pt x="1998"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9" name="Google Shape;349;p18"/>
              <p:cNvSpPr/>
              <p:nvPr/>
            </p:nvSpPr>
            <p:spPr>
              <a:xfrm>
                <a:off x="2857125" y="540938"/>
                <a:ext cx="109225" cy="200850"/>
              </a:xfrm>
              <a:custGeom>
                <a:avLst/>
                <a:gdLst/>
                <a:ahLst/>
                <a:cxnLst/>
                <a:rect l="l" t="t" r="r" b="b"/>
                <a:pathLst>
                  <a:path w="4369" h="8034" extrusionOk="0">
                    <a:moveTo>
                      <a:pt x="2109" y="1"/>
                    </a:moveTo>
                    <a:cubicBezTo>
                      <a:pt x="2055" y="1"/>
                      <a:pt x="2000" y="6"/>
                      <a:pt x="1944" y="16"/>
                    </a:cubicBezTo>
                    <a:cubicBezTo>
                      <a:pt x="1059" y="180"/>
                      <a:pt x="434" y="1502"/>
                      <a:pt x="250" y="2258"/>
                    </a:cubicBezTo>
                    <a:cubicBezTo>
                      <a:pt x="1" y="3272"/>
                      <a:pt x="99" y="4335"/>
                      <a:pt x="195" y="5374"/>
                    </a:cubicBezTo>
                    <a:cubicBezTo>
                      <a:pt x="274" y="6201"/>
                      <a:pt x="375" y="7084"/>
                      <a:pt x="913" y="7715"/>
                    </a:cubicBezTo>
                    <a:cubicBezTo>
                      <a:pt x="1020" y="7843"/>
                      <a:pt x="1151" y="7960"/>
                      <a:pt x="1311" y="8009"/>
                    </a:cubicBezTo>
                    <a:cubicBezTo>
                      <a:pt x="1371" y="8026"/>
                      <a:pt x="1432" y="8033"/>
                      <a:pt x="1495" y="8033"/>
                    </a:cubicBezTo>
                    <a:cubicBezTo>
                      <a:pt x="1577" y="8033"/>
                      <a:pt x="1660" y="8021"/>
                      <a:pt x="1741" y="8004"/>
                    </a:cubicBezTo>
                    <a:cubicBezTo>
                      <a:pt x="2689" y="7805"/>
                      <a:pt x="3402" y="6985"/>
                      <a:pt x="3777" y="6092"/>
                    </a:cubicBezTo>
                    <a:cubicBezTo>
                      <a:pt x="4368" y="4684"/>
                      <a:pt x="4272" y="3043"/>
                      <a:pt x="3692" y="1628"/>
                    </a:cubicBezTo>
                    <a:cubicBezTo>
                      <a:pt x="3437" y="1004"/>
                      <a:pt x="2873" y="1"/>
                      <a:pt x="2109"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50" name="Google Shape;350;p18"/>
              <p:cNvSpPr/>
              <p:nvPr/>
            </p:nvSpPr>
            <p:spPr>
              <a:xfrm>
                <a:off x="2715250" y="519138"/>
                <a:ext cx="191400" cy="114500"/>
              </a:xfrm>
              <a:custGeom>
                <a:avLst/>
                <a:gdLst/>
                <a:ahLst/>
                <a:cxnLst/>
                <a:rect l="l" t="t" r="r" b="b"/>
                <a:pathLst>
                  <a:path w="7656" h="4580" extrusionOk="0">
                    <a:moveTo>
                      <a:pt x="5835" y="0"/>
                    </a:moveTo>
                    <a:cubicBezTo>
                      <a:pt x="5338" y="0"/>
                      <a:pt x="4861" y="62"/>
                      <a:pt x="4618" y="115"/>
                    </a:cubicBezTo>
                    <a:cubicBezTo>
                      <a:pt x="3351" y="387"/>
                      <a:pt x="2143" y="929"/>
                      <a:pt x="1096" y="1691"/>
                    </a:cubicBezTo>
                    <a:cubicBezTo>
                      <a:pt x="772" y="1925"/>
                      <a:pt x="457" y="2190"/>
                      <a:pt x="260" y="2536"/>
                    </a:cubicBezTo>
                    <a:cubicBezTo>
                      <a:pt x="62" y="2884"/>
                      <a:pt x="0" y="3332"/>
                      <a:pt x="190" y="3684"/>
                    </a:cubicBezTo>
                    <a:cubicBezTo>
                      <a:pt x="331" y="3943"/>
                      <a:pt x="587" y="4118"/>
                      <a:pt x="851" y="4248"/>
                    </a:cubicBezTo>
                    <a:cubicBezTo>
                      <a:pt x="1318" y="4476"/>
                      <a:pt x="1829" y="4579"/>
                      <a:pt x="2345" y="4579"/>
                    </a:cubicBezTo>
                    <a:cubicBezTo>
                      <a:pt x="3104" y="4579"/>
                      <a:pt x="3875" y="4356"/>
                      <a:pt x="4538" y="3980"/>
                    </a:cubicBezTo>
                    <a:cubicBezTo>
                      <a:pt x="5237" y="3582"/>
                      <a:pt x="5828" y="3030"/>
                      <a:pt x="6345" y="2418"/>
                    </a:cubicBezTo>
                    <a:cubicBezTo>
                      <a:pt x="6622" y="2091"/>
                      <a:pt x="7410" y="1406"/>
                      <a:pt x="7496" y="976"/>
                    </a:cubicBezTo>
                    <a:cubicBezTo>
                      <a:pt x="7655" y="194"/>
                      <a:pt x="6713" y="0"/>
                      <a:pt x="5835"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51" name="Google Shape;351;p18"/>
              <p:cNvSpPr/>
              <p:nvPr/>
            </p:nvSpPr>
            <p:spPr>
              <a:xfrm>
                <a:off x="2921300" y="416938"/>
                <a:ext cx="197300" cy="127675"/>
              </a:xfrm>
              <a:custGeom>
                <a:avLst/>
                <a:gdLst/>
                <a:ahLst/>
                <a:cxnLst/>
                <a:rect l="l" t="t" r="r" b="b"/>
                <a:pathLst>
                  <a:path w="7892" h="5107" extrusionOk="0">
                    <a:moveTo>
                      <a:pt x="5419" y="0"/>
                    </a:moveTo>
                    <a:cubicBezTo>
                      <a:pt x="5275" y="0"/>
                      <a:pt x="5132" y="8"/>
                      <a:pt x="4991" y="22"/>
                    </a:cubicBezTo>
                    <a:cubicBezTo>
                      <a:pt x="3472" y="181"/>
                      <a:pt x="2080" y="1058"/>
                      <a:pt x="1121" y="2244"/>
                    </a:cubicBezTo>
                    <a:cubicBezTo>
                      <a:pt x="668" y="2805"/>
                      <a:pt x="1" y="3885"/>
                      <a:pt x="549" y="4554"/>
                    </a:cubicBezTo>
                    <a:cubicBezTo>
                      <a:pt x="889" y="4970"/>
                      <a:pt x="1546" y="5107"/>
                      <a:pt x="2181" y="5107"/>
                    </a:cubicBezTo>
                    <a:cubicBezTo>
                      <a:pt x="2609" y="5107"/>
                      <a:pt x="3027" y="5045"/>
                      <a:pt x="3330" y="4963"/>
                    </a:cubicBezTo>
                    <a:cubicBezTo>
                      <a:pt x="4338" y="4695"/>
                      <a:pt x="5222" y="4098"/>
                      <a:pt x="6088" y="3510"/>
                    </a:cubicBezTo>
                    <a:cubicBezTo>
                      <a:pt x="6774" y="3044"/>
                      <a:pt x="7498" y="2530"/>
                      <a:pt x="7793" y="1754"/>
                    </a:cubicBezTo>
                    <a:cubicBezTo>
                      <a:pt x="7852" y="1597"/>
                      <a:pt x="7891" y="1426"/>
                      <a:pt x="7858" y="1263"/>
                    </a:cubicBezTo>
                    <a:cubicBezTo>
                      <a:pt x="7826" y="1121"/>
                      <a:pt x="7741" y="999"/>
                      <a:pt x="7647" y="887"/>
                    </a:cubicBezTo>
                    <a:cubicBezTo>
                      <a:pt x="7109" y="260"/>
                      <a:pt x="6256" y="0"/>
                      <a:pt x="5419"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52" name="Google Shape;352;p18"/>
              <p:cNvSpPr/>
              <p:nvPr/>
            </p:nvSpPr>
            <p:spPr>
              <a:xfrm>
                <a:off x="2913575" y="532938"/>
                <a:ext cx="191450" cy="128500"/>
              </a:xfrm>
              <a:custGeom>
                <a:avLst/>
                <a:gdLst/>
                <a:ahLst/>
                <a:cxnLst/>
                <a:rect l="l" t="t" r="r" b="b"/>
                <a:pathLst>
                  <a:path w="7658" h="5140" extrusionOk="0">
                    <a:moveTo>
                      <a:pt x="1532" y="1"/>
                    </a:moveTo>
                    <a:cubicBezTo>
                      <a:pt x="1381" y="1"/>
                      <a:pt x="1248" y="16"/>
                      <a:pt x="1151" y="57"/>
                    </a:cubicBezTo>
                    <a:cubicBezTo>
                      <a:pt x="1" y="549"/>
                      <a:pt x="1574" y="2444"/>
                      <a:pt x="2074" y="2918"/>
                    </a:cubicBezTo>
                    <a:cubicBezTo>
                      <a:pt x="3017" y="3808"/>
                      <a:pt x="4146" y="4497"/>
                      <a:pt x="5369" y="4925"/>
                    </a:cubicBezTo>
                    <a:cubicBezTo>
                      <a:pt x="5698" y="5042"/>
                      <a:pt x="6041" y="5140"/>
                      <a:pt x="6389" y="5140"/>
                    </a:cubicBezTo>
                    <a:cubicBezTo>
                      <a:pt x="6439" y="5140"/>
                      <a:pt x="6490" y="5138"/>
                      <a:pt x="6541" y="5134"/>
                    </a:cubicBezTo>
                    <a:cubicBezTo>
                      <a:pt x="6939" y="5100"/>
                      <a:pt x="7343" y="4896"/>
                      <a:pt x="7526" y="4541"/>
                    </a:cubicBezTo>
                    <a:cubicBezTo>
                      <a:pt x="7658" y="4278"/>
                      <a:pt x="7658" y="3967"/>
                      <a:pt x="7615" y="3677"/>
                    </a:cubicBezTo>
                    <a:cubicBezTo>
                      <a:pt x="7425" y="2407"/>
                      <a:pt x="6457" y="1350"/>
                      <a:pt x="5304" y="791"/>
                    </a:cubicBezTo>
                    <a:cubicBezTo>
                      <a:pt x="4579" y="441"/>
                      <a:pt x="3788" y="266"/>
                      <a:pt x="2992" y="190"/>
                    </a:cubicBezTo>
                    <a:cubicBezTo>
                      <a:pt x="2669" y="158"/>
                      <a:pt x="2008" y="1"/>
                      <a:pt x="1532"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53" name="Google Shape;353;p18"/>
              <p:cNvSpPr/>
              <p:nvPr/>
            </p:nvSpPr>
            <p:spPr>
              <a:xfrm>
                <a:off x="2740575" y="399088"/>
                <a:ext cx="173750" cy="154650"/>
              </a:xfrm>
              <a:custGeom>
                <a:avLst/>
                <a:gdLst/>
                <a:ahLst/>
                <a:cxnLst/>
                <a:rect l="l" t="t" r="r" b="b"/>
                <a:pathLst>
                  <a:path w="6950" h="6186" extrusionOk="0">
                    <a:moveTo>
                      <a:pt x="1243" y="1"/>
                    </a:moveTo>
                    <a:cubicBezTo>
                      <a:pt x="1225" y="1"/>
                      <a:pt x="1207" y="1"/>
                      <a:pt x="1189" y="2"/>
                    </a:cubicBezTo>
                    <a:cubicBezTo>
                      <a:pt x="1022" y="5"/>
                      <a:pt x="849" y="33"/>
                      <a:pt x="710" y="127"/>
                    </a:cubicBezTo>
                    <a:cubicBezTo>
                      <a:pt x="592" y="210"/>
                      <a:pt x="508" y="335"/>
                      <a:pt x="442" y="463"/>
                    </a:cubicBezTo>
                    <a:cubicBezTo>
                      <a:pt x="1" y="1326"/>
                      <a:pt x="189" y="2396"/>
                      <a:pt x="648" y="3250"/>
                    </a:cubicBezTo>
                    <a:cubicBezTo>
                      <a:pt x="1368" y="4596"/>
                      <a:pt x="2706" y="5552"/>
                      <a:pt x="4168" y="5992"/>
                    </a:cubicBezTo>
                    <a:cubicBezTo>
                      <a:pt x="4488" y="6089"/>
                      <a:pt x="4928" y="6185"/>
                      <a:pt x="5350" y="6185"/>
                    </a:cubicBezTo>
                    <a:cubicBezTo>
                      <a:pt x="5839" y="6185"/>
                      <a:pt x="6303" y="6056"/>
                      <a:pt x="6524" y="5647"/>
                    </a:cubicBezTo>
                    <a:cubicBezTo>
                      <a:pt x="6949" y="4856"/>
                      <a:pt x="6317" y="3539"/>
                      <a:pt x="5846" y="2919"/>
                    </a:cubicBezTo>
                    <a:cubicBezTo>
                      <a:pt x="5215" y="2088"/>
                      <a:pt x="4326" y="1493"/>
                      <a:pt x="3459" y="916"/>
                    </a:cubicBezTo>
                    <a:cubicBezTo>
                      <a:pt x="2784" y="468"/>
                      <a:pt x="2050" y="1"/>
                      <a:pt x="1243"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54" name="Google Shape;354;p18"/>
              <p:cNvSpPr/>
              <p:nvPr/>
            </p:nvSpPr>
            <p:spPr>
              <a:xfrm>
                <a:off x="2877600" y="492888"/>
                <a:ext cx="79500" cy="77625"/>
              </a:xfrm>
              <a:custGeom>
                <a:avLst/>
                <a:gdLst/>
                <a:ahLst/>
                <a:cxnLst/>
                <a:rect l="l" t="t" r="r" b="b"/>
                <a:pathLst>
                  <a:path w="3180" h="3105" extrusionOk="0">
                    <a:moveTo>
                      <a:pt x="1786" y="1"/>
                    </a:moveTo>
                    <a:cubicBezTo>
                      <a:pt x="1060" y="1"/>
                      <a:pt x="280" y="550"/>
                      <a:pt x="104" y="1245"/>
                    </a:cubicBezTo>
                    <a:cubicBezTo>
                      <a:pt x="0" y="1664"/>
                      <a:pt x="86" y="2125"/>
                      <a:pt x="337" y="2476"/>
                    </a:cubicBezTo>
                    <a:cubicBezTo>
                      <a:pt x="618" y="2872"/>
                      <a:pt x="1104" y="3104"/>
                      <a:pt x="1589" y="3104"/>
                    </a:cubicBezTo>
                    <a:cubicBezTo>
                      <a:pt x="1713" y="3104"/>
                      <a:pt x="1837" y="3089"/>
                      <a:pt x="1957" y="3057"/>
                    </a:cubicBezTo>
                    <a:cubicBezTo>
                      <a:pt x="2547" y="2900"/>
                      <a:pt x="3014" y="2361"/>
                      <a:pt x="3092" y="1756"/>
                    </a:cubicBezTo>
                    <a:cubicBezTo>
                      <a:pt x="3180" y="1063"/>
                      <a:pt x="2659" y="56"/>
                      <a:pt x="1882" y="4"/>
                    </a:cubicBezTo>
                    <a:cubicBezTo>
                      <a:pt x="1850" y="2"/>
                      <a:pt x="1818" y="1"/>
                      <a:pt x="1786" y="1"/>
                    </a:cubicBezTo>
                    <a:close/>
                  </a:path>
                </a:pathLst>
              </a:custGeom>
              <a:solidFill>
                <a:schemeClr val="accen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355" name="Google Shape;355;p18"/>
            <p:cNvGrpSpPr/>
            <p:nvPr/>
          </p:nvGrpSpPr>
          <p:grpSpPr>
            <a:xfrm>
              <a:off x="6666450" y="3966606"/>
              <a:ext cx="231684" cy="231813"/>
              <a:chOff x="2715250" y="338213"/>
              <a:chExt cx="403350" cy="403575"/>
            </a:xfrm>
          </p:grpSpPr>
          <p:sp>
            <p:nvSpPr>
              <p:cNvPr id="356" name="Google Shape;356;p18"/>
              <p:cNvSpPr/>
              <p:nvPr/>
            </p:nvSpPr>
            <p:spPr>
              <a:xfrm>
                <a:off x="2854400" y="338213"/>
                <a:ext cx="101850" cy="197175"/>
              </a:xfrm>
              <a:custGeom>
                <a:avLst/>
                <a:gdLst/>
                <a:ahLst/>
                <a:cxnLst/>
                <a:rect l="l" t="t" r="r" b="b"/>
                <a:pathLst>
                  <a:path w="4074" h="7887" extrusionOk="0">
                    <a:moveTo>
                      <a:pt x="1998" y="1"/>
                    </a:moveTo>
                    <a:cubicBezTo>
                      <a:pt x="1934" y="1"/>
                      <a:pt x="1870" y="7"/>
                      <a:pt x="1807" y="21"/>
                    </a:cubicBezTo>
                    <a:cubicBezTo>
                      <a:pt x="1519" y="81"/>
                      <a:pt x="1278" y="278"/>
                      <a:pt x="1079" y="495"/>
                    </a:cubicBezTo>
                    <a:cubicBezTo>
                      <a:pt x="212" y="1440"/>
                      <a:pt x="1" y="2859"/>
                      <a:pt x="291" y="4106"/>
                    </a:cubicBezTo>
                    <a:cubicBezTo>
                      <a:pt x="475" y="4890"/>
                      <a:pt x="836" y="5613"/>
                      <a:pt x="1279" y="6283"/>
                    </a:cubicBezTo>
                    <a:cubicBezTo>
                      <a:pt x="1516" y="6641"/>
                      <a:pt x="1949" y="7592"/>
                      <a:pt x="2336" y="7796"/>
                    </a:cubicBezTo>
                    <a:cubicBezTo>
                      <a:pt x="2454" y="7858"/>
                      <a:pt x="2564" y="7887"/>
                      <a:pt x="2668" y="7887"/>
                    </a:cubicBezTo>
                    <a:cubicBezTo>
                      <a:pt x="3539" y="7887"/>
                      <a:pt x="3930" y="5894"/>
                      <a:pt x="3977" y="5278"/>
                    </a:cubicBezTo>
                    <a:cubicBezTo>
                      <a:pt x="4073" y="3985"/>
                      <a:pt x="3898" y="2675"/>
                      <a:pt x="3462" y="1454"/>
                    </a:cubicBezTo>
                    <a:cubicBezTo>
                      <a:pt x="3330" y="1078"/>
                      <a:pt x="3164" y="700"/>
                      <a:pt x="2887" y="412"/>
                    </a:cubicBezTo>
                    <a:cubicBezTo>
                      <a:pt x="2655" y="171"/>
                      <a:pt x="2328" y="1"/>
                      <a:pt x="1998"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57" name="Google Shape;357;p18"/>
              <p:cNvSpPr/>
              <p:nvPr/>
            </p:nvSpPr>
            <p:spPr>
              <a:xfrm>
                <a:off x="2857125" y="540938"/>
                <a:ext cx="109225" cy="200850"/>
              </a:xfrm>
              <a:custGeom>
                <a:avLst/>
                <a:gdLst/>
                <a:ahLst/>
                <a:cxnLst/>
                <a:rect l="l" t="t" r="r" b="b"/>
                <a:pathLst>
                  <a:path w="4369" h="8034" extrusionOk="0">
                    <a:moveTo>
                      <a:pt x="2109" y="1"/>
                    </a:moveTo>
                    <a:cubicBezTo>
                      <a:pt x="2055" y="1"/>
                      <a:pt x="2000" y="6"/>
                      <a:pt x="1944" y="16"/>
                    </a:cubicBezTo>
                    <a:cubicBezTo>
                      <a:pt x="1059" y="180"/>
                      <a:pt x="434" y="1502"/>
                      <a:pt x="250" y="2258"/>
                    </a:cubicBezTo>
                    <a:cubicBezTo>
                      <a:pt x="1" y="3272"/>
                      <a:pt x="99" y="4335"/>
                      <a:pt x="195" y="5374"/>
                    </a:cubicBezTo>
                    <a:cubicBezTo>
                      <a:pt x="274" y="6201"/>
                      <a:pt x="375" y="7084"/>
                      <a:pt x="913" y="7715"/>
                    </a:cubicBezTo>
                    <a:cubicBezTo>
                      <a:pt x="1020" y="7843"/>
                      <a:pt x="1151" y="7960"/>
                      <a:pt x="1311" y="8009"/>
                    </a:cubicBezTo>
                    <a:cubicBezTo>
                      <a:pt x="1371" y="8026"/>
                      <a:pt x="1432" y="8033"/>
                      <a:pt x="1495" y="8033"/>
                    </a:cubicBezTo>
                    <a:cubicBezTo>
                      <a:pt x="1577" y="8033"/>
                      <a:pt x="1660" y="8021"/>
                      <a:pt x="1741" y="8004"/>
                    </a:cubicBezTo>
                    <a:cubicBezTo>
                      <a:pt x="2689" y="7805"/>
                      <a:pt x="3402" y="6985"/>
                      <a:pt x="3777" y="6092"/>
                    </a:cubicBezTo>
                    <a:cubicBezTo>
                      <a:pt x="4368" y="4684"/>
                      <a:pt x="4272" y="3043"/>
                      <a:pt x="3692" y="1628"/>
                    </a:cubicBezTo>
                    <a:cubicBezTo>
                      <a:pt x="3437" y="1004"/>
                      <a:pt x="2873" y="1"/>
                      <a:pt x="2109"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58" name="Google Shape;358;p18"/>
              <p:cNvSpPr/>
              <p:nvPr/>
            </p:nvSpPr>
            <p:spPr>
              <a:xfrm>
                <a:off x="2715250" y="519138"/>
                <a:ext cx="191400" cy="114500"/>
              </a:xfrm>
              <a:custGeom>
                <a:avLst/>
                <a:gdLst/>
                <a:ahLst/>
                <a:cxnLst/>
                <a:rect l="l" t="t" r="r" b="b"/>
                <a:pathLst>
                  <a:path w="7656" h="4580" extrusionOk="0">
                    <a:moveTo>
                      <a:pt x="5835" y="0"/>
                    </a:moveTo>
                    <a:cubicBezTo>
                      <a:pt x="5338" y="0"/>
                      <a:pt x="4861" y="62"/>
                      <a:pt x="4618" y="115"/>
                    </a:cubicBezTo>
                    <a:cubicBezTo>
                      <a:pt x="3351" y="387"/>
                      <a:pt x="2143" y="929"/>
                      <a:pt x="1096" y="1691"/>
                    </a:cubicBezTo>
                    <a:cubicBezTo>
                      <a:pt x="772" y="1925"/>
                      <a:pt x="457" y="2190"/>
                      <a:pt x="260" y="2536"/>
                    </a:cubicBezTo>
                    <a:cubicBezTo>
                      <a:pt x="62" y="2884"/>
                      <a:pt x="0" y="3332"/>
                      <a:pt x="190" y="3684"/>
                    </a:cubicBezTo>
                    <a:cubicBezTo>
                      <a:pt x="331" y="3943"/>
                      <a:pt x="587" y="4118"/>
                      <a:pt x="851" y="4248"/>
                    </a:cubicBezTo>
                    <a:cubicBezTo>
                      <a:pt x="1318" y="4476"/>
                      <a:pt x="1829" y="4579"/>
                      <a:pt x="2345" y="4579"/>
                    </a:cubicBezTo>
                    <a:cubicBezTo>
                      <a:pt x="3104" y="4579"/>
                      <a:pt x="3875" y="4356"/>
                      <a:pt x="4538" y="3980"/>
                    </a:cubicBezTo>
                    <a:cubicBezTo>
                      <a:pt x="5237" y="3582"/>
                      <a:pt x="5828" y="3030"/>
                      <a:pt x="6345" y="2418"/>
                    </a:cubicBezTo>
                    <a:cubicBezTo>
                      <a:pt x="6622" y="2091"/>
                      <a:pt x="7410" y="1406"/>
                      <a:pt x="7496" y="976"/>
                    </a:cubicBezTo>
                    <a:cubicBezTo>
                      <a:pt x="7655" y="194"/>
                      <a:pt x="6713" y="0"/>
                      <a:pt x="5835"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59" name="Google Shape;359;p18"/>
              <p:cNvSpPr/>
              <p:nvPr/>
            </p:nvSpPr>
            <p:spPr>
              <a:xfrm>
                <a:off x="2921300" y="416938"/>
                <a:ext cx="197300" cy="127675"/>
              </a:xfrm>
              <a:custGeom>
                <a:avLst/>
                <a:gdLst/>
                <a:ahLst/>
                <a:cxnLst/>
                <a:rect l="l" t="t" r="r" b="b"/>
                <a:pathLst>
                  <a:path w="7892" h="5107" extrusionOk="0">
                    <a:moveTo>
                      <a:pt x="5419" y="0"/>
                    </a:moveTo>
                    <a:cubicBezTo>
                      <a:pt x="5275" y="0"/>
                      <a:pt x="5132" y="8"/>
                      <a:pt x="4991" y="22"/>
                    </a:cubicBezTo>
                    <a:cubicBezTo>
                      <a:pt x="3472" y="181"/>
                      <a:pt x="2080" y="1058"/>
                      <a:pt x="1121" y="2244"/>
                    </a:cubicBezTo>
                    <a:cubicBezTo>
                      <a:pt x="668" y="2805"/>
                      <a:pt x="1" y="3885"/>
                      <a:pt x="549" y="4554"/>
                    </a:cubicBezTo>
                    <a:cubicBezTo>
                      <a:pt x="889" y="4970"/>
                      <a:pt x="1546" y="5107"/>
                      <a:pt x="2181" y="5107"/>
                    </a:cubicBezTo>
                    <a:cubicBezTo>
                      <a:pt x="2609" y="5107"/>
                      <a:pt x="3027" y="5045"/>
                      <a:pt x="3330" y="4963"/>
                    </a:cubicBezTo>
                    <a:cubicBezTo>
                      <a:pt x="4338" y="4695"/>
                      <a:pt x="5222" y="4098"/>
                      <a:pt x="6088" y="3510"/>
                    </a:cubicBezTo>
                    <a:cubicBezTo>
                      <a:pt x="6774" y="3044"/>
                      <a:pt x="7498" y="2530"/>
                      <a:pt x="7793" y="1754"/>
                    </a:cubicBezTo>
                    <a:cubicBezTo>
                      <a:pt x="7852" y="1597"/>
                      <a:pt x="7891" y="1426"/>
                      <a:pt x="7858" y="1263"/>
                    </a:cubicBezTo>
                    <a:cubicBezTo>
                      <a:pt x="7826" y="1121"/>
                      <a:pt x="7741" y="999"/>
                      <a:pt x="7647" y="887"/>
                    </a:cubicBezTo>
                    <a:cubicBezTo>
                      <a:pt x="7109" y="260"/>
                      <a:pt x="6256" y="0"/>
                      <a:pt x="5419"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0" name="Google Shape;360;p18"/>
              <p:cNvSpPr/>
              <p:nvPr/>
            </p:nvSpPr>
            <p:spPr>
              <a:xfrm>
                <a:off x="2913575" y="532938"/>
                <a:ext cx="191450" cy="128500"/>
              </a:xfrm>
              <a:custGeom>
                <a:avLst/>
                <a:gdLst/>
                <a:ahLst/>
                <a:cxnLst/>
                <a:rect l="l" t="t" r="r" b="b"/>
                <a:pathLst>
                  <a:path w="7658" h="5140" extrusionOk="0">
                    <a:moveTo>
                      <a:pt x="1532" y="1"/>
                    </a:moveTo>
                    <a:cubicBezTo>
                      <a:pt x="1381" y="1"/>
                      <a:pt x="1248" y="16"/>
                      <a:pt x="1151" y="57"/>
                    </a:cubicBezTo>
                    <a:cubicBezTo>
                      <a:pt x="1" y="549"/>
                      <a:pt x="1574" y="2444"/>
                      <a:pt x="2074" y="2918"/>
                    </a:cubicBezTo>
                    <a:cubicBezTo>
                      <a:pt x="3017" y="3808"/>
                      <a:pt x="4146" y="4497"/>
                      <a:pt x="5369" y="4925"/>
                    </a:cubicBezTo>
                    <a:cubicBezTo>
                      <a:pt x="5698" y="5042"/>
                      <a:pt x="6041" y="5140"/>
                      <a:pt x="6389" y="5140"/>
                    </a:cubicBezTo>
                    <a:cubicBezTo>
                      <a:pt x="6439" y="5140"/>
                      <a:pt x="6490" y="5138"/>
                      <a:pt x="6541" y="5134"/>
                    </a:cubicBezTo>
                    <a:cubicBezTo>
                      <a:pt x="6939" y="5100"/>
                      <a:pt x="7343" y="4896"/>
                      <a:pt x="7526" y="4541"/>
                    </a:cubicBezTo>
                    <a:cubicBezTo>
                      <a:pt x="7658" y="4278"/>
                      <a:pt x="7658" y="3967"/>
                      <a:pt x="7615" y="3677"/>
                    </a:cubicBezTo>
                    <a:cubicBezTo>
                      <a:pt x="7425" y="2407"/>
                      <a:pt x="6457" y="1350"/>
                      <a:pt x="5304" y="791"/>
                    </a:cubicBezTo>
                    <a:cubicBezTo>
                      <a:pt x="4579" y="441"/>
                      <a:pt x="3788" y="266"/>
                      <a:pt x="2992" y="190"/>
                    </a:cubicBezTo>
                    <a:cubicBezTo>
                      <a:pt x="2669" y="158"/>
                      <a:pt x="2008" y="1"/>
                      <a:pt x="1532"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1" name="Google Shape;361;p18"/>
              <p:cNvSpPr/>
              <p:nvPr/>
            </p:nvSpPr>
            <p:spPr>
              <a:xfrm>
                <a:off x="2740575" y="399088"/>
                <a:ext cx="173750" cy="154650"/>
              </a:xfrm>
              <a:custGeom>
                <a:avLst/>
                <a:gdLst/>
                <a:ahLst/>
                <a:cxnLst/>
                <a:rect l="l" t="t" r="r" b="b"/>
                <a:pathLst>
                  <a:path w="6950" h="6186" extrusionOk="0">
                    <a:moveTo>
                      <a:pt x="1243" y="1"/>
                    </a:moveTo>
                    <a:cubicBezTo>
                      <a:pt x="1225" y="1"/>
                      <a:pt x="1207" y="1"/>
                      <a:pt x="1189" y="2"/>
                    </a:cubicBezTo>
                    <a:cubicBezTo>
                      <a:pt x="1022" y="5"/>
                      <a:pt x="849" y="33"/>
                      <a:pt x="710" y="127"/>
                    </a:cubicBezTo>
                    <a:cubicBezTo>
                      <a:pt x="592" y="210"/>
                      <a:pt x="508" y="335"/>
                      <a:pt x="442" y="463"/>
                    </a:cubicBezTo>
                    <a:cubicBezTo>
                      <a:pt x="1" y="1326"/>
                      <a:pt x="189" y="2396"/>
                      <a:pt x="648" y="3250"/>
                    </a:cubicBezTo>
                    <a:cubicBezTo>
                      <a:pt x="1368" y="4596"/>
                      <a:pt x="2706" y="5552"/>
                      <a:pt x="4168" y="5992"/>
                    </a:cubicBezTo>
                    <a:cubicBezTo>
                      <a:pt x="4488" y="6089"/>
                      <a:pt x="4928" y="6185"/>
                      <a:pt x="5350" y="6185"/>
                    </a:cubicBezTo>
                    <a:cubicBezTo>
                      <a:pt x="5839" y="6185"/>
                      <a:pt x="6303" y="6056"/>
                      <a:pt x="6524" y="5647"/>
                    </a:cubicBezTo>
                    <a:cubicBezTo>
                      <a:pt x="6949" y="4856"/>
                      <a:pt x="6317" y="3539"/>
                      <a:pt x="5846" y="2919"/>
                    </a:cubicBezTo>
                    <a:cubicBezTo>
                      <a:pt x="5215" y="2088"/>
                      <a:pt x="4326" y="1493"/>
                      <a:pt x="3459" y="916"/>
                    </a:cubicBezTo>
                    <a:cubicBezTo>
                      <a:pt x="2784" y="468"/>
                      <a:pt x="2050" y="1"/>
                      <a:pt x="1243"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2" name="Google Shape;362;p18"/>
              <p:cNvSpPr/>
              <p:nvPr/>
            </p:nvSpPr>
            <p:spPr>
              <a:xfrm>
                <a:off x="2877600" y="492888"/>
                <a:ext cx="79500" cy="77625"/>
              </a:xfrm>
              <a:custGeom>
                <a:avLst/>
                <a:gdLst/>
                <a:ahLst/>
                <a:cxnLst/>
                <a:rect l="l" t="t" r="r" b="b"/>
                <a:pathLst>
                  <a:path w="3180" h="3105" extrusionOk="0">
                    <a:moveTo>
                      <a:pt x="1786" y="1"/>
                    </a:moveTo>
                    <a:cubicBezTo>
                      <a:pt x="1060" y="1"/>
                      <a:pt x="280" y="550"/>
                      <a:pt x="104" y="1245"/>
                    </a:cubicBezTo>
                    <a:cubicBezTo>
                      <a:pt x="0" y="1664"/>
                      <a:pt x="86" y="2125"/>
                      <a:pt x="337" y="2476"/>
                    </a:cubicBezTo>
                    <a:cubicBezTo>
                      <a:pt x="618" y="2872"/>
                      <a:pt x="1104" y="3104"/>
                      <a:pt x="1589" y="3104"/>
                    </a:cubicBezTo>
                    <a:cubicBezTo>
                      <a:pt x="1713" y="3104"/>
                      <a:pt x="1837" y="3089"/>
                      <a:pt x="1957" y="3057"/>
                    </a:cubicBezTo>
                    <a:cubicBezTo>
                      <a:pt x="2547" y="2900"/>
                      <a:pt x="3014" y="2361"/>
                      <a:pt x="3092" y="1756"/>
                    </a:cubicBezTo>
                    <a:cubicBezTo>
                      <a:pt x="3180" y="1063"/>
                      <a:pt x="2659" y="56"/>
                      <a:pt x="1882" y="4"/>
                    </a:cubicBezTo>
                    <a:cubicBezTo>
                      <a:pt x="1850" y="2"/>
                      <a:pt x="1818" y="1"/>
                      <a:pt x="1786" y="1"/>
                    </a:cubicBezTo>
                    <a:close/>
                  </a:path>
                </a:pathLst>
              </a:custGeom>
              <a:solidFill>
                <a:schemeClr val="accen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363" name="Google Shape;363;p18"/>
            <p:cNvGrpSpPr/>
            <p:nvPr/>
          </p:nvGrpSpPr>
          <p:grpSpPr>
            <a:xfrm>
              <a:off x="7142400" y="4404393"/>
              <a:ext cx="231684" cy="231813"/>
              <a:chOff x="2715250" y="338213"/>
              <a:chExt cx="403350" cy="403575"/>
            </a:xfrm>
          </p:grpSpPr>
          <p:sp>
            <p:nvSpPr>
              <p:cNvPr id="364" name="Google Shape;364;p18"/>
              <p:cNvSpPr/>
              <p:nvPr/>
            </p:nvSpPr>
            <p:spPr>
              <a:xfrm>
                <a:off x="2854400" y="338213"/>
                <a:ext cx="101850" cy="197175"/>
              </a:xfrm>
              <a:custGeom>
                <a:avLst/>
                <a:gdLst/>
                <a:ahLst/>
                <a:cxnLst/>
                <a:rect l="l" t="t" r="r" b="b"/>
                <a:pathLst>
                  <a:path w="4074" h="7887" extrusionOk="0">
                    <a:moveTo>
                      <a:pt x="1998" y="1"/>
                    </a:moveTo>
                    <a:cubicBezTo>
                      <a:pt x="1934" y="1"/>
                      <a:pt x="1870" y="7"/>
                      <a:pt x="1807" y="21"/>
                    </a:cubicBezTo>
                    <a:cubicBezTo>
                      <a:pt x="1519" y="81"/>
                      <a:pt x="1278" y="278"/>
                      <a:pt x="1079" y="495"/>
                    </a:cubicBezTo>
                    <a:cubicBezTo>
                      <a:pt x="212" y="1440"/>
                      <a:pt x="1" y="2859"/>
                      <a:pt x="291" y="4106"/>
                    </a:cubicBezTo>
                    <a:cubicBezTo>
                      <a:pt x="475" y="4890"/>
                      <a:pt x="836" y="5613"/>
                      <a:pt x="1279" y="6283"/>
                    </a:cubicBezTo>
                    <a:cubicBezTo>
                      <a:pt x="1516" y="6641"/>
                      <a:pt x="1949" y="7592"/>
                      <a:pt x="2336" y="7796"/>
                    </a:cubicBezTo>
                    <a:cubicBezTo>
                      <a:pt x="2454" y="7858"/>
                      <a:pt x="2564" y="7887"/>
                      <a:pt x="2668" y="7887"/>
                    </a:cubicBezTo>
                    <a:cubicBezTo>
                      <a:pt x="3539" y="7887"/>
                      <a:pt x="3930" y="5894"/>
                      <a:pt x="3977" y="5278"/>
                    </a:cubicBezTo>
                    <a:cubicBezTo>
                      <a:pt x="4073" y="3985"/>
                      <a:pt x="3898" y="2675"/>
                      <a:pt x="3462" y="1454"/>
                    </a:cubicBezTo>
                    <a:cubicBezTo>
                      <a:pt x="3330" y="1078"/>
                      <a:pt x="3164" y="700"/>
                      <a:pt x="2887" y="412"/>
                    </a:cubicBezTo>
                    <a:cubicBezTo>
                      <a:pt x="2655" y="171"/>
                      <a:pt x="2328" y="1"/>
                      <a:pt x="1998"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5" name="Google Shape;365;p18"/>
              <p:cNvSpPr/>
              <p:nvPr/>
            </p:nvSpPr>
            <p:spPr>
              <a:xfrm>
                <a:off x="2857125" y="540938"/>
                <a:ext cx="109225" cy="200850"/>
              </a:xfrm>
              <a:custGeom>
                <a:avLst/>
                <a:gdLst/>
                <a:ahLst/>
                <a:cxnLst/>
                <a:rect l="l" t="t" r="r" b="b"/>
                <a:pathLst>
                  <a:path w="4369" h="8034" extrusionOk="0">
                    <a:moveTo>
                      <a:pt x="2109" y="1"/>
                    </a:moveTo>
                    <a:cubicBezTo>
                      <a:pt x="2055" y="1"/>
                      <a:pt x="2000" y="6"/>
                      <a:pt x="1944" y="16"/>
                    </a:cubicBezTo>
                    <a:cubicBezTo>
                      <a:pt x="1059" y="180"/>
                      <a:pt x="434" y="1502"/>
                      <a:pt x="250" y="2258"/>
                    </a:cubicBezTo>
                    <a:cubicBezTo>
                      <a:pt x="1" y="3272"/>
                      <a:pt x="99" y="4335"/>
                      <a:pt x="195" y="5374"/>
                    </a:cubicBezTo>
                    <a:cubicBezTo>
                      <a:pt x="274" y="6201"/>
                      <a:pt x="375" y="7084"/>
                      <a:pt x="913" y="7715"/>
                    </a:cubicBezTo>
                    <a:cubicBezTo>
                      <a:pt x="1020" y="7843"/>
                      <a:pt x="1151" y="7960"/>
                      <a:pt x="1311" y="8009"/>
                    </a:cubicBezTo>
                    <a:cubicBezTo>
                      <a:pt x="1371" y="8026"/>
                      <a:pt x="1432" y="8033"/>
                      <a:pt x="1495" y="8033"/>
                    </a:cubicBezTo>
                    <a:cubicBezTo>
                      <a:pt x="1577" y="8033"/>
                      <a:pt x="1660" y="8021"/>
                      <a:pt x="1741" y="8004"/>
                    </a:cubicBezTo>
                    <a:cubicBezTo>
                      <a:pt x="2689" y="7805"/>
                      <a:pt x="3402" y="6985"/>
                      <a:pt x="3777" y="6092"/>
                    </a:cubicBezTo>
                    <a:cubicBezTo>
                      <a:pt x="4368" y="4684"/>
                      <a:pt x="4272" y="3043"/>
                      <a:pt x="3692" y="1628"/>
                    </a:cubicBezTo>
                    <a:cubicBezTo>
                      <a:pt x="3437" y="1004"/>
                      <a:pt x="2873" y="1"/>
                      <a:pt x="2109"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6" name="Google Shape;366;p18"/>
              <p:cNvSpPr/>
              <p:nvPr/>
            </p:nvSpPr>
            <p:spPr>
              <a:xfrm>
                <a:off x="2715250" y="519138"/>
                <a:ext cx="191400" cy="114500"/>
              </a:xfrm>
              <a:custGeom>
                <a:avLst/>
                <a:gdLst/>
                <a:ahLst/>
                <a:cxnLst/>
                <a:rect l="l" t="t" r="r" b="b"/>
                <a:pathLst>
                  <a:path w="7656" h="4580" extrusionOk="0">
                    <a:moveTo>
                      <a:pt x="5835" y="0"/>
                    </a:moveTo>
                    <a:cubicBezTo>
                      <a:pt x="5338" y="0"/>
                      <a:pt x="4861" y="62"/>
                      <a:pt x="4618" y="115"/>
                    </a:cubicBezTo>
                    <a:cubicBezTo>
                      <a:pt x="3351" y="387"/>
                      <a:pt x="2143" y="929"/>
                      <a:pt x="1096" y="1691"/>
                    </a:cubicBezTo>
                    <a:cubicBezTo>
                      <a:pt x="772" y="1925"/>
                      <a:pt x="457" y="2190"/>
                      <a:pt x="260" y="2536"/>
                    </a:cubicBezTo>
                    <a:cubicBezTo>
                      <a:pt x="62" y="2884"/>
                      <a:pt x="0" y="3332"/>
                      <a:pt x="190" y="3684"/>
                    </a:cubicBezTo>
                    <a:cubicBezTo>
                      <a:pt x="331" y="3943"/>
                      <a:pt x="587" y="4118"/>
                      <a:pt x="851" y="4248"/>
                    </a:cubicBezTo>
                    <a:cubicBezTo>
                      <a:pt x="1318" y="4476"/>
                      <a:pt x="1829" y="4579"/>
                      <a:pt x="2345" y="4579"/>
                    </a:cubicBezTo>
                    <a:cubicBezTo>
                      <a:pt x="3104" y="4579"/>
                      <a:pt x="3875" y="4356"/>
                      <a:pt x="4538" y="3980"/>
                    </a:cubicBezTo>
                    <a:cubicBezTo>
                      <a:pt x="5237" y="3582"/>
                      <a:pt x="5828" y="3030"/>
                      <a:pt x="6345" y="2418"/>
                    </a:cubicBezTo>
                    <a:cubicBezTo>
                      <a:pt x="6622" y="2091"/>
                      <a:pt x="7410" y="1406"/>
                      <a:pt x="7496" y="976"/>
                    </a:cubicBezTo>
                    <a:cubicBezTo>
                      <a:pt x="7655" y="194"/>
                      <a:pt x="6713" y="0"/>
                      <a:pt x="5835"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7" name="Google Shape;367;p18"/>
              <p:cNvSpPr/>
              <p:nvPr/>
            </p:nvSpPr>
            <p:spPr>
              <a:xfrm>
                <a:off x="2921300" y="416938"/>
                <a:ext cx="197300" cy="127675"/>
              </a:xfrm>
              <a:custGeom>
                <a:avLst/>
                <a:gdLst/>
                <a:ahLst/>
                <a:cxnLst/>
                <a:rect l="l" t="t" r="r" b="b"/>
                <a:pathLst>
                  <a:path w="7892" h="5107" extrusionOk="0">
                    <a:moveTo>
                      <a:pt x="5419" y="0"/>
                    </a:moveTo>
                    <a:cubicBezTo>
                      <a:pt x="5275" y="0"/>
                      <a:pt x="5132" y="8"/>
                      <a:pt x="4991" y="22"/>
                    </a:cubicBezTo>
                    <a:cubicBezTo>
                      <a:pt x="3472" y="181"/>
                      <a:pt x="2080" y="1058"/>
                      <a:pt x="1121" y="2244"/>
                    </a:cubicBezTo>
                    <a:cubicBezTo>
                      <a:pt x="668" y="2805"/>
                      <a:pt x="1" y="3885"/>
                      <a:pt x="549" y="4554"/>
                    </a:cubicBezTo>
                    <a:cubicBezTo>
                      <a:pt x="889" y="4970"/>
                      <a:pt x="1546" y="5107"/>
                      <a:pt x="2181" y="5107"/>
                    </a:cubicBezTo>
                    <a:cubicBezTo>
                      <a:pt x="2609" y="5107"/>
                      <a:pt x="3027" y="5045"/>
                      <a:pt x="3330" y="4963"/>
                    </a:cubicBezTo>
                    <a:cubicBezTo>
                      <a:pt x="4338" y="4695"/>
                      <a:pt x="5222" y="4098"/>
                      <a:pt x="6088" y="3510"/>
                    </a:cubicBezTo>
                    <a:cubicBezTo>
                      <a:pt x="6774" y="3044"/>
                      <a:pt x="7498" y="2530"/>
                      <a:pt x="7793" y="1754"/>
                    </a:cubicBezTo>
                    <a:cubicBezTo>
                      <a:pt x="7852" y="1597"/>
                      <a:pt x="7891" y="1426"/>
                      <a:pt x="7858" y="1263"/>
                    </a:cubicBezTo>
                    <a:cubicBezTo>
                      <a:pt x="7826" y="1121"/>
                      <a:pt x="7741" y="999"/>
                      <a:pt x="7647" y="887"/>
                    </a:cubicBezTo>
                    <a:cubicBezTo>
                      <a:pt x="7109" y="260"/>
                      <a:pt x="6256" y="0"/>
                      <a:pt x="5419"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8" name="Google Shape;368;p18"/>
              <p:cNvSpPr/>
              <p:nvPr/>
            </p:nvSpPr>
            <p:spPr>
              <a:xfrm>
                <a:off x="2913575" y="532938"/>
                <a:ext cx="191450" cy="128500"/>
              </a:xfrm>
              <a:custGeom>
                <a:avLst/>
                <a:gdLst/>
                <a:ahLst/>
                <a:cxnLst/>
                <a:rect l="l" t="t" r="r" b="b"/>
                <a:pathLst>
                  <a:path w="7658" h="5140" extrusionOk="0">
                    <a:moveTo>
                      <a:pt x="1532" y="1"/>
                    </a:moveTo>
                    <a:cubicBezTo>
                      <a:pt x="1381" y="1"/>
                      <a:pt x="1248" y="16"/>
                      <a:pt x="1151" y="57"/>
                    </a:cubicBezTo>
                    <a:cubicBezTo>
                      <a:pt x="1" y="549"/>
                      <a:pt x="1574" y="2444"/>
                      <a:pt x="2074" y="2918"/>
                    </a:cubicBezTo>
                    <a:cubicBezTo>
                      <a:pt x="3017" y="3808"/>
                      <a:pt x="4146" y="4497"/>
                      <a:pt x="5369" y="4925"/>
                    </a:cubicBezTo>
                    <a:cubicBezTo>
                      <a:pt x="5698" y="5042"/>
                      <a:pt x="6041" y="5140"/>
                      <a:pt x="6389" y="5140"/>
                    </a:cubicBezTo>
                    <a:cubicBezTo>
                      <a:pt x="6439" y="5140"/>
                      <a:pt x="6490" y="5138"/>
                      <a:pt x="6541" y="5134"/>
                    </a:cubicBezTo>
                    <a:cubicBezTo>
                      <a:pt x="6939" y="5100"/>
                      <a:pt x="7343" y="4896"/>
                      <a:pt x="7526" y="4541"/>
                    </a:cubicBezTo>
                    <a:cubicBezTo>
                      <a:pt x="7658" y="4278"/>
                      <a:pt x="7658" y="3967"/>
                      <a:pt x="7615" y="3677"/>
                    </a:cubicBezTo>
                    <a:cubicBezTo>
                      <a:pt x="7425" y="2407"/>
                      <a:pt x="6457" y="1350"/>
                      <a:pt x="5304" y="791"/>
                    </a:cubicBezTo>
                    <a:cubicBezTo>
                      <a:pt x="4579" y="441"/>
                      <a:pt x="3788" y="266"/>
                      <a:pt x="2992" y="190"/>
                    </a:cubicBezTo>
                    <a:cubicBezTo>
                      <a:pt x="2669" y="158"/>
                      <a:pt x="2008" y="1"/>
                      <a:pt x="1532"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9" name="Google Shape;369;p18"/>
              <p:cNvSpPr/>
              <p:nvPr/>
            </p:nvSpPr>
            <p:spPr>
              <a:xfrm>
                <a:off x="2740575" y="399088"/>
                <a:ext cx="173750" cy="154650"/>
              </a:xfrm>
              <a:custGeom>
                <a:avLst/>
                <a:gdLst/>
                <a:ahLst/>
                <a:cxnLst/>
                <a:rect l="l" t="t" r="r" b="b"/>
                <a:pathLst>
                  <a:path w="6950" h="6186" extrusionOk="0">
                    <a:moveTo>
                      <a:pt x="1243" y="1"/>
                    </a:moveTo>
                    <a:cubicBezTo>
                      <a:pt x="1225" y="1"/>
                      <a:pt x="1207" y="1"/>
                      <a:pt x="1189" y="2"/>
                    </a:cubicBezTo>
                    <a:cubicBezTo>
                      <a:pt x="1022" y="5"/>
                      <a:pt x="849" y="33"/>
                      <a:pt x="710" y="127"/>
                    </a:cubicBezTo>
                    <a:cubicBezTo>
                      <a:pt x="592" y="210"/>
                      <a:pt x="508" y="335"/>
                      <a:pt x="442" y="463"/>
                    </a:cubicBezTo>
                    <a:cubicBezTo>
                      <a:pt x="1" y="1326"/>
                      <a:pt x="189" y="2396"/>
                      <a:pt x="648" y="3250"/>
                    </a:cubicBezTo>
                    <a:cubicBezTo>
                      <a:pt x="1368" y="4596"/>
                      <a:pt x="2706" y="5552"/>
                      <a:pt x="4168" y="5992"/>
                    </a:cubicBezTo>
                    <a:cubicBezTo>
                      <a:pt x="4488" y="6089"/>
                      <a:pt x="4928" y="6185"/>
                      <a:pt x="5350" y="6185"/>
                    </a:cubicBezTo>
                    <a:cubicBezTo>
                      <a:pt x="5839" y="6185"/>
                      <a:pt x="6303" y="6056"/>
                      <a:pt x="6524" y="5647"/>
                    </a:cubicBezTo>
                    <a:cubicBezTo>
                      <a:pt x="6949" y="4856"/>
                      <a:pt x="6317" y="3539"/>
                      <a:pt x="5846" y="2919"/>
                    </a:cubicBezTo>
                    <a:cubicBezTo>
                      <a:pt x="5215" y="2088"/>
                      <a:pt x="4326" y="1493"/>
                      <a:pt x="3459" y="916"/>
                    </a:cubicBezTo>
                    <a:cubicBezTo>
                      <a:pt x="2784" y="468"/>
                      <a:pt x="2050" y="1"/>
                      <a:pt x="1243"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70" name="Google Shape;370;p18"/>
              <p:cNvSpPr/>
              <p:nvPr/>
            </p:nvSpPr>
            <p:spPr>
              <a:xfrm>
                <a:off x="2877600" y="492888"/>
                <a:ext cx="79500" cy="77625"/>
              </a:xfrm>
              <a:custGeom>
                <a:avLst/>
                <a:gdLst/>
                <a:ahLst/>
                <a:cxnLst/>
                <a:rect l="l" t="t" r="r" b="b"/>
                <a:pathLst>
                  <a:path w="3180" h="3105" extrusionOk="0">
                    <a:moveTo>
                      <a:pt x="1786" y="1"/>
                    </a:moveTo>
                    <a:cubicBezTo>
                      <a:pt x="1060" y="1"/>
                      <a:pt x="280" y="550"/>
                      <a:pt x="104" y="1245"/>
                    </a:cubicBezTo>
                    <a:cubicBezTo>
                      <a:pt x="0" y="1664"/>
                      <a:pt x="86" y="2125"/>
                      <a:pt x="337" y="2476"/>
                    </a:cubicBezTo>
                    <a:cubicBezTo>
                      <a:pt x="618" y="2872"/>
                      <a:pt x="1104" y="3104"/>
                      <a:pt x="1589" y="3104"/>
                    </a:cubicBezTo>
                    <a:cubicBezTo>
                      <a:pt x="1713" y="3104"/>
                      <a:pt x="1837" y="3089"/>
                      <a:pt x="1957" y="3057"/>
                    </a:cubicBezTo>
                    <a:cubicBezTo>
                      <a:pt x="2547" y="2900"/>
                      <a:pt x="3014" y="2361"/>
                      <a:pt x="3092" y="1756"/>
                    </a:cubicBezTo>
                    <a:cubicBezTo>
                      <a:pt x="3180" y="1063"/>
                      <a:pt x="2659" y="56"/>
                      <a:pt x="1882" y="4"/>
                    </a:cubicBezTo>
                    <a:cubicBezTo>
                      <a:pt x="1850" y="2"/>
                      <a:pt x="1818" y="1"/>
                      <a:pt x="1786" y="1"/>
                    </a:cubicBezTo>
                    <a:close/>
                  </a:path>
                </a:pathLst>
              </a:custGeom>
              <a:solidFill>
                <a:schemeClr val="accen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371" name="Google Shape;371;p18"/>
            <p:cNvGrpSpPr/>
            <p:nvPr/>
          </p:nvGrpSpPr>
          <p:grpSpPr>
            <a:xfrm>
              <a:off x="2034762" y="400774"/>
              <a:ext cx="278352" cy="278507"/>
              <a:chOff x="2715250" y="338213"/>
              <a:chExt cx="403350" cy="403575"/>
            </a:xfrm>
          </p:grpSpPr>
          <p:sp>
            <p:nvSpPr>
              <p:cNvPr id="372" name="Google Shape;372;p18"/>
              <p:cNvSpPr/>
              <p:nvPr/>
            </p:nvSpPr>
            <p:spPr>
              <a:xfrm>
                <a:off x="2854400" y="338213"/>
                <a:ext cx="101850" cy="197175"/>
              </a:xfrm>
              <a:custGeom>
                <a:avLst/>
                <a:gdLst/>
                <a:ahLst/>
                <a:cxnLst/>
                <a:rect l="l" t="t" r="r" b="b"/>
                <a:pathLst>
                  <a:path w="4074" h="7887" extrusionOk="0">
                    <a:moveTo>
                      <a:pt x="1998" y="1"/>
                    </a:moveTo>
                    <a:cubicBezTo>
                      <a:pt x="1934" y="1"/>
                      <a:pt x="1870" y="7"/>
                      <a:pt x="1807" y="21"/>
                    </a:cubicBezTo>
                    <a:cubicBezTo>
                      <a:pt x="1519" y="81"/>
                      <a:pt x="1278" y="278"/>
                      <a:pt x="1079" y="495"/>
                    </a:cubicBezTo>
                    <a:cubicBezTo>
                      <a:pt x="212" y="1440"/>
                      <a:pt x="1" y="2859"/>
                      <a:pt x="291" y="4106"/>
                    </a:cubicBezTo>
                    <a:cubicBezTo>
                      <a:pt x="475" y="4890"/>
                      <a:pt x="836" y="5613"/>
                      <a:pt x="1279" y="6283"/>
                    </a:cubicBezTo>
                    <a:cubicBezTo>
                      <a:pt x="1516" y="6641"/>
                      <a:pt x="1949" y="7592"/>
                      <a:pt x="2336" y="7796"/>
                    </a:cubicBezTo>
                    <a:cubicBezTo>
                      <a:pt x="2454" y="7858"/>
                      <a:pt x="2564" y="7887"/>
                      <a:pt x="2668" y="7887"/>
                    </a:cubicBezTo>
                    <a:cubicBezTo>
                      <a:pt x="3539" y="7887"/>
                      <a:pt x="3930" y="5894"/>
                      <a:pt x="3977" y="5278"/>
                    </a:cubicBezTo>
                    <a:cubicBezTo>
                      <a:pt x="4073" y="3985"/>
                      <a:pt x="3898" y="2675"/>
                      <a:pt x="3462" y="1454"/>
                    </a:cubicBezTo>
                    <a:cubicBezTo>
                      <a:pt x="3330" y="1078"/>
                      <a:pt x="3164" y="700"/>
                      <a:pt x="2887" y="412"/>
                    </a:cubicBezTo>
                    <a:cubicBezTo>
                      <a:pt x="2655" y="171"/>
                      <a:pt x="2328" y="1"/>
                      <a:pt x="1998"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73" name="Google Shape;373;p18"/>
              <p:cNvSpPr/>
              <p:nvPr/>
            </p:nvSpPr>
            <p:spPr>
              <a:xfrm>
                <a:off x="2857125" y="540938"/>
                <a:ext cx="109225" cy="200850"/>
              </a:xfrm>
              <a:custGeom>
                <a:avLst/>
                <a:gdLst/>
                <a:ahLst/>
                <a:cxnLst/>
                <a:rect l="l" t="t" r="r" b="b"/>
                <a:pathLst>
                  <a:path w="4369" h="8034" extrusionOk="0">
                    <a:moveTo>
                      <a:pt x="2109" y="1"/>
                    </a:moveTo>
                    <a:cubicBezTo>
                      <a:pt x="2055" y="1"/>
                      <a:pt x="2000" y="6"/>
                      <a:pt x="1944" y="16"/>
                    </a:cubicBezTo>
                    <a:cubicBezTo>
                      <a:pt x="1059" y="180"/>
                      <a:pt x="434" y="1502"/>
                      <a:pt x="250" y="2258"/>
                    </a:cubicBezTo>
                    <a:cubicBezTo>
                      <a:pt x="1" y="3272"/>
                      <a:pt x="99" y="4335"/>
                      <a:pt x="195" y="5374"/>
                    </a:cubicBezTo>
                    <a:cubicBezTo>
                      <a:pt x="274" y="6201"/>
                      <a:pt x="375" y="7084"/>
                      <a:pt x="913" y="7715"/>
                    </a:cubicBezTo>
                    <a:cubicBezTo>
                      <a:pt x="1020" y="7843"/>
                      <a:pt x="1151" y="7960"/>
                      <a:pt x="1311" y="8009"/>
                    </a:cubicBezTo>
                    <a:cubicBezTo>
                      <a:pt x="1371" y="8026"/>
                      <a:pt x="1432" y="8033"/>
                      <a:pt x="1495" y="8033"/>
                    </a:cubicBezTo>
                    <a:cubicBezTo>
                      <a:pt x="1577" y="8033"/>
                      <a:pt x="1660" y="8021"/>
                      <a:pt x="1741" y="8004"/>
                    </a:cubicBezTo>
                    <a:cubicBezTo>
                      <a:pt x="2689" y="7805"/>
                      <a:pt x="3402" y="6985"/>
                      <a:pt x="3777" y="6092"/>
                    </a:cubicBezTo>
                    <a:cubicBezTo>
                      <a:pt x="4368" y="4684"/>
                      <a:pt x="4272" y="3043"/>
                      <a:pt x="3692" y="1628"/>
                    </a:cubicBezTo>
                    <a:cubicBezTo>
                      <a:pt x="3437" y="1004"/>
                      <a:pt x="2873" y="1"/>
                      <a:pt x="2109"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74" name="Google Shape;374;p18"/>
              <p:cNvSpPr/>
              <p:nvPr/>
            </p:nvSpPr>
            <p:spPr>
              <a:xfrm>
                <a:off x="2715250" y="519138"/>
                <a:ext cx="191400" cy="114500"/>
              </a:xfrm>
              <a:custGeom>
                <a:avLst/>
                <a:gdLst/>
                <a:ahLst/>
                <a:cxnLst/>
                <a:rect l="l" t="t" r="r" b="b"/>
                <a:pathLst>
                  <a:path w="7656" h="4580" extrusionOk="0">
                    <a:moveTo>
                      <a:pt x="5835" y="0"/>
                    </a:moveTo>
                    <a:cubicBezTo>
                      <a:pt x="5338" y="0"/>
                      <a:pt x="4861" y="62"/>
                      <a:pt x="4618" y="115"/>
                    </a:cubicBezTo>
                    <a:cubicBezTo>
                      <a:pt x="3351" y="387"/>
                      <a:pt x="2143" y="929"/>
                      <a:pt x="1096" y="1691"/>
                    </a:cubicBezTo>
                    <a:cubicBezTo>
                      <a:pt x="772" y="1925"/>
                      <a:pt x="457" y="2190"/>
                      <a:pt x="260" y="2536"/>
                    </a:cubicBezTo>
                    <a:cubicBezTo>
                      <a:pt x="62" y="2884"/>
                      <a:pt x="0" y="3332"/>
                      <a:pt x="190" y="3684"/>
                    </a:cubicBezTo>
                    <a:cubicBezTo>
                      <a:pt x="331" y="3943"/>
                      <a:pt x="587" y="4118"/>
                      <a:pt x="851" y="4248"/>
                    </a:cubicBezTo>
                    <a:cubicBezTo>
                      <a:pt x="1318" y="4476"/>
                      <a:pt x="1829" y="4579"/>
                      <a:pt x="2345" y="4579"/>
                    </a:cubicBezTo>
                    <a:cubicBezTo>
                      <a:pt x="3104" y="4579"/>
                      <a:pt x="3875" y="4356"/>
                      <a:pt x="4538" y="3980"/>
                    </a:cubicBezTo>
                    <a:cubicBezTo>
                      <a:pt x="5237" y="3582"/>
                      <a:pt x="5828" y="3030"/>
                      <a:pt x="6345" y="2418"/>
                    </a:cubicBezTo>
                    <a:cubicBezTo>
                      <a:pt x="6622" y="2091"/>
                      <a:pt x="7410" y="1406"/>
                      <a:pt x="7496" y="976"/>
                    </a:cubicBezTo>
                    <a:cubicBezTo>
                      <a:pt x="7655" y="194"/>
                      <a:pt x="6713" y="0"/>
                      <a:pt x="5835"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75" name="Google Shape;375;p18"/>
              <p:cNvSpPr/>
              <p:nvPr/>
            </p:nvSpPr>
            <p:spPr>
              <a:xfrm>
                <a:off x="2921300" y="416938"/>
                <a:ext cx="197300" cy="127675"/>
              </a:xfrm>
              <a:custGeom>
                <a:avLst/>
                <a:gdLst/>
                <a:ahLst/>
                <a:cxnLst/>
                <a:rect l="l" t="t" r="r" b="b"/>
                <a:pathLst>
                  <a:path w="7892" h="5107" extrusionOk="0">
                    <a:moveTo>
                      <a:pt x="5419" y="0"/>
                    </a:moveTo>
                    <a:cubicBezTo>
                      <a:pt x="5275" y="0"/>
                      <a:pt x="5132" y="8"/>
                      <a:pt x="4991" y="22"/>
                    </a:cubicBezTo>
                    <a:cubicBezTo>
                      <a:pt x="3472" y="181"/>
                      <a:pt x="2080" y="1058"/>
                      <a:pt x="1121" y="2244"/>
                    </a:cubicBezTo>
                    <a:cubicBezTo>
                      <a:pt x="668" y="2805"/>
                      <a:pt x="1" y="3885"/>
                      <a:pt x="549" y="4554"/>
                    </a:cubicBezTo>
                    <a:cubicBezTo>
                      <a:pt x="889" y="4970"/>
                      <a:pt x="1546" y="5107"/>
                      <a:pt x="2181" y="5107"/>
                    </a:cubicBezTo>
                    <a:cubicBezTo>
                      <a:pt x="2609" y="5107"/>
                      <a:pt x="3027" y="5045"/>
                      <a:pt x="3330" y="4963"/>
                    </a:cubicBezTo>
                    <a:cubicBezTo>
                      <a:pt x="4338" y="4695"/>
                      <a:pt x="5222" y="4098"/>
                      <a:pt x="6088" y="3510"/>
                    </a:cubicBezTo>
                    <a:cubicBezTo>
                      <a:pt x="6774" y="3044"/>
                      <a:pt x="7498" y="2530"/>
                      <a:pt x="7793" y="1754"/>
                    </a:cubicBezTo>
                    <a:cubicBezTo>
                      <a:pt x="7852" y="1597"/>
                      <a:pt x="7891" y="1426"/>
                      <a:pt x="7858" y="1263"/>
                    </a:cubicBezTo>
                    <a:cubicBezTo>
                      <a:pt x="7826" y="1121"/>
                      <a:pt x="7741" y="999"/>
                      <a:pt x="7647" y="887"/>
                    </a:cubicBezTo>
                    <a:cubicBezTo>
                      <a:pt x="7109" y="260"/>
                      <a:pt x="6256" y="0"/>
                      <a:pt x="5419"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76" name="Google Shape;376;p18"/>
              <p:cNvSpPr/>
              <p:nvPr/>
            </p:nvSpPr>
            <p:spPr>
              <a:xfrm>
                <a:off x="2913575" y="532938"/>
                <a:ext cx="191450" cy="128500"/>
              </a:xfrm>
              <a:custGeom>
                <a:avLst/>
                <a:gdLst/>
                <a:ahLst/>
                <a:cxnLst/>
                <a:rect l="l" t="t" r="r" b="b"/>
                <a:pathLst>
                  <a:path w="7658" h="5140" extrusionOk="0">
                    <a:moveTo>
                      <a:pt x="1532" y="1"/>
                    </a:moveTo>
                    <a:cubicBezTo>
                      <a:pt x="1381" y="1"/>
                      <a:pt x="1248" y="16"/>
                      <a:pt x="1151" y="57"/>
                    </a:cubicBezTo>
                    <a:cubicBezTo>
                      <a:pt x="1" y="549"/>
                      <a:pt x="1574" y="2444"/>
                      <a:pt x="2074" y="2918"/>
                    </a:cubicBezTo>
                    <a:cubicBezTo>
                      <a:pt x="3017" y="3808"/>
                      <a:pt x="4146" y="4497"/>
                      <a:pt x="5369" y="4925"/>
                    </a:cubicBezTo>
                    <a:cubicBezTo>
                      <a:pt x="5698" y="5042"/>
                      <a:pt x="6041" y="5140"/>
                      <a:pt x="6389" y="5140"/>
                    </a:cubicBezTo>
                    <a:cubicBezTo>
                      <a:pt x="6439" y="5140"/>
                      <a:pt x="6490" y="5138"/>
                      <a:pt x="6541" y="5134"/>
                    </a:cubicBezTo>
                    <a:cubicBezTo>
                      <a:pt x="6939" y="5100"/>
                      <a:pt x="7343" y="4896"/>
                      <a:pt x="7526" y="4541"/>
                    </a:cubicBezTo>
                    <a:cubicBezTo>
                      <a:pt x="7658" y="4278"/>
                      <a:pt x="7658" y="3967"/>
                      <a:pt x="7615" y="3677"/>
                    </a:cubicBezTo>
                    <a:cubicBezTo>
                      <a:pt x="7425" y="2407"/>
                      <a:pt x="6457" y="1350"/>
                      <a:pt x="5304" y="791"/>
                    </a:cubicBezTo>
                    <a:cubicBezTo>
                      <a:pt x="4579" y="441"/>
                      <a:pt x="3788" y="266"/>
                      <a:pt x="2992" y="190"/>
                    </a:cubicBezTo>
                    <a:cubicBezTo>
                      <a:pt x="2669" y="158"/>
                      <a:pt x="2008" y="1"/>
                      <a:pt x="1532"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77" name="Google Shape;377;p18"/>
              <p:cNvSpPr/>
              <p:nvPr/>
            </p:nvSpPr>
            <p:spPr>
              <a:xfrm>
                <a:off x="2740575" y="399088"/>
                <a:ext cx="173750" cy="154650"/>
              </a:xfrm>
              <a:custGeom>
                <a:avLst/>
                <a:gdLst/>
                <a:ahLst/>
                <a:cxnLst/>
                <a:rect l="l" t="t" r="r" b="b"/>
                <a:pathLst>
                  <a:path w="6950" h="6186" extrusionOk="0">
                    <a:moveTo>
                      <a:pt x="1243" y="1"/>
                    </a:moveTo>
                    <a:cubicBezTo>
                      <a:pt x="1225" y="1"/>
                      <a:pt x="1207" y="1"/>
                      <a:pt x="1189" y="2"/>
                    </a:cubicBezTo>
                    <a:cubicBezTo>
                      <a:pt x="1022" y="5"/>
                      <a:pt x="849" y="33"/>
                      <a:pt x="710" y="127"/>
                    </a:cubicBezTo>
                    <a:cubicBezTo>
                      <a:pt x="592" y="210"/>
                      <a:pt x="508" y="335"/>
                      <a:pt x="442" y="463"/>
                    </a:cubicBezTo>
                    <a:cubicBezTo>
                      <a:pt x="1" y="1326"/>
                      <a:pt x="189" y="2396"/>
                      <a:pt x="648" y="3250"/>
                    </a:cubicBezTo>
                    <a:cubicBezTo>
                      <a:pt x="1368" y="4596"/>
                      <a:pt x="2706" y="5552"/>
                      <a:pt x="4168" y="5992"/>
                    </a:cubicBezTo>
                    <a:cubicBezTo>
                      <a:pt x="4488" y="6089"/>
                      <a:pt x="4928" y="6185"/>
                      <a:pt x="5350" y="6185"/>
                    </a:cubicBezTo>
                    <a:cubicBezTo>
                      <a:pt x="5839" y="6185"/>
                      <a:pt x="6303" y="6056"/>
                      <a:pt x="6524" y="5647"/>
                    </a:cubicBezTo>
                    <a:cubicBezTo>
                      <a:pt x="6949" y="4856"/>
                      <a:pt x="6317" y="3539"/>
                      <a:pt x="5846" y="2919"/>
                    </a:cubicBezTo>
                    <a:cubicBezTo>
                      <a:pt x="5215" y="2088"/>
                      <a:pt x="4326" y="1493"/>
                      <a:pt x="3459" y="916"/>
                    </a:cubicBezTo>
                    <a:cubicBezTo>
                      <a:pt x="2784" y="468"/>
                      <a:pt x="2050" y="1"/>
                      <a:pt x="1243"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78" name="Google Shape;378;p18"/>
              <p:cNvSpPr/>
              <p:nvPr/>
            </p:nvSpPr>
            <p:spPr>
              <a:xfrm>
                <a:off x="2877600" y="492888"/>
                <a:ext cx="79500" cy="77625"/>
              </a:xfrm>
              <a:custGeom>
                <a:avLst/>
                <a:gdLst/>
                <a:ahLst/>
                <a:cxnLst/>
                <a:rect l="l" t="t" r="r" b="b"/>
                <a:pathLst>
                  <a:path w="3180" h="3105" extrusionOk="0">
                    <a:moveTo>
                      <a:pt x="1786" y="1"/>
                    </a:moveTo>
                    <a:cubicBezTo>
                      <a:pt x="1060" y="1"/>
                      <a:pt x="280" y="550"/>
                      <a:pt x="104" y="1245"/>
                    </a:cubicBezTo>
                    <a:cubicBezTo>
                      <a:pt x="0" y="1664"/>
                      <a:pt x="86" y="2125"/>
                      <a:pt x="337" y="2476"/>
                    </a:cubicBezTo>
                    <a:cubicBezTo>
                      <a:pt x="618" y="2872"/>
                      <a:pt x="1104" y="3104"/>
                      <a:pt x="1589" y="3104"/>
                    </a:cubicBezTo>
                    <a:cubicBezTo>
                      <a:pt x="1713" y="3104"/>
                      <a:pt x="1837" y="3089"/>
                      <a:pt x="1957" y="3057"/>
                    </a:cubicBezTo>
                    <a:cubicBezTo>
                      <a:pt x="2547" y="2900"/>
                      <a:pt x="3014" y="2361"/>
                      <a:pt x="3092" y="1756"/>
                    </a:cubicBezTo>
                    <a:cubicBezTo>
                      <a:pt x="3180" y="1063"/>
                      <a:pt x="2659" y="56"/>
                      <a:pt x="1882" y="4"/>
                    </a:cubicBezTo>
                    <a:cubicBezTo>
                      <a:pt x="1850" y="2"/>
                      <a:pt x="1818" y="1"/>
                      <a:pt x="1786" y="1"/>
                    </a:cubicBezTo>
                    <a:close/>
                  </a:path>
                </a:pathLst>
              </a:custGeom>
              <a:solidFill>
                <a:schemeClr val="accen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379" name="Google Shape;379;p18"/>
            <p:cNvGrpSpPr/>
            <p:nvPr/>
          </p:nvGrpSpPr>
          <p:grpSpPr>
            <a:xfrm>
              <a:off x="2555300" y="310100"/>
              <a:ext cx="1008255" cy="1008791"/>
              <a:chOff x="4238100" y="338250"/>
              <a:chExt cx="1008255" cy="1008791"/>
            </a:xfrm>
          </p:grpSpPr>
          <p:sp>
            <p:nvSpPr>
              <p:cNvPr id="380" name="Google Shape;380;p18"/>
              <p:cNvSpPr/>
              <p:nvPr/>
            </p:nvSpPr>
            <p:spPr>
              <a:xfrm>
                <a:off x="4585934" y="338250"/>
                <a:ext cx="254594" cy="492859"/>
              </a:xfrm>
              <a:custGeom>
                <a:avLst/>
                <a:gdLst/>
                <a:ahLst/>
                <a:cxnLst/>
                <a:rect l="l" t="t" r="r" b="b"/>
                <a:pathLst>
                  <a:path w="4074" h="7887" extrusionOk="0">
                    <a:moveTo>
                      <a:pt x="1998" y="1"/>
                    </a:moveTo>
                    <a:cubicBezTo>
                      <a:pt x="1934" y="1"/>
                      <a:pt x="1870" y="7"/>
                      <a:pt x="1807" y="21"/>
                    </a:cubicBezTo>
                    <a:cubicBezTo>
                      <a:pt x="1519" y="81"/>
                      <a:pt x="1278" y="278"/>
                      <a:pt x="1079" y="495"/>
                    </a:cubicBezTo>
                    <a:cubicBezTo>
                      <a:pt x="212" y="1440"/>
                      <a:pt x="1" y="2859"/>
                      <a:pt x="291" y="4106"/>
                    </a:cubicBezTo>
                    <a:cubicBezTo>
                      <a:pt x="475" y="4890"/>
                      <a:pt x="836" y="5613"/>
                      <a:pt x="1279" y="6283"/>
                    </a:cubicBezTo>
                    <a:cubicBezTo>
                      <a:pt x="1516" y="6641"/>
                      <a:pt x="1949" y="7592"/>
                      <a:pt x="2336" y="7796"/>
                    </a:cubicBezTo>
                    <a:cubicBezTo>
                      <a:pt x="2454" y="7858"/>
                      <a:pt x="2564" y="7887"/>
                      <a:pt x="2668" y="7887"/>
                    </a:cubicBezTo>
                    <a:cubicBezTo>
                      <a:pt x="3539" y="7887"/>
                      <a:pt x="3930" y="5894"/>
                      <a:pt x="3977" y="5278"/>
                    </a:cubicBezTo>
                    <a:cubicBezTo>
                      <a:pt x="4073" y="3985"/>
                      <a:pt x="3898" y="2675"/>
                      <a:pt x="3462" y="1454"/>
                    </a:cubicBezTo>
                    <a:cubicBezTo>
                      <a:pt x="3330" y="1078"/>
                      <a:pt x="3164" y="700"/>
                      <a:pt x="2887" y="412"/>
                    </a:cubicBezTo>
                    <a:cubicBezTo>
                      <a:pt x="2655" y="171"/>
                      <a:pt x="2328" y="1"/>
                      <a:pt x="1998"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81" name="Google Shape;381;p18"/>
              <p:cNvSpPr/>
              <p:nvPr/>
            </p:nvSpPr>
            <p:spPr>
              <a:xfrm>
                <a:off x="4592745" y="844996"/>
                <a:ext cx="273030" cy="502045"/>
              </a:xfrm>
              <a:custGeom>
                <a:avLst/>
                <a:gdLst/>
                <a:ahLst/>
                <a:cxnLst/>
                <a:rect l="l" t="t" r="r" b="b"/>
                <a:pathLst>
                  <a:path w="4369" h="8034" extrusionOk="0">
                    <a:moveTo>
                      <a:pt x="2109" y="1"/>
                    </a:moveTo>
                    <a:cubicBezTo>
                      <a:pt x="2055" y="1"/>
                      <a:pt x="2000" y="6"/>
                      <a:pt x="1944" y="16"/>
                    </a:cubicBezTo>
                    <a:cubicBezTo>
                      <a:pt x="1059" y="180"/>
                      <a:pt x="434" y="1502"/>
                      <a:pt x="250" y="2258"/>
                    </a:cubicBezTo>
                    <a:cubicBezTo>
                      <a:pt x="1" y="3272"/>
                      <a:pt x="99" y="4335"/>
                      <a:pt x="195" y="5374"/>
                    </a:cubicBezTo>
                    <a:cubicBezTo>
                      <a:pt x="274" y="6201"/>
                      <a:pt x="375" y="7084"/>
                      <a:pt x="913" y="7715"/>
                    </a:cubicBezTo>
                    <a:cubicBezTo>
                      <a:pt x="1020" y="7843"/>
                      <a:pt x="1151" y="7960"/>
                      <a:pt x="1311" y="8009"/>
                    </a:cubicBezTo>
                    <a:cubicBezTo>
                      <a:pt x="1371" y="8026"/>
                      <a:pt x="1432" y="8033"/>
                      <a:pt x="1495" y="8033"/>
                    </a:cubicBezTo>
                    <a:cubicBezTo>
                      <a:pt x="1577" y="8033"/>
                      <a:pt x="1660" y="8021"/>
                      <a:pt x="1741" y="8004"/>
                    </a:cubicBezTo>
                    <a:cubicBezTo>
                      <a:pt x="2689" y="7805"/>
                      <a:pt x="3402" y="6985"/>
                      <a:pt x="3777" y="6092"/>
                    </a:cubicBezTo>
                    <a:cubicBezTo>
                      <a:pt x="4368" y="4684"/>
                      <a:pt x="4272" y="3043"/>
                      <a:pt x="3692" y="1628"/>
                    </a:cubicBezTo>
                    <a:cubicBezTo>
                      <a:pt x="3437" y="1004"/>
                      <a:pt x="2873" y="1"/>
                      <a:pt x="2109"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82" name="Google Shape;382;p18"/>
              <p:cNvSpPr/>
              <p:nvPr/>
            </p:nvSpPr>
            <p:spPr>
              <a:xfrm>
                <a:off x="4238100" y="790504"/>
                <a:ext cx="478443" cy="286204"/>
              </a:xfrm>
              <a:custGeom>
                <a:avLst/>
                <a:gdLst/>
                <a:ahLst/>
                <a:cxnLst/>
                <a:rect l="l" t="t" r="r" b="b"/>
                <a:pathLst>
                  <a:path w="7656" h="4580" extrusionOk="0">
                    <a:moveTo>
                      <a:pt x="5835" y="0"/>
                    </a:moveTo>
                    <a:cubicBezTo>
                      <a:pt x="5338" y="0"/>
                      <a:pt x="4861" y="62"/>
                      <a:pt x="4618" y="115"/>
                    </a:cubicBezTo>
                    <a:cubicBezTo>
                      <a:pt x="3351" y="387"/>
                      <a:pt x="2143" y="929"/>
                      <a:pt x="1096" y="1691"/>
                    </a:cubicBezTo>
                    <a:cubicBezTo>
                      <a:pt x="772" y="1925"/>
                      <a:pt x="457" y="2190"/>
                      <a:pt x="260" y="2536"/>
                    </a:cubicBezTo>
                    <a:cubicBezTo>
                      <a:pt x="62" y="2884"/>
                      <a:pt x="0" y="3332"/>
                      <a:pt x="190" y="3684"/>
                    </a:cubicBezTo>
                    <a:cubicBezTo>
                      <a:pt x="331" y="3943"/>
                      <a:pt x="587" y="4118"/>
                      <a:pt x="851" y="4248"/>
                    </a:cubicBezTo>
                    <a:cubicBezTo>
                      <a:pt x="1318" y="4476"/>
                      <a:pt x="1829" y="4579"/>
                      <a:pt x="2345" y="4579"/>
                    </a:cubicBezTo>
                    <a:cubicBezTo>
                      <a:pt x="3104" y="4579"/>
                      <a:pt x="3875" y="4356"/>
                      <a:pt x="4538" y="3980"/>
                    </a:cubicBezTo>
                    <a:cubicBezTo>
                      <a:pt x="5237" y="3582"/>
                      <a:pt x="5828" y="3030"/>
                      <a:pt x="6345" y="2418"/>
                    </a:cubicBezTo>
                    <a:cubicBezTo>
                      <a:pt x="6622" y="2091"/>
                      <a:pt x="7410" y="1406"/>
                      <a:pt x="7496" y="976"/>
                    </a:cubicBezTo>
                    <a:cubicBezTo>
                      <a:pt x="7655" y="194"/>
                      <a:pt x="6713" y="0"/>
                      <a:pt x="5835"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83" name="Google Shape;383;p18"/>
              <p:cNvSpPr/>
              <p:nvPr/>
            </p:nvSpPr>
            <p:spPr>
              <a:xfrm>
                <a:off x="4753164" y="535037"/>
                <a:ext cx="493191" cy="319136"/>
              </a:xfrm>
              <a:custGeom>
                <a:avLst/>
                <a:gdLst/>
                <a:ahLst/>
                <a:cxnLst/>
                <a:rect l="l" t="t" r="r" b="b"/>
                <a:pathLst>
                  <a:path w="7892" h="5107" extrusionOk="0">
                    <a:moveTo>
                      <a:pt x="5419" y="0"/>
                    </a:moveTo>
                    <a:cubicBezTo>
                      <a:pt x="5275" y="0"/>
                      <a:pt x="5132" y="8"/>
                      <a:pt x="4991" y="22"/>
                    </a:cubicBezTo>
                    <a:cubicBezTo>
                      <a:pt x="3472" y="181"/>
                      <a:pt x="2080" y="1058"/>
                      <a:pt x="1121" y="2244"/>
                    </a:cubicBezTo>
                    <a:cubicBezTo>
                      <a:pt x="668" y="2805"/>
                      <a:pt x="1" y="3885"/>
                      <a:pt x="549" y="4554"/>
                    </a:cubicBezTo>
                    <a:cubicBezTo>
                      <a:pt x="889" y="4970"/>
                      <a:pt x="1546" y="5107"/>
                      <a:pt x="2181" y="5107"/>
                    </a:cubicBezTo>
                    <a:cubicBezTo>
                      <a:pt x="2609" y="5107"/>
                      <a:pt x="3027" y="5045"/>
                      <a:pt x="3330" y="4963"/>
                    </a:cubicBezTo>
                    <a:cubicBezTo>
                      <a:pt x="4338" y="4695"/>
                      <a:pt x="5222" y="4098"/>
                      <a:pt x="6088" y="3510"/>
                    </a:cubicBezTo>
                    <a:cubicBezTo>
                      <a:pt x="6774" y="3044"/>
                      <a:pt x="7498" y="2530"/>
                      <a:pt x="7793" y="1754"/>
                    </a:cubicBezTo>
                    <a:cubicBezTo>
                      <a:pt x="7852" y="1597"/>
                      <a:pt x="7891" y="1426"/>
                      <a:pt x="7858" y="1263"/>
                    </a:cubicBezTo>
                    <a:cubicBezTo>
                      <a:pt x="7826" y="1121"/>
                      <a:pt x="7741" y="999"/>
                      <a:pt x="7647" y="887"/>
                    </a:cubicBezTo>
                    <a:cubicBezTo>
                      <a:pt x="7109" y="260"/>
                      <a:pt x="6256" y="0"/>
                      <a:pt x="5419"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84" name="Google Shape;384;p18"/>
              <p:cNvSpPr/>
              <p:nvPr/>
            </p:nvSpPr>
            <p:spPr>
              <a:xfrm>
                <a:off x="4733854" y="824999"/>
                <a:ext cx="478568" cy="321199"/>
              </a:xfrm>
              <a:custGeom>
                <a:avLst/>
                <a:gdLst/>
                <a:ahLst/>
                <a:cxnLst/>
                <a:rect l="l" t="t" r="r" b="b"/>
                <a:pathLst>
                  <a:path w="7658" h="5140" extrusionOk="0">
                    <a:moveTo>
                      <a:pt x="1532" y="1"/>
                    </a:moveTo>
                    <a:cubicBezTo>
                      <a:pt x="1381" y="1"/>
                      <a:pt x="1248" y="16"/>
                      <a:pt x="1151" y="57"/>
                    </a:cubicBezTo>
                    <a:cubicBezTo>
                      <a:pt x="1" y="549"/>
                      <a:pt x="1574" y="2444"/>
                      <a:pt x="2074" y="2918"/>
                    </a:cubicBezTo>
                    <a:cubicBezTo>
                      <a:pt x="3017" y="3808"/>
                      <a:pt x="4146" y="4497"/>
                      <a:pt x="5369" y="4925"/>
                    </a:cubicBezTo>
                    <a:cubicBezTo>
                      <a:pt x="5698" y="5042"/>
                      <a:pt x="6041" y="5140"/>
                      <a:pt x="6389" y="5140"/>
                    </a:cubicBezTo>
                    <a:cubicBezTo>
                      <a:pt x="6439" y="5140"/>
                      <a:pt x="6490" y="5138"/>
                      <a:pt x="6541" y="5134"/>
                    </a:cubicBezTo>
                    <a:cubicBezTo>
                      <a:pt x="6939" y="5100"/>
                      <a:pt x="7343" y="4896"/>
                      <a:pt x="7526" y="4541"/>
                    </a:cubicBezTo>
                    <a:cubicBezTo>
                      <a:pt x="7658" y="4278"/>
                      <a:pt x="7658" y="3967"/>
                      <a:pt x="7615" y="3677"/>
                    </a:cubicBezTo>
                    <a:cubicBezTo>
                      <a:pt x="7425" y="2407"/>
                      <a:pt x="6457" y="1350"/>
                      <a:pt x="5304" y="791"/>
                    </a:cubicBezTo>
                    <a:cubicBezTo>
                      <a:pt x="4579" y="441"/>
                      <a:pt x="3788" y="266"/>
                      <a:pt x="2992" y="190"/>
                    </a:cubicBezTo>
                    <a:cubicBezTo>
                      <a:pt x="2669" y="158"/>
                      <a:pt x="2008" y="1"/>
                      <a:pt x="1532"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85" name="Google Shape;385;p18"/>
              <p:cNvSpPr/>
              <p:nvPr/>
            </p:nvSpPr>
            <p:spPr>
              <a:xfrm>
                <a:off x="4301405" y="490418"/>
                <a:ext cx="434323" cy="386563"/>
              </a:xfrm>
              <a:custGeom>
                <a:avLst/>
                <a:gdLst/>
                <a:ahLst/>
                <a:cxnLst/>
                <a:rect l="l" t="t" r="r" b="b"/>
                <a:pathLst>
                  <a:path w="6950" h="6186" extrusionOk="0">
                    <a:moveTo>
                      <a:pt x="1243" y="1"/>
                    </a:moveTo>
                    <a:cubicBezTo>
                      <a:pt x="1225" y="1"/>
                      <a:pt x="1207" y="1"/>
                      <a:pt x="1189" y="2"/>
                    </a:cubicBezTo>
                    <a:cubicBezTo>
                      <a:pt x="1022" y="5"/>
                      <a:pt x="849" y="33"/>
                      <a:pt x="710" y="127"/>
                    </a:cubicBezTo>
                    <a:cubicBezTo>
                      <a:pt x="592" y="210"/>
                      <a:pt x="508" y="335"/>
                      <a:pt x="442" y="463"/>
                    </a:cubicBezTo>
                    <a:cubicBezTo>
                      <a:pt x="1" y="1326"/>
                      <a:pt x="189" y="2396"/>
                      <a:pt x="648" y="3250"/>
                    </a:cubicBezTo>
                    <a:cubicBezTo>
                      <a:pt x="1368" y="4596"/>
                      <a:pt x="2706" y="5552"/>
                      <a:pt x="4168" y="5992"/>
                    </a:cubicBezTo>
                    <a:cubicBezTo>
                      <a:pt x="4488" y="6089"/>
                      <a:pt x="4928" y="6185"/>
                      <a:pt x="5350" y="6185"/>
                    </a:cubicBezTo>
                    <a:cubicBezTo>
                      <a:pt x="5839" y="6185"/>
                      <a:pt x="6303" y="6056"/>
                      <a:pt x="6524" y="5647"/>
                    </a:cubicBezTo>
                    <a:cubicBezTo>
                      <a:pt x="6949" y="4856"/>
                      <a:pt x="6317" y="3539"/>
                      <a:pt x="5846" y="2919"/>
                    </a:cubicBezTo>
                    <a:cubicBezTo>
                      <a:pt x="5215" y="2088"/>
                      <a:pt x="4326" y="1493"/>
                      <a:pt x="3459" y="916"/>
                    </a:cubicBezTo>
                    <a:cubicBezTo>
                      <a:pt x="2784" y="468"/>
                      <a:pt x="2050" y="1"/>
                      <a:pt x="1243"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86" name="Google Shape;386;p18"/>
              <p:cNvSpPr/>
              <p:nvPr/>
            </p:nvSpPr>
            <p:spPr>
              <a:xfrm>
                <a:off x="4451865" y="537332"/>
                <a:ext cx="582838" cy="569123"/>
              </a:xfrm>
              <a:custGeom>
                <a:avLst/>
                <a:gdLst/>
                <a:ahLst/>
                <a:cxnLst/>
                <a:rect l="l" t="t" r="r" b="b"/>
                <a:pathLst>
                  <a:path w="3180" h="3105" extrusionOk="0">
                    <a:moveTo>
                      <a:pt x="1786" y="1"/>
                    </a:moveTo>
                    <a:cubicBezTo>
                      <a:pt x="1060" y="1"/>
                      <a:pt x="280" y="550"/>
                      <a:pt x="104" y="1245"/>
                    </a:cubicBezTo>
                    <a:cubicBezTo>
                      <a:pt x="0" y="1664"/>
                      <a:pt x="86" y="2125"/>
                      <a:pt x="337" y="2476"/>
                    </a:cubicBezTo>
                    <a:cubicBezTo>
                      <a:pt x="618" y="2872"/>
                      <a:pt x="1104" y="3104"/>
                      <a:pt x="1589" y="3104"/>
                    </a:cubicBezTo>
                    <a:cubicBezTo>
                      <a:pt x="1713" y="3104"/>
                      <a:pt x="1837" y="3089"/>
                      <a:pt x="1957" y="3057"/>
                    </a:cubicBezTo>
                    <a:cubicBezTo>
                      <a:pt x="2547" y="2900"/>
                      <a:pt x="3014" y="2361"/>
                      <a:pt x="3092" y="1756"/>
                    </a:cubicBezTo>
                    <a:cubicBezTo>
                      <a:pt x="3180" y="1063"/>
                      <a:pt x="2659" y="56"/>
                      <a:pt x="1882" y="4"/>
                    </a:cubicBezTo>
                    <a:cubicBezTo>
                      <a:pt x="1850" y="2"/>
                      <a:pt x="1818" y="1"/>
                      <a:pt x="1786" y="1"/>
                    </a:cubicBezTo>
                    <a:close/>
                  </a:path>
                </a:pathLst>
              </a:custGeom>
              <a:solidFill>
                <a:schemeClr val="accen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87" name="Google Shape;387;p18"/>
              <p:cNvSpPr/>
              <p:nvPr/>
            </p:nvSpPr>
            <p:spPr>
              <a:xfrm>
                <a:off x="4525004" y="796067"/>
                <a:ext cx="73800" cy="73800"/>
              </a:xfrm>
              <a:prstGeom prst="ellipse">
                <a:avLst/>
              </a:prstGeom>
              <a:solidFill>
                <a:schemeClr val="lt2"/>
              </a:solid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88" name="Google Shape;388;p18"/>
              <p:cNvSpPr/>
              <p:nvPr/>
            </p:nvSpPr>
            <p:spPr>
              <a:xfrm>
                <a:off x="4873691" y="796067"/>
                <a:ext cx="73800" cy="73800"/>
              </a:xfrm>
              <a:prstGeom prst="ellipse">
                <a:avLst/>
              </a:prstGeom>
              <a:solidFill>
                <a:schemeClr val="lt2"/>
              </a:solid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89" name="Google Shape;389;p18"/>
              <p:cNvSpPr/>
              <p:nvPr/>
            </p:nvSpPr>
            <p:spPr>
              <a:xfrm rot="8100000">
                <a:off x="4649704" y="692150"/>
                <a:ext cx="173100" cy="173100"/>
              </a:xfrm>
              <a:prstGeom prst="arc">
                <a:avLst>
                  <a:gd name="adj1" fmla="val 16200000"/>
                  <a:gd name="adj2" fmla="val 0"/>
                </a:avLst>
              </a:prstGeom>
              <a:no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spTree>
    <p:extLst>
      <p:ext uri="{BB962C8B-B14F-4D97-AF65-F5344CB8AC3E}">
        <p14:creationId xmlns:p14="http://schemas.microsoft.com/office/powerpoint/2010/main" val="13007869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DBCE29-7835-14A1-BA03-67561C26936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6A2623C-6BC2-A3FF-84CC-0075977E332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3E34DC7-6DD8-914B-5237-C5687A15EE3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98158A7-32C2-2B7D-EFE0-5A2822BCA82F}"/>
              </a:ext>
            </a:extLst>
          </p:cNvPr>
          <p:cNvSpPr>
            <a:spLocks noGrp="1"/>
          </p:cNvSpPr>
          <p:nvPr>
            <p:ph type="dt" sz="half" idx="10"/>
          </p:nvPr>
        </p:nvSpPr>
        <p:spPr/>
        <p:txBody>
          <a:bodyPr/>
          <a:lstStyle/>
          <a:p>
            <a:fld id="{78177E18-95DF-4330-9A97-0D6D8B997F77}" type="datetimeFigureOut">
              <a:rPr lang="en-US" smtClean="0"/>
              <a:t>10/7/2024</a:t>
            </a:fld>
            <a:endParaRPr lang="en-US"/>
          </a:p>
        </p:txBody>
      </p:sp>
      <p:sp>
        <p:nvSpPr>
          <p:cNvPr id="6" name="Footer Placeholder 5">
            <a:extLst>
              <a:ext uri="{FF2B5EF4-FFF2-40B4-BE49-F238E27FC236}">
                <a16:creationId xmlns:a16="http://schemas.microsoft.com/office/drawing/2014/main" id="{456AC061-7806-B2DF-C29A-6506FF24A75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5E2EDBB-2236-EA02-685D-5D0BA5FEDD52}"/>
              </a:ext>
            </a:extLst>
          </p:cNvPr>
          <p:cNvSpPr>
            <a:spLocks noGrp="1"/>
          </p:cNvSpPr>
          <p:nvPr>
            <p:ph type="sldNum" sz="quarter" idx="12"/>
          </p:nvPr>
        </p:nvSpPr>
        <p:spPr/>
        <p:txBody>
          <a:bodyPr/>
          <a:lstStyle/>
          <a:p>
            <a:fld id="{4EA4B87D-2ADD-47A7-83EB-FF22F7E15EC4}" type="slidenum">
              <a:rPr lang="en-US" smtClean="0"/>
              <a:t>‹#›</a:t>
            </a:fld>
            <a:endParaRPr lang="en-US"/>
          </a:p>
        </p:txBody>
      </p:sp>
    </p:spTree>
    <p:extLst>
      <p:ext uri="{BB962C8B-B14F-4D97-AF65-F5344CB8AC3E}">
        <p14:creationId xmlns:p14="http://schemas.microsoft.com/office/powerpoint/2010/main" val="118454086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Section header 5">
  <p:cSld name="Section header 5">
    <p:bg>
      <p:bgPr>
        <a:solidFill>
          <a:schemeClr val="accent2"/>
        </a:solidFill>
        <a:effectLst/>
      </p:bgPr>
    </p:bg>
    <p:spTree>
      <p:nvGrpSpPr>
        <p:cNvPr id="1" name="Shape 390"/>
        <p:cNvGrpSpPr/>
        <p:nvPr/>
      </p:nvGrpSpPr>
      <p:grpSpPr>
        <a:xfrm>
          <a:off x="0" y="0"/>
          <a:ext cx="0" cy="0"/>
          <a:chOff x="0" y="0"/>
          <a:chExt cx="0" cy="0"/>
        </a:xfrm>
      </p:grpSpPr>
      <p:sp>
        <p:nvSpPr>
          <p:cNvPr id="391" name="Google Shape;391;p19"/>
          <p:cNvSpPr txBox="1">
            <a:spLocks noGrp="1"/>
          </p:cNvSpPr>
          <p:nvPr>
            <p:ph type="title"/>
          </p:nvPr>
        </p:nvSpPr>
        <p:spPr>
          <a:xfrm>
            <a:off x="3189200" y="720000"/>
            <a:ext cx="5813600" cy="11224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accent3"/>
              </a:buClr>
              <a:buSzPts val="3600"/>
              <a:buNone/>
              <a:defRPr sz="5600" b="1">
                <a:solidFill>
                  <a:schemeClr val="accent3"/>
                </a:solidFill>
              </a:defRPr>
            </a:lvl1pPr>
            <a:lvl2pPr lvl="1" algn="ctr" rtl="0">
              <a:spcBef>
                <a:spcPts val="0"/>
              </a:spcBef>
              <a:spcAft>
                <a:spcPts val="0"/>
              </a:spcAft>
              <a:buClr>
                <a:schemeClr val="accent3"/>
              </a:buClr>
              <a:buSzPts val="3600"/>
              <a:buNone/>
              <a:defRPr sz="4800">
                <a:solidFill>
                  <a:schemeClr val="accent3"/>
                </a:solidFill>
              </a:defRPr>
            </a:lvl2pPr>
            <a:lvl3pPr lvl="2" algn="ctr" rtl="0">
              <a:spcBef>
                <a:spcPts val="0"/>
              </a:spcBef>
              <a:spcAft>
                <a:spcPts val="0"/>
              </a:spcAft>
              <a:buClr>
                <a:schemeClr val="accent3"/>
              </a:buClr>
              <a:buSzPts val="3600"/>
              <a:buNone/>
              <a:defRPr sz="4800">
                <a:solidFill>
                  <a:schemeClr val="accent3"/>
                </a:solidFill>
              </a:defRPr>
            </a:lvl3pPr>
            <a:lvl4pPr lvl="3" algn="ctr" rtl="0">
              <a:spcBef>
                <a:spcPts val="0"/>
              </a:spcBef>
              <a:spcAft>
                <a:spcPts val="0"/>
              </a:spcAft>
              <a:buClr>
                <a:schemeClr val="accent3"/>
              </a:buClr>
              <a:buSzPts val="3600"/>
              <a:buNone/>
              <a:defRPr sz="4800">
                <a:solidFill>
                  <a:schemeClr val="accent3"/>
                </a:solidFill>
              </a:defRPr>
            </a:lvl4pPr>
            <a:lvl5pPr lvl="4" algn="ctr" rtl="0">
              <a:spcBef>
                <a:spcPts val="0"/>
              </a:spcBef>
              <a:spcAft>
                <a:spcPts val="0"/>
              </a:spcAft>
              <a:buClr>
                <a:schemeClr val="accent3"/>
              </a:buClr>
              <a:buSzPts val="3600"/>
              <a:buNone/>
              <a:defRPr sz="4800">
                <a:solidFill>
                  <a:schemeClr val="accent3"/>
                </a:solidFill>
              </a:defRPr>
            </a:lvl5pPr>
            <a:lvl6pPr lvl="5" algn="ctr" rtl="0">
              <a:spcBef>
                <a:spcPts val="0"/>
              </a:spcBef>
              <a:spcAft>
                <a:spcPts val="0"/>
              </a:spcAft>
              <a:buClr>
                <a:schemeClr val="accent3"/>
              </a:buClr>
              <a:buSzPts val="3600"/>
              <a:buNone/>
              <a:defRPr sz="4800">
                <a:solidFill>
                  <a:schemeClr val="accent3"/>
                </a:solidFill>
              </a:defRPr>
            </a:lvl6pPr>
            <a:lvl7pPr lvl="6" algn="ctr" rtl="0">
              <a:spcBef>
                <a:spcPts val="0"/>
              </a:spcBef>
              <a:spcAft>
                <a:spcPts val="0"/>
              </a:spcAft>
              <a:buClr>
                <a:schemeClr val="accent3"/>
              </a:buClr>
              <a:buSzPts val="3600"/>
              <a:buNone/>
              <a:defRPr sz="4800">
                <a:solidFill>
                  <a:schemeClr val="accent3"/>
                </a:solidFill>
              </a:defRPr>
            </a:lvl7pPr>
            <a:lvl8pPr lvl="7" algn="ctr" rtl="0">
              <a:spcBef>
                <a:spcPts val="0"/>
              </a:spcBef>
              <a:spcAft>
                <a:spcPts val="0"/>
              </a:spcAft>
              <a:buClr>
                <a:schemeClr val="accent3"/>
              </a:buClr>
              <a:buSzPts val="3600"/>
              <a:buNone/>
              <a:defRPr sz="4800">
                <a:solidFill>
                  <a:schemeClr val="accent3"/>
                </a:solidFill>
              </a:defRPr>
            </a:lvl8pPr>
            <a:lvl9pPr lvl="8" algn="ctr" rtl="0">
              <a:spcBef>
                <a:spcPts val="0"/>
              </a:spcBef>
              <a:spcAft>
                <a:spcPts val="0"/>
              </a:spcAft>
              <a:buClr>
                <a:schemeClr val="accent3"/>
              </a:buClr>
              <a:buSzPts val="3600"/>
              <a:buNone/>
              <a:defRPr sz="4800">
                <a:solidFill>
                  <a:schemeClr val="accent3"/>
                </a:solidFill>
              </a:defRPr>
            </a:lvl9pPr>
          </a:lstStyle>
          <a:p>
            <a:endParaRPr/>
          </a:p>
        </p:txBody>
      </p:sp>
      <p:sp>
        <p:nvSpPr>
          <p:cNvPr id="392" name="Google Shape;392;p19"/>
          <p:cNvSpPr txBox="1">
            <a:spLocks noGrp="1"/>
          </p:cNvSpPr>
          <p:nvPr>
            <p:ph type="subTitle" idx="1"/>
          </p:nvPr>
        </p:nvSpPr>
        <p:spPr>
          <a:xfrm>
            <a:off x="3786433" y="2028451"/>
            <a:ext cx="4619200" cy="526800"/>
          </a:xfrm>
          <a:prstGeom prst="rect">
            <a:avLst/>
          </a:prstGeom>
          <a:solidFill>
            <a:schemeClr val="lt2"/>
          </a:solidFill>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solidFill>
                  <a:schemeClr val="lt1"/>
                </a:solidFill>
              </a:defRPr>
            </a:lvl1pPr>
            <a:lvl2pPr lvl="1" algn="ctr" rtl="0">
              <a:lnSpc>
                <a:spcPct val="100000"/>
              </a:lnSpc>
              <a:spcBef>
                <a:spcPts val="2133"/>
              </a:spcBef>
              <a:spcAft>
                <a:spcPts val="0"/>
              </a:spcAft>
              <a:buSzPts val="1400"/>
              <a:buNone/>
              <a:defRPr/>
            </a:lvl2pPr>
            <a:lvl3pPr lvl="2" algn="ctr" rtl="0">
              <a:lnSpc>
                <a:spcPct val="100000"/>
              </a:lnSpc>
              <a:spcBef>
                <a:spcPts val="2133"/>
              </a:spcBef>
              <a:spcAft>
                <a:spcPts val="0"/>
              </a:spcAft>
              <a:buSzPts val="1400"/>
              <a:buNone/>
              <a:defRPr/>
            </a:lvl3pPr>
            <a:lvl4pPr lvl="3" algn="ctr" rtl="0">
              <a:lnSpc>
                <a:spcPct val="100000"/>
              </a:lnSpc>
              <a:spcBef>
                <a:spcPts val="2133"/>
              </a:spcBef>
              <a:spcAft>
                <a:spcPts val="0"/>
              </a:spcAft>
              <a:buSzPts val="1400"/>
              <a:buNone/>
              <a:defRPr/>
            </a:lvl4pPr>
            <a:lvl5pPr lvl="4" algn="ctr" rtl="0">
              <a:lnSpc>
                <a:spcPct val="100000"/>
              </a:lnSpc>
              <a:spcBef>
                <a:spcPts val="2133"/>
              </a:spcBef>
              <a:spcAft>
                <a:spcPts val="0"/>
              </a:spcAft>
              <a:buSzPts val="1400"/>
              <a:buNone/>
              <a:defRPr/>
            </a:lvl5pPr>
            <a:lvl6pPr lvl="5" algn="ctr" rtl="0">
              <a:lnSpc>
                <a:spcPct val="100000"/>
              </a:lnSpc>
              <a:spcBef>
                <a:spcPts val="2133"/>
              </a:spcBef>
              <a:spcAft>
                <a:spcPts val="0"/>
              </a:spcAft>
              <a:buSzPts val="1400"/>
              <a:buNone/>
              <a:defRPr/>
            </a:lvl6pPr>
            <a:lvl7pPr lvl="6" algn="ctr" rtl="0">
              <a:lnSpc>
                <a:spcPct val="100000"/>
              </a:lnSpc>
              <a:spcBef>
                <a:spcPts val="2133"/>
              </a:spcBef>
              <a:spcAft>
                <a:spcPts val="0"/>
              </a:spcAft>
              <a:buSzPts val="1400"/>
              <a:buNone/>
              <a:defRPr/>
            </a:lvl7pPr>
            <a:lvl8pPr lvl="7" algn="ctr" rtl="0">
              <a:lnSpc>
                <a:spcPct val="100000"/>
              </a:lnSpc>
              <a:spcBef>
                <a:spcPts val="2133"/>
              </a:spcBef>
              <a:spcAft>
                <a:spcPts val="0"/>
              </a:spcAft>
              <a:buSzPts val="1400"/>
              <a:buNone/>
              <a:defRPr/>
            </a:lvl8pPr>
            <a:lvl9pPr lvl="8" algn="ctr" rtl="0">
              <a:lnSpc>
                <a:spcPct val="100000"/>
              </a:lnSpc>
              <a:spcBef>
                <a:spcPts val="2133"/>
              </a:spcBef>
              <a:spcAft>
                <a:spcPts val="2133"/>
              </a:spcAft>
              <a:buSzPts val="1400"/>
              <a:buNone/>
              <a:defRPr/>
            </a:lvl9pPr>
          </a:lstStyle>
          <a:p>
            <a:endParaRPr/>
          </a:p>
        </p:txBody>
      </p:sp>
      <p:grpSp>
        <p:nvGrpSpPr>
          <p:cNvPr id="393" name="Google Shape;393;p19"/>
          <p:cNvGrpSpPr/>
          <p:nvPr/>
        </p:nvGrpSpPr>
        <p:grpSpPr>
          <a:xfrm>
            <a:off x="-224200" y="2449494"/>
            <a:ext cx="12640416" cy="1915743"/>
            <a:chOff x="-168150" y="1837120"/>
            <a:chExt cx="9480312" cy="1436807"/>
          </a:xfrm>
        </p:grpSpPr>
        <p:sp>
          <p:nvSpPr>
            <p:cNvPr id="394" name="Google Shape;394;p19"/>
            <p:cNvSpPr/>
            <p:nvPr/>
          </p:nvSpPr>
          <p:spPr>
            <a:xfrm rot="5400000" flipH="1">
              <a:off x="1264612" y="2027988"/>
              <a:ext cx="933300" cy="1087500"/>
            </a:xfrm>
            <a:prstGeom prst="round2SameRect">
              <a:avLst>
                <a:gd name="adj1" fmla="val 50000"/>
                <a:gd name="adj2" fmla="val 0"/>
              </a:avLst>
            </a:prstGeom>
            <a:gradFill>
              <a:gsLst>
                <a:gs pos="0">
                  <a:schemeClr val="accent5"/>
                </a:gs>
                <a:gs pos="50000">
                  <a:schemeClr val="accent2"/>
                </a:gs>
                <a:gs pos="100000">
                  <a:schemeClr val="accent2"/>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95" name="Google Shape;395;p19"/>
            <p:cNvSpPr/>
            <p:nvPr/>
          </p:nvSpPr>
          <p:spPr>
            <a:xfrm>
              <a:off x="-168150" y="2177825"/>
              <a:ext cx="1848186" cy="1096103"/>
            </a:xfrm>
            <a:custGeom>
              <a:avLst/>
              <a:gdLst/>
              <a:ahLst/>
              <a:cxnLst/>
              <a:rect l="l" t="t" r="r" b="b"/>
              <a:pathLst>
                <a:path w="35264" h="20914" extrusionOk="0">
                  <a:moveTo>
                    <a:pt x="21548" y="0"/>
                  </a:moveTo>
                  <a:cubicBezTo>
                    <a:pt x="20165" y="0"/>
                    <a:pt x="18780" y="335"/>
                    <a:pt x="17582" y="1025"/>
                  </a:cubicBezTo>
                  <a:cubicBezTo>
                    <a:pt x="16540" y="1625"/>
                    <a:pt x="15639" y="2505"/>
                    <a:pt x="15149" y="3602"/>
                  </a:cubicBezTo>
                  <a:cubicBezTo>
                    <a:pt x="15112" y="3684"/>
                    <a:pt x="15078" y="3767"/>
                    <a:pt x="15046" y="3852"/>
                  </a:cubicBezTo>
                  <a:cubicBezTo>
                    <a:pt x="14560" y="3369"/>
                    <a:pt x="13972" y="2990"/>
                    <a:pt x="13321" y="2766"/>
                  </a:cubicBezTo>
                  <a:cubicBezTo>
                    <a:pt x="12856" y="2604"/>
                    <a:pt x="12364" y="2526"/>
                    <a:pt x="11872" y="2526"/>
                  </a:cubicBezTo>
                  <a:cubicBezTo>
                    <a:pt x="10544" y="2526"/>
                    <a:pt x="9208" y="3093"/>
                    <a:pt x="8351" y="4112"/>
                  </a:cubicBezTo>
                  <a:cubicBezTo>
                    <a:pt x="7642" y="4956"/>
                    <a:pt x="7266" y="6050"/>
                    <a:pt x="7173" y="7151"/>
                  </a:cubicBezTo>
                  <a:cubicBezTo>
                    <a:pt x="7153" y="7386"/>
                    <a:pt x="7147" y="7622"/>
                    <a:pt x="7153" y="7860"/>
                  </a:cubicBezTo>
                  <a:cubicBezTo>
                    <a:pt x="6562" y="7652"/>
                    <a:pt x="5936" y="7543"/>
                    <a:pt x="5312" y="7543"/>
                  </a:cubicBezTo>
                  <a:cubicBezTo>
                    <a:pt x="4657" y="7543"/>
                    <a:pt x="4004" y="7663"/>
                    <a:pt x="3397" y="7916"/>
                  </a:cubicBezTo>
                  <a:cubicBezTo>
                    <a:pt x="1360" y="8759"/>
                    <a:pt x="1" y="11006"/>
                    <a:pt x="202" y="13202"/>
                  </a:cubicBezTo>
                  <a:cubicBezTo>
                    <a:pt x="324" y="14553"/>
                    <a:pt x="1037" y="15885"/>
                    <a:pt x="2208" y="16569"/>
                  </a:cubicBezTo>
                  <a:cubicBezTo>
                    <a:pt x="2934" y="16993"/>
                    <a:pt x="3769" y="17146"/>
                    <a:pt x="4616" y="17146"/>
                  </a:cubicBezTo>
                  <a:cubicBezTo>
                    <a:pt x="5122" y="17146"/>
                    <a:pt x="5634" y="17091"/>
                    <a:pt x="6128" y="17007"/>
                  </a:cubicBezTo>
                  <a:cubicBezTo>
                    <a:pt x="7151" y="16834"/>
                    <a:pt x="8152" y="16547"/>
                    <a:pt x="9111" y="16157"/>
                  </a:cubicBezTo>
                  <a:lnTo>
                    <a:pt x="9111" y="16157"/>
                  </a:lnTo>
                  <a:cubicBezTo>
                    <a:pt x="9109" y="16225"/>
                    <a:pt x="9109" y="16292"/>
                    <a:pt x="9114" y="16360"/>
                  </a:cubicBezTo>
                  <a:cubicBezTo>
                    <a:pt x="9149" y="17557"/>
                    <a:pt x="9632" y="18727"/>
                    <a:pt x="10414" y="19632"/>
                  </a:cubicBezTo>
                  <a:cubicBezTo>
                    <a:pt x="10732" y="19998"/>
                    <a:pt x="11099" y="20327"/>
                    <a:pt x="11526" y="20553"/>
                  </a:cubicBezTo>
                  <a:cubicBezTo>
                    <a:pt x="11994" y="20801"/>
                    <a:pt x="12515" y="20913"/>
                    <a:pt x="13041" y="20913"/>
                  </a:cubicBezTo>
                  <a:cubicBezTo>
                    <a:pt x="13798" y="20913"/>
                    <a:pt x="14569" y="20681"/>
                    <a:pt x="15220" y="20286"/>
                  </a:cubicBezTo>
                  <a:cubicBezTo>
                    <a:pt x="16193" y="19693"/>
                    <a:pt x="16948" y="18754"/>
                    <a:pt x="17325" y="17680"/>
                  </a:cubicBezTo>
                  <a:cubicBezTo>
                    <a:pt x="18107" y="18989"/>
                    <a:pt x="19346" y="20032"/>
                    <a:pt x="20811" y="20471"/>
                  </a:cubicBezTo>
                  <a:cubicBezTo>
                    <a:pt x="21326" y="20626"/>
                    <a:pt x="21862" y="20712"/>
                    <a:pt x="22400" y="20712"/>
                  </a:cubicBezTo>
                  <a:cubicBezTo>
                    <a:pt x="22498" y="20712"/>
                    <a:pt x="22597" y="20709"/>
                    <a:pt x="22695" y="20703"/>
                  </a:cubicBezTo>
                  <a:cubicBezTo>
                    <a:pt x="24582" y="20590"/>
                    <a:pt x="26342" y="19267"/>
                    <a:pt x="26975" y="17486"/>
                  </a:cubicBezTo>
                  <a:cubicBezTo>
                    <a:pt x="27202" y="16850"/>
                    <a:pt x="27278" y="16166"/>
                    <a:pt x="27221" y="15495"/>
                  </a:cubicBezTo>
                  <a:lnTo>
                    <a:pt x="27221" y="15495"/>
                  </a:lnTo>
                  <a:cubicBezTo>
                    <a:pt x="27284" y="15514"/>
                    <a:pt x="27348" y="15534"/>
                    <a:pt x="27408" y="15554"/>
                  </a:cubicBezTo>
                  <a:cubicBezTo>
                    <a:pt x="27927" y="15701"/>
                    <a:pt x="28466" y="15773"/>
                    <a:pt x="29005" y="15773"/>
                  </a:cubicBezTo>
                  <a:cubicBezTo>
                    <a:pt x="30616" y="15773"/>
                    <a:pt x="32231" y="15132"/>
                    <a:pt x="33335" y="13955"/>
                  </a:cubicBezTo>
                  <a:cubicBezTo>
                    <a:pt x="34803" y="12383"/>
                    <a:pt x="35263" y="9922"/>
                    <a:pt x="34395" y="7954"/>
                  </a:cubicBezTo>
                  <a:cubicBezTo>
                    <a:pt x="33581" y="6113"/>
                    <a:pt x="31624" y="4833"/>
                    <a:pt x="29620" y="4833"/>
                  </a:cubicBezTo>
                  <a:cubicBezTo>
                    <a:pt x="29482" y="4833"/>
                    <a:pt x="29343" y="4839"/>
                    <a:pt x="29205" y="4851"/>
                  </a:cubicBezTo>
                  <a:cubicBezTo>
                    <a:pt x="28784" y="4888"/>
                    <a:pt x="28366" y="4986"/>
                    <a:pt x="27970" y="5136"/>
                  </a:cubicBezTo>
                  <a:cubicBezTo>
                    <a:pt x="27931" y="3739"/>
                    <a:pt x="27190" y="2399"/>
                    <a:pt x="26109" y="1506"/>
                  </a:cubicBezTo>
                  <a:cubicBezTo>
                    <a:pt x="24977" y="573"/>
                    <a:pt x="23510" y="102"/>
                    <a:pt x="22043" y="14"/>
                  </a:cubicBezTo>
                  <a:cubicBezTo>
                    <a:pt x="21878" y="5"/>
                    <a:pt x="21713" y="0"/>
                    <a:pt x="21548" y="0"/>
                  </a:cubicBezTo>
                  <a:close/>
                </a:path>
              </a:pathLst>
            </a:custGeom>
            <a:solidFill>
              <a:srgbClr val="FFF7E3"/>
            </a:solid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396" name="Google Shape;396;p19"/>
            <p:cNvGrpSpPr/>
            <p:nvPr/>
          </p:nvGrpSpPr>
          <p:grpSpPr>
            <a:xfrm>
              <a:off x="890882" y="1837120"/>
              <a:ext cx="981445" cy="933306"/>
              <a:chOff x="1027893" y="3461622"/>
              <a:chExt cx="255272" cy="242758"/>
            </a:xfrm>
          </p:grpSpPr>
          <p:sp>
            <p:nvSpPr>
              <p:cNvPr id="397" name="Google Shape;397;p19"/>
              <p:cNvSpPr/>
              <p:nvPr/>
            </p:nvSpPr>
            <p:spPr>
              <a:xfrm>
                <a:off x="1027893" y="3461622"/>
                <a:ext cx="255272" cy="242758"/>
              </a:xfrm>
              <a:custGeom>
                <a:avLst/>
                <a:gdLst/>
                <a:ahLst/>
                <a:cxnLst/>
                <a:rect l="l" t="t" r="r" b="b"/>
                <a:pathLst>
                  <a:path w="7894" h="7507" extrusionOk="0">
                    <a:moveTo>
                      <a:pt x="1648" y="0"/>
                    </a:moveTo>
                    <a:cubicBezTo>
                      <a:pt x="1407" y="0"/>
                      <a:pt x="1168" y="47"/>
                      <a:pt x="951" y="155"/>
                    </a:cubicBezTo>
                    <a:cubicBezTo>
                      <a:pt x="298" y="481"/>
                      <a:pt x="0" y="1337"/>
                      <a:pt x="226" y="2031"/>
                    </a:cubicBezTo>
                    <a:cubicBezTo>
                      <a:pt x="410" y="2596"/>
                      <a:pt x="887" y="3031"/>
                      <a:pt x="1447" y="3235"/>
                    </a:cubicBezTo>
                    <a:cubicBezTo>
                      <a:pt x="1332" y="3310"/>
                      <a:pt x="1220" y="3391"/>
                      <a:pt x="1118" y="3483"/>
                    </a:cubicBezTo>
                    <a:cubicBezTo>
                      <a:pt x="928" y="3652"/>
                      <a:pt x="761" y="3849"/>
                      <a:pt x="658" y="4080"/>
                    </a:cubicBezTo>
                    <a:cubicBezTo>
                      <a:pt x="499" y="4431"/>
                      <a:pt x="503" y="4840"/>
                      <a:pt x="615" y="5210"/>
                    </a:cubicBezTo>
                    <a:cubicBezTo>
                      <a:pt x="814" y="5869"/>
                      <a:pt x="1412" y="6431"/>
                      <a:pt x="2099" y="6441"/>
                    </a:cubicBezTo>
                    <a:cubicBezTo>
                      <a:pt x="2105" y="6441"/>
                      <a:pt x="2111" y="6441"/>
                      <a:pt x="2118" y="6441"/>
                    </a:cubicBezTo>
                    <a:cubicBezTo>
                      <a:pt x="2612" y="6441"/>
                      <a:pt x="3054" y="6169"/>
                      <a:pt x="3395" y="5798"/>
                    </a:cubicBezTo>
                    <a:cubicBezTo>
                      <a:pt x="3449" y="5985"/>
                      <a:pt x="3544" y="6161"/>
                      <a:pt x="3654" y="6324"/>
                    </a:cubicBezTo>
                    <a:cubicBezTo>
                      <a:pt x="4044" y="6902"/>
                      <a:pt x="4650" y="7342"/>
                      <a:pt x="5335" y="7471"/>
                    </a:cubicBezTo>
                    <a:cubicBezTo>
                      <a:pt x="5465" y="7495"/>
                      <a:pt x="5597" y="7507"/>
                      <a:pt x="5730" y="7507"/>
                    </a:cubicBezTo>
                    <a:cubicBezTo>
                      <a:pt x="6297" y="7507"/>
                      <a:pt x="6865" y="7293"/>
                      <a:pt x="7253" y="6883"/>
                    </a:cubicBezTo>
                    <a:cubicBezTo>
                      <a:pt x="7730" y="6379"/>
                      <a:pt x="7893" y="5577"/>
                      <a:pt x="7594" y="4948"/>
                    </a:cubicBezTo>
                    <a:cubicBezTo>
                      <a:pt x="7484" y="4720"/>
                      <a:pt x="7324" y="4520"/>
                      <a:pt x="7142" y="4340"/>
                    </a:cubicBezTo>
                    <a:cubicBezTo>
                      <a:pt x="6801" y="4000"/>
                      <a:pt x="6389" y="3735"/>
                      <a:pt x="5942" y="3557"/>
                    </a:cubicBezTo>
                    <a:cubicBezTo>
                      <a:pt x="6307" y="3370"/>
                      <a:pt x="6632" y="3110"/>
                      <a:pt x="6887" y="2789"/>
                    </a:cubicBezTo>
                    <a:cubicBezTo>
                      <a:pt x="7171" y="2432"/>
                      <a:pt x="7372" y="1995"/>
                      <a:pt x="7385" y="1541"/>
                    </a:cubicBezTo>
                    <a:cubicBezTo>
                      <a:pt x="7399" y="1086"/>
                      <a:pt x="7206" y="613"/>
                      <a:pt x="6832" y="349"/>
                    </a:cubicBezTo>
                    <a:cubicBezTo>
                      <a:pt x="6597" y="182"/>
                      <a:pt x="6305" y="106"/>
                      <a:pt x="6017" y="96"/>
                    </a:cubicBezTo>
                    <a:cubicBezTo>
                      <a:pt x="5992" y="95"/>
                      <a:pt x="5967" y="94"/>
                      <a:pt x="5942" y="94"/>
                    </a:cubicBezTo>
                    <a:cubicBezTo>
                      <a:pt x="5302" y="94"/>
                      <a:pt x="4674" y="405"/>
                      <a:pt x="4256" y="890"/>
                    </a:cubicBezTo>
                    <a:cubicBezTo>
                      <a:pt x="4101" y="1072"/>
                      <a:pt x="3973" y="1274"/>
                      <a:pt x="3875" y="1493"/>
                    </a:cubicBezTo>
                    <a:cubicBezTo>
                      <a:pt x="3578" y="903"/>
                      <a:pt x="3075" y="414"/>
                      <a:pt x="2461" y="166"/>
                    </a:cubicBezTo>
                    <a:cubicBezTo>
                      <a:pt x="2204" y="62"/>
                      <a:pt x="1924" y="0"/>
                      <a:pt x="1648" y="0"/>
                    </a:cubicBezTo>
                    <a:close/>
                  </a:path>
                </a:pathLst>
              </a:custGeom>
              <a:solidFill>
                <a:schemeClr val="accent6"/>
              </a:solid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98" name="Google Shape;398;p19"/>
              <p:cNvSpPr/>
              <p:nvPr/>
            </p:nvSpPr>
            <p:spPr>
              <a:xfrm>
                <a:off x="1110966" y="3548802"/>
                <a:ext cx="85759" cy="63834"/>
              </a:xfrm>
              <a:custGeom>
                <a:avLst/>
                <a:gdLst/>
                <a:ahLst/>
                <a:cxnLst/>
                <a:rect l="l" t="t" r="r" b="b"/>
                <a:pathLst>
                  <a:path w="2652" h="1974" extrusionOk="0">
                    <a:moveTo>
                      <a:pt x="1286" y="1"/>
                    </a:moveTo>
                    <a:cubicBezTo>
                      <a:pt x="1111" y="1"/>
                      <a:pt x="925" y="63"/>
                      <a:pt x="741" y="209"/>
                    </a:cubicBezTo>
                    <a:cubicBezTo>
                      <a:pt x="1" y="796"/>
                      <a:pt x="584" y="1974"/>
                      <a:pt x="1353" y="1974"/>
                    </a:cubicBezTo>
                    <a:cubicBezTo>
                      <a:pt x="1499" y="1974"/>
                      <a:pt x="1653" y="1931"/>
                      <a:pt x="1805" y="1833"/>
                    </a:cubicBezTo>
                    <a:lnTo>
                      <a:pt x="1805" y="1833"/>
                    </a:lnTo>
                    <a:cubicBezTo>
                      <a:pt x="1793" y="1840"/>
                      <a:pt x="1788" y="1843"/>
                      <a:pt x="1788" y="1843"/>
                    </a:cubicBezTo>
                    <a:cubicBezTo>
                      <a:pt x="1788" y="1843"/>
                      <a:pt x="1882" y="1784"/>
                      <a:pt x="1882" y="1784"/>
                    </a:cubicBezTo>
                    <a:lnTo>
                      <a:pt x="1882" y="1784"/>
                    </a:lnTo>
                    <a:cubicBezTo>
                      <a:pt x="1881" y="1784"/>
                      <a:pt x="1862" y="1796"/>
                      <a:pt x="1805" y="1833"/>
                    </a:cubicBezTo>
                    <a:cubicBezTo>
                      <a:pt x="2652" y="1287"/>
                      <a:pt x="2082" y="1"/>
                      <a:pt x="1286" y="1"/>
                    </a:cubicBezTo>
                    <a:close/>
                  </a:path>
                </a:pathLst>
              </a:custGeom>
              <a:solidFill>
                <a:schemeClr val="accent2"/>
              </a:solid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399" name="Google Shape;399;p19"/>
            <p:cNvSpPr/>
            <p:nvPr/>
          </p:nvSpPr>
          <p:spPr>
            <a:xfrm rot="-5400000">
              <a:off x="6946100" y="2027988"/>
              <a:ext cx="933300" cy="1087500"/>
            </a:xfrm>
            <a:prstGeom prst="round2SameRect">
              <a:avLst>
                <a:gd name="adj1" fmla="val 50000"/>
                <a:gd name="adj2" fmla="val 0"/>
              </a:avLst>
            </a:prstGeom>
            <a:gradFill>
              <a:gsLst>
                <a:gs pos="0">
                  <a:schemeClr val="accent5"/>
                </a:gs>
                <a:gs pos="50000">
                  <a:schemeClr val="accent2"/>
                </a:gs>
                <a:gs pos="100000">
                  <a:schemeClr val="accent2"/>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00" name="Google Shape;400;p19"/>
            <p:cNvSpPr/>
            <p:nvPr/>
          </p:nvSpPr>
          <p:spPr>
            <a:xfrm flipH="1">
              <a:off x="7463976" y="2177825"/>
              <a:ext cx="1848186" cy="1096103"/>
            </a:xfrm>
            <a:custGeom>
              <a:avLst/>
              <a:gdLst/>
              <a:ahLst/>
              <a:cxnLst/>
              <a:rect l="l" t="t" r="r" b="b"/>
              <a:pathLst>
                <a:path w="35264" h="20914" extrusionOk="0">
                  <a:moveTo>
                    <a:pt x="21548" y="0"/>
                  </a:moveTo>
                  <a:cubicBezTo>
                    <a:pt x="20165" y="0"/>
                    <a:pt x="18780" y="335"/>
                    <a:pt x="17582" y="1025"/>
                  </a:cubicBezTo>
                  <a:cubicBezTo>
                    <a:pt x="16540" y="1625"/>
                    <a:pt x="15639" y="2505"/>
                    <a:pt x="15149" y="3602"/>
                  </a:cubicBezTo>
                  <a:cubicBezTo>
                    <a:pt x="15112" y="3684"/>
                    <a:pt x="15078" y="3767"/>
                    <a:pt x="15046" y="3852"/>
                  </a:cubicBezTo>
                  <a:cubicBezTo>
                    <a:pt x="14560" y="3369"/>
                    <a:pt x="13972" y="2990"/>
                    <a:pt x="13321" y="2766"/>
                  </a:cubicBezTo>
                  <a:cubicBezTo>
                    <a:pt x="12856" y="2604"/>
                    <a:pt x="12364" y="2526"/>
                    <a:pt x="11872" y="2526"/>
                  </a:cubicBezTo>
                  <a:cubicBezTo>
                    <a:pt x="10544" y="2526"/>
                    <a:pt x="9208" y="3093"/>
                    <a:pt x="8351" y="4112"/>
                  </a:cubicBezTo>
                  <a:cubicBezTo>
                    <a:pt x="7642" y="4956"/>
                    <a:pt x="7266" y="6050"/>
                    <a:pt x="7173" y="7151"/>
                  </a:cubicBezTo>
                  <a:cubicBezTo>
                    <a:pt x="7153" y="7386"/>
                    <a:pt x="7147" y="7622"/>
                    <a:pt x="7153" y="7860"/>
                  </a:cubicBezTo>
                  <a:cubicBezTo>
                    <a:pt x="6562" y="7652"/>
                    <a:pt x="5936" y="7543"/>
                    <a:pt x="5312" y="7543"/>
                  </a:cubicBezTo>
                  <a:cubicBezTo>
                    <a:pt x="4657" y="7543"/>
                    <a:pt x="4004" y="7663"/>
                    <a:pt x="3397" y="7916"/>
                  </a:cubicBezTo>
                  <a:cubicBezTo>
                    <a:pt x="1360" y="8759"/>
                    <a:pt x="1" y="11006"/>
                    <a:pt x="202" y="13202"/>
                  </a:cubicBezTo>
                  <a:cubicBezTo>
                    <a:pt x="324" y="14553"/>
                    <a:pt x="1037" y="15885"/>
                    <a:pt x="2208" y="16569"/>
                  </a:cubicBezTo>
                  <a:cubicBezTo>
                    <a:pt x="2934" y="16993"/>
                    <a:pt x="3769" y="17146"/>
                    <a:pt x="4616" y="17146"/>
                  </a:cubicBezTo>
                  <a:cubicBezTo>
                    <a:pt x="5122" y="17146"/>
                    <a:pt x="5634" y="17091"/>
                    <a:pt x="6128" y="17007"/>
                  </a:cubicBezTo>
                  <a:cubicBezTo>
                    <a:pt x="7151" y="16834"/>
                    <a:pt x="8152" y="16547"/>
                    <a:pt x="9111" y="16157"/>
                  </a:cubicBezTo>
                  <a:lnTo>
                    <a:pt x="9111" y="16157"/>
                  </a:lnTo>
                  <a:cubicBezTo>
                    <a:pt x="9109" y="16225"/>
                    <a:pt x="9109" y="16292"/>
                    <a:pt x="9114" y="16360"/>
                  </a:cubicBezTo>
                  <a:cubicBezTo>
                    <a:pt x="9149" y="17557"/>
                    <a:pt x="9632" y="18727"/>
                    <a:pt x="10414" y="19632"/>
                  </a:cubicBezTo>
                  <a:cubicBezTo>
                    <a:pt x="10732" y="19998"/>
                    <a:pt x="11099" y="20327"/>
                    <a:pt x="11526" y="20553"/>
                  </a:cubicBezTo>
                  <a:cubicBezTo>
                    <a:pt x="11994" y="20801"/>
                    <a:pt x="12515" y="20913"/>
                    <a:pt x="13041" y="20913"/>
                  </a:cubicBezTo>
                  <a:cubicBezTo>
                    <a:pt x="13798" y="20913"/>
                    <a:pt x="14569" y="20681"/>
                    <a:pt x="15220" y="20286"/>
                  </a:cubicBezTo>
                  <a:cubicBezTo>
                    <a:pt x="16193" y="19693"/>
                    <a:pt x="16948" y="18754"/>
                    <a:pt x="17325" y="17680"/>
                  </a:cubicBezTo>
                  <a:cubicBezTo>
                    <a:pt x="18107" y="18989"/>
                    <a:pt x="19346" y="20032"/>
                    <a:pt x="20811" y="20471"/>
                  </a:cubicBezTo>
                  <a:cubicBezTo>
                    <a:pt x="21326" y="20626"/>
                    <a:pt x="21862" y="20712"/>
                    <a:pt x="22400" y="20712"/>
                  </a:cubicBezTo>
                  <a:cubicBezTo>
                    <a:pt x="22498" y="20712"/>
                    <a:pt x="22597" y="20709"/>
                    <a:pt x="22695" y="20703"/>
                  </a:cubicBezTo>
                  <a:cubicBezTo>
                    <a:pt x="24582" y="20590"/>
                    <a:pt x="26342" y="19267"/>
                    <a:pt x="26975" y="17486"/>
                  </a:cubicBezTo>
                  <a:cubicBezTo>
                    <a:pt x="27202" y="16850"/>
                    <a:pt x="27278" y="16166"/>
                    <a:pt x="27221" y="15495"/>
                  </a:cubicBezTo>
                  <a:lnTo>
                    <a:pt x="27221" y="15495"/>
                  </a:lnTo>
                  <a:cubicBezTo>
                    <a:pt x="27284" y="15514"/>
                    <a:pt x="27348" y="15534"/>
                    <a:pt x="27408" y="15554"/>
                  </a:cubicBezTo>
                  <a:cubicBezTo>
                    <a:pt x="27927" y="15701"/>
                    <a:pt x="28466" y="15773"/>
                    <a:pt x="29005" y="15773"/>
                  </a:cubicBezTo>
                  <a:cubicBezTo>
                    <a:pt x="30616" y="15773"/>
                    <a:pt x="32231" y="15132"/>
                    <a:pt x="33335" y="13955"/>
                  </a:cubicBezTo>
                  <a:cubicBezTo>
                    <a:pt x="34803" y="12383"/>
                    <a:pt x="35263" y="9922"/>
                    <a:pt x="34395" y="7954"/>
                  </a:cubicBezTo>
                  <a:cubicBezTo>
                    <a:pt x="33581" y="6113"/>
                    <a:pt x="31624" y="4833"/>
                    <a:pt x="29620" y="4833"/>
                  </a:cubicBezTo>
                  <a:cubicBezTo>
                    <a:pt x="29482" y="4833"/>
                    <a:pt x="29343" y="4839"/>
                    <a:pt x="29205" y="4851"/>
                  </a:cubicBezTo>
                  <a:cubicBezTo>
                    <a:pt x="28784" y="4888"/>
                    <a:pt x="28366" y="4986"/>
                    <a:pt x="27970" y="5136"/>
                  </a:cubicBezTo>
                  <a:cubicBezTo>
                    <a:pt x="27931" y="3739"/>
                    <a:pt x="27190" y="2399"/>
                    <a:pt x="26109" y="1506"/>
                  </a:cubicBezTo>
                  <a:cubicBezTo>
                    <a:pt x="24977" y="573"/>
                    <a:pt x="23510" y="102"/>
                    <a:pt x="22043" y="14"/>
                  </a:cubicBezTo>
                  <a:cubicBezTo>
                    <a:pt x="21878" y="5"/>
                    <a:pt x="21713" y="0"/>
                    <a:pt x="21548" y="0"/>
                  </a:cubicBezTo>
                  <a:close/>
                </a:path>
              </a:pathLst>
            </a:custGeom>
            <a:solidFill>
              <a:schemeClr val="accent6"/>
            </a:solid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401" name="Google Shape;401;p19"/>
            <p:cNvGrpSpPr/>
            <p:nvPr/>
          </p:nvGrpSpPr>
          <p:grpSpPr>
            <a:xfrm flipH="1">
              <a:off x="7271685" y="1837120"/>
              <a:ext cx="981445" cy="933306"/>
              <a:chOff x="1027893" y="3461622"/>
              <a:chExt cx="255272" cy="242758"/>
            </a:xfrm>
          </p:grpSpPr>
          <p:sp>
            <p:nvSpPr>
              <p:cNvPr id="402" name="Google Shape;402;p19"/>
              <p:cNvSpPr/>
              <p:nvPr/>
            </p:nvSpPr>
            <p:spPr>
              <a:xfrm>
                <a:off x="1027893" y="3461622"/>
                <a:ext cx="255272" cy="242758"/>
              </a:xfrm>
              <a:custGeom>
                <a:avLst/>
                <a:gdLst/>
                <a:ahLst/>
                <a:cxnLst/>
                <a:rect l="l" t="t" r="r" b="b"/>
                <a:pathLst>
                  <a:path w="7894" h="7507" extrusionOk="0">
                    <a:moveTo>
                      <a:pt x="1648" y="0"/>
                    </a:moveTo>
                    <a:cubicBezTo>
                      <a:pt x="1407" y="0"/>
                      <a:pt x="1168" y="47"/>
                      <a:pt x="951" y="155"/>
                    </a:cubicBezTo>
                    <a:cubicBezTo>
                      <a:pt x="298" y="481"/>
                      <a:pt x="0" y="1337"/>
                      <a:pt x="226" y="2031"/>
                    </a:cubicBezTo>
                    <a:cubicBezTo>
                      <a:pt x="410" y="2596"/>
                      <a:pt x="887" y="3031"/>
                      <a:pt x="1447" y="3235"/>
                    </a:cubicBezTo>
                    <a:cubicBezTo>
                      <a:pt x="1332" y="3310"/>
                      <a:pt x="1220" y="3391"/>
                      <a:pt x="1118" y="3483"/>
                    </a:cubicBezTo>
                    <a:cubicBezTo>
                      <a:pt x="928" y="3652"/>
                      <a:pt x="761" y="3849"/>
                      <a:pt x="658" y="4080"/>
                    </a:cubicBezTo>
                    <a:cubicBezTo>
                      <a:pt x="499" y="4431"/>
                      <a:pt x="503" y="4840"/>
                      <a:pt x="615" y="5210"/>
                    </a:cubicBezTo>
                    <a:cubicBezTo>
                      <a:pt x="814" y="5869"/>
                      <a:pt x="1412" y="6431"/>
                      <a:pt x="2099" y="6441"/>
                    </a:cubicBezTo>
                    <a:cubicBezTo>
                      <a:pt x="2105" y="6441"/>
                      <a:pt x="2111" y="6441"/>
                      <a:pt x="2118" y="6441"/>
                    </a:cubicBezTo>
                    <a:cubicBezTo>
                      <a:pt x="2612" y="6441"/>
                      <a:pt x="3054" y="6169"/>
                      <a:pt x="3395" y="5798"/>
                    </a:cubicBezTo>
                    <a:cubicBezTo>
                      <a:pt x="3449" y="5985"/>
                      <a:pt x="3544" y="6161"/>
                      <a:pt x="3654" y="6324"/>
                    </a:cubicBezTo>
                    <a:cubicBezTo>
                      <a:pt x="4044" y="6902"/>
                      <a:pt x="4650" y="7342"/>
                      <a:pt x="5335" y="7471"/>
                    </a:cubicBezTo>
                    <a:cubicBezTo>
                      <a:pt x="5465" y="7495"/>
                      <a:pt x="5597" y="7507"/>
                      <a:pt x="5730" y="7507"/>
                    </a:cubicBezTo>
                    <a:cubicBezTo>
                      <a:pt x="6297" y="7507"/>
                      <a:pt x="6865" y="7293"/>
                      <a:pt x="7253" y="6883"/>
                    </a:cubicBezTo>
                    <a:cubicBezTo>
                      <a:pt x="7730" y="6379"/>
                      <a:pt x="7893" y="5577"/>
                      <a:pt x="7594" y="4948"/>
                    </a:cubicBezTo>
                    <a:cubicBezTo>
                      <a:pt x="7484" y="4720"/>
                      <a:pt x="7324" y="4520"/>
                      <a:pt x="7142" y="4340"/>
                    </a:cubicBezTo>
                    <a:cubicBezTo>
                      <a:pt x="6801" y="4000"/>
                      <a:pt x="6389" y="3735"/>
                      <a:pt x="5942" y="3557"/>
                    </a:cubicBezTo>
                    <a:cubicBezTo>
                      <a:pt x="6307" y="3370"/>
                      <a:pt x="6632" y="3110"/>
                      <a:pt x="6887" y="2789"/>
                    </a:cubicBezTo>
                    <a:cubicBezTo>
                      <a:pt x="7171" y="2432"/>
                      <a:pt x="7372" y="1995"/>
                      <a:pt x="7385" y="1541"/>
                    </a:cubicBezTo>
                    <a:cubicBezTo>
                      <a:pt x="7399" y="1086"/>
                      <a:pt x="7206" y="613"/>
                      <a:pt x="6832" y="349"/>
                    </a:cubicBezTo>
                    <a:cubicBezTo>
                      <a:pt x="6597" y="182"/>
                      <a:pt x="6305" y="106"/>
                      <a:pt x="6017" y="96"/>
                    </a:cubicBezTo>
                    <a:cubicBezTo>
                      <a:pt x="5992" y="95"/>
                      <a:pt x="5967" y="94"/>
                      <a:pt x="5942" y="94"/>
                    </a:cubicBezTo>
                    <a:cubicBezTo>
                      <a:pt x="5302" y="94"/>
                      <a:pt x="4674" y="405"/>
                      <a:pt x="4256" y="890"/>
                    </a:cubicBezTo>
                    <a:cubicBezTo>
                      <a:pt x="4101" y="1072"/>
                      <a:pt x="3973" y="1274"/>
                      <a:pt x="3875" y="1493"/>
                    </a:cubicBezTo>
                    <a:cubicBezTo>
                      <a:pt x="3578" y="903"/>
                      <a:pt x="3075" y="414"/>
                      <a:pt x="2461" y="166"/>
                    </a:cubicBezTo>
                    <a:cubicBezTo>
                      <a:pt x="2204" y="62"/>
                      <a:pt x="1924" y="0"/>
                      <a:pt x="1648" y="0"/>
                    </a:cubicBezTo>
                    <a:close/>
                  </a:path>
                </a:pathLst>
              </a:custGeom>
              <a:solidFill>
                <a:schemeClr val="dk2"/>
              </a:solid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03" name="Google Shape;403;p19"/>
              <p:cNvSpPr/>
              <p:nvPr/>
            </p:nvSpPr>
            <p:spPr>
              <a:xfrm>
                <a:off x="1110966" y="3548802"/>
                <a:ext cx="85759" cy="63834"/>
              </a:xfrm>
              <a:custGeom>
                <a:avLst/>
                <a:gdLst/>
                <a:ahLst/>
                <a:cxnLst/>
                <a:rect l="l" t="t" r="r" b="b"/>
                <a:pathLst>
                  <a:path w="2652" h="1974" extrusionOk="0">
                    <a:moveTo>
                      <a:pt x="1286" y="1"/>
                    </a:moveTo>
                    <a:cubicBezTo>
                      <a:pt x="1111" y="1"/>
                      <a:pt x="925" y="63"/>
                      <a:pt x="741" y="209"/>
                    </a:cubicBezTo>
                    <a:cubicBezTo>
                      <a:pt x="1" y="796"/>
                      <a:pt x="584" y="1974"/>
                      <a:pt x="1353" y="1974"/>
                    </a:cubicBezTo>
                    <a:cubicBezTo>
                      <a:pt x="1499" y="1974"/>
                      <a:pt x="1653" y="1931"/>
                      <a:pt x="1805" y="1833"/>
                    </a:cubicBezTo>
                    <a:lnTo>
                      <a:pt x="1805" y="1833"/>
                    </a:lnTo>
                    <a:cubicBezTo>
                      <a:pt x="1793" y="1840"/>
                      <a:pt x="1788" y="1843"/>
                      <a:pt x="1788" y="1843"/>
                    </a:cubicBezTo>
                    <a:cubicBezTo>
                      <a:pt x="1788" y="1843"/>
                      <a:pt x="1882" y="1784"/>
                      <a:pt x="1882" y="1784"/>
                    </a:cubicBezTo>
                    <a:lnTo>
                      <a:pt x="1882" y="1784"/>
                    </a:lnTo>
                    <a:cubicBezTo>
                      <a:pt x="1881" y="1784"/>
                      <a:pt x="1862" y="1796"/>
                      <a:pt x="1805" y="1833"/>
                    </a:cubicBezTo>
                    <a:cubicBezTo>
                      <a:pt x="2652" y="1287"/>
                      <a:pt x="2082" y="1"/>
                      <a:pt x="1286" y="1"/>
                    </a:cubicBezTo>
                    <a:close/>
                  </a:path>
                </a:pathLst>
              </a:custGeom>
              <a:solidFill>
                <a:schemeClr val="accent4"/>
              </a:solid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spTree>
    <p:extLst>
      <p:ext uri="{BB962C8B-B14F-4D97-AF65-F5344CB8AC3E}">
        <p14:creationId xmlns:p14="http://schemas.microsoft.com/office/powerpoint/2010/main" val="375069207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Title and text">
  <p:cSld name="Title and text">
    <p:spTree>
      <p:nvGrpSpPr>
        <p:cNvPr id="1" name="Shape 404"/>
        <p:cNvGrpSpPr/>
        <p:nvPr/>
      </p:nvGrpSpPr>
      <p:grpSpPr>
        <a:xfrm>
          <a:off x="0" y="0"/>
          <a:ext cx="0" cy="0"/>
          <a:chOff x="0" y="0"/>
          <a:chExt cx="0" cy="0"/>
        </a:xfrm>
      </p:grpSpPr>
      <p:cxnSp>
        <p:nvCxnSpPr>
          <p:cNvPr id="405" name="Google Shape;405;p20"/>
          <p:cNvCxnSpPr/>
          <p:nvPr/>
        </p:nvCxnSpPr>
        <p:spPr>
          <a:xfrm>
            <a:off x="1112467" y="1574000"/>
            <a:ext cx="669200" cy="0"/>
          </a:xfrm>
          <a:prstGeom prst="straightConnector1">
            <a:avLst/>
          </a:prstGeom>
          <a:noFill/>
          <a:ln w="19050" cap="rnd" cmpd="sng">
            <a:solidFill>
              <a:schemeClr val="accent3"/>
            </a:solidFill>
            <a:prstDash val="dashDot"/>
            <a:round/>
            <a:headEnd type="none" w="med" len="med"/>
            <a:tailEnd type="none" w="med" len="med"/>
          </a:ln>
        </p:spPr>
      </p:cxnSp>
      <p:sp>
        <p:nvSpPr>
          <p:cNvPr id="406" name="Google Shape;406;p20"/>
          <p:cNvSpPr txBox="1">
            <a:spLocks noGrp="1"/>
          </p:cNvSpPr>
          <p:nvPr>
            <p:ph type="title"/>
          </p:nvPr>
        </p:nvSpPr>
        <p:spPr>
          <a:xfrm>
            <a:off x="960000" y="821600"/>
            <a:ext cx="10272000" cy="752400"/>
          </a:xfrm>
          <a:prstGeom prst="rect">
            <a:avLst/>
          </a:prstGeom>
        </p:spPr>
        <p:txBody>
          <a:bodyPr spcFirstLastPara="1" wrap="square" lIns="91425" tIns="91425" rIns="91425" bIns="91425" anchor="ctr" anchorCtr="0">
            <a:noAutofit/>
          </a:bodyPr>
          <a:lstStyle>
            <a:lvl1pPr lvl="0" rtl="0">
              <a:spcBef>
                <a:spcPts val="0"/>
              </a:spcBef>
              <a:spcAft>
                <a:spcPts val="0"/>
              </a:spcAft>
              <a:buSzPts val="2800"/>
              <a:buNone/>
              <a:defRPr b="1"/>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407" name="Google Shape;407;p20"/>
          <p:cNvSpPr txBox="1">
            <a:spLocks noGrp="1"/>
          </p:cNvSpPr>
          <p:nvPr>
            <p:ph type="subTitle" idx="1"/>
          </p:nvPr>
        </p:nvSpPr>
        <p:spPr>
          <a:xfrm>
            <a:off x="1839851" y="3272067"/>
            <a:ext cx="4357200" cy="13036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SzPts val="1400"/>
              <a:buNone/>
              <a:defRPr/>
            </a:lvl1pPr>
            <a:lvl2pPr lvl="1" algn="ctr" rtl="0">
              <a:lnSpc>
                <a:spcPct val="100000"/>
              </a:lnSpc>
              <a:spcBef>
                <a:spcPts val="2133"/>
              </a:spcBef>
              <a:spcAft>
                <a:spcPts val="0"/>
              </a:spcAft>
              <a:buSzPts val="1400"/>
              <a:buNone/>
              <a:defRPr/>
            </a:lvl2pPr>
            <a:lvl3pPr lvl="2" algn="ctr" rtl="0">
              <a:lnSpc>
                <a:spcPct val="100000"/>
              </a:lnSpc>
              <a:spcBef>
                <a:spcPts val="2133"/>
              </a:spcBef>
              <a:spcAft>
                <a:spcPts val="0"/>
              </a:spcAft>
              <a:buSzPts val="1400"/>
              <a:buNone/>
              <a:defRPr/>
            </a:lvl3pPr>
            <a:lvl4pPr lvl="3" algn="ctr" rtl="0">
              <a:lnSpc>
                <a:spcPct val="100000"/>
              </a:lnSpc>
              <a:spcBef>
                <a:spcPts val="2133"/>
              </a:spcBef>
              <a:spcAft>
                <a:spcPts val="0"/>
              </a:spcAft>
              <a:buSzPts val="1400"/>
              <a:buNone/>
              <a:defRPr/>
            </a:lvl4pPr>
            <a:lvl5pPr lvl="4" algn="ctr" rtl="0">
              <a:lnSpc>
                <a:spcPct val="100000"/>
              </a:lnSpc>
              <a:spcBef>
                <a:spcPts val="2133"/>
              </a:spcBef>
              <a:spcAft>
                <a:spcPts val="0"/>
              </a:spcAft>
              <a:buSzPts val="1400"/>
              <a:buNone/>
              <a:defRPr/>
            </a:lvl5pPr>
            <a:lvl6pPr lvl="5" algn="ctr" rtl="0">
              <a:lnSpc>
                <a:spcPct val="100000"/>
              </a:lnSpc>
              <a:spcBef>
                <a:spcPts val="2133"/>
              </a:spcBef>
              <a:spcAft>
                <a:spcPts val="0"/>
              </a:spcAft>
              <a:buSzPts val="1400"/>
              <a:buNone/>
              <a:defRPr/>
            </a:lvl6pPr>
            <a:lvl7pPr lvl="6" algn="ctr" rtl="0">
              <a:lnSpc>
                <a:spcPct val="100000"/>
              </a:lnSpc>
              <a:spcBef>
                <a:spcPts val="2133"/>
              </a:spcBef>
              <a:spcAft>
                <a:spcPts val="0"/>
              </a:spcAft>
              <a:buSzPts val="1400"/>
              <a:buNone/>
              <a:defRPr/>
            </a:lvl7pPr>
            <a:lvl8pPr lvl="7" algn="ctr" rtl="0">
              <a:lnSpc>
                <a:spcPct val="100000"/>
              </a:lnSpc>
              <a:spcBef>
                <a:spcPts val="2133"/>
              </a:spcBef>
              <a:spcAft>
                <a:spcPts val="0"/>
              </a:spcAft>
              <a:buSzPts val="1400"/>
              <a:buNone/>
              <a:defRPr/>
            </a:lvl8pPr>
            <a:lvl9pPr lvl="8" algn="ctr" rtl="0">
              <a:lnSpc>
                <a:spcPct val="100000"/>
              </a:lnSpc>
              <a:spcBef>
                <a:spcPts val="2133"/>
              </a:spcBef>
              <a:spcAft>
                <a:spcPts val="2133"/>
              </a:spcAft>
              <a:buSzPts val="1400"/>
              <a:buNone/>
              <a:defRPr/>
            </a:lvl9pPr>
          </a:lstStyle>
          <a:p>
            <a:endParaRPr/>
          </a:p>
        </p:txBody>
      </p:sp>
    </p:spTree>
    <p:extLst>
      <p:ext uri="{BB962C8B-B14F-4D97-AF65-F5344CB8AC3E}">
        <p14:creationId xmlns:p14="http://schemas.microsoft.com/office/powerpoint/2010/main" val="106516699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Title and text 1">
  <p:cSld name="Title and text 1">
    <p:spTree>
      <p:nvGrpSpPr>
        <p:cNvPr id="1" name="Shape 408"/>
        <p:cNvGrpSpPr/>
        <p:nvPr/>
      </p:nvGrpSpPr>
      <p:grpSpPr>
        <a:xfrm>
          <a:off x="0" y="0"/>
          <a:ext cx="0" cy="0"/>
          <a:chOff x="0" y="0"/>
          <a:chExt cx="0" cy="0"/>
        </a:xfrm>
      </p:grpSpPr>
      <p:cxnSp>
        <p:nvCxnSpPr>
          <p:cNvPr id="409" name="Google Shape;409;p21"/>
          <p:cNvCxnSpPr/>
          <p:nvPr/>
        </p:nvCxnSpPr>
        <p:spPr>
          <a:xfrm>
            <a:off x="1112467" y="1574000"/>
            <a:ext cx="669200" cy="0"/>
          </a:xfrm>
          <a:prstGeom prst="straightConnector1">
            <a:avLst/>
          </a:prstGeom>
          <a:noFill/>
          <a:ln w="19050" cap="rnd" cmpd="sng">
            <a:solidFill>
              <a:schemeClr val="accent3"/>
            </a:solidFill>
            <a:prstDash val="dashDot"/>
            <a:round/>
            <a:headEnd type="none" w="med" len="med"/>
            <a:tailEnd type="none" w="med" len="med"/>
          </a:ln>
        </p:spPr>
      </p:cxnSp>
      <p:sp>
        <p:nvSpPr>
          <p:cNvPr id="410" name="Google Shape;410;p21"/>
          <p:cNvSpPr txBox="1">
            <a:spLocks noGrp="1"/>
          </p:cNvSpPr>
          <p:nvPr>
            <p:ph type="title"/>
          </p:nvPr>
        </p:nvSpPr>
        <p:spPr>
          <a:xfrm>
            <a:off x="960000" y="821600"/>
            <a:ext cx="10272000" cy="752400"/>
          </a:xfrm>
          <a:prstGeom prst="rect">
            <a:avLst/>
          </a:prstGeom>
        </p:spPr>
        <p:txBody>
          <a:bodyPr spcFirstLastPara="1" wrap="square" lIns="91425" tIns="91425" rIns="91425" bIns="91425" anchor="ctr" anchorCtr="0">
            <a:noAutofit/>
          </a:bodyPr>
          <a:lstStyle>
            <a:lvl1pPr lvl="0" rtl="0">
              <a:spcBef>
                <a:spcPts val="0"/>
              </a:spcBef>
              <a:spcAft>
                <a:spcPts val="0"/>
              </a:spcAft>
              <a:buSzPts val="2800"/>
              <a:buNone/>
              <a:defRPr b="1"/>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411" name="Google Shape;411;p21"/>
          <p:cNvSpPr txBox="1">
            <a:spLocks noGrp="1"/>
          </p:cNvSpPr>
          <p:nvPr>
            <p:ph type="subTitle" idx="1"/>
          </p:nvPr>
        </p:nvSpPr>
        <p:spPr>
          <a:xfrm>
            <a:off x="3917400" y="5019100"/>
            <a:ext cx="4357200" cy="1118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lvl1pPr>
            <a:lvl2pPr lvl="1" algn="ctr" rtl="0">
              <a:lnSpc>
                <a:spcPct val="100000"/>
              </a:lnSpc>
              <a:spcBef>
                <a:spcPts val="2133"/>
              </a:spcBef>
              <a:spcAft>
                <a:spcPts val="0"/>
              </a:spcAft>
              <a:buSzPts val="1400"/>
              <a:buNone/>
              <a:defRPr/>
            </a:lvl2pPr>
            <a:lvl3pPr lvl="2" algn="ctr" rtl="0">
              <a:lnSpc>
                <a:spcPct val="100000"/>
              </a:lnSpc>
              <a:spcBef>
                <a:spcPts val="2133"/>
              </a:spcBef>
              <a:spcAft>
                <a:spcPts val="0"/>
              </a:spcAft>
              <a:buSzPts val="1400"/>
              <a:buNone/>
              <a:defRPr/>
            </a:lvl3pPr>
            <a:lvl4pPr lvl="3" algn="ctr" rtl="0">
              <a:lnSpc>
                <a:spcPct val="100000"/>
              </a:lnSpc>
              <a:spcBef>
                <a:spcPts val="2133"/>
              </a:spcBef>
              <a:spcAft>
                <a:spcPts val="0"/>
              </a:spcAft>
              <a:buSzPts val="1400"/>
              <a:buNone/>
              <a:defRPr/>
            </a:lvl4pPr>
            <a:lvl5pPr lvl="4" algn="ctr" rtl="0">
              <a:lnSpc>
                <a:spcPct val="100000"/>
              </a:lnSpc>
              <a:spcBef>
                <a:spcPts val="2133"/>
              </a:spcBef>
              <a:spcAft>
                <a:spcPts val="0"/>
              </a:spcAft>
              <a:buSzPts val="1400"/>
              <a:buNone/>
              <a:defRPr/>
            </a:lvl5pPr>
            <a:lvl6pPr lvl="5" algn="ctr" rtl="0">
              <a:lnSpc>
                <a:spcPct val="100000"/>
              </a:lnSpc>
              <a:spcBef>
                <a:spcPts val="2133"/>
              </a:spcBef>
              <a:spcAft>
                <a:spcPts val="0"/>
              </a:spcAft>
              <a:buSzPts val="1400"/>
              <a:buNone/>
              <a:defRPr/>
            </a:lvl6pPr>
            <a:lvl7pPr lvl="6" algn="ctr" rtl="0">
              <a:lnSpc>
                <a:spcPct val="100000"/>
              </a:lnSpc>
              <a:spcBef>
                <a:spcPts val="2133"/>
              </a:spcBef>
              <a:spcAft>
                <a:spcPts val="0"/>
              </a:spcAft>
              <a:buSzPts val="1400"/>
              <a:buNone/>
              <a:defRPr/>
            </a:lvl7pPr>
            <a:lvl8pPr lvl="7" algn="ctr" rtl="0">
              <a:lnSpc>
                <a:spcPct val="100000"/>
              </a:lnSpc>
              <a:spcBef>
                <a:spcPts val="2133"/>
              </a:spcBef>
              <a:spcAft>
                <a:spcPts val="0"/>
              </a:spcAft>
              <a:buSzPts val="1400"/>
              <a:buNone/>
              <a:defRPr/>
            </a:lvl8pPr>
            <a:lvl9pPr lvl="8" algn="ctr" rtl="0">
              <a:lnSpc>
                <a:spcPct val="100000"/>
              </a:lnSpc>
              <a:spcBef>
                <a:spcPts val="2133"/>
              </a:spcBef>
              <a:spcAft>
                <a:spcPts val="2133"/>
              </a:spcAft>
              <a:buSzPts val="1400"/>
              <a:buNone/>
              <a:defRPr/>
            </a:lvl9pPr>
          </a:lstStyle>
          <a:p>
            <a:endParaRPr/>
          </a:p>
        </p:txBody>
      </p:sp>
    </p:spTree>
    <p:extLst>
      <p:ext uri="{BB962C8B-B14F-4D97-AF65-F5344CB8AC3E}">
        <p14:creationId xmlns:p14="http://schemas.microsoft.com/office/powerpoint/2010/main" val="363552206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Title and text 3">
  <p:cSld name="Title and text 3">
    <p:spTree>
      <p:nvGrpSpPr>
        <p:cNvPr id="1" name="Shape 462"/>
        <p:cNvGrpSpPr/>
        <p:nvPr/>
      </p:nvGrpSpPr>
      <p:grpSpPr>
        <a:xfrm>
          <a:off x="0" y="0"/>
          <a:ext cx="0" cy="0"/>
          <a:chOff x="0" y="0"/>
          <a:chExt cx="0" cy="0"/>
        </a:xfrm>
      </p:grpSpPr>
      <p:grpSp>
        <p:nvGrpSpPr>
          <p:cNvPr id="463" name="Google Shape;463;p23"/>
          <p:cNvGrpSpPr/>
          <p:nvPr/>
        </p:nvGrpSpPr>
        <p:grpSpPr>
          <a:xfrm>
            <a:off x="1006300" y="-1307395"/>
            <a:ext cx="11479720" cy="7920617"/>
            <a:chOff x="754725" y="-980547"/>
            <a:chExt cx="8609790" cy="5940463"/>
          </a:xfrm>
        </p:grpSpPr>
        <p:grpSp>
          <p:nvGrpSpPr>
            <p:cNvPr id="464" name="Google Shape;464;p23"/>
            <p:cNvGrpSpPr/>
            <p:nvPr/>
          </p:nvGrpSpPr>
          <p:grpSpPr>
            <a:xfrm>
              <a:off x="7960425" y="2571738"/>
              <a:ext cx="403350" cy="403575"/>
              <a:chOff x="2715250" y="338213"/>
              <a:chExt cx="403350" cy="403575"/>
            </a:xfrm>
          </p:grpSpPr>
          <p:sp>
            <p:nvSpPr>
              <p:cNvPr id="465" name="Google Shape;465;p23"/>
              <p:cNvSpPr/>
              <p:nvPr/>
            </p:nvSpPr>
            <p:spPr>
              <a:xfrm>
                <a:off x="2854400" y="338213"/>
                <a:ext cx="101850" cy="197175"/>
              </a:xfrm>
              <a:custGeom>
                <a:avLst/>
                <a:gdLst/>
                <a:ahLst/>
                <a:cxnLst/>
                <a:rect l="l" t="t" r="r" b="b"/>
                <a:pathLst>
                  <a:path w="4074" h="7887" extrusionOk="0">
                    <a:moveTo>
                      <a:pt x="1998" y="1"/>
                    </a:moveTo>
                    <a:cubicBezTo>
                      <a:pt x="1934" y="1"/>
                      <a:pt x="1870" y="7"/>
                      <a:pt x="1807" y="21"/>
                    </a:cubicBezTo>
                    <a:cubicBezTo>
                      <a:pt x="1519" y="81"/>
                      <a:pt x="1278" y="278"/>
                      <a:pt x="1079" y="495"/>
                    </a:cubicBezTo>
                    <a:cubicBezTo>
                      <a:pt x="212" y="1440"/>
                      <a:pt x="1" y="2859"/>
                      <a:pt x="291" y="4106"/>
                    </a:cubicBezTo>
                    <a:cubicBezTo>
                      <a:pt x="475" y="4890"/>
                      <a:pt x="836" y="5613"/>
                      <a:pt x="1279" y="6283"/>
                    </a:cubicBezTo>
                    <a:cubicBezTo>
                      <a:pt x="1516" y="6641"/>
                      <a:pt x="1949" y="7592"/>
                      <a:pt x="2336" y="7796"/>
                    </a:cubicBezTo>
                    <a:cubicBezTo>
                      <a:pt x="2454" y="7858"/>
                      <a:pt x="2564" y="7887"/>
                      <a:pt x="2668" y="7887"/>
                    </a:cubicBezTo>
                    <a:cubicBezTo>
                      <a:pt x="3539" y="7887"/>
                      <a:pt x="3930" y="5894"/>
                      <a:pt x="3977" y="5278"/>
                    </a:cubicBezTo>
                    <a:cubicBezTo>
                      <a:pt x="4073" y="3985"/>
                      <a:pt x="3898" y="2675"/>
                      <a:pt x="3462" y="1454"/>
                    </a:cubicBezTo>
                    <a:cubicBezTo>
                      <a:pt x="3330" y="1078"/>
                      <a:pt x="3164" y="700"/>
                      <a:pt x="2887" y="412"/>
                    </a:cubicBezTo>
                    <a:cubicBezTo>
                      <a:pt x="2655" y="171"/>
                      <a:pt x="2328" y="1"/>
                      <a:pt x="1998"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66" name="Google Shape;466;p23"/>
              <p:cNvSpPr/>
              <p:nvPr/>
            </p:nvSpPr>
            <p:spPr>
              <a:xfrm>
                <a:off x="2857125" y="540938"/>
                <a:ext cx="109225" cy="200850"/>
              </a:xfrm>
              <a:custGeom>
                <a:avLst/>
                <a:gdLst/>
                <a:ahLst/>
                <a:cxnLst/>
                <a:rect l="l" t="t" r="r" b="b"/>
                <a:pathLst>
                  <a:path w="4369" h="8034" extrusionOk="0">
                    <a:moveTo>
                      <a:pt x="2109" y="1"/>
                    </a:moveTo>
                    <a:cubicBezTo>
                      <a:pt x="2055" y="1"/>
                      <a:pt x="2000" y="6"/>
                      <a:pt x="1944" y="16"/>
                    </a:cubicBezTo>
                    <a:cubicBezTo>
                      <a:pt x="1059" y="180"/>
                      <a:pt x="434" y="1502"/>
                      <a:pt x="250" y="2258"/>
                    </a:cubicBezTo>
                    <a:cubicBezTo>
                      <a:pt x="1" y="3272"/>
                      <a:pt x="99" y="4335"/>
                      <a:pt x="195" y="5374"/>
                    </a:cubicBezTo>
                    <a:cubicBezTo>
                      <a:pt x="274" y="6201"/>
                      <a:pt x="375" y="7084"/>
                      <a:pt x="913" y="7715"/>
                    </a:cubicBezTo>
                    <a:cubicBezTo>
                      <a:pt x="1020" y="7843"/>
                      <a:pt x="1151" y="7960"/>
                      <a:pt x="1311" y="8009"/>
                    </a:cubicBezTo>
                    <a:cubicBezTo>
                      <a:pt x="1371" y="8026"/>
                      <a:pt x="1432" y="8033"/>
                      <a:pt x="1495" y="8033"/>
                    </a:cubicBezTo>
                    <a:cubicBezTo>
                      <a:pt x="1577" y="8033"/>
                      <a:pt x="1660" y="8021"/>
                      <a:pt x="1741" y="8004"/>
                    </a:cubicBezTo>
                    <a:cubicBezTo>
                      <a:pt x="2689" y="7805"/>
                      <a:pt x="3402" y="6985"/>
                      <a:pt x="3777" y="6092"/>
                    </a:cubicBezTo>
                    <a:cubicBezTo>
                      <a:pt x="4368" y="4684"/>
                      <a:pt x="4272" y="3043"/>
                      <a:pt x="3692" y="1628"/>
                    </a:cubicBezTo>
                    <a:cubicBezTo>
                      <a:pt x="3437" y="1004"/>
                      <a:pt x="2873" y="1"/>
                      <a:pt x="2109"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67" name="Google Shape;467;p23"/>
              <p:cNvSpPr/>
              <p:nvPr/>
            </p:nvSpPr>
            <p:spPr>
              <a:xfrm>
                <a:off x="2715250" y="519138"/>
                <a:ext cx="191400" cy="114500"/>
              </a:xfrm>
              <a:custGeom>
                <a:avLst/>
                <a:gdLst/>
                <a:ahLst/>
                <a:cxnLst/>
                <a:rect l="l" t="t" r="r" b="b"/>
                <a:pathLst>
                  <a:path w="7656" h="4580" extrusionOk="0">
                    <a:moveTo>
                      <a:pt x="5835" y="0"/>
                    </a:moveTo>
                    <a:cubicBezTo>
                      <a:pt x="5338" y="0"/>
                      <a:pt x="4861" y="62"/>
                      <a:pt x="4618" y="115"/>
                    </a:cubicBezTo>
                    <a:cubicBezTo>
                      <a:pt x="3351" y="387"/>
                      <a:pt x="2143" y="929"/>
                      <a:pt x="1096" y="1691"/>
                    </a:cubicBezTo>
                    <a:cubicBezTo>
                      <a:pt x="772" y="1925"/>
                      <a:pt x="457" y="2190"/>
                      <a:pt x="260" y="2536"/>
                    </a:cubicBezTo>
                    <a:cubicBezTo>
                      <a:pt x="62" y="2884"/>
                      <a:pt x="0" y="3332"/>
                      <a:pt x="190" y="3684"/>
                    </a:cubicBezTo>
                    <a:cubicBezTo>
                      <a:pt x="331" y="3943"/>
                      <a:pt x="587" y="4118"/>
                      <a:pt x="851" y="4248"/>
                    </a:cubicBezTo>
                    <a:cubicBezTo>
                      <a:pt x="1318" y="4476"/>
                      <a:pt x="1829" y="4579"/>
                      <a:pt x="2345" y="4579"/>
                    </a:cubicBezTo>
                    <a:cubicBezTo>
                      <a:pt x="3104" y="4579"/>
                      <a:pt x="3875" y="4356"/>
                      <a:pt x="4538" y="3980"/>
                    </a:cubicBezTo>
                    <a:cubicBezTo>
                      <a:pt x="5237" y="3582"/>
                      <a:pt x="5828" y="3030"/>
                      <a:pt x="6345" y="2418"/>
                    </a:cubicBezTo>
                    <a:cubicBezTo>
                      <a:pt x="6622" y="2091"/>
                      <a:pt x="7410" y="1406"/>
                      <a:pt x="7496" y="976"/>
                    </a:cubicBezTo>
                    <a:cubicBezTo>
                      <a:pt x="7655" y="194"/>
                      <a:pt x="6713" y="0"/>
                      <a:pt x="5835"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68" name="Google Shape;468;p23"/>
              <p:cNvSpPr/>
              <p:nvPr/>
            </p:nvSpPr>
            <p:spPr>
              <a:xfrm>
                <a:off x="2921300" y="416938"/>
                <a:ext cx="197300" cy="127675"/>
              </a:xfrm>
              <a:custGeom>
                <a:avLst/>
                <a:gdLst/>
                <a:ahLst/>
                <a:cxnLst/>
                <a:rect l="l" t="t" r="r" b="b"/>
                <a:pathLst>
                  <a:path w="7892" h="5107" extrusionOk="0">
                    <a:moveTo>
                      <a:pt x="5419" y="0"/>
                    </a:moveTo>
                    <a:cubicBezTo>
                      <a:pt x="5275" y="0"/>
                      <a:pt x="5132" y="8"/>
                      <a:pt x="4991" y="22"/>
                    </a:cubicBezTo>
                    <a:cubicBezTo>
                      <a:pt x="3472" y="181"/>
                      <a:pt x="2080" y="1058"/>
                      <a:pt x="1121" y="2244"/>
                    </a:cubicBezTo>
                    <a:cubicBezTo>
                      <a:pt x="668" y="2805"/>
                      <a:pt x="1" y="3885"/>
                      <a:pt x="549" y="4554"/>
                    </a:cubicBezTo>
                    <a:cubicBezTo>
                      <a:pt x="889" y="4970"/>
                      <a:pt x="1546" y="5107"/>
                      <a:pt x="2181" y="5107"/>
                    </a:cubicBezTo>
                    <a:cubicBezTo>
                      <a:pt x="2609" y="5107"/>
                      <a:pt x="3027" y="5045"/>
                      <a:pt x="3330" y="4963"/>
                    </a:cubicBezTo>
                    <a:cubicBezTo>
                      <a:pt x="4338" y="4695"/>
                      <a:pt x="5222" y="4098"/>
                      <a:pt x="6088" y="3510"/>
                    </a:cubicBezTo>
                    <a:cubicBezTo>
                      <a:pt x="6774" y="3044"/>
                      <a:pt x="7498" y="2530"/>
                      <a:pt x="7793" y="1754"/>
                    </a:cubicBezTo>
                    <a:cubicBezTo>
                      <a:pt x="7852" y="1597"/>
                      <a:pt x="7891" y="1426"/>
                      <a:pt x="7858" y="1263"/>
                    </a:cubicBezTo>
                    <a:cubicBezTo>
                      <a:pt x="7826" y="1121"/>
                      <a:pt x="7741" y="999"/>
                      <a:pt x="7647" y="887"/>
                    </a:cubicBezTo>
                    <a:cubicBezTo>
                      <a:pt x="7109" y="260"/>
                      <a:pt x="6256" y="0"/>
                      <a:pt x="5419"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69" name="Google Shape;469;p23"/>
              <p:cNvSpPr/>
              <p:nvPr/>
            </p:nvSpPr>
            <p:spPr>
              <a:xfrm>
                <a:off x="2913575" y="532938"/>
                <a:ext cx="191450" cy="128500"/>
              </a:xfrm>
              <a:custGeom>
                <a:avLst/>
                <a:gdLst/>
                <a:ahLst/>
                <a:cxnLst/>
                <a:rect l="l" t="t" r="r" b="b"/>
                <a:pathLst>
                  <a:path w="7658" h="5140" extrusionOk="0">
                    <a:moveTo>
                      <a:pt x="1532" y="1"/>
                    </a:moveTo>
                    <a:cubicBezTo>
                      <a:pt x="1381" y="1"/>
                      <a:pt x="1248" y="16"/>
                      <a:pt x="1151" y="57"/>
                    </a:cubicBezTo>
                    <a:cubicBezTo>
                      <a:pt x="1" y="549"/>
                      <a:pt x="1574" y="2444"/>
                      <a:pt x="2074" y="2918"/>
                    </a:cubicBezTo>
                    <a:cubicBezTo>
                      <a:pt x="3017" y="3808"/>
                      <a:pt x="4146" y="4497"/>
                      <a:pt x="5369" y="4925"/>
                    </a:cubicBezTo>
                    <a:cubicBezTo>
                      <a:pt x="5698" y="5042"/>
                      <a:pt x="6041" y="5140"/>
                      <a:pt x="6389" y="5140"/>
                    </a:cubicBezTo>
                    <a:cubicBezTo>
                      <a:pt x="6439" y="5140"/>
                      <a:pt x="6490" y="5138"/>
                      <a:pt x="6541" y="5134"/>
                    </a:cubicBezTo>
                    <a:cubicBezTo>
                      <a:pt x="6939" y="5100"/>
                      <a:pt x="7343" y="4896"/>
                      <a:pt x="7526" y="4541"/>
                    </a:cubicBezTo>
                    <a:cubicBezTo>
                      <a:pt x="7658" y="4278"/>
                      <a:pt x="7658" y="3967"/>
                      <a:pt x="7615" y="3677"/>
                    </a:cubicBezTo>
                    <a:cubicBezTo>
                      <a:pt x="7425" y="2407"/>
                      <a:pt x="6457" y="1350"/>
                      <a:pt x="5304" y="791"/>
                    </a:cubicBezTo>
                    <a:cubicBezTo>
                      <a:pt x="4579" y="441"/>
                      <a:pt x="3788" y="266"/>
                      <a:pt x="2992" y="190"/>
                    </a:cubicBezTo>
                    <a:cubicBezTo>
                      <a:pt x="2669" y="158"/>
                      <a:pt x="2008" y="1"/>
                      <a:pt x="1532"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70" name="Google Shape;470;p23"/>
              <p:cNvSpPr/>
              <p:nvPr/>
            </p:nvSpPr>
            <p:spPr>
              <a:xfrm>
                <a:off x="2740575" y="399088"/>
                <a:ext cx="173750" cy="154650"/>
              </a:xfrm>
              <a:custGeom>
                <a:avLst/>
                <a:gdLst/>
                <a:ahLst/>
                <a:cxnLst/>
                <a:rect l="l" t="t" r="r" b="b"/>
                <a:pathLst>
                  <a:path w="6950" h="6186" extrusionOk="0">
                    <a:moveTo>
                      <a:pt x="1243" y="1"/>
                    </a:moveTo>
                    <a:cubicBezTo>
                      <a:pt x="1225" y="1"/>
                      <a:pt x="1207" y="1"/>
                      <a:pt x="1189" y="2"/>
                    </a:cubicBezTo>
                    <a:cubicBezTo>
                      <a:pt x="1022" y="5"/>
                      <a:pt x="849" y="33"/>
                      <a:pt x="710" y="127"/>
                    </a:cubicBezTo>
                    <a:cubicBezTo>
                      <a:pt x="592" y="210"/>
                      <a:pt x="508" y="335"/>
                      <a:pt x="442" y="463"/>
                    </a:cubicBezTo>
                    <a:cubicBezTo>
                      <a:pt x="1" y="1326"/>
                      <a:pt x="189" y="2396"/>
                      <a:pt x="648" y="3250"/>
                    </a:cubicBezTo>
                    <a:cubicBezTo>
                      <a:pt x="1368" y="4596"/>
                      <a:pt x="2706" y="5552"/>
                      <a:pt x="4168" y="5992"/>
                    </a:cubicBezTo>
                    <a:cubicBezTo>
                      <a:pt x="4488" y="6089"/>
                      <a:pt x="4928" y="6185"/>
                      <a:pt x="5350" y="6185"/>
                    </a:cubicBezTo>
                    <a:cubicBezTo>
                      <a:pt x="5839" y="6185"/>
                      <a:pt x="6303" y="6056"/>
                      <a:pt x="6524" y="5647"/>
                    </a:cubicBezTo>
                    <a:cubicBezTo>
                      <a:pt x="6949" y="4856"/>
                      <a:pt x="6317" y="3539"/>
                      <a:pt x="5846" y="2919"/>
                    </a:cubicBezTo>
                    <a:cubicBezTo>
                      <a:pt x="5215" y="2088"/>
                      <a:pt x="4326" y="1493"/>
                      <a:pt x="3459" y="916"/>
                    </a:cubicBezTo>
                    <a:cubicBezTo>
                      <a:pt x="2784" y="468"/>
                      <a:pt x="2050" y="1"/>
                      <a:pt x="1243"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71" name="Google Shape;471;p23"/>
              <p:cNvSpPr/>
              <p:nvPr/>
            </p:nvSpPr>
            <p:spPr>
              <a:xfrm>
                <a:off x="2877600" y="492888"/>
                <a:ext cx="79500" cy="77625"/>
              </a:xfrm>
              <a:custGeom>
                <a:avLst/>
                <a:gdLst/>
                <a:ahLst/>
                <a:cxnLst/>
                <a:rect l="l" t="t" r="r" b="b"/>
                <a:pathLst>
                  <a:path w="3180" h="3105" extrusionOk="0">
                    <a:moveTo>
                      <a:pt x="1786" y="1"/>
                    </a:moveTo>
                    <a:cubicBezTo>
                      <a:pt x="1060" y="1"/>
                      <a:pt x="280" y="550"/>
                      <a:pt x="104" y="1245"/>
                    </a:cubicBezTo>
                    <a:cubicBezTo>
                      <a:pt x="0" y="1664"/>
                      <a:pt x="86" y="2125"/>
                      <a:pt x="337" y="2476"/>
                    </a:cubicBezTo>
                    <a:cubicBezTo>
                      <a:pt x="618" y="2872"/>
                      <a:pt x="1104" y="3104"/>
                      <a:pt x="1589" y="3104"/>
                    </a:cubicBezTo>
                    <a:cubicBezTo>
                      <a:pt x="1713" y="3104"/>
                      <a:pt x="1837" y="3089"/>
                      <a:pt x="1957" y="3057"/>
                    </a:cubicBezTo>
                    <a:cubicBezTo>
                      <a:pt x="2547" y="2900"/>
                      <a:pt x="3014" y="2361"/>
                      <a:pt x="3092" y="1756"/>
                    </a:cubicBezTo>
                    <a:cubicBezTo>
                      <a:pt x="3180" y="1063"/>
                      <a:pt x="2659" y="56"/>
                      <a:pt x="1882" y="4"/>
                    </a:cubicBezTo>
                    <a:cubicBezTo>
                      <a:pt x="1850" y="2"/>
                      <a:pt x="1818" y="1"/>
                      <a:pt x="1786" y="1"/>
                    </a:cubicBezTo>
                    <a:close/>
                  </a:path>
                </a:pathLst>
              </a:custGeom>
              <a:solidFill>
                <a:schemeClr val="accen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472" name="Google Shape;472;p23"/>
            <p:cNvSpPr/>
            <p:nvPr/>
          </p:nvSpPr>
          <p:spPr>
            <a:xfrm rot="-7804823">
              <a:off x="6987119" y="-178402"/>
              <a:ext cx="2273207" cy="1219945"/>
            </a:xfrm>
            <a:custGeom>
              <a:avLst/>
              <a:gdLst/>
              <a:ahLst/>
              <a:cxnLst/>
              <a:rect l="l" t="t" r="r" b="b"/>
              <a:pathLst>
                <a:path w="58225" h="31250" extrusionOk="0">
                  <a:moveTo>
                    <a:pt x="58225" y="0"/>
                  </a:moveTo>
                  <a:lnTo>
                    <a:pt x="58225" y="0"/>
                  </a:lnTo>
                  <a:cubicBezTo>
                    <a:pt x="57221" y="42"/>
                    <a:pt x="56315" y="573"/>
                    <a:pt x="55409" y="1004"/>
                  </a:cubicBezTo>
                  <a:cubicBezTo>
                    <a:pt x="52718" y="2283"/>
                    <a:pt x="49759" y="2740"/>
                    <a:pt x="46762" y="2740"/>
                  </a:cubicBezTo>
                  <a:cubicBezTo>
                    <a:pt x="44752" y="2740"/>
                    <a:pt x="42726" y="2535"/>
                    <a:pt x="40750" y="2235"/>
                  </a:cubicBezTo>
                  <a:cubicBezTo>
                    <a:pt x="35862" y="1494"/>
                    <a:pt x="31018" y="216"/>
                    <a:pt x="26072" y="216"/>
                  </a:cubicBezTo>
                  <a:cubicBezTo>
                    <a:pt x="26039" y="216"/>
                    <a:pt x="26006" y="216"/>
                    <a:pt x="25973" y="216"/>
                  </a:cubicBezTo>
                  <a:cubicBezTo>
                    <a:pt x="20995" y="236"/>
                    <a:pt x="15710" y="1807"/>
                    <a:pt x="12640" y="5728"/>
                  </a:cubicBezTo>
                  <a:cubicBezTo>
                    <a:pt x="9734" y="9440"/>
                    <a:pt x="9335" y="14461"/>
                    <a:pt x="7719" y="18887"/>
                  </a:cubicBezTo>
                  <a:cubicBezTo>
                    <a:pt x="6497" y="22235"/>
                    <a:pt x="4527" y="25306"/>
                    <a:pt x="1999" y="27816"/>
                  </a:cubicBezTo>
                  <a:cubicBezTo>
                    <a:pt x="1524" y="28286"/>
                    <a:pt x="1018" y="28750"/>
                    <a:pt x="725" y="29350"/>
                  </a:cubicBezTo>
                  <a:cubicBezTo>
                    <a:pt x="0" y="30829"/>
                    <a:pt x="881" y="31249"/>
                    <a:pt x="1972" y="31249"/>
                  </a:cubicBezTo>
                  <a:cubicBezTo>
                    <a:pt x="2609" y="31249"/>
                    <a:pt x="3318" y="31106"/>
                    <a:pt x="3821" y="30946"/>
                  </a:cubicBezTo>
                  <a:cubicBezTo>
                    <a:pt x="5739" y="30339"/>
                    <a:pt x="7374" y="28894"/>
                    <a:pt x="8593" y="27330"/>
                  </a:cubicBezTo>
                  <a:cubicBezTo>
                    <a:pt x="11800" y="23214"/>
                    <a:pt x="13281" y="17827"/>
                    <a:pt x="17065" y="14234"/>
                  </a:cubicBezTo>
                  <a:cubicBezTo>
                    <a:pt x="20269" y="11190"/>
                    <a:pt x="24713" y="9903"/>
                    <a:pt x="29188" y="9903"/>
                  </a:cubicBezTo>
                  <a:cubicBezTo>
                    <a:pt x="30886" y="9903"/>
                    <a:pt x="32588" y="10088"/>
                    <a:pt x="34229" y="10433"/>
                  </a:cubicBezTo>
                  <a:cubicBezTo>
                    <a:pt x="40366" y="11724"/>
                    <a:pt x="46097" y="14974"/>
                    <a:pt x="52362" y="15240"/>
                  </a:cubicBezTo>
                  <a:cubicBezTo>
                    <a:pt x="52415" y="15243"/>
                    <a:pt x="52468" y="15245"/>
                    <a:pt x="52521" y="15245"/>
                  </a:cubicBezTo>
                  <a:cubicBezTo>
                    <a:pt x="52662" y="15245"/>
                    <a:pt x="52802" y="15231"/>
                    <a:pt x="52930" y="15176"/>
                  </a:cubicBezTo>
                  <a:cubicBezTo>
                    <a:pt x="53200" y="15058"/>
                    <a:pt x="53360" y="14782"/>
                    <a:pt x="53498" y="14521"/>
                  </a:cubicBezTo>
                  <a:cubicBezTo>
                    <a:pt x="55891" y="10000"/>
                    <a:pt x="57496" y="5064"/>
                    <a:pt x="58225" y="0"/>
                  </a:cubicBezTo>
                  <a:close/>
                </a:path>
              </a:pathLst>
            </a:custGeom>
            <a:solidFill>
              <a:schemeClr val="dk2"/>
            </a:solid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73" name="Google Shape;473;p23"/>
            <p:cNvSpPr/>
            <p:nvPr/>
          </p:nvSpPr>
          <p:spPr>
            <a:xfrm rot="-7804823">
              <a:off x="7151472" y="-259851"/>
              <a:ext cx="2288160" cy="868679"/>
            </a:xfrm>
            <a:custGeom>
              <a:avLst/>
              <a:gdLst/>
              <a:ahLst/>
              <a:cxnLst/>
              <a:rect l="l" t="t" r="r" b="b"/>
              <a:pathLst>
                <a:path w="58608" h="22252" extrusionOk="0">
                  <a:moveTo>
                    <a:pt x="25277" y="1"/>
                  </a:moveTo>
                  <a:cubicBezTo>
                    <a:pt x="22469" y="1"/>
                    <a:pt x="19712" y="680"/>
                    <a:pt x="17480" y="2343"/>
                  </a:cubicBezTo>
                  <a:cubicBezTo>
                    <a:pt x="14062" y="4890"/>
                    <a:pt x="12522" y="9177"/>
                    <a:pt x="10060" y="12654"/>
                  </a:cubicBezTo>
                  <a:cubicBezTo>
                    <a:pt x="8198" y="15284"/>
                    <a:pt x="5749" y="17494"/>
                    <a:pt x="2948" y="19082"/>
                  </a:cubicBezTo>
                  <a:cubicBezTo>
                    <a:pt x="2420" y="19379"/>
                    <a:pt x="1871" y="19666"/>
                    <a:pt x="1471" y="20119"/>
                  </a:cubicBezTo>
                  <a:cubicBezTo>
                    <a:pt x="0" y="21791"/>
                    <a:pt x="2228" y="22251"/>
                    <a:pt x="3566" y="22251"/>
                  </a:cubicBezTo>
                  <a:cubicBezTo>
                    <a:pt x="3645" y="22251"/>
                    <a:pt x="3720" y="22250"/>
                    <a:pt x="3792" y="22247"/>
                  </a:cubicBezTo>
                  <a:cubicBezTo>
                    <a:pt x="5611" y="22172"/>
                    <a:pt x="7381" y="21299"/>
                    <a:pt x="8816" y="20225"/>
                  </a:cubicBezTo>
                  <a:cubicBezTo>
                    <a:pt x="12591" y="17395"/>
                    <a:pt x="15165" y="13049"/>
                    <a:pt x="19320" y="10813"/>
                  </a:cubicBezTo>
                  <a:cubicBezTo>
                    <a:pt x="21371" y="9709"/>
                    <a:pt x="23649" y="9226"/>
                    <a:pt x="25965" y="9226"/>
                  </a:cubicBezTo>
                  <a:cubicBezTo>
                    <a:pt x="29128" y="9226"/>
                    <a:pt x="32364" y="10127"/>
                    <a:pt x="35197" y="11577"/>
                  </a:cubicBezTo>
                  <a:cubicBezTo>
                    <a:pt x="40244" y="14162"/>
                    <a:pt x="44470" y="18357"/>
                    <a:pt x="49873" y="20080"/>
                  </a:cubicBezTo>
                  <a:cubicBezTo>
                    <a:pt x="50009" y="20122"/>
                    <a:pt x="50150" y="20165"/>
                    <a:pt x="50292" y="20165"/>
                  </a:cubicBezTo>
                  <a:cubicBezTo>
                    <a:pt x="50323" y="20165"/>
                    <a:pt x="50353" y="20163"/>
                    <a:pt x="50383" y="20159"/>
                  </a:cubicBezTo>
                  <a:cubicBezTo>
                    <a:pt x="50648" y="20120"/>
                    <a:pt x="50852" y="19917"/>
                    <a:pt x="51035" y="19723"/>
                  </a:cubicBezTo>
                  <a:cubicBezTo>
                    <a:pt x="54196" y="16348"/>
                    <a:pt x="56770" y="12424"/>
                    <a:pt x="58607" y="8180"/>
                  </a:cubicBezTo>
                  <a:cubicBezTo>
                    <a:pt x="58370" y="8126"/>
                    <a:pt x="58130" y="8103"/>
                    <a:pt x="57889" y="8103"/>
                  </a:cubicBezTo>
                  <a:cubicBezTo>
                    <a:pt x="57232" y="8103"/>
                    <a:pt x="56566" y="8268"/>
                    <a:pt x="55913" y="8385"/>
                  </a:cubicBezTo>
                  <a:cubicBezTo>
                    <a:pt x="55034" y="8543"/>
                    <a:pt x="54151" y="8615"/>
                    <a:pt x="53268" y="8615"/>
                  </a:cubicBezTo>
                  <a:cubicBezTo>
                    <a:pt x="49700" y="8615"/>
                    <a:pt x="46132" y="7435"/>
                    <a:pt x="42832" y="5976"/>
                  </a:cubicBezTo>
                  <a:cubicBezTo>
                    <a:pt x="38715" y="4155"/>
                    <a:pt x="34768" y="1870"/>
                    <a:pt x="30420" y="704"/>
                  </a:cubicBezTo>
                  <a:cubicBezTo>
                    <a:pt x="28761" y="259"/>
                    <a:pt x="27009" y="1"/>
                    <a:pt x="25277" y="1"/>
                  </a:cubicBezTo>
                  <a:close/>
                </a:path>
              </a:pathLst>
            </a:custGeom>
            <a:solidFill>
              <a:schemeClr val="accent6"/>
            </a:solid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74" name="Google Shape;474;p23"/>
            <p:cNvSpPr/>
            <p:nvPr/>
          </p:nvSpPr>
          <p:spPr>
            <a:xfrm>
              <a:off x="8424000" y="3225100"/>
              <a:ext cx="126025" cy="100300"/>
            </a:xfrm>
            <a:custGeom>
              <a:avLst/>
              <a:gdLst/>
              <a:ahLst/>
              <a:cxnLst/>
              <a:rect l="l" t="t" r="r" b="b"/>
              <a:pathLst>
                <a:path w="5041" h="4012" extrusionOk="0">
                  <a:moveTo>
                    <a:pt x="0" y="59"/>
                  </a:moveTo>
                  <a:lnTo>
                    <a:pt x="0" y="59"/>
                  </a:lnTo>
                  <a:cubicBezTo>
                    <a:pt x="0" y="60"/>
                    <a:pt x="0" y="60"/>
                    <a:pt x="0" y="60"/>
                  </a:cubicBezTo>
                  <a:lnTo>
                    <a:pt x="0" y="60"/>
                  </a:lnTo>
                  <a:cubicBezTo>
                    <a:pt x="0" y="60"/>
                    <a:pt x="0" y="60"/>
                    <a:pt x="0" y="59"/>
                  </a:cubicBezTo>
                  <a:close/>
                  <a:moveTo>
                    <a:pt x="3325" y="0"/>
                  </a:moveTo>
                  <a:cubicBezTo>
                    <a:pt x="3037" y="215"/>
                    <a:pt x="2286" y="971"/>
                    <a:pt x="1944" y="971"/>
                  </a:cubicBezTo>
                  <a:cubicBezTo>
                    <a:pt x="1917" y="971"/>
                    <a:pt x="1892" y="967"/>
                    <a:pt x="1871" y="957"/>
                  </a:cubicBezTo>
                  <a:cubicBezTo>
                    <a:pt x="1551" y="807"/>
                    <a:pt x="108" y="194"/>
                    <a:pt x="0" y="60"/>
                  </a:cubicBezTo>
                  <a:lnTo>
                    <a:pt x="0" y="60"/>
                  </a:lnTo>
                  <a:cubicBezTo>
                    <a:pt x="420" y="590"/>
                    <a:pt x="843" y="1122"/>
                    <a:pt x="1263" y="1653"/>
                  </a:cubicBezTo>
                  <a:cubicBezTo>
                    <a:pt x="850" y="1919"/>
                    <a:pt x="455" y="2209"/>
                    <a:pt x="81" y="2528"/>
                  </a:cubicBezTo>
                  <a:cubicBezTo>
                    <a:pt x="612" y="2498"/>
                    <a:pt x="1709" y="2433"/>
                    <a:pt x="1986" y="2433"/>
                  </a:cubicBezTo>
                  <a:cubicBezTo>
                    <a:pt x="2021" y="2433"/>
                    <a:pt x="2043" y="2434"/>
                    <a:pt x="2049" y="2436"/>
                  </a:cubicBezTo>
                  <a:cubicBezTo>
                    <a:pt x="2124" y="2464"/>
                    <a:pt x="2928" y="3539"/>
                    <a:pt x="3280" y="4011"/>
                  </a:cubicBezTo>
                  <a:cubicBezTo>
                    <a:pt x="3216" y="3436"/>
                    <a:pt x="3223" y="2853"/>
                    <a:pt x="3300" y="2280"/>
                  </a:cubicBezTo>
                  <a:cubicBezTo>
                    <a:pt x="3876" y="2091"/>
                    <a:pt x="4454" y="1919"/>
                    <a:pt x="5040" y="1768"/>
                  </a:cubicBezTo>
                  <a:cubicBezTo>
                    <a:pt x="4549" y="1658"/>
                    <a:pt x="3473" y="1302"/>
                    <a:pt x="3437" y="1250"/>
                  </a:cubicBezTo>
                  <a:cubicBezTo>
                    <a:pt x="3402" y="1201"/>
                    <a:pt x="3348" y="360"/>
                    <a:pt x="3325" y="0"/>
                  </a:cubicBezTo>
                  <a:close/>
                </a:path>
              </a:pathLst>
            </a:custGeom>
            <a:solidFill>
              <a:schemeClr val="accen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75" name="Google Shape;475;p23"/>
            <p:cNvSpPr/>
            <p:nvPr/>
          </p:nvSpPr>
          <p:spPr>
            <a:xfrm>
              <a:off x="8446350" y="3079650"/>
              <a:ext cx="165425" cy="122225"/>
            </a:xfrm>
            <a:custGeom>
              <a:avLst/>
              <a:gdLst/>
              <a:ahLst/>
              <a:cxnLst/>
              <a:rect l="l" t="t" r="r" b="b"/>
              <a:pathLst>
                <a:path w="6617" h="4889" extrusionOk="0">
                  <a:moveTo>
                    <a:pt x="1" y="1030"/>
                  </a:moveTo>
                  <a:lnTo>
                    <a:pt x="1" y="1030"/>
                  </a:lnTo>
                  <a:cubicBezTo>
                    <a:pt x="1" y="1030"/>
                    <a:pt x="1" y="1030"/>
                    <a:pt x="2" y="1031"/>
                  </a:cubicBezTo>
                  <a:lnTo>
                    <a:pt x="2" y="1031"/>
                  </a:lnTo>
                  <a:cubicBezTo>
                    <a:pt x="1" y="1030"/>
                    <a:pt x="1" y="1030"/>
                    <a:pt x="1" y="1030"/>
                  </a:cubicBezTo>
                  <a:close/>
                  <a:moveTo>
                    <a:pt x="4024" y="0"/>
                  </a:moveTo>
                  <a:cubicBezTo>
                    <a:pt x="3722" y="362"/>
                    <a:pt x="2975" y="1586"/>
                    <a:pt x="2570" y="1586"/>
                  </a:cubicBezTo>
                  <a:cubicBezTo>
                    <a:pt x="2557" y="1586"/>
                    <a:pt x="2545" y="1585"/>
                    <a:pt x="2533" y="1582"/>
                  </a:cubicBezTo>
                  <a:cubicBezTo>
                    <a:pt x="2101" y="1492"/>
                    <a:pt x="175" y="1165"/>
                    <a:pt x="2" y="1031"/>
                  </a:cubicBezTo>
                  <a:lnTo>
                    <a:pt x="2" y="1031"/>
                  </a:lnTo>
                  <a:cubicBezTo>
                    <a:pt x="667" y="1555"/>
                    <a:pt x="1331" y="2078"/>
                    <a:pt x="1997" y="2603"/>
                  </a:cubicBezTo>
                  <a:cubicBezTo>
                    <a:pt x="1569" y="3043"/>
                    <a:pt x="1173" y="3512"/>
                    <a:pt x="810" y="4007"/>
                  </a:cubicBezTo>
                  <a:lnTo>
                    <a:pt x="810" y="4007"/>
                  </a:lnTo>
                  <a:cubicBezTo>
                    <a:pt x="1519" y="3793"/>
                    <a:pt x="3071" y="3328"/>
                    <a:pt x="3173" y="3328"/>
                  </a:cubicBezTo>
                  <a:cubicBezTo>
                    <a:pt x="3174" y="3328"/>
                    <a:pt x="3175" y="3328"/>
                    <a:pt x="3176" y="3328"/>
                  </a:cubicBezTo>
                  <a:cubicBezTo>
                    <a:pt x="3274" y="3339"/>
                    <a:pt x="4561" y="4416"/>
                    <a:pt x="5126" y="4888"/>
                  </a:cubicBezTo>
                  <a:cubicBezTo>
                    <a:pt x="4883" y="4208"/>
                    <a:pt x="4723" y="3498"/>
                    <a:pt x="4651" y="2779"/>
                  </a:cubicBezTo>
                  <a:cubicBezTo>
                    <a:pt x="5294" y="2382"/>
                    <a:pt x="5951" y="2006"/>
                    <a:pt x="6617" y="1654"/>
                  </a:cubicBezTo>
                  <a:lnTo>
                    <a:pt x="6617" y="1654"/>
                  </a:lnTo>
                  <a:cubicBezTo>
                    <a:pt x="6599" y="1654"/>
                    <a:pt x="6581" y="1654"/>
                    <a:pt x="6562" y="1654"/>
                  </a:cubicBezTo>
                  <a:cubicBezTo>
                    <a:pt x="5911" y="1654"/>
                    <a:pt x="4578" y="1538"/>
                    <a:pt x="4520" y="1487"/>
                  </a:cubicBezTo>
                  <a:cubicBezTo>
                    <a:pt x="4464" y="1438"/>
                    <a:pt x="4155" y="432"/>
                    <a:pt x="4024" y="0"/>
                  </a:cubicBezTo>
                  <a:close/>
                </a:path>
              </a:pathLst>
            </a:custGeom>
            <a:solidFill>
              <a:schemeClr val="accen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476" name="Google Shape;476;p23"/>
            <p:cNvGrpSpPr/>
            <p:nvPr/>
          </p:nvGrpSpPr>
          <p:grpSpPr>
            <a:xfrm>
              <a:off x="942500" y="3951125"/>
              <a:ext cx="1008255" cy="1008791"/>
              <a:chOff x="4238100" y="338250"/>
              <a:chExt cx="1008255" cy="1008791"/>
            </a:xfrm>
          </p:grpSpPr>
          <p:sp>
            <p:nvSpPr>
              <p:cNvPr id="477" name="Google Shape;477;p23"/>
              <p:cNvSpPr/>
              <p:nvPr/>
            </p:nvSpPr>
            <p:spPr>
              <a:xfrm>
                <a:off x="4585934" y="338250"/>
                <a:ext cx="254594" cy="492859"/>
              </a:xfrm>
              <a:custGeom>
                <a:avLst/>
                <a:gdLst/>
                <a:ahLst/>
                <a:cxnLst/>
                <a:rect l="l" t="t" r="r" b="b"/>
                <a:pathLst>
                  <a:path w="4074" h="7887" extrusionOk="0">
                    <a:moveTo>
                      <a:pt x="1998" y="1"/>
                    </a:moveTo>
                    <a:cubicBezTo>
                      <a:pt x="1934" y="1"/>
                      <a:pt x="1870" y="7"/>
                      <a:pt x="1807" y="21"/>
                    </a:cubicBezTo>
                    <a:cubicBezTo>
                      <a:pt x="1519" y="81"/>
                      <a:pt x="1278" y="278"/>
                      <a:pt x="1079" y="495"/>
                    </a:cubicBezTo>
                    <a:cubicBezTo>
                      <a:pt x="212" y="1440"/>
                      <a:pt x="1" y="2859"/>
                      <a:pt x="291" y="4106"/>
                    </a:cubicBezTo>
                    <a:cubicBezTo>
                      <a:pt x="475" y="4890"/>
                      <a:pt x="836" y="5613"/>
                      <a:pt x="1279" y="6283"/>
                    </a:cubicBezTo>
                    <a:cubicBezTo>
                      <a:pt x="1516" y="6641"/>
                      <a:pt x="1949" y="7592"/>
                      <a:pt x="2336" y="7796"/>
                    </a:cubicBezTo>
                    <a:cubicBezTo>
                      <a:pt x="2454" y="7858"/>
                      <a:pt x="2564" y="7887"/>
                      <a:pt x="2668" y="7887"/>
                    </a:cubicBezTo>
                    <a:cubicBezTo>
                      <a:pt x="3539" y="7887"/>
                      <a:pt x="3930" y="5894"/>
                      <a:pt x="3977" y="5278"/>
                    </a:cubicBezTo>
                    <a:cubicBezTo>
                      <a:pt x="4073" y="3985"/>
                      <a:pt x="3898" y="2675"/>
                      <a:pt x="3462" y="1454"/>
                    </a:cubicBezTo>
                    <a:cubicBezTo>
                      <a:pt x="3330" y="1078"/>
                      <a:pt x="3164" y="700"/>
                      <a:pt x="2887" y="412"/>
                    </a:cubicBezTo>
                    <a:cubicBezTo>
                      <a:pt x="2655" y="171"/>
                      <a:pt x="2328" y="1"/>
                      <a:pt x="1998"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78" name="Google Shape;478;p23"/>
              <p:cNvSpPr/>
              <p:nvPr/>
            </p:nvSpPr>
            <p:spPr>
              <a:xfrm>
                <a:off x="4592745" y="844996"/>
                <a:ext cx="273030" cy="502045"/>
              </a:xfrm>
              <a:custGeom>
                <a:avLst/>
                <a:gdLst/>
                <a:ahLst/>
                <a:cxnLst/>
                <a:rect l="l" t="t" r="r" b="b"/>
                <a:pathLst>
                  <a:path w="4369" h="8034" extrusionOk="0">
                    <a:moveTo>
                      <a:pt x="2109" y="1"/>
                    </a:moveTo>
                    <a:cubicBezTo>
                      <a:pt x="2055" y="1"/>
                      <a:pt x="2000" y="6"/>
                      <a:pt x="1944" y="16"/>
                    </a:cubicBezTo>
                    <a:cubicBezTo>
                      <a:pt x="1059" y="180"/>
                      <a:pt x="434" y="1502"/>
                      <a:pt x="250" y="2258"/>
                    </a:cubicBezTo>
                    <a:cubicBezTo>
                      <a:pt x="1" y="3272"/>
                      <a:pt x="99" y="4335"/>
                      <a:pt x="195" y="5374"/>
                    </a:cubicBezTo>
                    <a:cubicBezTo>
                      <a:pt x="274" y="6201"/>
                      <a:pt x="375" y="7084"/>
                      <a:pt x="913" y="7715"/>
                    </a:cubicBezTo>
                    <a:cubicBezTo>
                      <a:pt x="1020" y="7843"/>
                      <a:pt x="1151" y="7960"/>
                      <a:pt x="1311" y="8009"/>
                    </a:cubicBezTo>
                    <a:cubicBezTo>
                      <a:pt x="1371" y="8026"/>
                      <a:pt x="1432" y="8033"/>
                      <a:pt x="1495" y="8033"/>
                    </a:cubicBezTo>
                    <a:cubicBezTo>
                      <a:pt x="1577" y="8033"/>
                      <a:pt x="1660" y="8021"/>
                      <a:pt x="1741" y="8004"/>
                    </a:cubicBezTo>
                    <a:cubicBezTo>
                      <a:pt x="2689" y="7805"/>
                      <a:pt x="3402" y="6985"/>
                      <a:pt x="3777" y="6092"/>
                    </a:cubicBezTo>
                    <a:cubicBezTo>
                      <a:pt x="4368" y="4684"/>
                      <a:pt x="4272" y="3043"/>
                      <a:pt x="3692" y="1628"/>
                    </a:cubicBezTo>
                    <a:cubicBezTo>
                      <a:pt x="3437" y="1004"/>
                      <a:pt x="2873" y="1"/>
                      <a:pt x="2109"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79" name="Google Shape;479;p23"/>
              <p:cNvSpPr/>
              <p:nvPr/>
            </p:nvSpPr>
            <p:spPr>
              <a:xfrm>
                <a:off x="4238100" y="790504"/>
                <a:ext cx="478443" cy="286204"/>
              </a:xfrm>
              <a:custGeom>
                <a:avLst/>
                <a:gdLst/>
                <a:ahLst/>
                <a:cxnLst/>
                <a:rect l="l" t="t" r="r" b="b"/>
                <a:pathLst>
                  <a:path w="7656" h="4580" extrusionOk="0">
                    <a:moveTo>
                      <a:pt x="5835" y="0"/>
                    </a:moveTo>
                    <a:cubicBezTo>
                      <a:pt x="5338" y="0"/>
                      <a:pt x="4861" y="62"/>
                      <a:pt x="4618" y="115"/>
                    </a:cubicBezTo>
                    <a:cubicBezTo>
                      <a:pt x="3351" y="387"/>
                      <a:pt x="2143" y="929"/>
                      <a:pt x="1096" y="1691"/>
                    </a:cubicBezTo>
                    <a:cubicBezTo>
                      <a:pt x="772" y="1925"/>
                      <a:pt x="457" y="2190"/>
                      <a:pt x="260" y="2536"/>
                    </a:cubicBezTo>
                    <a:cubicBezTo>
                      <a:pt x="62" y="2884"/>
                      <a:pt x="0" y="3332"/>
                      <a:pt x="190" y="3684"/>
                    </a:cubicBezTo>
                    <a:cubicBezTo>
                      <a:pt x="331" y="3943"/>
                      <a:pt x="587" y="4118"/>
                      <a:pt x="851" y="4248"/>
                    </a:cubicBezTo>
                    <a:cubicBezTo>
                      <a:pt x="1318" y="4476"/>
                      <a:pt x="1829" y="4579"/>
                      <a:pt x="2345" y="4579"/>
                    </a:cubicBezTo>
                    <a:cubicBezTo>
                      <a:pt x="3104" y="4579"/>
                      <a:pt x="3875" y="4356"/>
                      <a:pt x="4538" y="3980"/>
                    </a:cubicBezTo>
                    <a:cubicBezTo>
                      <a:pt x="5237" y="3582"/>
                      <a:pt x="5828" y="3030"/>
                      <a:pt x="6345" y="2418"/>
                    </a:cubicBezTo>
                    <a:cubicBezTo>
                      <a:pt x="6622" y="2091"/>
                      <a:pt x="7410" y="1406"/>
                      <a:pt x="7496" y="976"/>
                    </a:cubicBezTo>
                    <a:cubicBezTo>
                      <a:pt x="7655" y="194"/>
                      <a:pt x="6713" y="0"/>
                      <a:pt x="5835"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80" name="Google Shape;480;p23"/>
              <p:cNvSpPr/>
              <p:nvPr/>
            </p:nvSpPr>
            <p:spPr>
              <a:xfrm>
                <a:off x="4753164" y="535037"/>
                <a:ext cx="493191" cy="319136"/>
              </a:xfrm>
              <a:custGeom>
                <a:avLst/>
                <a:gdLst/>
                <a:ahLst/>
                <a:cxnLst/>
                <a:rect l="l" t="t" r="r" b="b"/>
                <a:pathLst>
                  <a:path w="7892" h="5107" extrusionOk="0">
                    <a:moveTo>
                      <a:pt x="5419" y="0"/>
                    </a:moveTo>
                    <a:cubicBezTo>
                      <a:pt x="5275" y="0"/>
                      <a:pt x="5132" y="8"/>
                      <a:pt x="4991" y="22"/>
                    </a:cubicBezTo>
                    <a:cubicBezTo>
                      <a:pt x="3472" y="181"/>
                      <a:pt x="2080" y="1058"/>
                      <a:pt x="1121" y="2244"/>
                    </a:cubicBezTo>
                    <a:cubicBezTo>
                      <a:pt x="668" y="2805"/>
                      <a:pt x="1" y="3885"/>
                      <a:pt x="549" y="4554"/>
                    </a:cubicBezTo>
                    <a:cubicBezTo>
                      <a:pt x="889" y="4970"/>
                      <a:pt x="1546" y="5107"/>
                      <a:pt x="2181" y="5107"/>
                    </a:cubicBezTo>
                    <a:cubicBezTo>
                      <a:pt x="2609" y="5107"/>
                      <a:pt x="3027" y="5045"/>
                      <a:pt x="3330" y="4963"/>
                    </a:cubicBezTo>
                    <a:cubicBezTo>
                      <a:pt x="4338" y="4695"/>
                      <a:pt x="5222" y="4098"/>
                      <a:pt x="6088" y="3510"/>
                    </a:cubicBezTo>
                    <a:cubicBezTo>
                      <a:pt x="6774" y="3044"/>
                      <a:pt x="7498" y="2530"/>
                      <a:pt x="7793" y="1754"/>
                    </a:cubicBezTo>
                    <a:cubicBezTo>
                      <a:pt x="7852" y="1597"/>
                      <a:pt x="7891" y="1426"/>
                      <a:pt x="7858" y="1263"/>
                    </a:cubicBezTo>
                    <a:cubicBezTo>
                      <a:pt x="7826" y="1121"/>
                      <a:pt x="7741" y="999"/>
                      <a:pt x="7647" y="887"/>
                    </a:cubicBezTo>
                    <a:cubicBezTo>
                      <a:pt x="7109" y="260"/>
                      <a:pt x="6256" y="0"/>
                      <a:pt x="5419"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81" name="Google Shape;481;p23"/>
              <p:cNvSpPr/>
              <p:nvPr/>
            </p:nvSpPr>
            <p:spPr>
              <a:xfrm>
                <a:off x="4733854" y="824999"/>
                <a:ext cx="478568" cy="321199"/>
              </a:xfrm>
              <a:custGeom>
                <a:avLst/>
                <a:gdLst/>
                <a:ahLst/>
                <a:cxnLst/>
                <a:rect l="l" t="t" r="r" b="b"/>
                <a:pathLst>
                  <a:path w="7658" h="5140" extrusionOk="0">
                    <a:moveTo>
                      <a:pt x="1532" y="1"/>
                    </a:moveTo>
                    <a:cubicBezTo>
                      <a:pt x="1381" y="1"/>
                      <a:pt x="1248" y="16"/>
                      <a:pt x="1151" y="57"/>
                    </a:cubicBezTo>
                    <a:cubicBezTo>
                      <a:pt x="1" y="549"/>
                      <a:pt x="1574" y="2444"/>
                      <a:pt x="2074" y="2918"/>
                    </a:cubicBezTo>
                    <a:cubicBezTo>
                      <a:pt x="3017" y="3808"/>
                      <a:pt x="4146" y="4497"/>
                      <a:pt x="5369" y="4925"/>
                    </a:cubicBezTo>
                    <a:cubicBezTo>
                      <a:pt x="5698" y="5042"/>
                      <a:pt x="6041" y="5140"/>
                      <a:pt x="6389" y="5140"/>
                    </a:cubicBezTo>
                    <a:cubicBezTo>
                      <a:pt x="6439" y="5140"/>
                      <a:pt x="6490" y="5138"/>
                      <a:pt x="6541" y="5134"/>
                    </a:cubicBezTo>
                    <a:cubicBezTo>
                      <a:pt x="6939" y="5100"/>
                      <a:pt x="7343" y="4896"/>
                      <a:pt x="7526" y="4541"/>
                    </a:cubicBezTo>
                    <a:cubicBezTo>
                      <a:pt x="7658" y="4278"/>
                      <a:pt x="7658" y="3967"/>
                      <a:pt x="7615" y="3677"/>
                    </a:cubicBezTo>
                    <a:cubicBezTo>
                      <a:pt x="7425" y="2407"/>
                      <a:pt x="6457" y="1350"/>
                      <a:pt x="5304" y="791"/>
                    </a:cubicBezTo>
                    <a:cubicBezTo>
                      <a:pt x="4579" y="441"/>
                      <a:pt x="3788" y="266"/>
                      <a:pt x="2992" y="190"/>
                    </a:cubicBezTo>
                    <a:cubicBezTo>
                      <a:pt x="2669" y="158"/>
                      <a:pt x="2008" y="1"/>
                      <a:pt x="1532"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82" name="Google Shape;482;p23"/>
              <p:cNvSpPr/>
              <p:nvPr/>
            </p:nvSpPr>
            <p:spPr>
              <a:xfrm>
                <a:off x="4301405" y="490418"/>
                <a:ext cx="434323" cy="386563"/>
              </a:xfrm>
              <a:custGeom>
                <a:avLst/>
                <a:gdLst/>
                <a:ahLst/>
                <a:cxnLst/>
                <a:rect l="l" t="t" r="r" b="b"/>
                <a:pathLst>
                  <a:path w="6950" h="6186" extrusionOk="0">
                    <a:moveTo>
                      <a:pt x="1243" y="1"/>
                    </a:moveTo>
                    <a:cubicBezTo>
                      <a:pt x="1225" y="1"/>
                      <a:pt x="1207" y="1"/>
                      <a:pt x="1189" y="2"/>
                    </a:cubicBezTo>
                    <a:cubicBezTo>
                      <a:pt x="1022" y="5"/>
                      <a:pt x="849" y="33"/>
                      <a:pt x="710" y="127"/>
                    </a:cubicBezTo>
                    <a:cubicBezTo>
                      <a:pt x="592" y="210"/>
                      <a:pt x="508" y="335"/>
                      <a:pt x="442" y="463"/>
                    </a:cubicBezTo>
                    <a:cubicBezTo>
                      <a:pt x="1" y="1326"/>
                      <a:pt x="189" y="2396"/>
                      <a:pt x="648" y="3250"/>
                    </a:cubicBezTo>
                    <a:cubicBezTo>
                      <a:pt x="1368" y="4596"/>
                      <a:pt x="2706" y="5552"/>
                      <a:pt x="4168" y="5992"/>
                    </a:cubicBezTo>
                    <a:cubicBezTo>
                      <a:pt x="4488" y="6089"/>
                      <a:pt x="4928" y="6185"/>
                      <a:pt x="5350" y="6185"/>
                    </a:cubicBezTo>
                    <a:cubicBezTo>
                      <a:pt x="5839" y="6185"/>
                      <a:pt x="6303" y="6056"/>
                      <a:pt x="6524" y="5647"/>
                    </a:cubicBezTo>
                    <a:cubicBezTo>
                      <a:pt x="6949" y="4856"/>
                      <a:pt x="6317" y="3539"/>
                      <a:pt x="5846" y="2919"/>
                    </a:cubicBezTo>
                    <a:cubicBezTo>
                      <a:pt x="5215" y="2088"/>
                      <a:pt x="4326" y="1493"/>
                      <a:pt x="3459" y="916"/>
                    </a:cubicBezTo>
                    <a:cubicBezTo>
                      <a:pt x="2784" y="468"/>
                      <a:pt x="2050" y="1"/>
                      <a:pt x="1243"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83" name="Google Shape;483;p23"/>
              <p:cNvSpPr/>
              <p:nvPr/>
            </p:nvSpPr>
            <p:spPr>
              <a:xfrm>
                <a:off x="4451865" y="537332"/>
                <a:ext cx="582838" cy="569123"/>
              </a:xfrm>
              <a:custGeom>
                <a:avLst/>
                <a:gdLst/>
                <a:ahLst/>
                <a:cxnLst/>
                <a:rect l="l" t="t" r="r" b="b"/>
                <a:pathLst>
                  <a:path w="3180" h="3105" extrusionOk="0">
                    <a:moveTo>
                      <a:pt x="1786" y="1"/>
                    </a:moveTo>
                    <a:cubicBezTo>
                      <a:pt x="1060" y="1"/>
                      <a:pt x="280" y="550"/>
                      <a:pt x="104" y="1245"/>
                    </a:cubicBezTo>
                    <a:cubicBezTo>
                      <a:pt x="0" y="1664"/>
                      <a:pt x="86" y="2125"/>
                      <a:pt x="337" y="2476"/>
                    </a:cubicBezTo>
                    <a:cubicBezTo>
                      <a:pt x="618" y="2872"/>
                      <a:pt x="1104" y="3104"/>
                      <a:pt x="1589" y="3104"/>
                    </a:cubicBezTo>
                    <a:cubicBezTo>
                      <a:pt x="1713" y="3104"/>
                      <a:pt x="1837" y="3089"/>
                      <a:pt x="1957" y="3057"/>
                    </a:cubicBezTo>
                    <a:cubicBezTo>
                      <a:pt x="2547" y="2900"/>
                      <a:pt x="3014" y="2361"/>
                      <a:pt x="3092" y="1756"/>
                    </a:cubicBezTo>
                    <a:cubicBezTo>
                      <a:pt x="3180" y="1063"/>
                      <a:pt x="2659" y="56"/>
                      <a:pt x="1882" y="4"/>
                    </a:cubicBezTo>
                    <a:cubicBezTo>
                      <a:pt x="1850" y="2"/>
                      <a:pt x="1818" y="1"/>
                      <a:pt x="1786" y="1"/>
                    </a:cubicBezTo>
                    <a:close/>
                  </a:path>
                </a:pathLst>
              </a:custGeom>
              <a:solidFill>
                <a:schemeClr val="accen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84" name="Google Shape;484;p23"/>
              <p:cNvSpPr/>
              <p:nvPr/>
            </p:nvSpPr>
            <p:spPr>
              <a:xfrm>
                <a:off x="4525004" y="796067"/>
                <a:ext cx="73800" cy="73800"/>
              </a:xfrm>
              <a:prstGeom prst="ellipse">
                <a:avLst/>
              </a:prstGeom>
              <a:solidFill>
                <a:schemeClr val="lt2"/>
              </a:solid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85" name="Google Shape;485;p23"/>
              <p:cNvSpPr/>
              <p:nvPr/>
            </p:nvSpPr>
            <p:spPr>
              <a:xfrm>
                <a:off x="4873691" y="796067"/>
                <a:ext cx="73800" cy="73800"/>
              </a:xfrm>
              <a:prstGeom prst="ellipse">
                <a:avLst/>
              </a:prstGeom>
              <a:solidFill>
                <a:schemeClr val="lt2"/>
              </a:solid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86" name="Google Shape;486;p23"/>
              <p:cNvSpPr/>
              <p:nvPr/>
            </p:nvSpPr>
            <p:spPr>
              <a:xfrm rot="8100000">
                <a:off x="4649704" y="692150"/>
                <a:ext cx="173100" cy="173100"/>
              </a:xfrm>
              <a:prstGeom prst="arc">
                <a:avLst>
                  <a:gd name="adj1" fmla="val 16200000"/>
                  <a:gd name="adj2" fmla="val 0"/>
                </a:avLst>
              </a:prstGeom>
              <a:no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487" name="Google Shape;487;p23"/>
            <p:cNvSpPr/>
            <p:nvPr/>
          </p:nvSpPr>
          <p:spPr>
            <a:xfrm>
              <a:off x="754725" y="3765950"/>
              <a:ext cx="126025" cy="100300"/>
            </a:xfrm>
            <a:custGeom>
              <a:avLst/>
              <a:gdLst/>
              <a:ahLst/>
              <a:cxnLst/>
              <a:rect l="l" t="t" r="r" b="b"/>
              <a:pathLst>
                <a:path w="5041" h="4012" extrusionOk="0">
                  <a:moveTo>
                    <a:pt x="0" y="59"/>
                  </a:moveTo>
                  <a:lnTo>
                    <a:pt x="0" y="59"/>
                  </a:lnTo>
                  <a:cubicBezTo>
                    <a:pt x="0" y="60"/>
                    <a:pt x="0" y="60"/>
                    <a:pt x="0" y="60"/>
                  </a:cubicBezTo>
                  <a:lnTo>
                    <a:pt x="0" y="60"/>
                  </a:lnTo>
                  <a:cubicBezTo>
                    <a:pt x="0" y="60"/>
                    <a:pt x="0" y="60"/>
                    <a:pt x="0" y="59"/>
                  </a:cubicBezTo>
                  <a:close/>
                  <a:moveTo>
                    <a:pt x="3325" y="0"/>
                  </a:moveTo>
                  <a:cubicBezTo>
                    <a:pt x="3037" y="215"/>
                    <a:pt x="2286" y="971"/>
                    <a:pt x="1944" y="971"/>
                  </a:cubicBezTo>
                  <a:cubicBezTo>
                    <a:pt x="1917" y="971"/>
                    <a:pt x="1892" y="967"/>
                    <a:pt x="1871" y="957"/>
                  </a:cubicBezTo>
                  <a:cubicBezTo>
                    <a:pt x="1551" y="807"/>
                    <a:pt x="108" y="194"/>
                    <a:pt x="0" y="60"/>
                  </a:cubicBezTo>
                  <a:lnTo>
                    <a:pt x="0" y="60"/>
                  </a:lnTo>
                  <a:cubicBezTo>
                    <a:pt x="420" y="590"/>
                    <a:pt x="843" y="1122"/>
                    <a:pt x="1263" y="1653"/>
                  </a:cubicBezTo>
                  <a:cubicBezTo>
                    <a:pt x="850" y="1919"/>
                    <a:pt x="455" y="2209"/>
                    <a:pt x="81" y="2528"/>
                  </a:cubicBezTo>
                  <a:cubicBezTo>
                    <a:pt x="612" y="2498"/>
                    <a:pt x="1709" y="2433"/>
                    <a:pt x="1986" y="2433"/>
                  </a:cubicBezTo>
                  <a:cubicBezTo>
                    <a:pt x="2021" y="2433"/>
                    <a:pt x="2043" y="2434"/>
                    <a:pt x="2049" y="2436"/>
                  </a:cubicBezTo>
                  <a:cubicBezTo>
                    <a:pt x="2124" y="2464"/>
                    <a:pt x="2928" y="3539"/>
                    <a:pt x="3280" y="4011"/>
                  </a:cubicBezTo>
                  <a:cubicBezTo>
                    <a:pt x="3216" y="3436"/>
                    <a:pt x="3223" y="2853"/>
                    <a:pt x="3300" y="2280"/>
                  </a:cubicBezTo>
                  <a:cubicBezTo>
                    <a:pt x="3876" y="2091"/>
                    <a:pt x="4454" y="1919"/>
                    <a:pt x="5040" y="1768"/>
                  </a:cubicBezTo>
                  <a:cubicBezTo>
                    <a:pt x="4549" y="1658"/>
                    <a:pt x="3473" y="1302"/>
                    <a:pt x="3437" y="1250"/>
                  </a:cubicBezTo>
                  <a:cubicBezTo>
                    <a:pt x="3402" y="1201"/>
                    <a:pt x="3348" y="360"/>
                    <a:pt x="3325" y="0"/>
                  </a:cubicBezTo>
                  <a:close/>
                </a:path>
              </a:pathLst>
            </a:custGeom>
            <a:solidFill>
              <a:schemeClr val="accen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88" name="Google Shape;488;p23"/>
            <p:cNvSpPr/>
            <p:nvPr/>
          </p:nvSpPr>
          <p:spPr>
            <a:xfrm>
              <a:off x="777075" y="3620500"/>
              <a:ext cx="165425" cy="122225"/>
            </a:xfrm>
            <a:custGeom>
              <a:avLst/>
              <a:gdLst/>
              <a:ahLst/>
              <a:cxnLst/>
              <a:rect l="l" t="t" r="r" b="b"/>
              <a:pathLst>
                <a:path w="6617" h="4889" extrusionOk="0">
                  <a:moveTo>
                    <a:pt x="1" y="1030"/>
                  </a:moveTo>
                  <a:lnTo>
                    <a:pt x="1" y="1030"/>
                  </a:lnTo>
                  <a:cubicBezTo>
                    <a:pt x="1" y="1030"/>
                    <a:pt x="1" y="1030"/>
                    <a:pt x="2" y="1031"/>
                  </a:cubicBezTo>
                  <a:lnTo>
                    <a:pt x="2" y="1031"/>
                  </a:lnTo>
                  <a:cubicBezTo>
                    <a:pt x="1" y="1030"/>
                    <a:pt x="1" y="1030"/>
                    <a:pt x="1" y="1030"/>
                  </a:cubicBezTo>
                  <a:close/>
                  <a:moveTo>
                    <a:pt x="4024" y="0"/>
                  </a:moveTo>
                  <a:cubicBezTo>
                    <a:pt x="3722" y="362"/>
                    <a:pt x="2975" y="1586"/>
                    <a:pt x="2570" y="1586"/>
                  </a:cubicBezTo>
                  <a:cubicBezTo>
                    <a:pt x="2557" y="1586"/>
                    <a:pt x="2545" y="1585"/>
                    <a:pt x="2533" y="1582"/>
                  </a:cubicBezTo>
                  <a:cubicBezTo>
                    <a:pt x="2101" y="1492"/>
                    <a:pt x="175" y="1165"/>
                    <a:pt x="2" y="1031"/>
                  </a:cubicBezTo>
                  <a:lnTo>
                    <a:pt x="2" y="1031"/>
                  </a:lnTo>
                  <a:cubicBezTo>
                    <a:pt x="667" y="1555"/>
                    <a:pt x="1331" y="2078"/>
                    <a:pt x="1997" y="2603"/>
                  </a:cubicBezTo>
                  <a:cubicBezTo>
                    <a:pt x="1569" y="3043"/>
                    <a:pt x="1173" y="3512"/>
                    <a:pt x="810" y="4007"/>
                  </a:cubicBezTo>
                  <a:lnTo>
                    <a:pt x="810" y="4007"/>
                  </a:lnTo>
                  <a:cubicBezTo>
                    <a:pt x="1519" y="3793"/>
                    <a:pt x="3071" y="3328"/>
                    <a:pt x="3173" y="3328"/>
                  </a:cubicBezTo>
                  <a:cubicBezTo>
                    <a:pt x="3174" y="3328"/>
                    <a:pt x="3175" y="3328"/>
                    <a:pt x="3176" y="3328"/>
                  </a:cubicBezTo>
                  <a:cubicBezTo>
                    <a:pt x="3274" y="3339"/>
                    <a:pt x="4561" y="4416"/>
                    <a:pt x="5126" y="4888"/>
                  </a:cubicBezTo>
                  <a:cubicBezTo>
                    <a:pt x="4883" y="4208"/>
                    <a:pt x="4723" y="3498"/>
                    <a:pt x="4651" y="2779"/>
                  </a:cubicBezTo>
                  <a:cubicBezTo>
                    <a:pt x="5294" y="2382"/>
                    <a:pt x="5951" y="2006"/>
                    <a:pt x="6617" y="1654"/>
                  </a:cubicBezTo>
                  <a:lnTo>
                    <a:pt x="6617" y="1654"/>
                  </a:lnTo>
                  <a:cubicBezTo>
                    <a:pt x="6599" y="1654"/>
                    <a:pt x="6581" y="1654"/>
                    <a:pt x="6562" y="1654"/>
                  </a:cubicBezTo>
                  <a:cubicBezTo>
                    <a:pt x="5911" y="1654"/>
                    <a:pt x="4578" y="1538"/>
                    <a:pt x="4520" y="1487"/>
                  </a:cubicBezTo>
                  <a:cubicBezTo>
                    <a:pt x="4464" y="1438"/>
                    <a:pt x="4155" y="432"/>
                    <a:pt x="4024" y="0"/>
                  </a:cubicBezTo>
                  <a:close/>
                </a:path>
              </a:pathLst>
            </a:custGeom>
            <a:solidFill>
              <a:schemeClr val="accen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cxnSp>
        <p:nvCxnSpPr>
          <p:cNvPr id="489" name="Google Shape;489;p23"/>
          <p:cNvCxnSpPr/>
          <p:nvPr/>
        </p:nvCxnSpPr>
        <p:spPr>
          <a:xfrm>
            <a:off x="1112467" y="1574000"/>
            <a:ext cx="669200" cy="0"/>
          </a:xfrm>
          <a:prstGeom prst="straightConnector1">
            <a:avLst/>
          </a:prstGeom>
          <a:noFill/>
          <a:ln w="19050" cap="rnd" cmpd="sng">
            <a:solidFill>
              <a:schemeClr val="accent3"/>
            </a:solidFill>
            <a:prstDash val="dashDot"/>
            <a:round/>
            <a:headEnd type="none" w="med" len="med"/>
            <a:tailEnd type="none" w="med" len="med"/>
          </a:ln>
        </p:spPr>
      </p:cxnSp>
      <p:sp>
        <p:nvSpPr>
          <p:cNvPr id="490" name="Google Shape;490;p23"/>
          <p:cNvSpPr txBox="1">
            <a:spLocks noGrp="1"/>
          </p:cNvSpPr>
          <p:nvPr>
            <p:ph type="title"/>
          </p:nvPr>
        </p:nvSpPr>
        <p:spPr>
          <a:xfrm>
            <a:off x="960000" y="821600"/>
            <a:ext cx="10272000" cy="752400"/>
          </a:xfrm>
          <a:prstGeom prst="rect">
            <a:avLst/>
          </a:prstGeom>
        </p:spPr>
        <p:txBody>
          <a:bodyPr spcFirstLastPara="1" wrap="square" lIns="91425" tIns="91425" rIns="91425" bIns="91425" anchor="ctr" anchorCtr="0">
            <a:noAutofit/>
          </a:bodyPr>
          <a:lstStyle>
            <a:lvl1pPr lvl="0" rtl="0">
              <a:spcBef>
                <a:spcPts val="0"/>
              </a:spcBef>
              <a:spcAft>
                <a:spcPts val="0"/>
              </a:spcAft>
              <a:buSzPts val="2800"/>
              <a:buNone/>
              <a:defRPr b="1"/>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491" name="Google Shape;491;p23"/>
          <p:cNvSpPr txBox="1">
            <a:spLocks noGrp="1"/>
          </p:cNvSpPr>
          <p:nvPr>
            <p:ph type="subTitle" idx="1"/>
          </p:nvPr>
        </p:nvSpPr>
        <p:spPr>
          <a:xfrm>
            <a:off x="2958400" y="2512467"/>
            <a:ext cx="6275200" cy="28336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lt2"/>
              </a:buClr>
              <a:buSzPts val="1400"/>
              <a:buChar char="●"/>
              <a:defRPr/>
            </a:lvl1pPr>
            <a:lvl2pPr lvl="1" algn="ctr" rtl="0">
              <a:lnSpc>
                <a:spcPct val="100000"/>
              </a:lnSpc>
              <a:spcBef>
                <a:spcPts val="2133"/>
              </a:spcBef>
              <a:spcAft>
                <a:spcPts val="0"/>
              </a:spcAft>
              <a:buSzPts val="1400"/>
              <a:buChar char="○"/>
              <a:defRPr/>
            </a:lvl2pPr>
            <a:lvl3pPr lvl="2" algn="ctr" rtl="0">
              <a:lnSpc>
                <a:spcPct val="100000"/>
              </a:lnSpc>
              <a:spcBef>
                <a:spcPts val="2133"/>
              </a:spcBef>
              <a:spcAft>
                <a:spcPts val="0"/>
              </a:spcAft>
              <a:buSzPts val="1400"/>
              <a:buChar char="■"/>
              <a:defRPr/>
            </a:lvl3pPr>
            <a:lvl4pPr lvl="3" algn="ctr" rtl="0">
              <a:lnSpc>
                <a:spcPct val="100000"/>
              </a:lnSpc>
              <a:spcBef>
                <a:spcPts val="2133"/>
              </a:spcBef>
              <a:spcAft>
                <a:spcPts val="0"/>
              </a:spcAft>
              <a:buSzPts val="1400"/>
              <a:buChar char="●"/>
              <a:defRPr/>
            </a:lvl4pPr>
            <a:lvl5pPr lvl="4" algn="ctr" rtl="0">
              <a:lnSpc>
                <a:spcPct val="100000"/>
              </a:lnSpc>
              <a:spcBef>
                <a:spcPts val="2133"/>
              </a:spcBef>
              <a:spcAft>
                <a:spcPts val="0"/>
              </a:spcAft>
              <a:buSzPts val="1400"/>
              <a:buChar char="○"/>
              <a:defRPr/>
            </a:lvl5pPr>
            <a:lvl6pPr lvl="5" algn="ctr" rtl="0">
              <a:lnSpc>
                <a:spcPct val="100000"/>
              </a:lnSpc>
              <a:spcBef>
                <a:spcPts val="2133"/>
              </a:spcBef>
              <a:spcAft>
                <a:spcPts val="0"/>
              </a:spcAft>
              <a:buSzPts val="1400"/>
              <a:buChar char="■"/>
              <a:defRPr/>
            </a:lvl6pPr>
            <a:lvl7pPr lvl="6" algn="ctr" rtl="0">
              <a:lnSpc>
                <a:spcPct val="100000"/>
              </a:lnSpc>
              <a:spcBef>
                <a:spcPts val="2133"/>
              </a:spcBef>
              <a:spcAft>
                <a:spcPts val="0"/>
              </a:spcAft>
              <a:buSzPts val="1400"/>
              <a:buChar char="●"/>
              <a:defRPr/>
            </a:lvl7pPr>
            <a:lvl8pPr lvl="7" algn="ctr" rtl="0">
              <a:lnSpc>
                <a:spcPct val="100000"/>
              </a:lnSpc>
              <a:spcBef>
                <a:spcPts val="2133"/>
              </a:spcBef>
              <a:spcAft>
                <a:spcPts val="0"/>
              </a:spcAft>
              <a:buSzPts val="1400"/>
              <a:buChar char="○"/>
              <a:defRPr/>
            </a:lvl8pPr>
            <a:lvl9pPr lvl="8" algn="ctr" rtl="0">
              <a:lnSpc>
                <a:spcPct val="100000"/>
              </a:lnSpc>
              <a:spcBef>
                <a:spcPts val="2133"/>
              </a:spcBef>
              <a:spcAft>
                <a:spcPts val="2133"/>
              </a:spcAft>
              <a:buSzPts val="1400"/>
              <a:buChar char="■"/>
              <a:defRPr/>
            </a:lvl9pPr>
          </a:lstStyle>
          <a:p>
            <a:endParaRPr/>
          </a:p>
        </p:txBody>
      </p:sp>
    </p:spTree>
    <p:extLst>
      <p:ext uri="{BB962C8B-B14F-4D97-AF65-F5344CB8AC3E}">
        <p14:creationId xmlns:p14="http://schemas.microsoft.com/office/powerpoint/2010/main" val="3106180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Title and text 4">
  <p:cSld name="Title and text 4">
    <p:spTree>
      <p:nvGrpSpPr>
        <p:cNvPr id="1" name="Shape 492"/>
        <p:cNvGrpSpPr/>
        <p:nvPr/>
      </p:nvGrpSpPr>
      <p:grpSpPr>
        <a:xfrm>
          <a:off x="0" y="0"/>
          <a:ext cx="0" cy="0"/>
          <a:chOff x="0" y="0"/>
          <a:chExt cx="0" cy="0"/>
        </a:xfrm>
      </p:grpSpPr>
      <p:cxnSp>
        <p:nvCxnSpPr>
          <p:cNvPr id="493" name="Google Shape;493;p24"/>
          <p:cNvCxnSpPr/>
          <p:nvPr/>
        </p:nvCxnSpPr>
        <p:spPr>
          <a:xfrm>
            <a:off x="1112467" y="1574000"/>
            <a:ext cx="669200" cy="0"/>
          </a:xfrm>
          <a:prstGeom prst="straightConnector1">
            <a:avLst/>
          </a:prstGeom>
          <a:noFill/>
          <a:ln w="19050" cap="rnd" cmpd="sng">
            <a:solidFill>
              <a:schemeClr val="accent3"/>
            </a:solidFill>
            <a:prstDash val="dashDot"/>
            <a:round/>
            <a:headEnd type="none" w="med" len="med"/>
            <a:tailEnd type="none" w="med" len="med"/>
          </a:ln>
        </p:spPr>
      </p:cxnSp>
      <p:sp>
        <p:nvSpPr>
          <p:cNvPr id="494" name="Google Shape;494;p24"/>
          <p:cNvSpPr txBox="1">
            <a:spLocks noGrp="1"/>
          </p:cNvSpPr>
          <p:nvPr>
            <p:ph type="title"/>
          </p:nvPr>
        </p:nvSpPr>
        <p:spPr>
          <a:xfrm>
            <a:off x="960000" y="821600"/>
            <a:ext cx="10272000" cy="752400"/>
          </a:xfrm>
          <a:prstGeom prst="rect">
            <a:avLst/>
          </a:prstGeom>
        </p:spPr>
        <p:txBody>
          <a:bodyPr spcFirstLastPara="1" wrap="square" lIns="91425" tIns="91425" rIns="91425" bIns="91425" anchor="ctr" anchorCtr="0">
            <a:noAutofit/>
          </a:bodyPr>
          <a:lstStyle>
            <a:lvl1pPr lvl="0" rtl="0">
              <a:spcBef>
                <a:spcPts val="0"/>
              </a:spcBef>
              <a:spcAft>
                <a:spcPts val="0"/>
              </a:spcAft>
              <a:buSzPts val="2800"/>
              <a:buNone/>
              <a:defRPr b="1"/>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495" name="Google Shape;495;p24"/>
          <p:cNvSpPr txBox="1">
            <a:spLocks noGrp="1"/>
          </p:cNvSpPr>
          <p:nvPr>
            <p:ph type="subTitle" idx="1"/>
          </p:nvPr>
        </p:nvSpPr>
        <p:spPr>
          <a:xfrm>
            <a:off x="2273884" y="3320567"/>
            <a:ext cx="3597600" cy="1474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lt2"/>
              </a:buClr>
              <a:buSzPts val="1400"/>
              <a:buChar char="●"/>
              <a:defRPr/>
            </a:lvl1pPr>
            <a:lvl2pPr lvl="1" algn="ctr" rtl="0">
              <a:lnSpc>
                <a:spcPct val="100000"/>
              </a:lnSpc>
              <a:spcBef>
                <a:spcPts val="2133"/>
              </a:spcBef>
              <a:spcAft>
                <a:spcPts val="0"/>
              </a:spcAft>
              <a:buSzPts val="1400"/>
              <a:buChar char="○"/>
              <a:defRPr/>
            </a:lvl2pPr>
            <a:lvl3pPr lvl="2" algn="ctr" rtl="0">
              <a:lnSpc>
                <a:spcPct val="100000"/>
              </a:lnSpc>
              <a:spcBef>
                <a:spcPts val="2133"/>
              </a:spcBef>
              <a:spcAft>
                <a:spcPts val="0"/>
              </a:spcAft>
              <a:buSzPts val="1400"/>
              <a:buChar char="■"/>
              <a:defRPr/>
            </a:lvl3pPr>
            <a:lvl4pPr lvl="3" algn="ctr" rtl="0">
              <a:lnSpc>
                <a:spcPct val="100000"/>
              </a:lnSpc>
              <a:spcBef>
                <a:spcPts val="2133"/>
              </a:spcBef>
              <a:spcAft>
                <a:spcPts val="0"/>
              </a:spcAft>
              <a:buSzPts val="1400"/>
              <a:buChar char="●"/>
              <a:defRPr/>
            </a:lvl4pPr>
            <a:lvl5pPr lvl="4" algn="ctr" rtl="0">
              <a:lnSpc>
                <a:spcPct val="100000"/>
              </a:lnSpc>
              <a:spcBef>
                <a:spcPts val="2133"/>
              </a:spcBef>
              <a:spcAft>
                <a:spcPts val="0"/>
              </a:spcAft>
              <a:buSzPts val="1400"/>
              <a:buChar char="○"/>
              <a:defRPr/>
            </a:lvl5pPr>
            <a:lvl6pPr lvl="5" algn="ctr" rtl="0">
              <a:lnSpc>
                <a:spcPct val="100000"/>
              </a:lnSpc>
              <a:spcBef>
                <a:spcPts val="2133"/>
              </a:spcBef>
              <a:spcAft>
                <a:spcPts val="0"/>
              </a:spcAft>
              <a:buSzPts val="1400"/>
              <a:buChar char="■"/>
              <a:defRPr/>
            </a:lvl6pPr>
            <a:lvl7pPr lvl="6" algn="ctr" rtl="0">
              <a:lnSpc>
                <a:spcPct val="100000"/>
              </a:lnSpc>
              <a:spcBef>
                <a:spcPts val="2133"/>
              </a:spcBef>
              <a:spcAft>
                <a:spcPts val="0"/>
              </a:spcAft>
              <a:buSzPts val="1400"/>
              <a:buChar char="●"/>
              <a:defRPr/>
            </a:lvl7pPr>
            <a:lvl8pPr lvl="7" algn="ctr" rtl="0">
              <a:lnSpc>
                <a:spcPct val="100000"/>
              </a:lnSpc>
              <a:spcBef>
                <a:spcPts val="2133"/>
              </a:spcBef>
              <a:spcAft>
                <a:spcPts val="0"/>
              </a:spcAft>
              <a:buSzPts val="1400"/>
              <a:buChar char="○"/>
              <a:defRPr/>
            </a:lvl8pPr>
            <a:lvl9pPr lvl="8" algn="ctr" rtl="0">
              <a:lnSpc>
                <a:spcPct val="100000"/>
              </a:lnSpc>
              <a:spcBef>
                <a:spcPts val="2133"/>
              </a:spcBef>
              <a:spcAft>
                <a:spcPts val="2133"/>
              </a:spcAft>
              <a:buSzPts val="1400"/>
              <a:buChar char="■"/>
              <a:defRPr/>
            </a:lvl9pPr>
          </a:lstStyle>
          <a:p>
            <a:endParaRPr/>
          </a:p>
        </p:txBody>
      </p:sp>
    </p:spTree>
    <p:extLst>
      <p:ext uri="{BB962C8B-B14F-4D97-AF65-F5344CB8AC3E}">
        <p14:creationId xmlns:p14="http://schemas.microsoft.com/office/powerpoint/2010/main" val="128057558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Title and text 5">
  <p:cSld name="Title and text 5">
    <p:spTree>
      <p:nvGrpSpPr>
        <p:cNvPr id="1" name="Shape 496"/>
        <p:cNvGrpSpPr/>
        <p:nvPr/>
      </p:nvGrpSpPr>
      <p:grpSpPr>
        <a:xfrm>
          <a:off x="0" y="0"/>
          <a:ext cx="0" cy="0"/>
          <a:chOff x="0" y="0"/>
          <a:chExt cx="0" cy="0"/>
        </a:xfrm>
      </p:grpSpPr>
      <p:sp>
        <p:nvSpPr>
          <p:cNvPr id="497" name="Google Shape;497;p25"/>
          <p:cNvSpPr txBox="1">
            <a:spLocks noGrp="1"/>
          </p:cNvSpPr>
          <p:nvPr>
            <p:ph type="title"/>
          </p:nvPr>
        </p:nvSpPr>
        <p:spPr>
          <a:xfrm>
            <a:off x="960000" y="821600"/>
            <a:ext cx="10272000" cy="752400"/>
          </a:xfrm>
          <a:prstGeom prst="rect">
            <a:avLst/>
          </a:prstGeom>
        </p:spPr>
        <p:txBody>
          <a:bodyPr spcFirstLastPara="1" wrap="square" lIns="91425" tIns="91425" rIns="91425" bIns="91425" anchor="ctr" anchorCtr="0">
            <a:noAutofit/>
          </a:bodyPr>
          <a:lstStyle>
            <a:lvl1pPr lvl="0" rtl="0">
              <a:spcBef>
                <a:spcPts val="0"/>
              </a:spcBef>
              <a:spcAft>
                <a:spcPts val="0"/>
              </a:spcAft>
              <a:buSzPts val="2800"/>
              <a:buNone/>
              <a:defRPr b="1"/>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498" name="Google Shape;498;p25"/>
          <p:cNvSpPr txBox="1">
            <a:spLocks noGrp="1"/>
          </p:cNvSpPr>
          <p:nvPr>
            <p:ph type="body" idx="1"/>
          </p:nvPr>
        </p:nvSpPr>
        <p:spPr>
          <a:xfrm>
            <a:off x="960000" y="3624900"/>
            <a:ext cx="10272000" cy="2512800"/>
          </a:xfrm>
          <a:prstGeom prst="rect">
            <a:avLst/>
          </a:prstGeom>
        </p:spPr>
        <p:txBody>
          <a:bodyPr spcFirstLastPara="1" wrap="square" lIns="91425" tIns="91425" rIns="91425" bIns="91425" anchor="t" anchorCtr="0">
            <a:noAutofit/>
          </a:bodyPr>
          <a:lstStyle>
            <a:lvl1pPr marL="609585" lvl="0" indent="-423323" rtl="0">
              <a:lnSpc>
                <a:spcPct val="115000"/>
              </a:lnSpc>
              <a:spcBef>
                <a:spcPts val="0"/>
              </a:spcBef>
              <a:spcAft>
                <a:spcPts val="0"/>
              </a:spcAft>
              <a:buClr>
                <a:schemeClr val="lt2"/>
              </a:buClr>
              <a:buSzPts val="1400"/>
              <a:buChar char="●"/>
              <a:defRPr>
                <a:solidFill>
                  <a:srgbClr val="434343"/>
                </a:solidFill>
              </a:defRPr>
            </a:lvl1pPr>
            <a:lvl2pPr marL="1219170" lvl="1" indent="-423323" rtl="0">
              <a:lnSpc>
                <a:spcPct val="115000"/>
              </a:lnSpc>
              <a:spcBef>
                <a:spcPts val="0"/>
              </a:spcBef>
              <a:spcAft>
                <a:spcPts val="0"/>
              </a:spcAft>
              <a:buClr>
                <a:srgbClr val="434343"/>
              </a:buClr>
              <a:buSzPts val="1400"/>
              <a:buChar char="○"/>
              <a:defRPr>
                <a:solidFill>
                  <a:srgbClr val="434343"/>
                </a:solidFill>
              </a:defRPr>
            </a:lvl2pPr>
            <a:lvl3pPr marL="1828754" lvl="2" indent="-423323" rtl="0">
              <a:lnSpc>
                <a:spcPct val="115000"/>
              </a:lnSpc>
              <a:spcBef>
                <a:spcPts val="2133"/>
              </a:spcBef>
              <a:spcAft>
                <a:spcPts val="0"/>
              </a:spcAft>
              <a:buClr>
                <a:srgbClr val="434343"/>
              </a:buClr>
              <a:buSzPts val="1400"/>
              <a:buChar char="■"/>
              <a:defRPr>
                <a:solidFill>
                  <a:srgbClr val="434343"/>
                </a:solidFill>
              </a:defRPr>
            </a:lvl3pPr>
            <a:lvl4pPr marL="2438339" lvl="3" indent="-423323" rtl="0">
              <a:lnSpc>
                <a:spcPct val="115000"/>
              </a:lnSpc>
              <a:spcBef>
                <a:spcPts val="2133"/>
              </a:spcBef>
              <a:spcAft>
                <a:spcPts val="0"/>
              </a:spcAft>
              <a:buClr>
                <a:srgbClr val="434343"/>
              </a:buClr>
              <a:buSzPts val="1400"/>
              <a:buChar char="●"/>
              <a:defRPr>
                <a:solidFill>
                  <a:srgbClr val="434343"/>
                </a:solidFill>
              </a:defRPr>
            </a:lvl4pPr>
            <a:lvl5pPr marL="3047924" lvl="4" indent="-423323" rtl="0">
              <a:lnSpc>
                <a:spcPct val="115000"/>
              </a:lnSpc>
              <a:spcBef>
                <a:spcPts val="2133"/>
              </a:spcBef>
              <a:spcAft>
                <a:spcPts val="0"/>
              </a:spcAft>
              <a:buClr>
                <a:srgbClr val="434343"/>
              </a:buClr>
              <a:buSzPts val="1400"/>
              <a:buChar char="○"/>
              <a:defRPr>
                <a:solidFill>
                  <a:srgbClr val="434343"/>
                </a:solidFill>
              </a:defRPr>
            </a:lvl5pPr>
            <a:lvl6pPr marL="3657509" lvl="5" indent="-423323" rtl="0">
              <a:lnSpc>
                <a:spcPct val="115000"/>
              </a:lnSpc>
              <a:spcBef>
                <a:spcPts val="2133"/>
              </a:spcBef>
              <a:spcAft>
                <a:spcPts val="0"/>
              </a:spcAft>
              <a:buClr>
                <a:srgbClr val="434343"/>
              </a:buClr>
              <a:buSzPts val="1400"/>
              <a:buChar char="■"/>
              <a:defRPr>
                <a:solidFill>
                  <a:srgbClr val="434343"/>
                </a:solidFill>
              </a:defRPr>
            </a:lvl6pPr>
            <a:lvl7pPr marL="4267093" lvl="6" indent="-423323" rtl="0">
              <a:lnSpc>
                <a:spcPct val="115000"/>
              </a:lnSpc>
              <a:spcBef>
                <a:spcPts val="2133"/>
              </a:spcBef>
              <a:spcAft>
                <a:spcPts val="0"/>
              </a:spcAft>
              <a:buClr>
                <a:srgbClr val="434343"/>
              </a:buClr>
              <a:buSzPts val="1400"/>
              <a:buChar char="●"/>
              <a:defRPr>
                <a:solidFill>
                  <a:srgbClr val="434343"/>
                </a:solidFill>
              </a:defRPr>
            </a:lvl7pPr>
            <a:lvl8pPr marL="4876678" lvl="7" indent="-423323" rtl="0">
              <a:lnSpc>
                <a:spcPct val="115000"/>
              </a:lnSpc>
              <a:spcBef>
                <a:spcPts val="2133"/>
              </a:spcBef>
              <a:spcAft>
                <a:spcPts val="0"/>
              </a:spcAft>
              <a:buClr>
                <a:srgbClr val="434343"/>
              </a:buClr>
              <a:buSzPts val="1400"/>
              <a:buChar char="○"/>
              <a:defRPr>
                <a:solidFill>
                  <a:srgbClr val="434343"/>
                </a:solidFill>
              </a:defRPr>
            </a:lvl8pPr>
            <a:lvl9pPr marL="5486263" lvl="8" indent="-423323" rtl="0">
              <a:lnSpc>
                <a:spcPct val="115000"/>
              </a:lnSpc>
              <a:spcBef>
                <a:spcPts val="2133"/>
              </a:spcBef>
              <a:spcAft>
                <a:spcPts val="2133"/>
              </a:spcAft>
              <a:buClr>
                <a:srgbClr val="434343"/>
              </a:buClr>
              <a:buSzPts val="1400"/>
              <a:buChar char="■"/>
              <a:defRPr>
                <a:solidFill>
                  <a:srgbClr val="434343"/>
                </a:solidFill>
              </a:defRPr>
            </a:lvl9pPr>
          </a:lstStyle>
          <a:p>
            <a:endParaRPr/>
          </a:p>
        </p:txBody>
      </p:sp>
      <p:cxnSp>
        <p:nvCxnSpPr>
          <p:cNvPr id="499" name="Google Shape;499;p25"/>
          <p:cNvCxnSpPr/>
          <p:nvPr/>
        </p:nvCxnSpPr>
        <p:spPr>
          <a:xfrm>
            <a:off x="1112467" y="1574000"/>
            <a:ext cx="669200" cy="0"/>
          </a:xfrm>
          <a:prstGeom prst="straightConnector1">
            <a:avLst/>
          </a:prstGeom>
          <a:noFill/>
          <a:ln w="19050" cap="rnd" cmpd="sng">
            <a:solidFill>
              <a:schemeClr val="accent3"/>
            </a:solidFill>
            <a:prstDash val="dashDot"/>
            <a:round/>
            <a:headEnd type="none" w="med" len="med"/>
            <a:tailEnd type="none" w="med" len="med"/>
          </a:ln>
        </p:spPr>
      </p:cxnSp>
      <p:grpSp>
        <p:nvGrpSpPr>
          <p:cNvPr id="500" name="Google Shape;500;p25"/>
          <p:cNvGrpSpPr/>
          <p:nvPr/>
        </p:nvGrpSpPr>
        <p:grpSpPr>
          <a:xfrm>
            <a:off x="11111994" y="603171"/>
            <a:ext cx="640845" cy="641199"/>
            <a:chOff x="106045" y="3249553"/>
            <a:chExt cx="480634" cy="480899"/>
          </a:xfrm>
        </p:grpSpPr>
        <p:sp>
          <p:nvSpPr>
            <p:cNvPr id="501" name="Google Shape;501;p25"/>
            <p:cNvSpPr/>
            <p:nvPr/>
          </p:nvSpPr>
          <p:spPr>
            <a:xfrm>
              <a:off x="106045" y="3465143"/>
              <a:ext cx="228072" cy="136438"/>
            </a:xfrm>
            <a:custGeom>
              <a:avLst/>
              <a:gdLst/>
              <a:ahLst/>
              <a:cxnLst/>
              <a:rect l="l" t="t" r="r" b="b"/>
              <a:pathLst>
                <a:path w="7656" h="4580" extrusionOk="0">
                  <a:moveTo>
                    <a:pt x="5835" y="0"/>
                  </a:moveTo>
                  <a:cubicBezTo>
                    <a:pt x="5338" y="0"/>
                    <a:pt x="4861" y="62"/>
                    <a:pt x="4618" y="115"/>
                  </a:cubicBezTo>
                  <a:cubicBezTo>
                    <a:pt x="3351" y="387"/>
                    <a:pt x="2143" y="929"/>
                    <a:pt x="1096" y="1691"/>
                  </a:cubicBezTo>
                  <a:cubicBezTo>
                    <a:pt x="772" y="1925"/>
                    <a:pt x="457" y="2190"/>
                    <a:pt x="260" y="2536"/>
                  </a:cubicBezTo>
                  <a:cubicBezTo>
                    <a:pt x="62" y="2884"/>
                    <a:pt x="0" y="3332"/>
                    <a:pt x="190" y="3684"/>
                  </a:cubicBezTo>
                  <a:cubicBezTo>
                    <a:pt x="331" y="3943"/>
                    <a:pt x="587" y="4118"/>
                    <a:pt x="851" y="4248"/>
                  </a:cubicBezTo>
                  <a:cubicBezTo>
                    <a:pt x="1318" y="4476"/>
                    <a:pt x="1829" y="4579"/>
                    <a:pt x="2345" y="4579"/>
                  </a:cubicBezTo>
                  <a:cubicBezTo>
                    <a:pt x="3104" y="4579"/>
                    <a:pt x="3875" y="4356"/>
                    <a:pt x="4538" y="3980"/>
                  </a:cubicBezTo>
                  <a:cubicBezTo>
                    <a:pt x="5237" y="3582"/>
                    <a:pt x="5828" y="3030"/>
                    <a:pt x="6345" y="2418"/>
                  </a:cubicBezTo>
                  <a:cubicBezTo>
                    <a:pt x="6622" y="2091"/>
                    <a:pt x="7410" y="1406"/>
                    <a:pt x="7496" y="976"/>
                  </a:cubicBezTo>
                  <a:cubicBezTo>
                    <a:pt x="7655" y="194"/>
                    <a:pt x="6713" y="0"/>
                    <a:pt x="5835"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02" name="Google Shape;502;p25"/>
            <p:cNvSpPr/>
            <p:nvPr/>
          </p:nvSpPr>
          <p:spPr>
            <a:xfrm>
              <a:off x="342371" y="3481587"/>
              <a:ext cx="228132" cy="153121"/>
            </a:xfrm>
            <a:custGeom>
              <a:avLst/>
              <a:gdLst/>
              <a:ahLst/>
              <a:cxnLst/>
              <a:rect l="l" t="t" r="r" b="b"/>
              <a:pathLst>
                <a:path w="7658" h="5140" extrusionOk="0">
                  <a:moveTo>
                    <a:pt x="1532" y="1"/>
                  </a:moveTo>
                  <a:cubicBezTo>
                    <a:pt x="1381" y="1"/>
                    <a:pt x="1248" y="16"/>
                    <a:pt x="1151" y="57"/>
                  </a:cubicBezTo>
                  <a:cubicBezTo>
                    <a:pt x="1" y="549"/>
                    <a:pt x="1574" y="2444"/>
                    <a:pt x="2074" y="2918"/>
                  </a:cubicBezTo>
                  <a:cubicBezTo>
                    <a:pt x="3017" y="3808"/>
                    <a:pt x="4146" y="4497"/>
                    <a:pt x="5369" y="4925"/>
                  </a:cubicBezTo>
                  <a:cubicBezTo>
                    <a:pt x="5698" y="5042"/>
                    <a:pt x="6041" y="5140"/>
                    <a:pt x="6389" y="5140"/>
                  </a:cubicBezTo>
                  <a:cubicBezTo>
                    <a:pt x="6439" y="5140"/>
                    <a:pt x="6490" y="5138"/>
                    <a:pt x="6541" y="5134"/>
                  </a:cubicBezTo>
                  <a:cubicBezTo>
                    <a:pt x="6939" y="5100"/>
                    <a:pt x="7343" y="4896"/>
                    <a:pt x="7526" y="4541"/>
                  </a:cubicBezTo>
                  <a:cubicBezTo>
                    <a:pt x="7658" y="4278"/>
                    <a:pt x="7658" y="3967"/>
                    <a:pt x="7615" y="3677"/>
                  </a:cubicBezTo>
                  <a:cubicBezTo>
                    <a:pt x="7425" y="2407"/>
                    <a:pt x="6457" y="1350"/>
                    <a:pt x="5304" y="791"/>
                  </a:cubicBezTo>
                  <a:cubicBezTo>
                    <a:pt x="4579" y="441"/>
                    <a:pt x="3788" y="266"/>
                    <a:pt x="2992" y="190"/>
                  </a:cubicBezTo>
                  <a:cubicBezTo>
                    <a:pt x="2669" y="158"/>
                    <a:pt x="2008" y="1"/>
                    <a:pt x="1532"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03" name="Google Shape;503;p25"/>
            <p:cNvSpPr/>
            <p:nvPr/>
          </p:nvSpPr>
          <p:spPr>
            <a:xfrm>
              <a:off x="275104" y="3491119"/>
              <a:ext cx="130153" cy="239333"/>
            </a:xfrm>
            <a:custGeom>
              <a:avLst/>
              <a:gdLst/>
              <a:ahLst/>
              <a:cxnLst/>
              <a:rect l="l" t="t" r="r" b="b"/>
              <a:pathLst>
                <a:path w="4369" h="8034" extrusionOk="0">
                  <a:moveTo>
                    <a:pt x="2109" y="1"/>
                  </a:moveTo>
                  <a:cubicBezTo>
                    <a:pt x="2055" y="1"/>
                    <a:pt x="2000" y="6"/>
                    <a:pt x="1944" y="16"/>
                  </a:cubicBezTo>
                  <a:cubicBezTo>
                    <a:pt x="1059" y="180"/>
                    <a:pt x="434" y="1502"/>
                    <a:pt x="250" y="2258"/>
                  </a:cubicBezTo>
                  <a:cubicBezTo>
                    <a:pt x="1" y="3272"/>
                    <a:pt x="99" y="4335"/>
                    <a:pt x="195" y="5374"/>
                  </a:cubicBezTo>
                  <a:cubicBezTo>
                    <a:pt x="274" y="6201"/>
                    <a:pt x="375" y="7084"/>
                    <a:pt x="913" y="7715"/>
                  </a:cubicBezTo>
                  <a:cubicBezTo>
                    <a:pt x="1020" y="7843"/>
                    <a:pt x="1151" y="7960"/>
                    <a:pt x="1311" y="8009"/>
                  </a:cubicBezTo>
                  <a:cubicBezTo>
                    <a:pt x="1371" y="8026"/>
                    <a:pt x="1432" y="8033"/>
                    <a:pt x="1495" y="8033"/>
                  </a:cubicBezTo>
                  <a:cubicBezTo>
                    <a:pt x="1577" y="8033"/>
                    <a:pt x="1660" y="8021"/>
                    <a:pt x="1741" y="8004"/>
                  </a:cubicBezTo>
                  <a:cubicBezTo>
                    <a:pt x="2689" y="7805"/>
                    <a:pt x="3402" y="6985"/>
                    <a:pt x="3777" y="6092"/>
                  </a:cubicBezTo>
                  <a:cubicBezTo>
                    <a:pt x="4368" y="4684"/>
                    <a:pt x="4272" y="3043"/>
                    <a:pt x="3692" y="1628"/>
                  </a:cubicBezTo>
                  <a:cubicBezTo>
                    <a:pt x="3437" y="1004"/>
                    <a:pt x="2873" y="1"/>
                    <a:pt x="2109"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04" name="Google Shape;504;p25"/>
            <p:cNvSpPr/>
            <p:nvPr/>
          </p:nvSpPr>
          <p:spPr>
            <a:xfrm>
              <a:off x="271857" y="3249553"/>
              <a:ext cx="121364" cy="234954"/>
            </a:xfrm>
            <a:custGeom>
              <a:avLst/>
              <a:gdLst/>
              <a:ahLst/>
              <a:cxnLst/>
              <a:rect l="l" t="t" r="r" b="b"/>
              <a:pathLst>
                <a:path w="4074" h="7887" extrusionOk="0">
                  <a:moveTo>
                    <a:pt x="1998" y="1"/>
                  </a:moveTo>
                  <a:cubicBezTo>
                    <a:pt x="1934" y="1"/>
                    <a:pt x="1870" y="7"/>
                    <a:pt x="1807" y="21"/>
                  </a:cubicBezTo>
                  <a:cubicBezTo>
                    <a:pt x="1519" y="81"/>
                    <a:pt x="1278" y="278"/>
                    <a:pt x="1079" y="495"/>
                  </a:cubicBezTo>
                  <a:cubicBezTo>
                    <a:pt x="212" y="1440"/>
                    <a:pt x="1" y="2859"/>
                    <a:pt x="291" y="4106"/>
                  </a:cubicBezTo>
                  <a:cubicBezTo>
                    <a:pt x="475" y="4890"/>
                    <a:pt x="836" y="5613"/>
                    <a:pt x="1279" y="6283"/>
                  </a:cubicBezTo>
                  <a:cubicBezTo>
                    <a:pt x="1516" y="6641"/>
                    <a:pt x="1949" y="7592"/>
                    <a:pt x="2336" y="7796"/>
                  </a:cubicBezTo>
                  <a:cubicBezTo>
                    <a:pt x="2454" y="7858"/>
                    <a:pt x="2564" y="7887"/>
                    <a:pt x="2668" y="7887"/>
                  </a:cubicBezTo>
                  <a:cubicBezTo>
                    <a:pt x="3539" y="7887"/>
                    <a:pt x="3930" y="5894"/>
                    <a:pt x="3977" y="5278"/>
                  </a:cubicBezTo>
                  <a:cubicBezTo>
                    <a:pt x="4073" y="3985"/>
                    <a:pt x="3898" y="2675"/>
                    <a:pt x="3462" y="1454"/>
                  </a:cubicBezTo>
                  <a:cubicBezTo>
                    <a:pt x="3330" y="1078"/>
                    <a:pt x="3164" y="700"/>
                    <a:pt x="2887" y="412"/>
                  </a:cubicBezTo>
                  <a:cubicBezTo>
                    <a:pt x="2655" y="171"/>
                    <a:pt x="2328" y="1"/>
                    <a:pt x="1998"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05" name="Google Shape;505;p25"/>
            <p:cNvSpPr/>
            <p:nvPr/>
          </p:nvSpPr>
          <p:spPr>
            <a:xfrm>
              <a:off x="136222" y="3322092"/>
              <a:ext cx="207041" cy="184281"/>
            </a:xfrm>
            <a:custGeom>
              <a:avLst/>
              <a:gdLst/>
              <a:ahLst/>
              <a:cxnLst/>
              <a:rect l="l" t="t" r="r" b="b"/>
              <a:pathLst>
                <a:path w="6950" h="6186" extrusionOk="0">
                  <a:moveTo>
                    <a:pt x="1243" y="1"/>
                  </a:moveTo>
                  <a:cubicBezTo>
                    <a:pt x="1225" y="1"/>
                    <a:pt x="1207" y="1"/>
                    <a:pt x="1189" y="2"/>
                  </a:cubicBezTo>
                  <a:cubicBezTo>
                    <a:pt x="1022" y="5"/>
                    <a:pt x="849" y="33"/>
                    <a:pt x="710" y="127"/>
                  </a:cubicBezTo>
                  <a:cubicBezTo>
                    <a:pt x="592" y="210"/>
                    <a:pt x="508" y="335"/>
                    <a:pt x="442" y="463"/>
                  </a:cubicBezTo>
                  <a:cubicBezTo>
                    <a:pt x="1" y="1326"/>
                    <a:pt x="189" y="2396"/>
                    <a:pt x="648" y="3250"/>
                  </a:cubicBezTo>
                  <a:cubicBezTo>
                    <a:pt x="1368" y="4596"/>
                    <a:pt x="2706" y="5552"/>
                    <a:pt x="4168" y="5992"/>
                  </a:cubicBezTo>
                  <a:cubicBezTo>
                    <a:pt x="4488" y="6089"/>
                    <a:pt x="4928" y="6185"/>
                    <a:pt x="5350" y="6185"/>
                  </a:cubicBezTo>
                  <a:cubicBezTo>
                    <a:pt x="5839" y="6185"/>
                    <a:pt x="6303" y="6056"/>
                    <a:pt x="6524" y="5647"/>
                  </a:cubicBezTo>
                  <a:cubicBezTo>
                    <a:pt x="6949" y="4856"/>
                    <a:pt x="6317" y="3539"/>
                    <a:pt x="5846" y="2919"/>
                  </a:cubicBezTo>
                  <a:cubicBezTo>
                    <a:pt x="5215" y="2088"/>
                    <a:pt x="4326" y="1493"/>
                    <a:pt x="3459" y="916"/>
                  </a:cubicBezTo>
                  <a:cubicBezTo>
                    <a:pt x="2784" y="468"/>
                    <a:pt x="2050" y="1"/>
                    <a:pt x="1243"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06" name="Google Shape;506;p25"/>
            <p:cNvSpPr/>
            <p:nvPr/>
          </p:nvSpPr>
          <p:spPr>
            <a:xfrm>
              <a:off x="351576" y="3343362"/>
              <a:ext cx="235103" cy="152138"/>
            </a:xfrm>
            <a:custGeom>
              <a:avLst/>
              <a:gdLst/>
              <a:ahLst/>
              <a:cxnLst/>
              <a:rect l="l" t="t" r="r" b="b"/>
              <a:pathLst>
                <a:path w="7892" h="5107" extrusionOk="0">
                  <a:moveTo>
                    <a:pt x="5419" y="0"/>
                  </a:moveTo>
                  <a:cubicBezTo>
                    <a:pt x="5275" y="0"/>
                    <a:pt x="5132" y="8"/>
                    <a:pt x="4991" y="22"/>
                  </a:cubicBezTo>
                  <a:cubicBezTo>
                    <a:pt x="3472" y="181"/>
                    <a:pt x="2080" y="1058"/>
                    <a:pt x="1121" y="2244"/>
                  </a:cubicBezTo>
                  <a:cubicBezTo>
                    <a:pt x="668" y="2805"/>
                    <a:pt x="1" y="3885"/>
                    <a:pt x="549" y="4554"/>
                  </a:cubicBezTo>
                  <a:cubicBezTo>
                    <a:pt x="889" y="4970"/>
                    <a:pt x="1546" y="5107"/>
                    <a:pt x="2181" y="5107"/>
                  </a:cubicBezTo>
                  <a:cubicBezTo>
                    <a:pt x="2609" y="5107"/>
                    <a:pt x="3027" y="5045"/>
                    <a:pt x="3330" y="4963"/>
                  </a:cubicBezTo>
                  <a:cubicBezTo>
                    <a:pt x="4338" y="4695"/>
                    <a:pt x="5222" y="4098"/>
                    <a:pt x="6088" y="3510"/>
                  </a:cubicBezTo>
                  <a:cubicBezTo>
                    <a:pt x="6774" y="3044"/>
                    <a:pt x="7498" y="2530"/>
                    <a:pt x="7793" y="1754"/>
                  </a:cubicBezTo>
                  <a:cubicBezTo>
                    <a:pt x="7852" y="1597"/>
                    <a:pt x="7891" y="1426"/>
                    <a:pt x="7858" y="1263"/>
                  </a:cubicBezTo>
                  <a:cubicBezTo>
                    <a:pt x="7826" y="1121"/>
                    <a:pt x="7741" y="999"/>
                    <a:pt x="7647" y="887"/>
                  </a:cubicBezTo>
                  <a:cubicBezTo>
                    <a:pt x="7109" y="260"/>
                    <a:pt x="6256" y="0"/>
                    <a:pt x="5419"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07" name="Google Shape;507;p25"/>
            <p:cNvSpPr/>
            <p:nvPr/>
          </p:nvSpPr>
          <p:spPr>
            <a:xfrm>
              <a:off x="207946" y="3344456"/>
              <a:ext cx="277837" cy="271299"/>
            </a:xfrm>
            <a:custGeom>
              <a:avLst/>
              <a:gdLst/>
              <a:ahLst/>
              <a:cxnLst/>
              <a:rect l="l" t="t" r="r" b="b"/>
              <a:pathLst>
                <a:path w="3180" h="3105" extrusionOk="0">
                  <a:moveTo>
                    <a:pt x="1786" y="1"/>
                  </a:moveTo>
                  <a:cubicBezTo>
                    <a:pt x="1060" y="1"/>
                    <a:pt x="280" y="550"/>
                    <a:pt x="104" y="1245"/>
                  </a:cubicBezTo>
                  <a:cubicBezTo>
                    <a:pt x="0" y="1664"/>
                    <a:pt x="86" y="2125"/>
                    <a:pt x="337" y="2476"/>
                  </a:cubicBezTo>
                  <a:cubicBezTo>
                    <a:pt x="618" y="2872"/>
                    <a:pt x="1104" y="3104"/>
                    <a:pt x="1589" y="3104"/>
                  </a:cubicBezTo>
                  <a:cubicBezTo>
                    <a:pt x="1713" y="3104"/>
                    <a:pt x="1837" y="3089"/>
                    <a:pt x="1957" y="3057"/>
                  </a:cubicBezTo>
                  <a:cubicBezTo>
                    <a:pt x="2547" y="2900"/>
                    <a:pt x="3014" y="2361"/>
                    <a:pt x="3092" y="1756"/>
                  </a:cubicBezTo>
                  <a:cubicBezTo>
                    <a:pt x="3180" y="1063"/>
                    <a:pt x="2659" y="56"/>
                    <a:pt x="1882" y="4"/>
                  </a:cubicBezTo>
                  <a:cubicBezTo>
                    <a:pt x="1850" y="2"/>
                    <a:pt x="1818" y="1"/>
                    <a:pt x="1786" y="1"/>
                  </a:cubicBezTo>
                  <a:close/>
                </a:path>
              </a:pathLst>
            </a:custGeom>
            <a:solidFill>
              <a:schemeClr val="accen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08" name="Google Shape;508;p25"/>
            <p:cNvSpPr/>
            <p:nvPr/>
          </p:nvSpPr>
          <p:spPr>
            <a:xfrm rot="8100000">
              <a:off x="302509" y="3418362"/>
              <a:ext cx="82307" cy="82307"/>
            </a:xfrm>
            <a:prstGeom prst="arc">
              <a:avLst>
                <a:gd name="adj1" fmla="val 16200000"/>
                <a:gd name="adj2" fmla="val 0"/>
              </a:avLst>
            </a:prstGeom>
            <a:no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09" name="Google Shape;509;p25"/>
            <p:cNvSpPr/>
            <p:nvPr/>
          </p:nvSpPr>
          <p:spPr>
            <a:xfrm>
              <a:off x="242812" y="3467795"/>
              <a:ext cx="35100" cy="351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10" name="Google Shape;510;p25"/>
            <p:cNvSpPr/>
            <p:nvPr/>
          </p:nvSpPr>
          <p:spPr>
            <a:xfrm>
              <a:off x="409031" y="3467795"/>
              <a:ext cx="35100" cy="351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511" name="Google Shape;511;p25"/>
          <p:cNvGrpSpPr/>
          <p:nvPr/>
        </p:nvGrpSpPr>
        <p:grpSpPr>
          <a:xfrm>
            <a:off x="10708494" y="1759105"/>
            <a:ext cx="640845" cy="641199"/>
            <a:chOff x="106045" y="3249553"/>
            <a:chExt cx="480634" cy="480899"/>
          </a:xfrm>
        </p:grpSpPr>
        <p:sp>
          <p:nvSpPr>
            <p:cNvPr id="512" name="Google Shape;512;p25"/>
            <p:cNvSpPr/>
            <p:nvPr/>
          </p:nvSpPr>
          <p:spPr>
            <a:xfrm>
              <a:off x="106045" y="3465143"/>
              <a:ext cx="228072" cy="136438"/>
            </a:xfrm>
            <a:custGeom>
              <a:avLst/>
              <a:gdLst/>
              <a:ahLst/>
              <a:cxnLst/>
              <a:rect l="l" t="t" r="r" b="b"/>
              <a:pathLst>
                <a:path w="7656" h="4580" extrusionOk="0">
                  <a:moveTo>
                    <a:pt x="5835" y="0"/>
                  </a:moveTo>
                  <a:cubicBezTo>
                    <a:pt x="5338" y="0"/>
                    <a:pt x="4861" y="62"/>
                    <a:pt x="4618" y="115"/>
                  </a:cubicBezTo>
                  <a:cubicBezTo>
                    <a:pt x="3351" y="387"/>
                    <a:pt x="2143" y="929"/>
                    <a:pt x="1096" y="1691"/>
                  </a:cubicBezTo>
                  <a:cubicBezTo>
                    <a:pt x="772" y="1925"/>
                    <a:pt x="457" y="2190"/>
                    <a:pt x="260" y="2536"/>
                  </a:cubicBezTo>
                  <a:cubicBezTo>
                    <a:pt x="62" y="2884"/>
                    <a:pt x="0" y="3332"/>
                    <a:pt x="190" y="3684"/>
                  </a:cubicBezTo>
                  <a:cubicBezTo>
                    <a:pt x="331" y="3943"/>
                    <a:pt x="587" y="4118"/>
                    <a:pt x="851" y="4248"/>
                  </a:cubicBezTo>
                  <a:cubicBezTo>
                    <a:pt x="1318" y="4476"/>
                    <a:pt x="1829" y="4579"/>
                    <a:pt x="2345" y="4579"/>
                  </a:cubicBezTo>
                  <a:cubicBezTo>
                    <a:pt x="3104" y="4579"/>
                    <a:pt x="3875" y="4356"/>
                    <a:pt x="4538" y="3980"/>
                  </a:cubicBezTo>
                  <a:cubicBezTo>
                    <a:pt x="5237" y="3582"/>
                    <a:pt x="5828" y="3030"/>
                    <a:pt x="6345" y="2418"/>
                  </a:cubicBezTo>
                  <a:cubicBezTo>
                    <a:pt x="6622" y="2091"/>
                    <a:pt x="7410" y="1406"/>
                    <a:pt x="7496" y="976"/>
                  </a:cubicBezTo>
                  <a:cubicBezTo>
                    <a:pt x="7655" y="194"/>
                    <a:pt x="6713" y="0"/>
                    <a:pt x="5835"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13" name="Google Shape;513;p25"/>
            <p:cNvSpPr/>
            <p:nvPr/>
          </p:nvSpPr>
          <p:spPr>
            <a:xfrm>
              <a:off x="342371" y="3481587"/>
              <a:ext cx="228132" cy="153121"/>
            </a:xfrm>
            <a:custGeom>
              <a:avLst/>
              <a:gdLst/>
              <a:ahLst/>
              <a:cxnLst/>
              <a:rect l="l" t="t" r="r" b="b"/>
              <a:pathLst>
                <a:path w="7658" h="5140" extrusionOk="0">
                  <a:moveTo>
                    <a:pt x="1532" y="1"/>
                  </a:moveTo>
                  <a:cubicBezTo>
                    <a:pt x="1381" y="1"/>
                    <a:pt x="1248" y="16"/>
                    <a:pt x="1151" y="57"/>
                  </a:cubicBezTo>
                  <a:cubicBezTo>
                    <a:pt x="1" y="549"/>
                    <a:pt x="1574" y="2444"/>
                    <a:pt x="2074" y="2918"/>
                  </a:cubicBezTo>
                  <a:cubicBezTo>
                    <a:pt x="3017" y="3808"/>
                    <a:pt x="4146" y="4497"/>
                    <a:pt x="5369" y="4925"/>
                  </a:cubicBezTo>
                  <a:cubicBezTo>
                    <a:pt x="5698" y="5042"/>
                    <a:pt x="6041" y="5140"/>
                    <a:pt x="6389" y="5140"/>
                  </a:cubicBezTo>
                  <a:cubicBezTo>
                    <a:pt x="6439" y="5140"/>
                    <a:pt x="6490" y="5138"/>
                    <a:pt x="6541" y="5134"/>
                  </a:cubicBezTo>
                  <a:cubicBezTo>
                    <a:pt x="6939" y="5100"/>
                    <a:pt x="7343" y="4896"/>
                    <a:pt x="7526" y="4541"/>
                  </a:cubicBezTo>
                  <a:cubicBezTo>
                    <a:pt x="7658" y="4278"/>
                    <a:pt x="7658" y="3967"/>
                    <a:pt x="7615" y="3677"/>
                  </a:cubicBezTo>
                  <a:cubicBezTo>
                    <a:pt x="7425" y="2407"/>
                    <a:pt x="6457" y="1350"/>
                    <a:pt x="5304" y="791"/>
                  </a:cubicBezTo>
                  <a:cubicBezTo>
                    <a:pt x="4579" y="441"/>
                    <a:pt x="3788" y="266"/>
                    <a:pt x="2992" y="190"/>
                  </a:cubicBezTo>
                  <a:cubicBezTo>
                    <a:pt x="2669" y="158"/>
                    <a:pt x="2008" y="1"/>
                    <a:pt x="1532"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14" name="Google Shape;514;p25"/>
            <p:cNvSpPr/>
            <p:nvPr/>
          </p:nvSpPr>
          <p:spPr>
            <a:xfrm>
              <a:off x="275104" y="3491119"/>
              <a:ext cx="130153" cy="239333"/>
            </a:xfrm>
            <a:custGeom>
              <a:avLst/>
              <a:gdLst/>
              <a:ahLst/>
              <a:cxnLst/>
              <a:rect l="l" t="t" r="r" b="b"/>
              <a:pathLst>
                <a:path w="4369" h="8034" extrusionOk="0">
                  <a:moveTo>
                    <a:pt x="2109" y="1"/>
                  </a:moveTo>
                  <a:cubicBezTo>
                    <a:pt x="2055" y="1"/>
                    <a:pt x="2000" y="6"/>
                    <a:pt x="1944" y="16"/>
                  </a:cubicBezTo>
                  <a:cubicBezTo>
                    <a:pt x="1059" y="180"/>
                    <a:pt x="434" y="1502"/>
                    <a:pt x="250" y="2258"/>
                  </a:cubicBezTo>
                  <a:cubicBezTo>
                    <a:pt x="1" y="3272"/>
                    <a:pt x="99" y="4335"/>
                    <a:pt x="195" y="5374"/>
                  </a:cubicBezTo>
                  <a:cubicBezTo>
                    <a:pt x="274" y="6201"/>
                    <a:pt x="375" y="7084"/>
                    <a:pt x="913" y="7715"/>
                  </a:cubicBezTo>
                  <a:cubicBezTo>
                    <a:pt x="1020" y="7843"/>
                    <a:pt x="1151" y="7960"/>
                    <a:pt x="1311" y="8009"/>
                  </a:cubicBezTo>
                  <a:cubicBezTo>
                    <a:pt x="1371" y="8026"/>
                    <a:pt x="1432" y="8033"/>
                    <a:pt x="1495" y="8033"/>
                  </a:cubicBezTo>
                  <a:cubicBezTo>
                    <a:pt x="1577" y="8033"/>
                    <a:pt x="1660" y="8021"/>
                    <a:pt x="1741" y="8004"/>
                  </a:cubicBezTo>
                  <a:cubicBezTo>
                    <a:pt x="2689" y="7805"/>
                    <a:pt x="3402" y="6985"/>
                    <a:pt x="3777" y="6092"/>
                  </a:cubicBezTo>
                  <a:cubicBezTo>
                    <a:pt x="4368" y="4684"/>
                    <a:pt x="4272" y="3043"/>
                    <a:pt x="3692" y="1628"/>
                  </a:cubicBezTo>
                  <a:cubicBezTo>
                    <a:pt x="3437" y="1004"/>
                    <a:pt x="2873" y="1"/>
                    <a:pt x="2109"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15" name="Google Shape;515;p25"/>
            <p:cNvSpPr/>
            <p:nvPr/>
          </p:nvSpPr>
          <p:spPr>
            <a:xfrm>
              <a:off x="271857" y="3249553"/>
              <a:ext cx="121364" cy="234954"/>
            </a:xfrm>
            <a:custGeom>
              <a:avLst/>
              <a:gdLst/>
              <a:ahLst/>
              <a:cxnLst/>
              <a:rect l="l" t="t" r="r" b="b"/>
              <a:pathLst>
                <a:path w="4074" h="7887" extrusionOk="0">
                  <a:moveTo>
                    <a:pt x="1998" y="1"/>
                  </a:moveTo>
                  <a:cubicBezTo>
                    <a:pt x="1934" y="1"/>
                    <a:pt x="1870" y="7"/>
                    <a:pt x="1807" y="21"/>
                  </a:cubicBezTo>
                  <a:cubicBezTo>
                    <a:pt x="1519" y="81"/>
                    <a:pt x="1278" y="278"/>
                    <a:pt x="1079" y="495"/>
                  </a:cubicBezTo>
                  <a:cubicBezTo>
                    <a:pt x="212" y="1440"/>
                    <a:pt x="1" y="2859"/>
                    <a:pt x="291" y="4106"/>
                  </a:cubicBezTo>
                  <a:cubicBezTo>
                    <a:pt x="475" y="4890"/>
                    <a:pt x="836" y="5613"/>
                    <a:pt x="1279" y="6283"/>
                  </a:cubicBezTo>
                  <a:cubicBezTo>
                    <a:pt x="1516" y="6641"/>
                    <a:pt x="1949" y="7592"/>
                    <a:pt x="2336" y="7796"/>
                  </a:cubicBezTo>
                  <a:cubicBezTo>
                    <a:pt x="2454" y="7858"/>
                    <a:pt x="2564" y="7887"/>
                    <a:pt x="2668" y="7887"/>
                  </a:cubicBezTo>
                  <a:cubicBezTo>
                    <a:pt x="3539" y="7887"/>
                    <a:pt x="3930" y="5894"/>
                    <a:pt x="3977" y="5278"/>
                  </a:cubicBezTo>
                  <a:cubicBezTo>
                    <a:pt x="4073" y="3985"/>
                    <a:pt x="3898" y="2675"/>
                    <a:pt x="3462" y="1454"/>
                  </a:cubicBezTo>
                  <a:cubicBezTo>
                    <a:pt x="3330" y="1078"/>
                    <a:pt x="3164" y="700"/>
                    <a:pt x="2887" y="412"/>
                  </a:cubicBezTo>
                  <a:cubicBezTo>
                    <a:pt x="2655" y="171"/>
                    <a:pt x="2328" y="1"/>
                    <a:pt x="1998"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16" name="Google Shape;516;p25"/>
            <p:cNvSpPr/>
            <p:nvPr/>
          </p:nvSpPr>
          <p:spPr>
            <a:xfrm>
              <a:off x="136222" y="3322092"/>
              <a:ext cx="207041" cy="184281"/>
            </a:xfrm>
            <a:custGeom>
              <a:avLst/>
              <a:gdLst/>
              <a:ahLst/>
              <a:cxnLst/>
              <a:rect l="l" t="t" r="r" b="b"/>
              <a:pathLst>
                <a:path w="6950" h="6186" extrusionOk="0">
                  <a:moveTo>
                    <a:pt x="1243" y="1"/>
                  </a:moveTo>
                  <a:cubicBezTo>
                    <a:pt x="1225" y="1"/>
                    <a:pt x="1207" y="1"/>
                    <a:pt x="1189" y="2"/>
                  </a:cubicBezTo>
                  <a:cubicBezTo>
                    <a:pt x="1022" y="5"/>
                    <a:pt x="849" y="33"/>
                    <a:pt x="710" y="127"/>
                  </a:cubicBezTo>
                  <a:cubicBezTo>
                    <a:pt x="592" y="210"/>
                    <a:pt x="508" y="335"/>
                    <a:pt x="442" y="463"/>
                  </a:cubicBezTo>
                  <a:cubicBezTo>
                    <a:pt x="1" y="1326"/>
                    <a:pt x="189" y="2396"/>
                    <a:pt x="648" y="3250"/>
                  </a:cubicBezTo>
                  <a:cubicBezTo>
                    <a:pt x="1368" y="4596"/>
                    <a:pt x="2706" y="5552"/>
                    <a:pt x="4168" y="5992"/>
                  </a:cubicBezTo>
                  <a:cubicBezTo>
                    <a:pt x="4488" y="6089"/>
                    <a:pt x="4928" y="6185"/>
                    <a:pt x="5350" y="6185"/>
                  </a:cubicBezTo>
                  <a:cubicBezTo>
                    <a:pt x="5839" y="6185"/>
                    <a:pt x="6303" y="6056"/>
                    <a:pt x="6524" y="5647"/>
                  </a:cubicBezTo>
                  <a:cubicBezTo>
                    <a:pt x="6949" y="4856"/>
                    <a:pt x="6317" y="3539"/>
                    <a:pt x="5846" y="2919"/>
                  </a:cubicBezTo>
                  <a:cubicBezTo>
                    <a:pt x="5215" y="2088"/>
                    <a:pt x="4326" y="1493"/>
                    <a:pt x="3459" y="916"/>
                  </a:cubicBezTo>
                  <a:cubicBezTo>
                    <a:pt x="2784" y="468"/>
                    <a:pt x="2050" y="1"/>
                    <a:pt x="1243"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17" name="Google Shape;517;p25"/>
            <p:cNvSpPr/>
            <p:nvPr/>
          </p:nvSpPr>
          <p:spPr>
            <a:xfrm>
              <a:off x="351576" y="3343362"/>
              <a:ext cx="235103" cy="152138"/>
            </a:xfrm>
            <a:custGeom>
              <a:avLst/>
              <a:gdLst/>
              <a:ahLst/>
              <a:cxnLst/>
              <a:rect l="l" t="t" r="r" b="b"/>
              <a:pathLst>
                <a:path w="7892" h="5107" extrusionOk="0">
                  <a:moveTo>
                    <a:pt x="5419" y="0"/>
                  </a:moveTo>
                  <a:cubicBezTo>
                    <a:pt x="5275" y="0"/>
                    <a:pt x="5132" y="8"/>
                    <a:pt x="4991" y="22"/>
                  </a:cubicBezTo>
                  <a:cubicBezTo>
                    <a:pt x="3472" y="181"/>
                    <a:pt x="2080" y="1058"/>
                    <a:pt x="1121" y="2244"/>
                  </a:cubicBezTo>
                  <a:cubicBezTo>
                    <a:pt x="668" y="2805"/>
                    <a:pt x="1" y="3885"/>
                    <a:pt x="549" y="4554"/>
                  </a:cubicBezTo>
                  <a:cubicBezTo>
                    <a:pt x="889" y="4970"/>
                    <a:pt x="1546" y="5107"/>
                    <a:pt x="2181" y="5107"/>
                  </a:cubicBezTo>
                  <a:cubicBezTo>
                    <a:pt x="2609" y="5107"/>
                    <a:pt x="3027" y="5045"/>
                    <a:pt x="3330" y="4963"/>
                  </a:cubicBezTo>
                  <a:cubicBezTo>
                    <a:pt x="4338" y="4695"/>
                    <a:pt x="5222" y="4098"/>
                    <a:pt x="6088" y="3510"/>
                  </a:cubicBezTo>
                  <a:cubicBezTo>
                    <a:pt x="6774" y="3044"/>
                    <a:pt x="7498" y="2530"/>
                    <a:pt x="7793" y="1754"/>
                  </a:cubicBezTo>
                  <a:cubicBezTo>
                    <a:pt x="7852" y="1597"/>
                    <a:pt x="7891" y="1426"/>
                    <a:pt x="7858" y="1263"/>
                  </a:cubicBezTo>
                  <a:cubicBezTo>
                    <a:pt x="7826" y="1121"/>
                    <a:pt x="7741" y="999"/>
                    <a:pt x="7647" y="887"/>
                  </a:cubicBezTo>
                  <a:cubicBezTo>
                    <a:pt x="7109" y="260"/>
                    <a:pt x="6256" y="0"/>
                    <a:pt x="5419"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18" name="Google Shape;518;p25"/>
            <p:cNvSpPr/>
            <p:nvPr/>
          </p:nvSpPr>
          <p:spPr>
            <a:xfrm>
              <a:off x="207946" y="3344456"/>
              <a:ext cx="277837" cy="271299"/>
            </a:xfrm>
            <a:custGeom>
              <a:avLst/>
              <a:gdLst/>
              <a:ahLst/>
              <a:cxnLst/>
              <a:rect l="l" t="t" r="r" b="b"/>
              <a:pathLst>
                <a:path w="3180" h="3105" extrusionOk="0">
                  <a:moveTo>
                    <a:pt x="1786" y="1"/>
                  </a:moveTo>
                  <a:cubicBezTo>
                    <a:pt x="1060" y="1"/>
                    <a:pt x="280" y="550"/>
                    <a:pt x="104" y="1245"/>
                  </a:cubicBezTo>
                  <a:cubicBezTo>
                    <a:pt x="0" y="1664"/>
                    <a:pt x="86" y="2125"/>
                    <a:pt x="337" y="2476"/>
                  </a:cubicBezTo>
                  <a:cubicBezTo>
                    <a:pt x="618" y="2872"/>
                    <a:pt x="1104" y="3104"/>
                    <a:pt x="1589" y="3104"/>
                  </a:cubicBezTo>
                  <a:cubicBezTo>
                    <a:pt x="1713" y="3104"/>
                    <a:pt x="1837" y="3089"/>
                    <a:pt x="1957" y="3057"/>
                  </a:cubicBezTo>
                  <a:cubicBezTo>
                    <a:pt x="2547" y="2900"/>
                    <a:pt x="3014" y="2361"/>
                    <a:pt x="3092" y="1756"/>
                  </a:cubicBezTo>
                  <a:cubicBezTo>
                    <a:pt x="3180" y="1063"/>
                    <a:pt x="2659" y="56"/>
                    <a:pt x="1882" y="4"/>
                  </a:cubicBezTo>
                  <a:cubicBezTo>
                    <a:pt x="1850" y="2"/>
                    <a:pt x="1818" y="1"/>
                    <a:pt x="1786" y="1"/>
                  </a:cubicBezTo>
                  <a:close/>
                </a:path>
              </a:pathLst>
            </a:custGeom>
            <a:solidFill>
              <a:schemeClr val="accen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19" name="Google Shape;519;p25"/>
            <p:cNvSpPr/>
            <p:nvPr/>
          </p:nvSpPr>
          <p:spPr>
            <a:xfrm rot="8100000">
              <a:off x="302509" y="3418362"/>
              <a:ext cx="82307" cy="82307"/>
            </a:xfrm>
            <a:prstGeom prst="arc">
              <a:avLst>
                <a:gd name="adj1" fmla="val 16200000"/>
                <a:gd name="adj2" fmla="val 0"/>
              </a:avLst>
            </a:prstGeom>
            <a:no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20" name="Google Shape;520;p25"/>
            <p:cNvSpPr/>
            <p:nvPr/>
          </p:nvSpPr>
          <p:spPr>
            <a:xfrm>
              <a:off x="242812" y="3467795"/>
              <a:ext cx="35100" cy="351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21" name="Google Shape;521;p25"/>
            <p:cNvSpPr/>
            <p:nvPr/>
          </p:nvSpPr>
          <p:spPr>
            <a:xfrm>
              <a:off x="409031" y="3467795"/>
              <a:ext cx="35100" cy="351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522" name="Google Shape;522;p25"/>
          <p:cNvGrpSpPr/>
          <p:nvPr/>
        </p:nvGrpSpPr>
        <p:grpSpPr>
          <a:xfrm>
            <a:off x="11297360" y="2787805"/>
            <a:ext cx="640845" cy="641199"/>
            <a:chOff x="106045" y="3249553"/>
            <a:chExt cx="480634" cy="480899"/>
          </a:xfrm>
        </p:grpSpPr>
        <p:sp>
          <p:nvSpPr>
            <p:cNvPr id="523" name="Google Shape;523;p25"/>
            <p:cNvSpPr/>
            <p:nvPr/>
          </p:nvSpPr>
          <p:spPr>
            <a:xfrm>
              <a:off x="106045" y="3465143"/>
              <a:ext cx="228072" cy="136438"/>
            </a:xfrm>
            <a:custGeom>
              <a:avLst/>
              <a:gdLst/>
              <a:ahLst/>
              <a:cxnLst/>
              <a:rect l="l" t="t" r="r" b="b"/>
              <a:pathLst>
                <a:path w="7656" h="4580" extrusionOk="0">
                  <a:moveTo>
                    <a:pt x="5835" y="0"/>
                  </a:moveTo>
                  <a:cubicBezTo>
                    <a:pt x="5338" y="0"/>
                    <a:pt x="4861" y="62"/>
                    <a:pt x="4618" y="115"/>
                  </a:cubicBezTo>
                  <a:cubicBezTo>
                    <a:pt x="3351" y="387"/>
                    <a:pt x="2143" y="929"/>
                    <a:pt x="1096" y="1691"/>
                  </a:cubicBezTo>
                  <a:cubicBezTo>
                    <a:pt x="772" y="1925"/>
                    <a:pt x="457" y="2190"/>
                    <a:pt x="260" y="2536"/>
                  </a:cubicBezTo>
                  <a:cubicBezTo>
                    <a:pt x="62" y="2884"/>
                    <a:pt x="0" y="3332"/>
                    <a:pt x="190" y="3684"/>
                  </a:cubicBezTo>
                  <a:cubicBezTo>
                    <a:pt x="331" y="3943"/>
                    <a:pt x="587" y="4118"/>
                    <a:pt x="851" y="4248"/>
                  </a:cubicBezTo>
                  <a:cubicBezTo>
                    <a:pt x="1318" y="4476"/>
                    <a:pt x="1829" y="4579"/>
                    <a:pt x="2345" y="4579"/>
                  </a:cubicBezTo>
                  <a:cubicBezTo>
                    <a:pt x="3104" y="4579"/>
                    <a:pt x="3875" y="4356"/>
                    <a:pt x="4538" y="3980"/>
                  </a:cubicBezTo>
                  <a:cubicBezTo>
                    <a:pt x="5237" y="3582"/>
                    <a:pt x="5828" y="3030"/>
                    <a:pt x="6345" y="2418"/>
                  </a:cubicBezTo>
                  <a:cubicBezTo>
                    <a:pt x="6622" y="2091"/>
                    <a:pt x="7410" y="1406"/>
                    <a:pt x="7496" y="976"/>
                  </a:cubicBezTo>
                  <a:cubicBezTo>
                    <a:pt x="7655" y="194"/>
                    <a:pt x="6713" y="0"/>
                    <a:pt x="5835"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24" name="Google Shape;524;p25"/>
            <p:cNvSpPr/>
            <p:nvPr/>
          </p:nvSpPr>
          <p:spPr>
            <a:xfrm>
              <a:off x="342371" y="3481587"/>
              <a:ext cx="228132" cy="153121"/>
            </a:xfrm>
            <a:custGeom>
              <a:avLst/>
              <a:gdLst/>
              <a:ahLst/>
              <a:cxnLst/>
              <a:rect l="l" t="t" r="r" b="b"/>
              <a:pathLst>
                <a:path w="7658" h="5140" extrusionOk="0">
                  <a:moveTo>
                    <a:pt x="1532" y="1"/>
                  </a:moveTo>
                  <a:cubicBezTo>
                    <a:pt x="1381" y="1"/>
                    <a:pt x="1248" y="16"/>
                    <a:pt x="1151" y="57"/>
                  </a:cubicBezTo>
                  <a:cubicBezTo>
                    <a:pt x="1" y="549"/>
                    <a:pt x="1574" y="2444"/>
                    <a:pt x="2074" y="2918"/>
                  </a:cubicBezTo>
                  <a:cubicBezTo>
                    <a:pt x="3017" y="3808"/>
                    <a:pt x="4146" y="4497"/>
                    <a:pt x="5369" y="4925"/>
                  </a:cubicBezTo>
                  <a:cubicBezTo>
                    <a:pt x="5698" y="5042"/>
                    <a:pt x="6041" y="5140"/>
                    <a:pt x="6389" y="5140"/>
                  </a:cubicBezTo>
                  <a:cubicBezTo>
                    <a:pt x="6439" y="5140"/>
                    <a:pt x="6490" y="5138"/>
                    <a:pt x="6541" y="5134"/>
                  </a:cubicBezTo>
                  <a:cubicBezTo>
                    <a:pt x="6939" y="5100"/>
                    <a:pt x="7343" y="4896"/>
                    <a:pt x="7526" y="4541"/>
                  </a:cubicBezTo>
                  <a:cubicBezTo>
                    <a:pt x="7658" y="4278"/>
                    <a:pt x="7658" y="3967"/>
                    <a:pt x="7615" y="3677"/>
                  </a:cubicBezTo>
                  <a:cubicBezTo>
                    <a:pt x="7425" y="2407"/>
                    <a:pt x="6457" y="1350"/>
                    <a:pt x="5304" y="791"/>
                  </a:cubicBezTo>
                  <a:cubicBezTo>
                    <a:pt x="4579" y="441"/>
                    <a:pt x="3788" y="266"/>
                    <a:pt x="2992" y="190"/>
                  </a:cubicBezTo>
                  <a:cubicBezTo>
                    <a:pt x="2669" y="158"/>
                    <a:pt x="2008" y="1"/>
                    <a:pt x="1532"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25" name="Google Shape;525;p25"/>
            <p:cNvSpPr/>
            <p:nvPr/>
          </p:nvSpPr>
          <p:spPr>
            <a:xfrm>
              <a:off x="275104" y="3491119"/>
              <a:ext cx="130153" cy="239333"/>
            </a:xfrm>
            <a:custGeom>
              <a:avLst/>
              <a:gdLst/>
              <a:ahLst/>
              <a:cxnLst/>
              <a:rect l="l" t="t" r="r" b="b"/>
              <a:pathLst>
                <a:path w="4369" h="8034" extrusionOk="0">
                  <a:moveTo>
                    <a:pt x="2109" y="1"/>
                  </a:moveTo>
                  <a:cubicBezTo>
                    <a:pt x="2055" y="1"/>
                    <a:pt x="2000" y="6"/>
                    <a:pt x="1944" y="16"/>
                  </a:cubicBezTo>
                  <a:cubicBezTo>
                    <a:pt x="1059" y="180"/>
                    <a:pt x="434" y="1502"/>
                    <a:pt x="250" y="2258"/>
                  </a:cubicBezTo>
                  <a:cubicBezTo>
                    <a:pt x="1" y="3272"/>
                    <a:pt x="99" y="4335"/>
                    <a:pt x="195" y="5374"/>
                  </a:cubicBezTo>
                  <a:cubicBezTo>
                    <a:pt x="274" y="6201"/>
                    <a:pt x="375" y="7084"/>
                    <a:pt x="913" y="7715"/>
                  </a:cubicBezTo>
                  <a:cubicBezTo>
                    <a:pt x="1020" y="7843"/>
                    <a:pt x="1151" y="7960"/>
                    <a:pt x="1311" y="8009"/>
                  </a:cubicBezTo>
                  <a:cubicBezTo>
                    <a:pt x="1371" y="8026"/>
                    <a:pt x="1432" y="8033"/>
                    <a:pt x="1495" y="8033"/>
                  </a:cubicBezTo>
                  <a:cubicBezTo>
                    <a:pt x="1577" y="8033"/>
                    <a:pt x="1660" y="8021"/>
                    <a:pt x="1741" y="8004"/>
                  </a:cubicBezTo>
                  <a:cubicBezTo>
                    <a:pt x="2689" y="7805"/>
                    <a:pt x="3402" y="6985"/>
                    <a:pt x="3777" y="6092"/>
                  </a:cubicBezTo>
                  <a:cubicBezTo>
                    <a:pt x="4368" y="4684"/>
                    <a:pt x="4272" y="3043"/>
                    <a:pt x="3692" y="1628"/>
                  </a:cubicBezTo>
                  <a:cubicBezTo>
                    <a:pt x="3437" y="1004"/>
                    <a:pt x="2873" y="1"/>
                    <a:pt x="2109"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26" name="Google Shape;526;p25"/>
            <p:cNvSpPr/>
            <p:nvPr/>
          </p:nvSpPr>
          <p:spPr>
            <a:xfrm>
              <a:off x="271857" y="3249553"/>
              <a:ext cx="121364" cy="234954"/>
            </a:xfrm>
            <a:custGeom>
              <a:avLst/>
              <a:gdLst/>
              <a:ahLst/>
              <a:cxnLst/>
              <a:rect l="l" t="t" r="r" b="b"/>
              <a:pathLst>
                <a:path w="4074" h="7887" extrusionOk="0">
                  <a:moveTo>
                    <a:pt x="1998" y="1"/>
                  </a:moveTo>
                  <a:cubicBezTo>
                    <a:pt x="1934" y="1"/>
                    <a:pt x="1870" y="7"/>
                    <a:pt x="1807" y="21"/>
                  </a:cubicBezTo>
                  <a:cubicBezTo>
                    <a:pt x="1519" y="81"/>
                    <a:pt x="1278" y="278"/>
                    <a:pt x="1079" y="495"/>
                  </a:cubicBezTo>
                  <a:cubicBezTo>
                    <a:pt x="212" y="1440"/>
                    <a:pt x="1" y="2859"/>
                    <a:pt x="291" y="4106"/>
                  </a:cubicBezTo>
                  <a:cubicBezTo>
                    <a:pt x="475" y="4890"/>
                    <a:pt x="836" y="5613"/>
                    <a:pt x="1279" y="6283"/>
                  </a:cubicBezTo>
                  <a:cubicBezTo>
                    <a:pt x="1516" y="6641"/>
                    <a:pt x="1949" y="7592"/>
                    <a:pt x="2336" y="7796"/>
                  </a:cubicBezTo>
                  <a:cubicBezTo>
                    <a:pt x="2454" y="7858"/>
                    <a:pt x="2564" y="7887"/>
                    <a:pt x="2668" y="7887"/>
                  </a:cubicBezTo>
                  <a:cubicBezTo>
                    <a:pt x="3539" y="7887"/>
                    <a:pt x="3930" y="5894"/>
                    <a:pt x="3977" y="5278"/>
                  </a:cubicBezTo>
                  <a:cubicBezTo>
                    <a:pt x="4073" y="3985"/>
                    <a:pt x="3898" y="2675"/>
                    <a:pt x="3462" y="1454"/>
                  </a:cubicBezTo>
                  <a:cubicBezTo>
                    <a:pt x="3330" y="1078"/>
                    <a:pt x="3164" y="700"/>
                    <a:pt x="2887" y="412"/>
                  </a:cubicBezTo>
                  <a:cubicBezTo>
                    <a:pt x="2655" y="171"/>
                    <a:pt x="2328" y="1"/>
                    <a:pt x="1998"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27" name="Google Shape;527;p25"/>
            <p:cNvSpPr/>
            <p:nvPr/>
          </p:nvSpPr>
          <p:spPr>
            <a:xfrm>
              <a:off x="136222" y="3322092"/>
              <a:ext cx="207041" cy="184281"/>
            </a:xfrm>
            <a:custGeom>
              <a:avLst/>
              <a:gdLst/>
              <a:ahLst/>
              <a:cxnLst/>
              <a:rect l="l" t="t" r="r" b="b"/>
              <a:pathLst>
                <a:path w="6950" h="6186" extrusionOk="0">
                  <a:moveTo>
                    <a:pt x="1243" y="1"/>
                  </a:moveTo>
                  <a:cubicBezTo>
                    <a:pt x="1225" y="1"/>
                    <a:pt x="1207" y="1"/>
                    <a:pt x="1189" y="2"/>
                  </a:cubicBezTo>
                  <a:cubicBezTo>
                    <a:pt x="1022" y="5"/>
                    <a:pt x="849" y="33"/>
                    <a:pt x="710" y="127"/>
                  </a:cubicBezTo>
                  <a:cubicBezTo>
                    <a:pt x="592" y="210"/>
                    <a:pt x="508" y="335"/>
                    <a:pt x="442" y="463"/>
                  </a:cubicBezTo>
                  <a:cubicBezTo>
                    <a:pt x="1" y="1326"/>
                    <a:pt x="189" y="2396"/>
                    <a:pt x="648" y="3250"/>
                  </a:cubicBezTo>
                  <a:cubicBezTo>
                    <a:pt x="1368" y="4596"/>
                    <a:pt x="2706" y="5552"/>
                    <a:pt x="4168" y="5992"/>
                  </a:cubicBezTo>
                  <a:cubicBezTo>
                    <a:pt x="4488" y="6089"/>
                    <a:pt x="4928" y="6185"/>
                    <a:pt x="5350" y="6185"/>
                  </a:cubicBezTo>
                  <a:cubicBezTo>
                    <a:pt x="5839" y="6185"/>
                    <a:pt x="6303" y="6056"/>
                    <a:pt x="6524" y="5647"/>
                  </a:cubicBezTo>
                  <a:cubicBezTo>
                    <a:pt x="6949" y="4856"/>
                    <a:pt x="6317" y="3539"/>
                    <a:pt x="5846" y="2919"/>
                  </a:cubicBezTo>
                  <a:cubicBezTo>
                    <a:pt x="5215" y="2088"/>
                    <a:pt x="4326" y="1493"/>
                    <a:pt x="3459" y="916"/>
                  </a:cubicBezTo>
                  <a:cubicBezTo>
                    <a:pt x="2784" y="468"/>
                    <a:pt x="2050" y="1"/>
                    <a:pt x="1243"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28" name="Google Shape;528;p25"/>
            <p:cNvSpPr/>
            <p:nvPr/>
          </p:nvSpPr>
          <p:spPr>
            <a:xfrm>
              <a:off x="351576" y="3343362"/>
              <a:ext cx="235103" cy="152138"/>
            </a:xfrm>
            <a:custGeom>
              <a:avLst/>
              <a:gdLst/>
              <a:ahLst/>
              <a:cxnLst/>
              <a:rect l="l" t="t" r="r" b="b"/>
              <a:pathLst>
                <a:path w="7892" h="5107" extrusionOk="0">
                  <a:moveTo>
                    <a:pt x="5419" y="0"/>
                  </a:moveTo>
                  <a:cubicBezTo>
                    <a:pt x="5275" y="0"/>
                    <a:pt x="5132" y="8"/>
                    <a:pt x="4991" y="22"/>
                  </a:cubicBezTo>
                  <a:cubicBezTo>
                    <a:pt x="3472" y="181"/>
                    <a:pt x="2080" y="1058"/>
                    <a:pt x="1121" y="2244"/>
                  </a:cubicBezTo>
                  <a:cubicBezTo>
                    <a:pt x="668" y="2805"/>
                    <a:pt x="1" y="3885"/>
                    <a:pt x="549" y="4554"/>
                  </a:cubicBezTo>
                  <a:cubicBezTo>
                    <a:pt x="889" y="4970"/>
                    <a:pt x="1546" y="5107"/>
                    <a:pt x="2181" y="5107"/>
                  </a:cubicBezTo>
                  <a:cubicBezTo>
                    <a:pt x="2609" y="5107"/>
                    <a:pt x="3027" y="5045"/>
                    <a:pt x="3330" y="4963"/>
                  </a:cubicBezTo>
                  <a:cubicBezTo>
                    <a:pt x="4338" y="4695"/>
                    <a:pt x="5222" y="4098"/>
                    <a:pt x="6088" y="3510"/>
                  </a:cubicBezTo>
                  <a:cubicBezTo>
                    <a:pt x="6774" y="3044"/>
                    <a:pt x="7498" y="2530"/>
                    <a:pt x="7793" y="1754"/>
                  </a:cubicBezTo>
                  <a:cubicBezTo>
                    <a:pt x="7852" y="1597"/>
                    <a:pt x="7891" y="1426"/>
                    <a:pt x="7858" y="1263"/>
                  </a:cubicBezTo>
                  <a:cubicBezTo>
                    <a:pt x="7826" y="1121"/>
                    <a:pt x="7741" y="999"/>
                    <a:pt x="7647" y="887"/>
                  </a:cubicBezTo>
                  <a:cubicBezTo>
                    <a:pt x="7109" y="260"/>
                    <a:pt x="6256" y="0"/>
                    <a:pt x="5419"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29" name="Google Shape;529;p25"/>
            <p:cNvSpPr/>
            <p:nvPr/>
          </p:nvSpPr>
          <p:spPr>
            <a:xfrm>
              <a:off x="207946" y="3344456"/>
              <a:ext cx="277837" cy="271299"/>
            </a:xfrm>
            <a:custGeom>
              <a:avLst/>
              <a:gdLst/>
              <a:ahLst/>
              <a:cxnLst/>
              <a:rect l="l" t="t" r="r" b="b"/>
              <a:pathLst>
                <a:path w="3180" h="3105" extrusionOk="0">
                  <a:moveTo>
                    <a:pt x="1786" y="1"/>
                  </a:moveTo>
                  <a:cubicBezTo>
                    <a:pt x="1060" y="1"/>
                    <a:pt x="280" y="550"/>
                    <a:pt x="104" y="1245"/>
                  </a:cubicBezTo>
                  <a:cubicBezTo>
                    <a:pt x="0" y="1664"/>
                    <a:pt x="86" y="2125"/>
                    <a:pt x="337" y="2476"/>
                  </a:cubicBezTo>
                  <a:cubicBezTo>
                    <a:pt x="618" y="2872"/>
                    <a:pt x="1104" y="3104"/>
                    <a:pt x="1589" y="3104"/>
                  </a:cubicBezTo>
                  <a:cubicBezTo>
                    <a:pt x="1713" y="3104"/>
                    <a:pt x="1837" y="3089"/>
                    <a:pt x="1957" y="3057"/>
                  </a:cubicBezTo>
                  <a:cubicBezTo>
                    <a:pt x="2547" y="2900"/>
                    <a:pt x="3014" y="2361"/>
                    <a:pt x="3092" y="1756"/>
                  </a:cubicBezTo>
                  <a:cubicBezTo>
                    <a:pt x="3180" y="1063"/>
                    <a:pt x="2659" y="56"/>
                    <a:pt x="1882" y="4"/>
                  </a:cubicBezTo>
                  <a:cubicBezTo>
                    <a:pt x="1850" y="2"/>
                    <a:pt x="1818" y="1"/>
                    <a:pt x="1786" y="1"/>
                  </a:cubicBezTo>
                  <a:close/>
                </a:path>
              </a:pathLst>
            </a:custGeom>
            <a:solidFill>
              <a:schemeClr val="accen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30" name="Google Shape;530;p25"/>
            <p:cNvSpPr/>
            <p:nvPr/>
          </p:nvSpPr>
          <p:spPr>
            <a:xfrm rot="8100000">
              <a:off x="302509" y="3418362"/>
              <a:ext cx="82307" cy="82307"/>
            </a:xfrm>
            <a:prstGeom prst="arc">
              <a:avLst>
                <a:gd name="adj1" fmla="val 16200000"/>
                <a:gd name="adj2" fmla="val 0"/>
              </a:avLst>
            </a:prstGeom>
            <a:no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31" name="Google Shape;531;p25"/>
            <p:cNvSpPr/>
            <p:nvPr/>
          </p:nvSpPr>
          <p:spPr>
            <a:xfrm>
              <a:off x="242812" y="3467795"/>
              <a:ext cx="35100" cy="351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32" name="Google Shape;532;p25"/>
            <p:cNvSpPr/>
            <p:nvPr/>
          </p:nvSpPr>
          <p:spPr>
            <a:xfrm>
              <a:off x="409031" y="3467795"/>
              <a:ext cx="35100" cy="351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533" name="Google Shape;533;p25"/>
          <p:cNvGrpSpPr/>
          <p:nvPr/>
        </p:nvGrpSpPr>
        <p:grpSpPr>
          <a:xfrm>
            <a:off x="10708494" y="4194571"/>
            <a:ext cx="640845" cy="641199"/>
            <a:chOff x="106045" y="3249553"/>
            <a:chExt cx="480634" cy="480899"/>
          </a:xfrm>
        </p:grpSpPr>
        <p:sp>
          <p:nvSpPr>
            <p:cNvPr id="534" name="Google Shape;534;p25"/>
            <p:cNvSpPr/>
            <p:nvPr/>
          </p:nvSpPr>
          <p:spPr>
            <a:xfrm>
              <a:off x="106045" y="3465143"/>
              <a:ext cx="228072" cy="136438"/>
            </a:xfrm>
            <a:custGeom>
              <a:avLst/>
              <a:gdLst/>
              <a:ahLst/>
              <a:cxnLst/>
              <a:rect l="l" t="t" r="r" b="b"/>
              <a:pathLst>
                <a:path w="7656" h="4580" extrusionOk="0">
                  <a:moveTo>
                    <a:pt x="5835" y="0"/>
                  </a:moveTo>
                  <a:cubicBezTo>
                    <a:pt x="5338" y="0"/>
                    <a:pt x="4861" y="62"/>
                    <a:pt x="4618" y="115"/>
                  </a:cubicBezTo>
                  <a:cubicBezTo>
                    <a:pt x="3351" y="387"/>
                    <a:pt x="2143" y="929"/>
                    <a:pt x="1096" y="1691"/>
                  </a:cubicBezTo>
                  <a:cubicBezTo>
                    <a:pt x="772" y="1925"/>
                    <a:pt x="457" y="2190"/>
                    <a:pt x="260" y="2536"/>
                  </a:cubicBezTo>
                  <a:cubicBezTo>
                    <a:pt x="62" y="2884"/>
                    <a:pt x="0" y="3332"/>
                    <a:pt x="190" y="3684"/>
                  </a:cubicBezTo>
                  <a:cubicBezTo>
                    <a:pt x="331" y="3943"/>
                    <a:pt x="587" y="4118"/>
                    <a:pt x="851" y="4248"/>
                  </a:cubicBezTo>
                  <a:cubicBezTo>
                    <a:pt x="1318" y="4476"/>
                    <a:pt x="1829" y="4579"/>
                    <a:pt x="2345" y="4579"/>
                  </a:cubicBezTo>
                  <a:cubicBezTo>
                    <a:pt x="3104" y="4579"/>
                    <a:pt x="3875" y="4356"/>
                    <a:pt x="4538" y="3980"/>
                  </a:cubicBezTo>
                  <a:cubicBezTo>
                    <a:pt x="5237" y="3582"/>
                    <a:pt x="5828" y="3030"/>
                    <a:pt x="6345" y="2418"/>
                  </a:cubicBezTo>
                  <a:cubicBezTo>
                    <a:pt x="6622" y="2091"/>
                    <a:pt x="7410" y="1406"/>
                    <a:pt x="7496" y="976"/>
                  </a:cubicBezTo>
                  <a:cubicBezTo>
                    <a:pt x="7655" y="194"/>
                    <a:pt x="6713" y="0"/>
                    <a:pt x="5835"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35" name="Google Shape;535;p25"/>
            <p:cNvSpPr/>
            <p:nvPr/>
          </p:nvSpPr>
          <p:spPr>
            <a:xfrm>
              <a:off x="342371" y="3481587"/>
              <a:ext cx="228132" cy="153121"/>
            </a:xfrm>
            <a:custGeom>
              <a:avLst/>
              <a:gdLst/>
              <a:ahLst/>
              <a:cxnLst/>
              <a:rect l="l" t="t" r="r" b="b"/>
              <a:pathLst>
                <a:path w="7658" h="5140" extrusionOk="0">
                  <a:moveTo>
                    <a:pt x="1532" y="1"/>
                  </a:moveTo>
                  <a:cubicBezTo>
                    <a:pt x="1381" y="1"/>
                    <a:pt x="1248" y="16"/>
                    <a:pt x="1151" y="57"/>
                  </a:cubicBezTo>
                  <a:cubicBezTo>
                    <a:pt x="1" y="549"/>
                    <a:pt x="1574" y="2444"/>
                    <a:pt x="2074" y="2918"/>
                  </a:cubicBezTo>
                  <a:cubicBezTo>
                    <a:pt x="3017" y="3808"/>
                    <a:pt x="4146" y="4497"/>
                    <a:pt x="5369" y="4925"/>
                  </a:cubicBezTo>
                  <a:cubicBezTo>
                    <a:pt x="5698" y="5042"/>
                    <a:pt x="6041" y="5140"/>
                    <a:pt x="6389" y="5140"/>
                  </a:cubicBezTo>
                  <a:cubicBezTo>
                    <a:pt x="6439" y="5140"/>
                    <a:pt x="6490" y="5138"/>
                    <a:pt x="6541" y="5134"/>
                  </a:cubicBezTo>
                  <a:cubicBezTo>
                    <a:pt x="6939" y="5100"/>
                    <a:pt x="7343" y="4896"/>
                    <a:pt x="7526" y="4541"/>
                  </a:cubicBezTo>
                  <a:cubicBezTo>
                    <a:pt x="7658" y="4278"/>
                    <a:pt x="7658" y="3967"/>
                    <a:pt x="7615" y="3677"/>
                  </a:cubicBezTo>
                  <a:cubicBezTo>
                    <a:pt x="7425" y="2407"/>
                    <a:pt x="6457" y="1350"/>
                    <a:pt x="5304" y="791"/>
                  </a:cubicBezTo>
                  <a:cubicBezTo>
                    <a:pt x="4579" y="441"/>
                    <a:pt x="3788" y="266"/>
                    <a:pt x="2992" y="190"/>
                  </a:cubicBezTo>
                  <a:cubicBezTo>
                    <a:pt x="2669" y="158"/>
                    <a:pt x="2008" y="1"/>
                    <a:pt x="1532"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36" name="Google Shape;536;p25"/>
            <p:cNvSpPr/>
            <p:nvPr/>
          </p:nvSpPr>
          <p:spPr>
            <a:xfrm>
              <a:off x="275104" y="3491119"/>
              <a:ext cx="130153" cy="239333"/>
            </a:xfrm>
            <a:custGeom>
              <a:avLst/>
              <a:gdLst/>
              <a:ahLst/>
              <a:cxnLst/>
              <a:rect l="l" t="t" r="r" b="b"/>
              <a:pathLst>
                <a:path w="4369" h="8034" extrusionOk="0">
                  <a:moveTo>
                    <a:pt x="2109" y="1"/>
                  </a:moveTo>
                  <a:cubicBezTo>
                    <a:pt x="2055" y="1"/>
                    <a:pt x="2000" y="6"/>
                    <a:pt x="1944" y="16"/>
                  </a:cubicBezTo>
                  <a:cubicBezTo>
                    <a:pt x="1059" y="180"/>
                    <a:pt x="434" y="1502"/>
                    <a:pt x="250" y="2258"/>
                  </a:cubicBezTo>
                  <a:cubicBezTo>
                    <a:pt x="1" y="3272"/>
                    <a:pt x="99" y="4335"/>
                    <a:pt x="195" y="5374"/>
                  </a:cubicBezTo>
                  <a:cubicBezTo>
                    <a:pt x="274" y="6201"/>
                    <a:pt x="375" y="7084"/>
                    <a:pt x="913" y="7715"/>
                  </a:cubicBezTo>
                  <a:cubicBezTo>
                    <a:pt x="1020" y="7843"/>
                    <a:pt x="1151" y="7960"/>
                    <a:pt x="1311" y="8009"/>
                  </a:cubicBezTo>
                  <a:cubicBezTo>
                    <a:pt x="1371" y="8026"/>
                    <a:pt x="1432" y="8033"/>
                    <a:pt x="1495" y="8033"/>
                  </a:cubicBezTo>
                  <a:cubicBezTo>
                    <a:pt x="1577" y="8033"/>
                    <a:pt x="1660" y="8021"/>
                    <a:pt x="1741" y="8004"/>
                  </a:cubicBezTo>
                  <a:cubicBezTo>
                    <a:pt x="2689" y="7805"/>
                    <a:pt x="3402" y="6985"/>
                    <a:pt x="3777" y="6092"/>
                  </a:cubicBezTo>
                  <a:cubicBezTo>
                    <a:pt x="4368" y="4684"/>
                    <a:pt x="4272" y="3043"/>
                    <a:pt x="3692" y="1628"/>
                  </a:cubicBezTo>
                  <a:cubicBezTo>
                    <a:pt x="3437" y="1004"/>
                    <a:pt x="2873" y="1"/>
                    <a:pt x="2109"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37" name="Google Shape;537;p25"/>
            <p:cNvSpPr/>
            <p:nvPr/>
          </p:nvSpPr>
          <p:spPr>
            <a:xfrm>
              <a:off x="271857" y="3249553"/>
              <a:ext cx="121364" cy="234954"/>
            </a:xfrm>
            <a:custGeom>
              <a:avLst/>
              <a:gdLst/>
              <a:ahLst/>
              <a:cxnLst/>
              <a:rect l="l" t="t" r="r" b="b"/>
              <a:pathLst>
                <a:path w="4074" h="7887" extrusionOk="0">
                  <a:moveTo>
                    <a:pt x="1998" y="1"/>
                  </a:moveTo>
                  <a:cubicBezTo>
                    <a:pt x="1934" y="1"/>
                    <a:pt x="1870" y="7"/>
                    <a:pt x="1807" y="21"/>
                  </a:cubicBezTo>
                  <a:cubicBezTo>
                    <a:pt x="1519" y="81"/>
                    <a:pt x="1278" y="278"/>
                    <a:pt x="1079" y="495"/>
                  </a:cubicBezTo>
                  <a:cubicBezTo>
                    <a:pt x="212" y="1440"/>
                    <a:pt x="1" y="2859"/>
                    <a:pt x="291" y="4106"/>
                  </a:cubicBezTo>
                  <a:cubicBezTo>
                    <a:pt x="475" y="4890"/>
                    <a:pt x="836" y="5613"/>
                    <a:pt x="1279" y="6283"/>
                  </a:cubicBezTo>
                  <a:cubicBezTo>
                    <a:pt x="1516" y="6641"/>
                    <a:pt x="1949" y="7592"/>
                    <a:pt x="2336" y="7796"/>
                  </a:cubicBezTo>
                  <a:cubicBezTo>
                    <a:pt x="2454" y="7858"/>
                    <a:pt x="2564" y="7887"/>
                    <a:pt x="2668" y="7887"/>
                  </a:cubicBezTo>
                  <a:cubicBezTo>
                    <a:pt x="3539" y="7887"/>
                    <a:pt x="3930" y="5894"/>
                    <a:pt x="3977" y="5278"/>
                  </a:cubicBezTo>
                  <a:cubicBezTo>
                    <a:pt x="4073" y="3985"/>
                    <a:pt x="3898" y="2675"/>
                    <a:pt x="3462" y="1454"/>
                  </a:cubicBezTo>
                  <a:cubicBezTo>
                    <a:pt x="3330" y="1078"/>
                    <a:pt x="3164" y="700"/>
                    <a:pt x="2887" y="412"/>
                  </a:cubicBezTo>
                  <a:cubicBezTo>
                    <a:pt x="2655" y="171"/>
                    <a:pt x="2328" y="1"/>
                    <a:pt x="1998"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38" name="Google Shape;538;p25"/>
            <p:cNvSpPr/>
            <p:nvPr/>
          </p:nvSpPr>
          <p:spPr>
            <a:xfrm>
              <a:off x="136222" y="3322092"/>
              <a:ext cx="207041" cy="184281"/>
            </a:xfrm>
            <a:custGeom>
              <a:avLst/>
              <a:gdLst/>
              <a:ahLst/>
              <a:cxnLst/>
              <a:rect l="l" t="t" r="r" b="b"/>
              <a:pathLst>
                <a:path w="6950" h="6186" extrusionOk="0">
                  <a:moveTo>
                    <a:pt x="1243" y="1"/>
                  </a:moveTo>
                  <a:cubicBezTo>
                    <a:pt x="1225" y="1"/>
                    <a:pt x="1207" y="1"/>
                    <a:pt x="1189" y="2"/>
                  </a:cubicBezTo>
                  <a:cubicBezTo>
                    <a:pt x="1022" y="5"/>
                    <a:pt x="849" y="33"/>
                    <a:pt x="710" y="127"/>
                  </a:cubicBezTo>
                  <a:cubicBezTo>
                    <a:pt x="592" y="210"/>
                    <a:pt x="508" y="335"/>
                    <a:pt x="442" y="463"/>
                  </a:cubicBezTo>
                  <a:cubicBezTo>
                    <a:pt x="1" y="1326"/>
                    <a:pt x="189" y="2396"/>
                    <a:pt x="648" y="3250"/>
                  </a:cubicBezTo>
                  <a:cubicBezTo>
                    <a:pt x="1368" y="4596"/>
                    <a:pt x="2706" y="5552"/>
                    <a:pt x="4168" y="5992"/>
                  </a:cubicBezTo>
                  <a:cubicBezTo>
                    <a:pt x="4488" y="6089"/>
                    <a:pt x="4928" y="6185"/>
                    <a:pt x="5350" y="6185"/>
                  </a:cubicBezTo>
                  <a:cubicBezTo>
                    <a:pt x="5839" y="6185"/>
                    <a:pt x="6303" y="6056"/>
                    <a:pt x="6524" y="5647"/>
                  </a:cubicBezTo>
                  <a:cubicBezTo>
                    <a:pt x="6949" y="4856"/>
                    <a:pt x="6317" y="3539"/>
                    <a:pt x="5846" y="2919"/>
                  </a:cubicBezTo>
                  <a:cubicBezTo>
                    <a:pt x="5215" y="2088"/>
                    <a:pt x="4326" y="1493"/>
                    <a:pt x="3459" y="916"/>
                  </a:cubicBezTo>
                  <a:cubicBezTo>
                    <a:pt x="2784" y="468"/>
                    <a:pt x="2050" y="1"/>
                    <a:pt x="1243"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39" name="Google Shape;539;p25"/>
            <p:cNvSpPr/>
            <p:nvPr/>
          </p:nvSpPr>
          <p:spPr>
            <a:xfrm>
              <a:off x="351576" y="3343362"/>
              <a:ext cx="235103" cy="152138"/>
            </a:xfrm>
            <a:custGeom>
              <a:avLst/>
              <a:gdLst/>
              <a:ahLst/>
              <a:cxnLst/>
              <a:rect l="l" t="t" r="r" b="b"/>
              <a:pathLst>
                <a:path w="7892" h="5107" extrusionOk="0">
                  <a:moveTo>
                    <a:pt x="5419" y="0"/>
                  </a:moveTo>
                  <a:cubicBezTo>
                    <a:pt x="5275" y="0"/>
                    <a:pt x="5132" y="8"/>
                    <a:pt x="4991" y="22"/>
                  </a:cubicBezTo>
                  <a:cubicBezTo>
                    <a:pt x="3472" y="181"/>
                    <a:pt x="2080" y="1058"/>
                    <a:pt x="1121" y="2244"/>
                  </a:cubicBezTo>
                  <a:cubicBezTo>
                    <a:pt x="668" y="2805"/>
                    <a:pt x="1" y="3885"/>
                    <a:pt x="549" y="4554"/>
                  </a:cubicBezTo>
                  <a:cubicBezTo>
                    <a:pt x="889" y="4970"/>
                    <a:pt x="1546" y="5107"/>
                    <a:pt x="2181" y="5107"/>
                  </a:cubicBezTo>
                  <a:cubicBezTo>
                    <a:pt x="2609" y="5107"/>
                    <a:pt x="3027" y="5045"/>
                    <a:pt x="3330" y="4963"/>
                  </a:cubicBezTo>
                  <a:cubicBezTo>
                    <a:pt x="4338" y="4695"/>
                    <a:pt x="5222" y="4098"/>
                    <a:pt x="6088" y="3510"/>
                  </a:cubicBezTo>
                  <a:cubicBezTo>
                    <a:pt x="6774" y="3044"/>
                    <a:pt x="7498" y="2530"/>
                    <a:pt x="7793" y="1754"/>
                  </a:cubicBezTo>
                  <a:cubicBezTo>
                    <a:pt x="7852" y="1597"/>
                    <a:pt x="7891" y="1426"/>
                    <a:pt x="7858" y="1263"/>
                  </a:cubicBezTo>
                  <a:cubicBezTo>
                    <a:pt x="7826" y="1121"/>
                    <a:pt x="7741" y="999"/>
                    <a:pt x="7647" y="887"/>
                  </a:cubicBezTo>
                  <a:cubicBezTo>
                    <a:pt x="7109" y="260"/>
                    <a:pt x="6256" y="0"/>
                    <a:pt x="5419"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0" name="Google Shape;540;p25"/>
            <p:cNvSpPr/>
            <p:nvPr/>
          </p:nvSpPr>
          <p:spPr>
            <a:xfrm>
              <a:off x="207946" y="3344456"/>
              <a:ext cx="277837" cy="271299"/>
            </a:xfrm>
            <a:custGeom>
              <a:avLst/>
              <a:gdLst/>
              <a:ahLst/>
              <a:cxnLst/>
              <a:rect l="l" t="t" r="r" b="b"/>
              <a:pathLst>
                <a:path w="3180" h="3105" extrusionOk="0">
                  <a:moveTo>
                    <a:pt x="1786" y="1"/>
                  </a:moveTo>
                  <a:cubicBezTo>
                    <a:pt x="1060" y="1"/>
                    <a:pt x="280" y="550"/>
                    <a:pt x="104" y="1245"/>
                  </a:cubicBezTo>
                  <a:cubicBezTo>
                    <a:pt x="0" y="1664"/>
                    <a:pt x="86" y="2125"/>
                    <a:pt x="337" y="2476"/>
                  </a:cubicBezTo>
                  <a:cubicBezTo>
                    <a:pt x="618" y="2872"/>
                    <a:pt x="1104" y="3104"/>
                    <a:pt x="1589" y="3104"/>
                  </a:cubicBezTo>
                  <a:cubicBezTo>
                    <a:pt x="1713" y="3104"/>
                    <a:pt x="1837" y="3089"/>
                    <a:pt x="1957" y="3057"/>
                  </a:cubicBezTo>
                  <a:cubicBezTo>
                    <a:pt x="2547" y="2900"/>
                    <a:pt x="3014" y="2361"/>
                    <a:pt x="3092" y="1756"/>
                  </a:cubicBezTo>
                  <a:cubicBezTo>
                    <a:pt x="3180" y="1063"/>
                    <a:pt x="2659" y="56"/>
                    <a:pt x="1882" y="4"/>
                  </a:cubicBezTo>
                  <a:cubicBezTo>
                    <a:pt x="1850" y="2"/>
                    <a:pt x="1818" y="1"/>
                    <a:pt x="1786" y="1"/>
                  </a:cubicBezTo>
                  <a:close/>
                </a:path>
              </a:pathLst>
            </a:custGeom>
            <a:solidFill>
              <a:schemeClr val="accen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1" name="Google Shape;541;p25"/>
            <p:cNvSpPr/>
            <p:nvPr/>
          </p:nvSpPr>
          <p:spPr>
            <a:xfrm rot="8100000">
              <a:off x="302509" y="3418362"/>
              <a:ext cx="82307" cy="82307"/>
            </a:xfrm>
            <a:prstGeom prst="arc">
              <a:avLst>
                <a:gd name="adj1" fmla="val 16200000"/>
                <a:gd name="adj2" fmla="val 0"/>
              </a:avLst>
            </a:prstGeom>
            <a:no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2" name="Google Shape;542;p25"/>
            <p:cNvSpPr/>
            <p:nvPr/>
          </p:nvSpPr>
          <p:spPr>
            <a:xfrm>
              <a:off x="242812" y="3467795"/>
              <a:ext cx="35100" cy="351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3" name="Google Shape;543;p25"/>
            <p:cNvSpPr/>
            <p:nvPr/>
          </p:nvSpPr>
          <p:spPr>
            <a:xfrm>
              <a:off x="409031" y="3467795"/>
              <a:ext cx="35100" cy="351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544" name="Google Shape;544;p25"/>
          <p:cNvGrpSpPr/>
          <p:nvPr/>
        </p:nvGrpSpPr>
        <p:grpSpPr>
          <a:xfrm>
            <a:off x="11297360" y="5394138"/>
            <a:ext cx="640845" cy="641199"/>
            <a:chOff x="106045" y="3249553"/>
            <a:chExt cx="480634" cy="480899"/>
          </a:xfrm>
        </p:grpSpPr>
        <p:sp>
          <p:nvSpPr>
            <p:cNvPr id="545" name="Google Shape;545;p25"/>
            <p:cNvSpPr/>
            <p:nvPr/>
          </p:nvSpPr>
          <p:spPr>
            <a:xfrm>
              <a:off x="106045" y="3465143"/>
              <a:ext cx="228072" cy="136438"/>
            </a:xfrm>
            <a:custGeom>
              <a:avLst/>
              <a:gdLst/>
              <a:ahLst/>
              <a:cxnLst/>
              <a:rect l="l" t="t" r="r" b="b"/>
              <a:pathLst>
                <a:path w="7656" h="4580" extrusionOk="0">
                  <a:moveTo>
                    <a:pt x="5835" y="0"/>
                  </a:moveTo>
                  <a:cubicBezTo>
                    <a:pt x="5338" y="0"/>
                    <a:pt x="4861" y="62"/>
                    <a:pt x="4618" y="115"/>
                  </a:cubicBezTo>
                  <a:cubicBezTo>
                    <a:pt x="3351" y="387"/>
                    <a:pt x="2143" y="929"/>
                    <a:pt x="1096" y="1691"/>
                  </a:cubicBezTo>
                  <a:cubicBezTo>
                    <a:pt x="772" y="1925"/>
                    <a:pt x="457" y="2190"/>
                    <a:pt x="260" y="2536"/>
                  </a:cubicBezTo>
                  <a:cubicBezTo>
                    <a:pt x="62" y="2884"/>
                    <a:pt x="0" y="3332"/>
                    <a:pt x="190" y="3684"/>
                  </a:cubicBezTo>
                  <a:cubicBezTo>
                    <a:pt x="331" y="3943"/>
                    <a:pt x="587" y="4118"/>
                    <a:pt x="851" y="4248"/>
                  </a:cubicBezTo>
                  <a:cubicBezTo>
                    <a:pt x="1318" y="4476"/>
                    <a:pt x="1829" y="4579"/>
                    <a:pt x="2345" y="4579"/>
                  </a:cubicBezTo>
                  <a:cubicBezTo>
                    <a:pt x="3104" y="4579"/>
                    <a:pt x="3875" y="4356"/>
                    <a:pt x="4538" y="3980"/>
                  </a:cubicBezTo>
                  <a:cubicBezTo>
                    <a:pt x="5237" y="3582"/>
                    <a:pt x="5828" y="3030"/>
                    <a:pt x="6345" y="2418"/>
                  </a:cubicBezTo>
                  <a:cubicBezTo>
                    <a:pt x="6622" y="2091"/>
                    <a:pt x="7410" y="1406"/>
                    <a:pt x="7496" y="976"/>
                  </a:cubicBezTo>
                  <a:cubicBezTo>
                    <a:pt x="7655" y="194"/>
                    <a:pt x="6713" y="0"/>
                    <a:pt x="5835"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6" name="Google Shape;546;p25"/>
            <p:cNvSpPr/>
            <p:nvPr/>
          </p:nvSpPr>
          <p:spPr>
            <a:xfrm>
              <a:off x="342371" y="3481587"/>
              <a:ext cx="228132" cy="153121"/>
            </a:xfrm>
            <a:custGeom>
              <a:avLst/>
              <a:gdLst/>
              <a:ahLst/>
              <a:cxnLst/>
              <a:rect l="l" t="t" r="r" b="b"/>
              <a:pathLst>
                <a:path w="7658" h="5140" extrusionOk="0">
                  <a:moveTo>
                    <a:pt x="1532" y="1"/>
                  </a:moveTo>
                  <a:cubicBezTo>
                    <a:pt x="1381" y="1"/>
                    <a:pt x="1248" y="16"/>
                    <a:pt x="1151" y="57"/>
                  </a:cubicBezTo>
                  <a:cubicBezTo>
                    <a:pt x="1" y="549"/>
                    <a:pt x="1574" y="2444"/>
                    <a:pt x="2074" y="2918"/>
                  </a:cubicBezTo>
                  <a:cubicBezTo>
                    <a:pt x="3017" y="3808"/>
                    <a:pt x="4146" y="4497"/>
                    <a:pt x="5369" y="4925"/>
                  </a:cubicBezTo>
                  <a:cubicBezTo>
                    <a:pt x="5698" y="5042"/>
                    <a:pt x="6041" y="5140"/>
                    <a:pt x="6389" y="5140"/>
                  </a:cubicBezTo>
                  <a:cubicBezTo>
                    <a:pt x="6439" y="5140"/>
                    <a:pt x="6490" y="5138"/>
                    <a:pt x="6541" y="5134"/>
                  </a:cubicBezTo>
                  <a:cubicBezTo>
                    <a:pt x="6939" y="5100"/>
                    <a:pt x="7343" y="4896"/>
                    <a:pt x="7526" y="4541"/>
                  </a:cubicBezTo>
                  <a:cubicBezTo>
                    <a:pt x="7658" y="4278"/>
                    <a:pt x="7658" y="3967"/>
                    <a:pt x="7615" y="3677"/>
                  </a:cubicBezTo>
                  <a:cubicBezTo>
                    <a:pt x="7425" y="2407"/>
                    <a:pt x="6457" y="1350"/>
                    <a:pt x="5304" y="791"/>
                  </a:cubicBezTo>
                  <a:cubicBezTo>
                    <a:pt x="4579" y="441"/>
                    <a:pt x="3788" y="266"/>
                    <a:pt x="2992" y="190"/>
                  </a:cubicBezTo>
                  <a:cubicBezTo>
                    <a:pt x="2669" y="158"/>
                    <a:pt x="2008" y="1"/>
                    <a:pt x="1532"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7" name="Google Shape;547;p25"/>
            <p:cNvSpPr/>
            <p:nvPr/>
          </p:nvSpPr>
          <p:spPr>
            <a:xfrm>
              <a:off x="275104" y="3491119"/>
              <a:ext cx="130153" cy="239333"/>
            </a:xfrm>
            <a:custGeom>
              <a:avLst/>
              <a:gdLst/>
              <a:ahLst/>
              <a:cxnLst/>
              <a:rect l="l" t="t" r="r" b="b"/>
              <a:pathLst>
                <a:path w="4369" h="8034" extrusionOk="0">
                  <a:moveTo>
                    <a:pt x="2109" y="1"/>
                  </a:moveTo>
                  <a:cubicBezTo>
                    <a:pt x="2055" y="1"/>
                    <a:pt x="2000" y="6"/>
                    <a:pt x="1944" y="16"/>
                  </a:cubicBezTo>
                  <a:cubicBezTo>
                    <a:pt x="1059" y="180"/>
                    <a:pt x="434" y="1502"/>
                    <a:pt x="250" y="2258"/>
                  </a:cubicBezTo>
                  <a:cubicBezTo>
                    <a:pt x="1" y="3272"/>
                    <a:pt x="99" y="4335"/>
                    <a:pt x="195" y="5374"/>
                  </a:cubicBezTo>
                  <a:cubicBezTo>
                    <a:pt x="274" y="6201"/>
                    <a:pt x="375" y="7084"/>
                    <a:pt x="913" y="7715"/>
                  </a:cubicBezTo>
                  <a:cubicBezTo>
                    <a:pt x="1020" y="7843"/>
                    <a:pt x="1151" y="7960"/>
                    <a:pt x="1311" y="8009"/>
                  </a:cubicBezTo>
                  <a:cubicBezTo>
                    <a:pt x="1371" y="8026"/>
                    <a:pt x="1432" y="8033"/>
                    <a:pt x="1495" y="8033"/>
                  </a:cubicBezTo>
                  <a:cubicBezTo>
                    <a:pt x="1577" y="8033"/>
                    <a:pt x="1660" y="8021"/>
                    <a:pt x="1741" y="8004"/>
                  </a:cubicBezTo>
                  <a:cubicBezTo>
                    <a:pt x="2689" y="7805"/>
                    <a:pt x="3402" y="6985"/>
                    <a:pt x="3777" y="6092"/>
                  </a:cubicBezTo>
                  <a:cubicBezTo>
                    <a:pt x="4368" y="4684"/>
                    <a:pt x="4272" y="3043"/>
                    <a:pt x="3692" y="1628"/>
                  </a:cubicBezTo>
                  <a:cubicBezTo>
                    <a:pt x="3437" y="1004"/>
                    <a:pt x="2873" y="1"/>
                    <a:pt x="2109"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8" name="Google Shape;548;p25"/>
            <p:cNvSpPr/>
            <p:nvPr/>
          </p:nvSpPr>
          <p:spPr>
            <a:xfrm>
              <a:off x="271857" y="3249553"/>
              <a:ext cx="121364" cy="234954"/>
            </a:xfrm>
            <a:custGeom>
              <a:avLst/>
              <a:gdLst/>
              <a:ahLst/>
              <a:cxnLst/>
              <a:rect l="l" t="t" r="r" b="b"/>
              <a:pathLst>
                <a:path w="4074" h="7887" extrusionOk="0">
                  <a:moveTo>
                    <a:pt x="1998" y="1"/>
                  </a:moveTo>
                  <a:cubicBezTo>
                    <a:pt x="1934" y="1"/>
                    <a:pt x="1870" y="7"/>
                    <a:pt x="1807" y="21"/>
                  </a:cubicBezTo>
                  <a:cubicBezTo>
                    <a:pt x="1519" y="81"/>
                    <a:pt x="1278" y="278"/>
                    <a:pt x="1079" y="495"/>
                  </a:cubicBezTo>
                  <a:cubicBezTo>
                    <a:pt x="212" y="1440"/>
                    <a:pt x="1" y="2859"/>
                    <a:pt x="291" y="4106"/>
                  </a:cubicBezTo>
                  <a:cubicBezTo>
                    <a:pt x="475" y="4890"/>
                    <a:pt x="836" y="5613"/>
                    <a:pt x="1279" y="6283"/>
                  </a:cubicBezTo>
                  <a:cubicBezTo>
                    <a:pt x="1516" y="6641"/>
                    <a:pt x="1949" y="7592"/>
                    <a:pt x="2336" y="7796"/>
                  </a:cubicBezTo>
                  <a:cubicBezTo>
                    <a:pt x="2454" y="7858"/>
                    <a:pt x="2564" y="7887"/>
                    <a:pt x="2668" y="7887"/>
                  </a:cubicBezTo>
                  <a:cubicBezTo>
                    <a:pt x="3539" y="7887"/>
                    <a:pt x="3930" y="5894"/>
                    <a:pt x="3977" y="5278"/>
                  </a:cubicBezTo>
                  <a:cubicBezTo>
                    <a:pt x="4073" y="3985"/>
                    <a:pt x="3898" y="2675"/>
                    <a:pt x="3462" y="1454"/>
                  </a:cubicBezTo>
                  <a:cubicBezTo>
                    <a:pt x="3330" y="1078"/>
                    <a:pt x="3164" y="700"/>
                    <a:pt x="2887" y="412"/>
                  </a:cubicBezTo>
                  <a:cubicBezTo>
                    <a:pt x="2655" y="171"/>
                    <a:pt x="2328" y="1"/>
                    <a:pt x="1998"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9" name="Google Shape;549;p25"/>
            <p:cNvSpPr/>
            <p:nvPr/>
          </p:nvSpPr>
          <p:spPr>
            <a:xfrm>
              <a:off x="136222" y="3322092"/>
              <a:ext cx="207041" cy="184281"/>
            </a:xfrm>
            <a:custGeom>
              <a:avLst/>
              <a:gdLst/>
              <a:ahLst/>
              <a:cxnLst/>
              <a:rect l="l" t="t" r="r" b="b"/>
              <a:pathLst>
                <a:path w="6950" h="6186" extrusionOk="0">
                  <a:moveTo>
                    <a:pt x="1243" y="1"/>
                  </a:moveTo>
                  <a:cubicBezTo>
                    <a:pt x="1225" y="1"/>
                    <a:pt x="1207" y="1"/>
                    <a:pt x="1189" y="2"/>
                  </a:cubicBezTo>
                  <a:cubicBezTo>
                    <a:pt x="1022" y="5"/>
                    <a:pt x="849" y="33"/>
                    <a:pt x="710" y="127"/>
                  </a:cubicBezTo>
                  <a:cubicBezTo>
                    <a:pt x="592" y="210"/>
                    <a:pt x="508" y="335"/>
                    <a:pt x="442" y="463"/>
                  </a:cubicBezTo>
                  <a:cubicBezTo>
                    <a:pt x="1" y="1326"/>
                    <a:pt x="189" y="2396"/>
                    <a:pt x="648" y="3250"/>
                  </a:cubicBezTo>
                  <a:cubicBezTo>
                    <a:pt x="1368" y="4596"/>
                    <a:pt x="2706" y="5552"/>
                    <a:pt x="4168" y="5992"/>
                  </a:cubicBezTo>
                  <a:cubicBezTo>
                    <a:pt x="4488" y="6089"/>
                    <a:pt x="4928" y="6185"/>
                    <a:pt x="5350" y="6185"/>
                  </a:cubicBezTo>
                  <a:cubicBezTo>
                    <a:pt x="5839" y="6185"/>
                    <a:pt x="6303" y="6056"/>
                    <a:pt x="6524" y="5647"/>
                  </a:cubicBezTo>
                  <a:cubicBezTo>
                    <a:pt x="6949" y="4856"/>
                    <a:pt x="6317" y="3539"/>
                    <a:pt x="5846" y="2919"/>
                  </a:cubicBezTo>
                  <a:cubicBezTo>
                    <a:pt x="5215" y="2088"/>
                    <a:pt x="4326" y="1493"/>
                    <a:pt x="3459" y="916"/>
                  </a:cubicBezTo>
                  <a:cubicBezTo>
                    <a:pt x="2784" y="468"/>
                    <a:pt x="2050" y="1"/>
                    <a:pt x="1243"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0" name="Google Shape;550;p25"/>
            <p:cNvSpPr/>
            <p:nvPr/>
          </p:nvSpPr>
          <p:spPr>
            <a:xfrm>
              <a:off x="351576" y="3343362"/>
              <a:ext cx="235103" cy="152138"/>
            </a:xfrm>
            <a:custGeom>
              <a:avLst/>
              <a:gdLst/>
              <a:ahLst/>
              <a:cxnLst/>
              <a:rect l="l" t="t" r="r" b="b"/>
              <a:pathLst>
                <a:path w="7892" h="5107" extrusionOk="0">
                  <a:moveTo>
                    <a:pt x="5419" y="0"/>
                  </a:moveTo>
                  <a:cubicBezTo>
                    <a:pt x="5275" y="0"/>
                    <a:pt x="5132" y="8"/>
                    <a:pt x="4991" y="22"/>
                  </a:cubicBezTo>
                  <a:cubicBezTo>
                    <a:pt x="3472" y="181"/>
                    <a:pt x="2080" y="1058"/>
                    <a:pt x="1121" y="2244"/>
                  </a:cubicBezTo>
                  <a:cubicBezTo>
                    <a:pt x="668" y="2805"/>
                    <a:pt x="1" y="3885"/>
                    <a:pt x="549" y="4554"/>
                  </a:cubicBezTo>
                  <a:cubicBezTo>
                    <a:pt x="889" y="4970"/>
                    <a:pt x="1546" y="5107"/>
                    <a:pt x="2181" y="5107"/>
                  </a:cubicBezTo>
                  <a:cubicBezTo>
                    <a:pt x="2609" y="5107"/>
                    <a:pt x="3027" y="5045"/>
                    <a:pt x="3330" y="4963"/>
                  </a:cubicBezTo>
                  <a:cubicBezTo>
                    <a:pt x="4338" y="4695"/>
                    <a:pt x="5222" y="4098"/>
                    <a:pt x="6088" y="3510"/>
                  </a:cubicBezTo>
                  <a:cubicBezTo>
                    <a:pt x="6774" y="3044"/>
                    <a:pt x="7498" y="2530"/>
                    <a:pt x="7793" y="1754"/>
                  </a:cubicBezTo>
                  <a:cubicBezTo>
                    <a:pt x="7852" y="1597"/>
                    <a:pt x="7891" y="1426"/>
                    <a:pt x="7858" y="1263"/>
                  </a:cubicBezTo>
                  <a:cubicBezTo>
                    <a:pt x="7826" y="1121"/>
                    <a:pt x="7741" y="999"/>
                    <a:pt x="7647" y="887"/>
                  </a:cubicBezTo>
                  <a:cubicBezTo>
                    <a:pt x="7109" y="260"/>
                    <a:pt x="6256" y="0"/>
                    <a:pt x="5419"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1" name="Google Shape;551;p25"/>
            <p:cNvSpPr/>
            <p:nvPr/>
          </p:nvSpPr>
          <p:spPr>
            <a:xfrm>
              <a:off x="207946" y="3344456"/>
              <a:ext cx="277837" cy="271299"/>
            </a:xfrm>
            <a:custGeom>
              <a:avLst/>
              <a:gdLst/>
              <a:ahLst/>
              <a:cxnLst/>
              <a:rect l="l" t="t" r="r" b="b"/>
              <a:pathLst>
                <a:path w="3180" h="3105" extrusionOk="0">
                  <a:moveTo>
                    <a:pt x="1786" y="1"/>
                  </a:moveTo>
                  <a:cubicBezTo>
                    <a:pt x="1060" y="1"/>
                    <a:pt x="280" y="550"/>
                    <a:pt x="104" y="1245"/>
                  </a:cubicBezTo>
                  <a:cubicBezTo>
                    <a:pt x="0" y="1664"/>
                    <a:pt x="86" y="2125"/>
                    <a:pt x="337" y="2476"/>
                  </a:cubicBezTo>
                  <a:cubicBezTo>
                    <a:pt x="618" y="2872"/>
                    <a:pt x="1104" y="3104"/>
                    <a:pt x="1589" y="3104"/>
                  </a:cubicBezTo>
                  <a:cubicBezTo>
                    <a:pt x="1713" y="3104"/>
                    <a:pt x="1837" y="3089"/>
                    <a:pt x="1957" y="3057"/>
                  </a:cubicBezTo>
                  <a:cubicBezTo>
                    <a:pt x="2547" y="2900"/>
                    <a:pt x="3014" y="2361"/>
                    <a:pt x="3092" y="1756"/>
                  </a:cubicBezTo>
                  <a:cubicBezTo>
                    <a:pt x="3180" y="1063"/>
                    <a:pt x="2659" y="56"/>
                    <a:pt x="1882" y="4"/>
                  </a:cubicBezTo>
                  <a:cubicBezTo>
                    <a:pt x="1850" y="2"/>
                    <a:pt x="1818" y="1"/>
                    <a:pt x="1786" y="1"/>
                  </a:cubicBezTo>
                  <a:close/>
                </a:path>
              </a:pathLst>
            </a:custGeom>
            <a:solidFill>
              <a:schemeClr val="accen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2" name="Google Shape;552;p25"/>
            <p:cNvSpPr/>
            <p:nvPr/>
          </p:nvSpPr>
          <p:spPr>
            <a:xfrm rot="8100000">
              <a:off x="302509" y="3418362"/>
              <a:ext cx="82307" cy="82307"/>
            </a:xfrm>
            <a:prstGeom prst="arc">
              <a:avLst>
                <a:gd name="adj1" fmla="val 16200000"/>
                <a:gd name="adj2" fmla="val 0"/>
              </a:avLst>
            </a:prstGeom>
            <a:no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3" name="Google Shape;553;p25"/>
            <p:cNvSpPr/>
            <p:nvPr/>
          </p:nvSpPr>
          <p:spPr>
            <a:xfrm>
              <a:off x="242812" y="3467795"/>
              <a:ext cx="35100" cy="351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4" name="Google Shape;554;p25"/>
            <p:cNvSpPr/>
            <p:nvPr/>
          </p:nvSpPr>
          <p:spPr>
            <a:xfrm>
              <a:off x="409031" y="3467795"/>
              <a:ext cx="35100" cy="351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3946488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Title and three columns">
  <p:cSld name="Title and three columns">
    <p:spTree>
      <p:nvGrpSpPr>
        <p:cNvPr id="1" name="Shape 555"/>
        <p:cNvGrpSpPr/>
        <p:nvPr/>
      </p:nvGrpSpPr>
      <p:grpSpPr>
        <a:xfrm>
          <a:off x="0" y="0"/>
          <a:ext cx="0" cy="0"/>
          <a:chOff x="0" y="0"/>
          <a:chExt cx="0" cy="0"/>
        </a:xfrm>
      </p:grpSpPr>
      <p:cxnSp>
        <p:nvCxnSpPr>
          <p:cNvPr id="556" name="Google Shape;556;p26"/>
          <p:cNvCxnSpPr/>
          <p:nvPr/>
        </p:nvCxnSpPr>
        <p:spPr>
          <a:xfrm>
            <a:off x="1112467" y="1574000"/>
            <a:ext cx="669200" cy="0"/>
          </a:xfrm>
          <a:prstGeom prst="straightConnector1">
            <a:avLst/>
          </a:prstGeom>
          <a:noFill/>
          <a:ln w="19050" cap="rnd" cmpd="sng">
            <a:solidFill>
              <a:schemeClr val="accent3"/>
            </a:solidFill>
            <a:prstDash val="dashDot"/>
            <a:round/>
            <a:headEnd type="none" w="med" len="med"/>
            <a:tailEnd type="none" w="med" len="med"/>
          </a:ln>
        </p:spPr>
      </p:cxnSp>
      <p:sp>
        <p:nvSpPr>
          <p:cNvPr id="557" name="Google Shape;557;p26"/>
          <p:cNvSpPr txBox="1">
            <a:spLocks noGrp="1"/>
          </p:cNvSpPr>
          <p:nvPr>
            <p:ph type="title"/>
          </p:nvPr>
        </p:nvSpPr>
        <p:spPr>
          <a:xfrm>
            <a:off x="960000" y="821600"/>
            <a:ext cx="10272000" cy="752400"/>
          </a:xfrm>
          <a:prstGeom prst="rect">
            <a:avLst/>
          </a:prstGeom>
        </p:spPr>
        <p:txBody>
          <a:bodyPr spcFirstLastPara="1" wrap="square" lIns="91425" tIns="91425" rIns="91425" bIns="91425" anchor="ctr" anchorCtr="0">
            <a:noAutofit/>
          </a:bodyPr>
          <a:lstStyle>
            <a:lvl1pPr lvl="0" rtl="0">
              <a:spcBef>
                <a:spcPts val="0"/>
              </a:spcBef>
              <a:spcAft>
                <a:spcPts val="0"/>
              </a:spcAft>
              <a:buSzPts val="2800"/>
              <a:buNone/>
              <a:defRPr b="1"/>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558" name="Google Shape;558;p26"/>
          <p:cNvSpPr txBox="1">
            <a:spLocks noGrp="1"/>
          </p:cNvSpPr>
          <p:nvPr>
            <p:ph type="title" idx="2"/>
          </p:nvPr>
        </p:nvSpPr>
        <p:spPr>
          <a:xfrm>
            <a:off x="960000" y="4709551"/>
            <a:ext cx="3115200" cy="70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2667" b="1"/>
            </a:lvl1pPr>
            <a:lvl2pPr lvl="1" algn="ctr" rtl="0">
              <a:spcBef>
                <a:spcPts val="0"/>
              </a:spcBef>
              <a:spcAft>
                <a:spcPts val="0"/>
              </a:spcAft>
              <a:buSzPts val="2400"/>
              <a:buNone/>
              <a:defRPr sz="3200"/>
            </a:lvl2pPr>
            <a:lvl3pPr lvl="2" algn="ctr" rtl="0">
              <a:spcBef>
                <a:spcPts val="0"/>
              </a:spcBef>
              <a:spcAft>
                <a:spcPts val="0"/>
              </a:spcAft>
              <a:buSzPts val="2400"/>
              <a:buNone/>
              <a:defRPr sz="3200"/>
            </a:lvl3pPr>
            <a:lvl4pPr lvl="3" algn="ctr" rtl="0">
              <a:spcBef>
                <a:spcPts val="0"/>
              </a:spcBef>
              <a:spcAft>
                <a:spcPts val="0"/>
              </a:spcAft>
              <a:buSzPts val="2400"/>
              <a:buNone/>
              <a:defRPr sz="3200"/>
            </a:lvl4pPr>
            <a:lvl5pPr lvl="4" algn="ctr" rtl="0">
              <a:spcBef>
                <a:spcPts val="0"/>
              </a:spcBef>
              <a:spcAft>
                <a:spcPts val="0"/>
              </a:spcAft>
              <a:buSzPts val="2400"/>
              <a:buNone/>
              <a:defRPr sz="3200"/>
            </a:lvl5pPr>
            <a:lvl6pPr lvl="5" algn="ctr" rtl="0">
              <a:spcBef>
                <a:spcPts val="0"/>
              </a:spcBef>
              <a:spcAft>
                <a:spcPts val="0"/>
              </a:spcAft>
              <a:buSzPts val="2400"/>
              <a:buNone/>
              <a:defRPr sz="3200"/>
            </a:lvl6pPr>
            <a:lvl7pPr lvl="6" algn="ctr" rtl="0">
              <a:spcBef>
                <a:spcPts val="0"/>
              </a:spcBef>
              <a:spcAft>
                <a:spcPts val="0"/>
              </a:spcAft>
              <a:buSzPts val="2400"/>
              <a:buNone/>
              <a:defRPr sz="3200"/>
            </a:lvl7pPr>
            <a:lvl8pPr lvl="7" algn="ctr" rtl="0">
              <a:spcBef>
                <a:spcPts val="0"/>
              </a:spcBef>
              <a:spcAft>
                <a:spcPts val="0"/>
              </a:spcAft>
              <a:buSzPts val="2400"/>
              <a:buNone/>
              <a:defRPr sz="3200"/>
            </a:lvl8pPr>
            <a:lvl9pPr lvl="8" algn="ctr" rtl="0">
              <a:spcBef>
                <a:spcPts val="0"/>
              </a:spcBef>
              <a:spcAft>
                <a:spcPts val="0"/>
              </a:spcAft>
              <a:buSzPts val="2400"/>
              <a:buNone/>
              <a:defRPr sz="3200"/>
            </a:lvl9pPr>
          </a:lstStyle>
          <a:p>
            <a:endParaRPr/>
          </a:p>
        </p:txBody>
      </p:sp>
      <p:sp>
        <p:nvSpPr>
          <p:cNvPr id="559" name="Google Shape;559;p26"/>
          <p:cNvSpPr txBox="1">
            <a:spLocks noGrp="1"/>
          </p:cNvSpPr>
          <p:nvPr>
            <p:ph type="subTitle" idx="1"/>
          </p:nvPr>
        </p:nvSpPr>
        <p:spPr>
          <a:xfrm>
            <a:off x="960000" y="5491584"/>
            <a:ext cx="3115200" cy="646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2133"/>
              </a:spcBef>
              <a:spcAft>
                <a:spcPts val="0"/>
              </a:spcAft>
              <a:buSzPts val="1400"/>
              <a:buNone/>
              <a:defRPr/>
            </a:lvl3pPr>
            <a:lvl4pPr lvl="3" algn="ctr" rtl="0">
              <a:lnSpc>
                <a:spcPct val="100000"/>
              </a:lnSpc>
              <a:spcBef>
                <a:spcPts val="2133"/>
              </a:spcBef>
              <a:spcAft>
                <a:spcPts val="0"/>
              </a:spcAft>
              <a:buSzPts val="1400"/>
              <a:buNone/>
              <a:defRPr/>
            </a:lvl4pPr>
            <a:lvl5pPr lvl="4" algn="ctr" rtl="0">
              <a:lnSpc>
                <a:spcPct val="100000"/>
              </a:lnSpc>
              <a:spcBef>
                <a:spcPts val="2133"/>
              </a:spcBef>
              <a:spcAft>
                <a:spcPts val="0"/>
              </a:spcAft>
              <a:buSzPts val="1400"/>
              <a:buNone/>
              <a:defRPr/>
            </a:lvl5pPr>
            <a:lvl6pPr lvl="5" algn="ctr" rtl="0">
              <a:lnSpc>
                <a:spcPct val="100000"/>
              </a:lnSpc>
              <a:spcBef>
                <a:spcPts val="2133"/>
              </a:spcBef>
              <a:spcAft>
                <a:spcPts val="0"/>
              </a:spcAft>
              <a:buSzPts val="1400"/>
              <a:buNone/>
              <a:defRPr/>
            </a:lvl6pPr>
            <a:lvl7pPr lvl="6" algn="ctr" rtl="0">
              <a:lnSpc>
                <a:spcPct val="100000"/>
              </a:lnSpc>
              <a:spcBef>
                <a:spcPts val="2133"/>
              </a:spcBef>
              <a:spcAft>
                <a:spcPts val="0"/>
              </a:spcAft>
              <a:buSzPts val="1400"/>
              <a:buNone/>
              <a:defRPr/>
            </a:lvl7pPr>
            <a:lvl8pPr lvl="7" algn="ctr" rtl="0">
              <a:lnSpc>
                <a:spcPct val="100000"/>
              </a:lnSpc>
              <a:spcBef>
                <a:spcPts val="2133"/>
              </a:spcBef>
              <a:spcAft>
                <a:spcPts val="0"/>
              </a:spcAft>
              <a:buSzPts val="1400"/>
              <a:buNone/>
              <a:defRPr/>
            </a:lvl8pPr>
            <a:lvl9pPr lvl="8" algn="ctr" rtl="0">
              <a:lnSpc>
                <a:spcPct val="100000"/>
              </a:lnSpc>
              <a:spcBef>
                <a:spcPts val="2133"/>
              </a:spcBef>
              <a:spcAft>
                <a:spcPts val="2133"/>
              </a:spcAft>
              <a:buSzPts val="1400"/>
              <a:buNone/>
              <a:defRPr/>
            </a:lvl9pPr>
          </a:lstStyle>
          <a:p>
            <a:endParaRPr/>
          </a:p>
        </p:txBody>
      </p:sp>
      <p:sp>
        <p:nvSpPr>
          <p:cNvPr id="560" name="Google Shape;560;p26"/>
          <p:cNvSpPr txBox="1">
            <a:spLocks noGrp="1"/>
          </p:cNvSpPr>
          <p:nvPr>
            <p:ph type="title" idx="3"/>
          </p:nvPr>
        </p:nvSpPr>
        <p:spPr>
          <a:xfrm>
            <a:off x="4538400" y="2058215"/>
            <a:ext cx="3115200" cy="70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2667" b="1"/>
            </a:lvl1pPr>
            <a:lvl2pPr lvl="1" algn="ctr" rtl="0">
              <a:spcBef>
                <a:spcPts val="0"/>
              </a:spcBef>
              <a:spcAft>
                <a:spcPts val="0"/>
              </a:spcAft>
              <a:buSzPts val="2400"/>
              <a:buNone/>
              <a:defRPr sz="3200"/>
            </a:lvl2pPr>
            <a:lvl3pPr lvl="2" algn="ctr" rtl="0">
              <a:spcBef>
                <a:spcPts val="0"/>
              </a:spcBef>
              <a:spcAft>
                <a:spcPts val="0"/>
              </a:spcAft>
              <a:buSzPts val="2400"/>
              <a:buNone/>
              <a:defRPr sz="3200"/>
            </a:lvl3pPr>
            <a:lvl4pPr lvl="3" algn="ctr" rtl="0">
              <a:spcBef>
                <a:spcPts val="0"/>
              </a:spcBef>
              <a:spcAft>
                <a:spcPts val="0"/>
              </a:spcAft>
              <a:buSzPts val="2400"/>
              <a:buNone/>
              <a:defRPr sz="3200"/>
            </a:lvl4pPr>
            <a:lvl5pPr lvl="4" algn="ctr" rtl="0">
              <a:spcBef>
                <a:spcPts val="0"/>
              </a:spcBef>
              <a:spcAft>
                <a:spcPts val="0"/>
              </a:spcAft>
              <a:buSzPts val="2400"/>
              <a:buNone/>
              <a:defRPr sz="3200"/>
            </a:lvl5pPr>
            <a:lvl6pPr lvl="5" algn="ctr" rtl="0">
              <a:spcBef>
                <a:spcPts val="0"/>
              </a:spcBef>
              <a:spcAft>
                <a:spcPts val="0"/>
              </a:spcAft>
              <a:buSzPts val="2400"/>
              <a:buNone/>
              <a:defRPr sz="3200"/>
            </a:lvl6pPr>
            <a:lvl7pPr lvl="6" algn="ctr" rtl="0">
              <a:spcBef>
                <a:spcPts val="0"/>
              </a:spcBef>
              <a:spcAft>
                <a:spcPts val="0"/>
              </a:spcAft>
              <a:buSzPts val="2400"/>
              <a:buNone/>
              <a:defRPr sz="3200"/>
            </a:lvl7pPr>
            <a:lvl8pPr lvl="7" algn="ctr" rtl="0">
              <a:spcBef>
                <a:spcPts val="0"/>
              </a:spcBef>
              <a:spcAft>
                <a:spcPts val="0"/>
              </a:spcAft>
              <a:buSzPts val="2400"/>
              <a:buNone/>
              <a:defRPr sz="3200"/>
            </a:lvl8pPr>
            <a:lvl9pPr lvl="8" algn="ctr" rtl="0">
              <a:spcBef>
                <a:spcPts val="0"/>
              </a:spcBef>
              <a:spcAft>
                <a:spcPts val="0"/>
              </a:spcAft>
              <a:buSzPts val="2400"/>
              <a:buNone/>
              <a:defRPr sz="3200"/>
            </a:lvl9pPr>
          </a:lstStyle>
          <a:p>
            <a:endParaRPr/>
          </a:p>
        </p:txBody>
      </p:sp>
      <p:sp>
        <p:nvSpPr>
          <p:cNvPr id="561" name="Google Shape;561;p26"/>
          <p:cNvSpPr txBox="1">
            <a:spLocks noGrp="1"/>
          </p:cNvSpPr>
          <p:nvPr>
            <p:ph type="subTitle" idx="4"/>
          </p:nvPr>
        </p:nvSpPr>
        <p:spPr>
          <a:xfrm>
            <a:off x="4538400" y="2840248"/>
            <a:ext cx="3115200" cy="646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2133"/>
              </a:spcBef>
              <a:spcAft>
                <a:spcPts val="0"/>
              </a:spcAft>
              <a:buSzPts val="1400"/>
              <a:buNone/>
              <a:defRPr/>
            </a:lvl3pPr>
            <a:lvl4pPr lvl="3" algn="ctr" rtl="0">
              <a:lnSpc>
                <a:spcPct val="100000"/>
              </a:lnSpc>
              <a:spcBef>
                <a:spcPts val="2133"/>
              </a:spcBef>
              <a:spcAft>
                <a:spcPts val="0"/>
              </a:spcAft>
              <a:buSzPts val="1400"/>
              <a:buNone/>
              <a:defRPr/>
            </a:lvl4pPr>
            <a:lvl5pPr lvl="4" algn="ctr" rtl="0">
              <a:lnSpc>
                <a:spcPct val="100000"/>
              </a:lnSpc>
              <a:spcBef>
                <a:spcPts val="2133"/>
              </a:spcBef>
              <a:spcAft>
                <a:spcPts val="0"/>
              </a:spcAft>
              <a:buSzPts val="1400"/>
              <a:buNone/>
              <a:defRPr/>
            </a:lvl5pPr>
            <a:lvl6pPr lvl="5" algn="ctr" rtl="0">
              <a:lnSpc>
                <a:spcPct val="100000"/>
              </a:lnSpc>
              <a:spcBef>
                <a:spcPts val="2133"/>
              </a:spcBef>
              <a:spcAft>
                <a:spcPts val="0"/>
              </a:spcAft>
              <a:buSzPts val="1400"/>
              <a:buNone/>
              <a:defRPr/>
            </a:lvl6pPr>
            <a:lvl7pPr lvl="6" algn="ctr" rtl="0">
              <a:lnSpc>
                <a:spcPct val="100000"/>
              </a:lnSpc>
              <a:spcBef>
                <a:spcPts val="2133"/>
              </a:spcBef>
              <a:spcAft>
                <a:spcPts val="0"/>
              </a:spcAft>
              <a:buSzPts val="1400"/>
              <a:buNone/>
              <a:defRPr/>
            </a:lvl7pPr>
            <a:lvl8pPr lvl="7" algn="ctr" rtl="0">
              <a:lnSpc>
                <a:spcPct val="100000"/>
              </a:lnSpc>
              <a:spcBef>
                <a:spcPts val="2133"/>
              </a:spcBef>
              <a:spcAft>
                <a:spcPts val="0"/>
              </a:spcAft>
              <a:buSzPts val="1400"/>
              <a:buNone/>
              <a:defRPr/>
            </a:lvl8pPr>
            <a:lvl9pPr lvl="8" algn="ctr" rtl="0">
              <a:lnSpc>
                <a:spcPct val="100000"/>
              </a:lnSpc>
              <a:spcBef>
                <a:spcPts val="2133"/>
              </a:spcBef>
              <a:spcAft>
                <a:spcPts val="2133"/>
              </a:spcAft>
              <a:buSzPts val="1400"/>
              <a:buNone/>
              <a:defRPr/>
            </a:lvl9pPr>
          </a:lstStyle>
          <a:p>
            <a:endParaRPr/>
          </a:p>
        </p:txBody>
      </p:sp>
      <p:sp>
        <p:nvSpPr>
          <p:cNvPr id="562" name="Google Shape;562;p26"/>
          <p:cNvSpPr txBox="1">
            <a:spLocks noGrp="1"/>
          </p:cNvSpPr>
          <p:nvPr>
            <p:ph type="title" idx="5"/>
          </p:nvPr>
        </p:nvSpPr>
        <p:spPr>
          <a:xfrm>
            <a:off x="8116800" y="4709551"/>
            <a:ext cx="3115200" cy="70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2667" b="1"/>
            </a:lvl1pPr>
            <a:lvl2pPr lvl="1" algn="ctr" rtl="0">
              <a:spcBef>
                <a:spcPts val="0"/>
              </a:spcBef>
              <a:spcAft>
                <a:spcPts val="0"/>
              </a:spcAft>
              <a:buSzPts val="2400"/>
              <a:buNone/>
              <a:defRPr sz="3200"/>
            </a:lvl2pPr>
            <a:lvl3pPr lvl="2" algn="ctr" rtl="0">
              <a:spcBef>
                <a:spcPts val="0"/>
              </a:spcBef>
              <a:spcAft>
                <a:spcPts val="0"/>
              </a:spcAft>
              <a:buSzPts val="2400"/>
              <a:buNone/>
              <a:defRPr sz="3200"/>
            </a:lvl3pPr>
            <a:lvl4pPr lvl="3" algn="ctr" rtl="0">
              <a:spcBef>
                <a:spcPts val="0"/>
              </a:spcBef>
              <a:spcAft>
                <a:spcPts val="0"/>
              </a:spcAft>
              <a:buSzPts val="2400"/>
              <a:buNone/>
              <a:defRPr sz="3200"/>
            </a:lvl4pPr>
            <a:lvl5pPr lvl="4" algn="ctr" rtl="0">
              <a:spcBef>
                <a:spcPts val="0"/>
              </a:spcBef>
              <a:spcAft>
                <a:spcPts val="0"/>
              </a:spcAft>
              <a:buSzPts val="2400"/>
              <a:buNone/>
              <a:defRPr sz="3200"/>
            </a:lvl5pPr>
            <a:lvl6pPr lvl="5" algn="ctr" rtl="0">
              <a:spcBef>
                <a:spcPts val="0"/>
              </a:spcBef>
              <a:spcAft>
                <a:spcPts val="0"/>
              </a:spcAft>
              <a:buSzPts val="2400"/>
              <a:buNone/>
              <a:defRPr sz="3200"/>
            </a:lvl6pPr>
            <a:lvl7pPr lvl="6" algn="ctr" rtl="0">
              <a:spcBef>
                <a:spcPts val="0"/>
              </a:spcBef>
              <a:spcAft>
                <a:spcPts val="0"/>
              </a:spcAft>
              <a:buSzPts val="2400"/>
              <a:buNone/>
              <a:defRPr sz="3200"/>
            </a:lvl7pPr>
            <a:lvl8pPr lvl="7" algn="ctr" rtl="0">
              <a:spcBef>
                <a:spcPts val="0"/>
              </a:spcBef>
              <a:spcAft>
                <a:spcPts val="0"/>
              </a:spcAft>
              <a:buSzPts val="2400"/>
              <a:buNone/>
              <a:defRPr sz="3200"/>
            </a:lvl8pPr>
            <a:lvl9pPr lvl="8" algn="ctr" rtl="0">
              <a:spcBef>
                <a:spcPts val="0"/>
              </a:spcBef>
              <a:spcAft>
                <a:spcPts val="0"/>
              </a:spcAft>
              <a:buSzPts val="2400"/>
              <a:buNone/>
              <a:defRPr sz="3200"/>
            </a:lvl9pPr>
          </a:lstStyle>
          <a:p>
            <a:endParaRPr/>
          </a:p>
        </p:txBody>
      </p:sp>
      <p:sp>
        <p:nvSpPr>
          <p:cNvPr id="563" name="Google Shape;563;p26"/>
          <p:cNvSpPr txBox="1">
            <a:spLocks noGrp="1"/>
          </p:cNvSpPr>
          <p:nvPr>
            <p:ph type="subTitle" idx="6"/>
          </p:nvPr>
        </p:nvSpPr>
        <p:spPr>
          <a:xfrm>
            <a:off x="8116800" y="5491584"/>
            <a:ext cx="3115200" cy="646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2133"/>
              </a:spcBef>
              <a:spcAft>
                <a:spcPts val="0"/>
              </a:spcAft>
              <a:buSzPts val="1400"/>
              <a:buNone/>
              <a:defRPr/>
            </a:lvl3pPr>
            <a:lvl4pPr lvl="3" algn="ctr" rtl="0">
              <a:lnSpc>
                <a:spcPct val="100000"/>
              </a:lnSpc>
              <a:spcBef>
                <a:spcPts val="2133"/>
              </a:spcBef>
              <a:spcAft>
                <a:spcPts val="0"/>
              </a:spcAft>
              <a:buSzPts val="1400"/>
              <a:buNone/>
              <a:defRPr/>
            </a:lvl4pPr>
            <a:lvl5pPr lvl="4" algn="ctr" rtl="0">
              <a:lnSpc>
                <a:spcPct val="100000"/>
              </a:lnSpc>
              <a:spcBef>
                <a:spcPts val="2133"/>
              </a:spcBef>
              <a:spcAft>
                <a:spcPts val="0"/>
              </a:spcAft>
              <a:buSzPts val="1400"/>
              <a:buNone/>
              <a:defRPr/>
            </a:lvl5pPr>
            <a:lvl6pPr lvl="5" algn="ctr" rtl="0">
              <a:lnSpc>
                <a:spcPct val="100000"/>
              </a:lnSpc>
              <a:spcBef>
                <a:spcPts val="2133"/>
              </a:spcBef>
              <a:spcAft>
                <a:spcPts val="0"/>
              </a:spcAft>
              <a:buSzPts val="1400"/>
              <a:buNone/>
              <a:defRPr/>
            </a:lvl6pPr>
            <a:lvl7pPr lvl="6" algn="ctr" rtl="0">
              <a:lnSpc>
                <a:spcPct val="100000"/>
              </a:lnSpc>
              <a:spcBef>
                <a:spcPts val="2133"/>
              </a:spcBef>
              <a:spcAft>
                <a:spcPts val="0"/>
              </a:spcAft>
              <a:buSzPts val="1400"/>
              <a:buNone/>
              <a:defRPr/>
            </a:lvl7pPr>
            <a:lvl8pPr lvl="7" algn="ctr" rtl="0">
              <a:lnSpc>
                <a:spcPct val="100000"/>
              </a:lnSpc>
              <a:spcBef>
                <a:spcPts val="2133"/>
              </a:spcBef>
              <a:spcAft>
                <a:spcPts val="0"/>
              </a:spcAft>
              <a:buSzPts val="1400"/>
              <a:buNone/>
              <a:defRPr/>
            </a:lvl8pPr>
            <a:lvl9pPr lvl="8" algn="ctr" rtl="0">
              <a:lnSpc>
                <a:spcPct val="100000"/>
              </a:lnSpc>
              <a:spcBef>
                <a:spcPts val="2133"/>
              </a:spcBef>
              <a:spcAft>
                <a:spcPts val="2133"/>
              </a:spcAft>
              <a:buSzPts val="1400"/>
              <a:buNone/>
              <a:defRPr/>
            </a:lvl9pPr>
          </a:lstStyle>
          <a:p>
            <a:endParaRPr/>
          </a:p>
        </p:txBody>
      </p:sp>
      <p:grpSp>
        <p:nvGrpSpPr>
          <p:cNvPr id="564" name="Google Shape;564;p26"/>
          <p:cNvGrpSpPr/>
          <p:nvPr/>
        </p:nvGrpSpPr>
        <p:grpSpPr>
          <a:xfrm>
            <a:off x="9022400" y="-152800"/>
            <a:ext cx="3247461" cy="3562445"/>
            <a:chOff x="6766800" y="-114600"/>
            <a:chExt cx="2435596" cy="2671834"/>
          </a:xfrm>
        </p:grpSpPr>
        <p:sp>
          <p:nvSpPr>
            <p:cNvPr id="565" name="Google Shape;565;p26"/>
            <p:cNvSpPr/>
            <p:nvPr/>
          </p:nvSpPr>
          <p:spPr>
            <a:xfrm>
              <a:off x="8534316" y="-114600"/>
              <a:ext cx="668080" cy="2671834"/>
            </a:xfrm>
            <a:custGeom>
              <a:avLst/>
              <a:gdLst/>
              <a:ahLst/>
              <a:cxnLst/>
              <a:rect l="l" t="t" r="r" b="b"/>
              <a:pathLst>
                <a:path w="6886" h="27539" extrusionOk="0">
                  <a:moveTo>
                    <a:pt x="4880" y="1"/>
                  </a:moveTo>
                  <a:cubicBezTo>
                    <a:pt x="4613" y="1"/>
                    <a:pt x="4312" y="76"/>
                    <a:pt x="3977" y="244"/>
                  </a:cubicBezTo>
                  <a:cubicBezTo>
                    <a:pt x="2457" y="1008"/>
                    <a:pt x="1788" y="3087"/>
                    <a:pt x="1400" y="4606"/>
                  </a:cubicBezTo>
                  <a:cubicBezTo>
                    <a:pt x="377" y="8598"/>
                    <a:pt x="0" y="12799"/>
                    <a:pt x="748" y="16852"/>
                  </a:cubicBezTo>
                  <a:cubicBezTo>
                    <a:pt x="1496" y="20903"/>
                    <a:pt x="3420" y="24798"/>
                    <a:pt x="6497" y="27539"/>
                  </a:cubicBezTo>
                  <a:cubicBezTo>
                    <a:pt x="6886" y="26071"/>
                    <a:pt x="6881" y="24532"/>
                    <a:pt x="6874" y="23015"/>
                  </a:cubicBezTo>
                  <a:cubicBezTo>
                    <a:pt x="6845" y="16464"/>
                    <a:pt x="6814" y="9912"/>
                    <a:pt x="6785" y="3359"/>
                  </a:cubicBezTo>
                  <a:cubicBezTo>
                    <a:pt x="6779" y="2038"/>
                    <a:pt x="6277" y="1"/>
                    <a:pt x="4880" y="1"/>
                  </a:cubicBezTo>
                  <a:close/>
                </a:path>
              </a:pathLst>
            </a:custGeom>
            <a:solidFill>
              <a:schemeClr val="dk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66" name="Google Shape;566;p26"/>
            <p:cNvSpPr/>
            <p:nvPr/>
          </p:nvSpPr>
          <p:spPr>
            <a:xfrm>
              <a:off x="7004575" y="947275"/>
              <a:ext cx="126025" cy="100300"/>
            </a:xfrm>
            <a:custGeom>
              <a:avLst/>
              <a:gdLst/>
              <a:ahLst/>
              <a:cxnLst/>
              <a:rect l="l" t="t" r="r" b="b"/>
              <a:pathLst>
                <a:path w="5041" h="4012" extrusionOk="0">
                  <a:moveTo>
                    <a:pt x="0" y="59"/>
                  </a:moveTo>
                  <a:lnTo>
                    <a:pt x="0" y="59"/>
                  </a:lnTo>
                  <a:cubicBezTo>
                    <a:pt x="0" y="60"/>
                    <a:pt x="0" y="60"/>
                    <a:pt x="0" y="60"/>
                  </a:cubicBezTo>
                  <a:lnTo>
                    <a:pt x="0" y="60"/>
                  </a:lnTo>
                  <a:cubicBezTo>
                    <a:pt x="0" y="60"/>
                    <a:pt x="0" y="60"/>
                    <a:pt x="0" y="59"/>
                  </a:cubicBezTo>
                  <a:close/>
                  <a:moveTo>
                    <a:pt x="3325" y="0"/>
                  </a:moveTo>
                  <a:cubicBezTo>
                    <a:pt x="3037" y="215"/>
                    <a:pt x="2286" y="971"/>
                    <a:pt x="1944" y="971"/>
                  </a:cubicBezTo>
                  <a:cubicBezTo>
                    <a:pt x="1917" y="971"/>
                    <a:pt x="1892" y="967"/>
                    <a:pt x="1871" y="957"/>
                  </a:cubicBezTo>
                  <a:cubicBezTo>
                    <a:pt x="1551" y="807"/>
                    <a:pt x="108" y="194"/>
                    <a:pt x="0" y="60"/>
                  </a:cubicBezTo>
                  <a:lnTo>
                    <a:pt x="0" y="60"/>
                  </a:lnTo>
                  <a:cubicBezTo>
                    <a:pt x="420" y="590"/>
                    <a:pt x="843" y="1122"/>
                    <a:pt x="1263" y="1653"/>
                  </a:cubicBezTo>
                  <a:cubicBezTo>
                    <a:pt x="850" y="1919"/>
                    <a:pt x="455" y="2209"/>
                    <a:pt x="81" y="2528"/>
                  </a:cubicBezTo>
                  <a:cubicBezTo>
                    <a:pt x="612" y="2498"/>
                    <a:pt x="1709" y="2433"/>
                    <a:pt x="1986" y="2433"/>
                  </a:cubicBezTo>
                  <a:cubicBezTo>
                    <a:pt x="2021" y="2433"/>
                    <a:pt x="2043" y="2434"/>
                    <a:pt x="2049" y="2436"/>
                  </a:cubicBezTo>
                  <a:cubicBezTo>
                    <a:pt x="2124" y="2464"/>
                    <a:pt x="2928" y="3539"/>
                    <a:pt x="3280" y="4011"/>
                  </a:cubicBezTo>
                  <a:cubicBezTo>
                    <a:pt x="3216" y="3436"/>
                    <a:pt x="3223" y="2853"/>
                    <a:pt x="3300" y="2280"/>
                  </a:cubicBezTo>
                  <a:cubicBezTo>
                    <a:pt x="3876" y="2091"/>
                    <a:pt x="4454" y="1919"/>
                    <a:pt x="5040" y="1768"/>
                  </a:cubicBezTo>
                  <a:cubicBezTo>
                    <a:pt x="4549" y="1658"/>
                    <a:pt x="3473" y="1302"/>
                    <a:pt x="3437" y="1250"/>
                  </a:cubicBezTo>
                  <a:cubicBezTo>
                    <a:pt x="3402" y="1201"/>
                    <a:pt x="3348" y="360"/>
                    <a:pt x="3325" y="0"/>
                  </a:cubicBezTo>
                  <a:close/>
                </a:path>
              </a:pathLst>
            </a:custGeom>
            <a:solidFill>
              <a:schemeClr val="accent6"/>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67" name="Google Shape;567;p26"/>
            <p:cNvSpPr/>
            <p:nvPr/>
          </p:nvSpPr>
          <p:spPr>
            <a:xfrm>
              <a:off x="7026925" y="801825"/>
              <a:ext cx="165425" cy="122225"/>
            </a:xfrm>
            <a:custGeom>
              <a:avLst/>
              <a:gdLst/>
              <a:ahLst/>
              <a:cxnLst/>
              <a:rect l="l" t="t" r="r" b="b"/>
              <a:pathLst>
                <a:path w="6617" h="4889" extrusionOk="0">
                  <a:moveTo>
                    <a:pt x="1" y="1030"/>
                  </a:moveTo>
                  <a:lnTo>
                    <a:pt x="1" y="1030"/>
                  </a:lnTo>
                  <a:cubicBezTo>
                    <a:pt x="1" y="1030"/>
                    <a:pt x="1" y="1030"/>
                    <a:pt x="2" y="1031"/>
                  </a:cubicBezTo>
                  <a:lnTo>
                    <a:pt x="2" y="1031"/>
                  </a:lnTo>
                  <a:cubicBezTo>
                    <a:pt x="1" y="1030"/>
                    <a:pt x="1" y="1030"/>
                    <a:pt x="1" y="1030"/>
                  </a:cubicBezTo>
                  <a:close/>
                  <a:moveTo>
                    <a:pt x="4024" y="0"/>
                  </a:moveTo>
                  <a:cubicBezTo>
                    <a:pt x="3722" y="362"/>
                    <a:pt x="2975" y="1586"/>
                    <a:pt x="2570" y="1586"/>
                  </a:cubicBezTo>
                  <a:cubicBezTo>
                    <a:pt x="2557" y="1586"/>
                    <a:pt x="2545" y="1585"/>
                    <a:pt x="2533" y="1582"/>
                  </a:cubicBezTo>
                  <a:cubicBezTo>
                    <a:pt x="2101" y="1492"/>
                    <a:pt x="175" y="1165"/>
                    <a:pt x="2" y="1031"/>
                  </a:cubicBezTo>
                  <a:lnTo>
                    <a:pt x="2" y="1031"/>
                  </a:lnTo>
                  <a:cubicBezTo>
                    <a:pt x="667" y="1555"/>
                    <a:pt x="1331" y="2078"/>
                    <a:pt x="1997" y="2603"/>
                  </a:cubicBezTo>
                  <a:cubicBezTo>
                    <a:pt x="1569" y="3043"/>
                    <a:pt x="1173" y="3512"/>
                    <a:pt x="810" y="4007"/>
                  </a:cubicBezTo>
                  <a:lnTo>
                    <a:pt x="810" y="4007"/>
                  </a:lnTo>
                  <a:cubicBezTo>
                    <a:pt x="1519" y="3793"/>
                    <a:pt x="3071" y="3328"/>
                    <a:pt x="3173" y="3328"/>
                  </a:cubicBezTo>
                  <a:cubicBezTo>
                    <a:pt x="3174" y="3328"/>
                    <a:pt x="3175" y="3328"/>
                    <a:pt x="3176" y="3328"/>
                  </a:cubicBezTo>
                  <a:cubicBezTo>
                    <a:pt x="3274" y="3339"/>
                    <a:pt x="4561" y="4416"/>
                    <a:pt x="5126" y="4888"/>
                  </a:cubicBezTo>
                  <a:cubicBezTo>
                    <a:pt x="4883" y="4208"/>
                    <a:pt x="4723" y="3498"/>
                    <a:pt x="4651" y="2779"/>
                  </a:cubicBezTo>
                  <a:cubicBezTo>
                    <a:pt x="5294" y="2382"/>
                    <a:pt x="5951" y="2006"/>
                    <a:pt x="6617" y="1654"/>
                  </a:cubicBezTo>
                  <a:lnTo>
                    <a:pt x="6617" y="1654"/>
                  </a:lnTo>
                  <a:cubicBezTo>
                    <a:pt x="6599" y="1654"/>
                    <a:pt x="6581" y="1654"/>
                    <a:pt x="6562" y="1654"/>
                  </a:cubicBezTo>
                  <a:cubicBezTo>
                    <a:pt x="5911" y="1654"/>
                    <a:pt x="4578" y="1538"/>
                    <a:pt x="4520" y="1487"/>
                  </a:cubicBezTo>
                  <a:cubicBezTo>
                    <a:pt x="4464" y="1438"/>
                    <a:pt x="4155" y="432"/>
                    <a:pt x="4024" y="0"/>
                  </a:cubicBezTo>
                  <a:close/>
                </a:path>
              </a:pathLst>
            </a:custGeom>
            <a:solidFill>
              <a:schemeClr val="accent6"/>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68" name="Google Shape;568;p26"/>
            <p:cNvSpPr/>
            <p:nvPr/>
          </p:nvSpPr>
          <p:spPr>
            <a:xfrm>
              <a:off x="6766800" y="596725"/>
              <a:ext cx="165425" cy="122225"/>
            </a:xfrm>
            <a:custGeom>
              <a:avLst/>
              <a:gdLst/>
              <a:ahLst/>
              <a:cxnLst/>
              <a:rect l="l" t="t" r="r" b="b"/>
              <a:pathLst>
                <a:path w="6617" h="4889" extrusionOk="0">
                  <a:moveTo>
                    <a:pt x="0" y="1030"/>
                  </a:moveTo>
                  <a:cubicBezTo>
                    <a:pt x="0" y="1030"/>
                    <a:pt x="1" y="1031"/>
                    <a:pt x="1" y="1031"/>
                  </a:cubicBezTo>
                  <a:lnTo>
                    <a:pt x="1" y="1031"/>
                  </a:lnTo>
                  <a:cubicBezTo>
                    <a:pt x="1" y="1031"/>
                    <a:pt x="0" y="1030"/>
                    <a:pt x="0" y="1030"/>
                  </a:cubicBezTo>
                  <a:close/>
                  <a:moveTo>
                    <a:pt x="4022" y="1"/>
                  </a:moveTo>
                  <a:cubicBezTo>
                    <a:pt x="3721" y="362"/>
                    <a:pt x="2977" y="1586"/>
                    <a:pt x="2570" y="1586"/>
                  </a:cubicBezTo>
                  <a:cubicBezTo>
                    <a:pt x="2557" y="1586"/>
                    <a:pt x="2545" y="1585"/>
                    <a:pt x="2533" y="1582"/>
                  </a:cubicBezTo>
                  <a:cubicBezTo>
                    <a:pt x="2100" y="1492"/>
                    <a:pt x="173" y="1165"/>
                    <a:pt x="1" y="1031"/>
                  </a:cubicBezTo>
                  <a:lnTo>
                    <a:pt x="1" y="1031"/>
                  </a:lnTo>
                  <a:cubicBezTo>
                    <a:pt x="665" y="1555"/>
                    <a:pt x="1331" y="2079"/>
                    <a:pt x="1995" y="2603"/>
                  </a:cubicBezTo>
                  <a:cubicBezTo>
                    <a:pt x="1569" y="3043"/>
                    <a:pt x="1172" y="3512"/>
                    <a:pt x="808" y="4007"/>
                  </a:cubicBezTo>
                  <a:cubicBezTo>
                    <a:pt x="1518" y="3793"/>
                    <a:pt x="3069" y="3328"/>
                    <a:pt x="3171" y="3328"/>
                  </a:cubicBezTo>
                  <a:cubicBezTo>
                    <a:pt x="3172" y="3328"/>
                    <a:pt x="3173" y="3328"/>
                    <a:pt x="3174" y="3328"/>
                  </a:cubicBezTo>
                  <a:cubicBezTo>
                    <a:pt x="3273" y="3340"/>
                    <a:pt x="4560" y="4415"/>
                    <a:pt x="5125" y="4888"/>
                  </a:cubicBezTo>
                  <a:cubicBezTo>
                    <a:pt x="4882" y="4208"/>
                    <a:pt x="4723" y="3498"/>
                    <a:pt x="4651" y="2779"/>
                  </a:cubicBezTo>
                  <a:cubicBezTo>
                    <a:pt x="5294" y="2382"/>
                    <a:pt x="5949" y="2007"/>
                    <a:pt x="6616" y="1654"/>
                  </a:cubicBezTo>
                  <a:lnTo>
                    <a:pt x="6616" y="1654"/>
                  </a:lnTo>
                  <a:cubicBezTo>
                    <a:pt x="6599" y="1654"/>
                    <a:pt x="6580" y="1655"/>
                    <a:pt x="6561" y="1655"/>
                  </a:cubicBezTo>
                  <a:cubicBezTo>
                    <a:pt x="5910" y="1655"/>
                    <a:pt x="4577" y="1538"/>
                    <a:pt x="4518" y="1487"/>
                  </a:cubicBezTo>
                  <a:cubicBezTo>
                    <a:pt x="4464" y="1439"/>
                    <a:pt x="4153" y="432"/>
                    <a:pt x="4022" y="1"/>
                  </a:cubicBezTo>
                  <a:close/>
                </a:path>
              </a:pathLst>
            </a:custGeom>
            <a:solidFill>
              <a:schemeClr val="accent6"/>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569" name="Google Shape;569;p26"/>
            <p:cNvGrpSpPr/>
            <p:nvPr/>
          </p:nvGrpSpPr>
          <p:grpSpPr>
            <a:xfrm>
              <a:off x="7415750" y="95500"/>
              <a:ext cx="1008255" cy="1008791"/>
              <a:chOff x="4238100" y="338250"/>
              <a:chExt cx="1008255" cy="1008791"/>
            </a:xfrm>
          </p:grpSpPr>
          <p:sp>
            <p:nvSpPr>
              <p:cNvPr id="570" name="Google Shape;570;p26"/>
              <p:cNvSpPr/>
              <p:nvPr/>
            </p:nvSpPr>
            <p:spPr>
              <a:xfrm>
                <a:off x="4585934" y="338250"/>
                <a:ext cx="254594" cy="492859"/>
              </a:xfrm>
              <a:custGeom>
                <a:avLst/>
                <a:gdLst/>
                <a:ahLst/>
                <a:cxnLst/>
                <a:rect l="l" t="t" r="r" b="b"/>
                <a:pathLst>
                  <a:path w="4074" h="7887" extrusionOk="0">
                    <a:moveTo>
                      <a:pt x="1998" y="1"/>
                    </a:moveTo>
                    <a:cubicBezTo>
                      <a:pt x="1934" y="1"/>
                      <a:pt x="1870" y="7"/>
                      <a:pt x="1807" y="21"/>
                    </a:cubicBezTo>
                    <a:cubicBezTo>
                      <a:pt x="1519" y="81"/>
                      <a:pt x="1278" y="278"/>
                      <a:pt x="1079" y="495"/>
                    </a:cubicBezTo>
                    <a:cubicBezTo>
                      <a:pt x="212" y="1440"/>
                      <a:pt x="1" y="2859"/>
                      <a:pt x="291" y="4106"/>
                    </a:cubicBezTo>
                    <a:cubicBezTo>
                      <a:pt x="475" y="4890"/>
                      <a:pt x="836" y="5613"/>
                      <a:pt x="1279" y="6283"/>
                    </a:cubicBezTo>
                    <a:cubicBezTo>
                      <a:pt x="1516" y="6641"/>
                      <a:pt x="1949" y="7592"/>
                      <a:pt x="2336" y="7796"/>
                    </a:cubicBezTo>
                    <a:cubicBezTo>
                      <a:pt x="2454" y="7858"/>
                      <a:pt x="2564" y="7887"/>
                      <a:pt x="2668" y="7887"/>
                    </a:cubicBezTo>
                    <a:cubicBezTo>
                      <a:pt x="3539" y="7887"/>
                      <a:pt x="3930" y="5894"/>
                      <a:pt x="3977" y="5278"/>
                    </a:cubicBezTo>
                    <a:cubicBezTo>
                      <a:pt x="4073" y="3985"/>
                      <a:pt x="3898" y="2675"/>
                      <a:pt x="3462" y="1454"/>
                    </a:cubicBezTo>
                    <a:cubicBezTo>
                      <a:pt x="3330" y="1078"/>
                      <a:pt x="3164" y="700"/>
                      <a:pt x="2887" y="412"/>
                    </a:cubicBezTo>
                    <a:cubicBezTo>
                      <a:pt x="2655" y="171"/>
                      <a:pt x="2328" y="1"/>
                      <a:pt x="1998"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1" name="Google Shape;571;p26"/>
              <p:cNvSpPr/>
              <p:nvPr/>
            </p:nvSpPr>
            <p:spPr>
              <a:xfrm>
                <a:off x="4592745" y="844996"/>
                <a:ext cx="273030" cy="502045"/>
              </a:xfrm>
              <a:custGeom>
                <a:avLst/>
                <a:gdLst/>
                <a:ahLst/>
                <a:cxnLst/>
                <a:rect l="l" t="t" r="r" b="b"/>
                <a:pathLst>
                  <a:path w="4369" h="8034" extrusionOk="0">
                    <a:moveTo>
                      <a:pt x="2109" y="1"/>
                    </a:moveTo>
                    <a:cubicBezTo>
                      <a:pt x="2055" y="1"/>
                      <a:pt x="2000" y="6"/>
                      <a:pt x="1944" y="16"/>
                    </a:cubicBezTo>
                    <a:cubicBezTo>
                      <a:pt x="1059" y="180"/>
                      <a:pt x="434" y="1502"/>
                      <a:pt x="250" y="2258"/>
                    </a:cubicBezTo>
                    <a:cubicBezTo>
                      <a:pt x="1" y="3272"/>
                      <a:pt x="99" y="4335"/>
                      <a:pt x="195" y="5374"/>
                    </a:cubicBezTo>
                    <a:cubicBezTo>
                      <a:pt x="274" y="6201"/>
                      <a:pt x="375" y="7084"/>
                      <a:pt x="913" y="7715"/>
                    </a:cubicBezTo>
                    <a:cubicBezTo>
                      <a:pt x="1020" y="7843"/>
                      <a:pt x="1151" y="7960"/>
                      <a:pt x="1311" y="8009"/>
                    </a:cubicBezTo>
                    <a:cubicBezTo>
                      <a:pt x="1371" y="8026"/>
                      <a:pt x="1432" y="8033"/>
                      <a:pt x="1495" y="8033"/>
                    </a:cubicBezTo>
                    <a:cubicBezTo>
                      <a:pt x="1577" y="8033"/>
                      <a:pt x="1660" y="8021"/>
                      <a:pt x="1741" y="8004"/>
                    </a:cubicBezTo>
                    <a:cubicBezTo>
                      <a:pt x="2689" y="7805"/>
                      <a:pt x="3402" y="6985"/>
                      <a:pt x="3777" y="6092"/>
                    </a:cubicBezTo>
                    <a:cubicBezTo>
                      <a:pt x="4368" y="4684"/>
                      <a:pt x="4272" y="3043"/>
                      <a:pt x="3692" y="1628"/>
                    </a:cubicBezTo>
                    <a:cubicBezTo>
                      <a:pt x="3437" y="1004"/>
                      <a:pt x="2873" y="1"/>
                      <a:pt x="2109"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2" name="Google Shape;572;p26"/>
              <p:cNvSpPr/>
              <p:nvPr/>
            </p:nvSpPr>
            <p:spPr>
              <a:xfrm>
                <a:off x="4238100" y="790504"/>
                <a:ext cx="478443" cy="286204"/>
              </a:xfrm>
              <a:custGeom>
                <a:avLst/>
                <a:gdLst/>
                <a:ahLst/>
                <a:cxnLst/>
                <a:rect l="l" t="t" r="r" b="b"/>
                <a:pathLst>
                  <a:path w="7656" h="4580" extrusionOk="0">
                    <a:moveTo>
                      <a:pt x="5835" y="0"/>
                    </a:moveTo>
                    <a:cubicBezTo>
                      <a:pt x="5338" y="0"/>
                      <a:pt x="4861" y="62"/>
                      <a:pt x="4618" y="115"/>
                    </a:cubicBezTo>
                    <a:cubicBezTo>
                      <a:pt x="3351" y="387"/>
                      <a:pt x="2143" y="929"/>
                      <a:pt x="1096" y="1691"/>
                    </a:cubicBezTo>
                    <a:cubicBezTo>
                      <a:pt x="772" y="1925"/>
                      <a:pt x="457" y="2190"/>
                      <a:pt x="260" y="2536"/>
                    </a:cubicBezTo>
                    <a:cubicBezTo>
                      <a:pt x="62" y="2884"/>
                      <a:pt x="0" y="3332"/>
                      <a:pt x="190" y="3684"/>
                    </a:cubicBezTo>
                    <a:cubicBezTo>
                      <a:pt x="331" y="3943"/>
                      <a:pt x="587" y="4118"/>
                      <a:pt x="851" y="4248"/>
                    </a:cubicBezTo>
                    <a:cubicBezTo>
                      <a:pt x="1318" y="4476"/>
                      <a:pt x="1829" y="4579"/>
                      <a:pt x="2345" y="4579"/>
                    </a:cubicBezTo>
                    <a:cubicBezTo>
                      <a:pt x="3104" y="4579"/>
                      <a:pt x="3875" y="4356"/>
                      <a:pt x="4538" y="3980"/>
                    </a:cubicBezTo>
                    <a:cubicBezTo>
                      <a:pt x="5237" y="3582"/>
                      <a:pt x="5828" y="3030"/>
                      <a:pt x="6345" y="2418"/>
                    </a:cubicBezTo>
                    <a:cubicBezTo>
                      <a:pt x="6622" y="2091"/>
                      <a:pt x="7410" y="1406"/>
                      <a:pt x="7496" y="976"/>
                    </a:cubicBezTo>
                    <a:cubicBezTo>
                      <a:pt x="7655" y="194"/>
                      <a:pt x="6713" y="0"/>
                      <a:pt x="5835"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3" name="Google Shape;573;p26"/>
              <p:cNvSpPr/>
              <p:nvPr/>
            </p:nvSpPr>
            <p:spPr>
              <a:xfrm>
                <a:off x="4753164" y="535037"/>
                <a:ext cx="493191" cy="319136"/>
              </a:xfrm>
              <a:custGeom>
                <a:avLst/>
                <a:gdLst/>
                <a:ahLst/>
                <a:cxnLst/>
                <a:rect l="l" t="t" r="r" b="b"/>
                <a:pathLst>
                  <a:path w="7892" h="5107" extrusionOk="0">
                    <a:moveTo>
                      <a:pt x="5419" y="0"/>
                    </a:moveTo>
                    <a:cubicBezTo>
                      <a:pt x="5275" y="0"/>
                      <a:pt x="5132" y="8"/>
                      <a:pt x="4991" y="22"/>
                    </a:cubicBezTo>
                    <a:cubicBezTo>
                      <a:pt x="3472" y="181"/>
                      <a:pt x="2080" y="1058"/>
                      <a:pt x="1121" y="2244"/>
                    </a:cubicBezTo>
                    <a:cubicBezTo>
                      <a:pt x="668" y="2805"/>
                      <a:pt x="1" y="3885"/>
                      <a:pt x="549" y="4554"/>
                    </a:cubicBezTo>
                    <a:cubicBezTo>
                      <a:pt x="889" y="4970"/>
                      <a:pt x="1546" y="5107"/>
                      <a:pt x="2181" y="5107"/>
                    </a:cubicBezTo>
                    <a:cubicBezTo>
                      <a:pt x="2609" y="5107"/>
                      <a:pt x="3027" y="5045"/>
                      <a:pt x="3330" y="4963"/>
                    </a:cubicBezTo>
                    <a:cubicBezTo>
                      <a:pt x="4338" y="4695"/>
                      <a:pt x="5222" y="4098"/>
                      <a:pt x="6088" y="3510"/>
                    </a:cubicBezTo>
                    <a:cubicBezTo>
                      <a:pt x="6774" y="3044"/>
                      <a:pt x="7498" y="2530"/>
                      <a:pt x="7793" y="1754"/>
                    </a:cubicBezTo>
                    <a:cubicBezTo>
                      <a:pt x="7852" y="1597"/>
                      <a:pt x="7891" y="1426"/>
                      <a:pt x="7858" y="1263"/>
                    </a:cubicBezTo>
                    <a:cubicBezTo>
                      <a:pt x="7826" y="1121"/>
                      <a:pt x="7741" y="999"/>
                      <a:pt x="7647" y="887"/>
                    </a:cubicBezTo>
                    <a:cubicBezTo>
                      <a:pt x="7109" y="260"/>
                      <a:pt x="6256" y="0"/>
                      <a:pt x="5419"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4" name="Google Shape;574;p26"/>
              <p:cNvSpPr/>
              <p:nvPr/>
            </p:nvSpPr>
            <p:spPr>
              <a:xfrm>
                <a:off x="4733854" y="824999"/>
                <a:ext cx="478568" cy="321199"/>
              </a:xfrm>
              <a:custGeom>
                <a:avLst/>
                <a:gdLst/>
                <a:ahLst/>
                <a:cxnLst/>
                <a:rect l="l" t="t" r="r" b="b"/>
                <a:pathLst>
                  <a:path w="7658" h="5140" extrusionOk="0">
                    <a:moveTo>
                      <a:pt x="1532" y="1"/>
                    </a:moveTo>
                    <a:cubicBezTo>
                      <a:pt x="1381" y="1"/>
                      <a:pt x="1248" y="16"/>
                      <a:pt x="1151" y="57"/>
                    </a:cubicBezTo>
                    <a:cubicBezTo>
                      <a:pt x="1" y="549"/>
                      <a:pt x="1574" y="2444"/>
                      <a:pt x="2074" y="2918"/>
                    </a:cubicBezTo>
                    <a:cubicBezTo>
                      <a:pt x="3017" y="3808"/>
                      <a:pt x="4146" y="4497"/>
                      <a:pt x="5369" y="4925"/>
                    </a:cubicBezTo>
                    <a:cubicBezTo>
                      <a:pt x="5698" y="5042"/>
                      <a:pt x="6041" y="5140"/>
                      <a:pt x="6389" y="5140"/>
                    </a:cubicBezTo>
                    <a:cubicBezTo>
                      <a:pt x="6439" y="5140"/>
                      <a:pt x="6490" y="5138"/>
                      <a:pt x="6541" y="5134"/>
                    </a:cubicBezTo>
                    <a:cubicBezTo>
                      <a:pt x="6939" y="5100"/>
                      <a:pt x="7343" y="4896"/>
                      <a:pt x="7526" y="4541"/>
                    </a:cubicBezTo>
                    <a:cubicBezTo>
                      <a:pt x="7658" y="4278"/>
                      <a:pt x="7658" y="3967"/>
                      <a:pt x="7615" y="3677"/>
                    </a:cubicBezTo>
                    <a:cubicBezTo>
                      <a:pt x="7425" y="2407"/>
                      <a:pt x="6457" y="1350"/>
                      <a:pt x="5304" y="791"/>
                    </a:cubicBezTo>
                    <a:cubicBezTo>
                      <a:pt x="4579" y="441"/>
                      <a:pt x="3788" y="266"/>
                      <a:pt x="2992" y="190"/>
                    </a:cubicBezTo>
                    <a:cubicBezTo>
                      <a:pt x="2669" y="158"/>
                      <a:pt x="2008" y="1"/>
                      <a:pt x="1532"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5" name="Google Shape;575;p26"/>
              <p:cNvSpPr/>
              <p:nvPr/>
            </p:nvSpPr>
            <p:spPr>
              <a:xfrm>
                <a:off x="4301405" y="490418"/>
                <a:ext cx="434323" cy="386563"/>
              </a:xfrm>
              <a:custGeom>
                <a:avLst/>
                <a:gdLst/>
                <a:ahLst/>
                <a:cxnLst/>
                <a:rect l="l" t="t" r="r" b="b"/>
                <a:pathLst>
                  <a:path w="6950" h="6186" extrusionOk="0">
                    <a:moveTo>
                      <a:pt x="1243" y="1"/>
                    </a:moveTo>
                    <a:cubicBezTo>
                      <a:pt x="1225" y="1"/>
                      <a:pt x="1207" y="1"/>
                      <a:pt x="1189" y="2"/>
                    </a:cubicBezTo>
                    <a:cubicBezTo>
                      <a:pt x="1022" y="5"/>
                      <a:pt x="849" y="33"/>
                      <a:pt x="710" y="127"/>
                    </a:cubicBezTo>
                    <a:cubicBezTo>
                      <a:pt x="592" y="210"/>
                      <a:pt x="508" y="335"/>
                      <a:pt x="442" y="463"/>
                    </a:cubicBezTo>
                    <a:cubicBezTo>
                      <a:pt x="1" y="1326"/>
                      <a:pt x="189" y="2396"/>
                      <a:pt x="648" y="3250"/>
                    </a:cubicBezTo>
                    <a:cubicBezTo>
                      <a:pt x="1368" y="4596"/>
                      <a:pt x="2706" y="5552"/>
                      <a:pt x="4168" y="5992"/>
                    </a:cubicBezTo>
                    <a:cubicBezTo>
                      <a:pt x="4488" y="6089"/>
                      <a:pt x="4928" y="6185"/>
                      <a:pt x="5350" y="6185"/>
                    </a:cubicBezTo>
                    <a:cubicBezTo>
                      <a:pt x="5839" y="6185"/>
                      <a:pt x="6303" y="6056"/>
                      <a:pt x="6524" y="5647"/>
                    </a:cubicBezTo>
                    <a:cubicBezTo>
                      <a:pt x="6949" y="4856"/>
                      <a:pt x="6317" y="3539"/>
                      <a:pt x="5846" y="2919"/>
                    </a:cubicBezTo>
                    <a:cubicBezTo>
                      <a:pt x="5215" y="2088"/>
                      <a:pt x="4326" y="1493"/>
                      <a:pt x="3459" y="916"/>
                    </a:cubicBezTo>
                    <a:cubicBezTo>
                      <a:pt x="2784" y="468"/>
                      <a:pt x="2050" y="1"/>
                      <a:pt x="1243"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6" name="Google Shape;576;p26"/>
              <p:cNvSpPr/>
              <p:nvPr/>
            </p:nvSpPr>
            <p:spPr>
              <a:xfrm>
                <a:off x="4451865" y="537332"/>
                <a:ext cx="582838" cy="569123"/>
              </a:xfrm>
              <a:custGeom>
                <a:avLst/>
                <a:gdLst/>
                <a:ahLst/>
                <a:cxnLst/>
                <a:rect l="l" t="t" r="r" b="b"/>
                <a:pathLst>
                  <a:path w="3180" h="3105" extrusionOk="0">
                    <a:moveTo>
                      <a:pt x="1786" y="1"/>
                    </a:moveTo>
                    <a:cubicBezTo>
                      <a:pt x="1060" y="1"/>
                      <a:pt x="280" y="550"/>
                      <a:pt x="104" y="1245"/>
                    </a:cubicBezTo>
                    <a:cubicBezTo>
                      <a:pt x="0" y="1664"/>
                      <a:pt x="86" y="2125"/>
                      <a:pt x="337" y="2476"/>
                    </a:cubicBezTo>
                    <a:cubicBezTo>
                      <a:pt x="618" y="2872"/>
                      <a:pt x="1104" y="3104"/>
                      <a:pt x="1589" y="3104"/>
                    </a:cubicBezTo>
                    <a:cubicBezTo>
                      <a:pt x="1713" y="3104"/>
                      <a:pt x="1837" y="3089"/>
                      <a:pt x="1957" y="3057"/>
                    </a:cubicBezTo>
                    <a:cubicBezTo>
                      <a:pt x="2547" y="2900"/>
                      <a:pt x="3014" y="2361"/>
                      <a:pt x="3092" y="1756"/>
                    </a:cubicBezTo>
                    <a:cubicBezTo>
                      <a:pt x="3180" y="1063"/>
                      <a:pt x="2659" y="56"/>
                      <a:pt x="1882" y="4"/>
                    </a:cubicBezTo>
                    <a:cubicBezTo>
                      <a:pt x="1850" y="2"/>
                      <a:pt x="1818" y="1"/>
                      <a:pt x="1786" y="1"/>
                    </a:cubicBezTo>
                    <a:close/>
                  </a:path>
                </a:pathLst>
              </a:custGeom>
              <a:solidFill>
                <a:schemeClr val="accen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7" name="Google Shape;577;p26"/>
              <p:cNvSpPr/>
              <p:nvPr/>
            </p:nvSpPr>
            <p:spPr>
              <a:xfrm>
                <a:off x="4525004" y="796067"/>
                <a:ext cx="73800" cy="73800"/>
              </a:xfrm>
              <a:prstGeom prst="ellipse">
                <a:avLst/>
              </a:prstGeom>
              <a:solidFill>
                <a:schemeClr val="lt2"/>
              </a:solid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8" name="Google Shape;578;p26"/>
              <p:cNvSpPr/>
              <p:nvPr/>
            </p:nvSpPr>
            <p:spPr>
              <a:xfrm>
                <a:off x="4873691" y="796067"/>
                <a:ext cx="73800" cy="73800"/>
              </a:xfrm>
              <a:prstGeom prst="ellipse">
                <a:avLst/>
              </a:prstGeom>
              <a:solidFill>
                <a:schemeClr val="lt2"/>
              </a:solid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9" name="Google Shape;579;p26"/>
              <p:cNvSpPr/>
              <p:nvPr/>
            </p:nvSpPr>
            <p:spPr>
              <a:xfrm rot="8100000">
                <a:off x="4649704" y="692150"/>
                <a:ext cx="173100" cy="173100"/>
              </a:xfrm>
              <a:prstGeom prst="arc">
                <a:avLst>
                  <a:gd name="adj1" fmla="val 16200000"/>
                  <a:gd name="adj2" fmla="val 0"/>
                </a:avLst>
              </a:prstGeom>
              <a:no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spTree>
    <p:extLst>
      <p:ext uri="{BB962C8B-B14F-4D97-AF65-F5344CB8AC3E}">
        <p14:creationId xmlns:p14="http://schemas.microsoft.com/office/powerpoint/2010/main" val="324136089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Title and four columns">
  <p:cSld name="Title and four columns">
    <p:spTree>
      <p:nvGrpSpPr>
        <p:cNvPr id="1" name="Shape 580"/>
        <p:cNvGrpSpPr/>
        <p:nvPr/>
      </p:nvGrpSpPr>
      <p:grpSpPr>
        <a:xfrm>
          <a:off x="0" y="0"/>
          <a:ext cx="0" cy="0"/>
          <a:chOff x="0" y="0"/>
          <a:chExt cx="0" cy="0"/>
        </a:xfrm>
      </p:grpSpPr>
      <p:cxnSp>
        <p:nvCxnSpPr>
          <p:cNvPr id="581" name="Google Shape;581;p27"/>
          <p:cNvCxnSpPr/>
          <p:nvPr/>
        </p:nvCxnSpPr>
        <p:spPr>
          <a:xfrm>
            <a:off x="1112467" y="1574000"/>
            <a:ext cx="669200" cy="0"/>
          </a:xfrm>
          <a:prstGeom prst="straightConnector1">
            <a:avLst/>
          </a:prstGeom>
          <a:noFill/>
          <a:ln w="19050" cap="rnd" cmpd="sng">
            <a:solidFill>
              <a:schemeClr val="accent3"/>
            </a:solidFill>
            <a:prstDash val="dashDot"/>
            <a:round/>
            <a:headEnd type="none" w="med" len="med"/>
            <a:tailEnd type="none" w="med" len="med"/>
          </a:ln>
        </p:spPr>
      </p:cxnSp>
      <p:sp>
        <p:nvSpPr>
          <p:cNvPr id="582" name="Google Shape;582;p27"/>
          <p:cNvSpPr txBox="1">
            <a:spLocks noGrp="1"/>
          </p:cNvSpPr>
          <p:nvPr>
            <p:ph type="title"/>
          </p:nvPr>
        </p:nvSpPr>
        <p:spPr>
          <a:xfrm>
            <a:off x="960000" y="821600"/>
            <a:ext cx="10272000" cy="752400"/>
          </a:xfrm>
          <a:prstGeom prst="rect">
            <a:avLst/>
          </a:prstGeom>
        </p:spPr>
        <p:txBody>
          <a:bodyPr spcFirstLastPara="1" wrap="square" lIns="91425" tIns="91425" rIns="91425" bIns="91425" anchor="ctr" anchorCtr="0">
            <a:noAutofit/>
          </a:bodyPr>
          <a:lstStyle>
            <a:lvl1pPr lvl="0" rtl="0">
              <a:spcBef>
                <a:spcPts val="0"/>
              </a:spcBef>
              <a:spcAft>
                <a:spcPts val="0"/>
              </a:spcAft>
              <a:buSzPts val="2800"/>
              <a:buNone/>
              <a:defRPr b="1"/>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583" name="Google Shape;583;p27"/>
          <p:cNvSpPr txBox="1">
            <a:spLocks noGrp="1"/>
          </p:cNvSpPr>
          <p:nvPr>
            <p:ph type="title" idx="2"/>
          </p:nvPr>
        </p:nvSpPr>
        <p:spPr>
          <a:xfrm>
            <a:off x="1594491" y="2424864"/>
            <a:ext cx="3822800" cy="519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2667" b="1"/>
            </a:lvl1pPr>
            <a:lvl2pPr lvl="1" algn="ctr" rtl="0">
              <a:spcBef>
                <a:spcPts val="0"/>
              </a:spcBef>
              <a:spcAft>
                <a:spcPts val="0"/>
              </a:spcAft>
              <a:buSzPts val="2400"/>
              <a:buNone/>
              <a:defRPr sz="3200"/>
            </a:lvl2pPr>
            <a:lvl3pPr lvl="2" algn="ctr" rtl="0">
              <a:spcBef>
                <a:spcPts val="0"/>
              </a:spcBef>
              <a:spcAft>
                <a:spcPts val="0"/>
              </a:spcAft>
              <a:buSzPts val="2400"/>
              <a:buNone/>
              <a:defRPr sz="3200"/>
            </a:lvl3pPr>
            <a:lvl4pPr lvl="3" algn="ctr" rtl="0">
              <a:spcBef>
                <a:spcPts val="0"/>
              </a:spcBef>
              <a:spcAft>
                <a:spcPts val="0"/>
              </a:spcAft>
              <a:buSzPts val="2400"/>
              <a:buNone/>
              <a:defRPr sz="3200"/>
            </a:lvl4pPr>
            <a:lvl5pPr lvl="4" algn="ctr" rtl="0">
              <a:spcBef>
                <a:spcPts val="0"/>
              </a:spcBef>
              <a:spcAft>
                <a:spcPts val="0"/>
              </a:spcAft>
              <a:buSzPts val="2400"/>
              <a:buNone/>
              <a:defRPr sz="3200"/>
            </a:lvl5pPr>
            <a:lvl6pPr lvl="5" algn="ctr" rtl="0">
              <a:spcBef>
                <a:spcPts val="0"/>
              </a:spcBef>
              <a:spcAft>
                <a:spcPts val="0"/>
              </a:spcAft>
              <a:buSzPts val="2400"/>
              <a:buNone/>
              <a:defRPr sz="3200"/>
            </a:lvl6pPr>
            <a:lvl7pPr lvl="6" algn="ctr" rtl="0">
              <a:spcBef>
                <a:spcPts val="0"/>
              </a:spcBef>
              <a:spcAft>
                <a:spcPts val="0"/>
              </a:spcAft>
              <a:buSzPts val="2400"/>
              <a:buNone/>
              <a:defRPr sz="3200"/>
            </a:lvl7pPr>
            <a:lvl8pPr lvl="7" algn="ctr" rtl="0">
              <a:spcBef>
                <a:spcPts val="0"/>
              </a:spcBef>
              <a:spcAft>
                <a:spcPts val="0"/>
              </a:spcAft>
              <a:buSzPts val="2400"/>
              <a:buNone/>
              <a:defRPr sz="3200"/>
            </a:lvl8pPr>
            <a:lvl9pPr lvl="8" algn="ctr" rtl="0">
              <a:spcBef>
                <a:spcPts val="0"/>
              </a:spcBef>
              <a:spcAft>
                <a:spcPts val="0"/>
              </a:spcAft>
              <a:buSzPts val="2400"/>
              <a:buNone/>
              <a:defRPr sz="3200"/>
            </a:lvl9pPr>
          </a:lstStyle>
          <a:p>
            <a:endParaRPr/>
          </a:p>
        </p:txBody>
      </p:sp>
      <p:sp>
        <p:nvSpPr>
          <p:cNvPr id="584" name="Google Shape;584;p27"/>
          <p:cNvSpPr txBox="1">
            <a:spLocks noGrp="1"/>
          </p:cNvSpPr>
          <p:nvPr>
            <p:ph type="subTitle" idx="1"/>
          </p:nvPr>
        </p:nvSpPr>
        <p:spPr>
          <a:xfrm>
            <a:off x="1594473" y="3114713"/>
            <a:ext cx="3822800" cy="646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2133"/>
              </a:spcBef>
              <a:spcAft>
                <a:spcPts val="0"/>
              </a:spcAft>
              <a:buSzPts val="1400"/>
              <a:buNone/>
              <a:defRPr/>
            </a:lvl3pPr>
            <a:lvl4pPr lvl="3" algn="ctr" rtl="0">
              <a:lnSpc>
                <a:spcPct val="100000"/>
              </a:lnSpc>
              <a:spcBef>
                <a:spcPts val="2133"/>
              </a:spcBef>
              <a:spcAft>
                <a:spcPts val="0"/>
              </a:spcAft>
              <a:buSzPts val="1400"/>
              <a:buNone/>
              <a:defRPr/>
            </a:lvl4pPr>
            <a:lvl5pPr lvl="4" algn="ctr" rtl="0">
              <a:lnSpc>
                <a:spcPct val="100000"/>
              </a:lnSpc>
              <a:spcBef>
                <a:spcPts val="2133"/>
              </a:spcBef>
              <a:spcAft>
                <a:spcPts val="0"/>
              </a:spcAft>
              <a:buSzPts val="1400"/>
              <a:buNone/>
              <a:defRPr/>
            </a:lvl5pPr>
            <a:lvl6pPr lvl="5" algn="ctr" rtl="0">
              <a:lnSpc>
                <a:spcPct val="100000"/>
              </a:lnSpc>
              <a:spcBef>
                <a:spcPts val="2133"/>
              </a:spcBef>
              <a:spcAft>
                <a:spcPts val="0"/>
              </a:spcAft>
              <a:buSzPts val="1400"/>
              <a:buNone/>
              <a:defRPr/>
            </a:lvl6pPr>
            <a:lvl7pPr lvl="6" algn="ctr" rtl="0">
              <a:lnSpc>
                <a:spcPct val="100000"/>
              </a:lnSpc>
              <a:spcBef>
                <a:spcPts val="2133"/>
              </a:spcBef>
              <a:spcAft>
                <a:spcPts val="0"/>
              </a:spcAft>
              <a:buSzPts val="1400"/>
              <a:buNone/>
              <a:defRPr/>
            </a:lvl7pPr>
            <a:lvl8pPr lvl="7" algn="ctr" rtl="0">
              <a:lnSpc>
                <a:spcPct val="100000"/>
              </a:lnSpc>
              <a:spcBef>
                <a:spcPts val="2133"/>
              </a:spcBef>
              <a:spcAft>
                <a:spcPts val="0"/>
              </a:spcAft>
              <a:buSzPts val="1400"/>
              <a:buNone/>
              <a:defRPr/>
            </a:lvl8pPr>
            <a:lvl9pPr lvl="8" algn="ctr" rtl="0">
              <a:lnSpc>
                <a:spcPct val="100000"/>
              </a:lnSpc>
              <a:spcBef>
                <a:spcPts val="2133"/>
              </a:spcBef>
              <a:spcAft>
                <a:spcPts val="2133"/>
              </a:spcAft>
              <a:buSzPts val="1400"/>
              <a:buNone/>
              <a:defRPr/>
            </a:lvl9pPr>
          </a:lstStyle>
          <a:p>
            <a:endParaRPr/>
          </a:p>
        </p:txBody>
      </p:sp>
      <p:sp>
        <p:nvSpPr>
          <p:cNvPr id="585" name="Google Shape;585;p27"/>
          <p:cNvSpPr txBox="1">
            <a:spLocks noGrp="1"/>
          </p:cNvSpPr>
          <p:nvPr>
            <p:ph type="title" idx="3"/>
          </p:nvPr>
        </p:nvSpPr>
        <p:spPr>
          <a:xfrm>
            <a:off x="6774727" y="2424864"/>
            <a:ext cx="3822800" cy="519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2667" b="1"/>
            </a:lvl1pPr>
            <a:lvl2pPr lvl="1" algn="ctr" rtl="0">
              <a:spcBef>
                <a:spcPts val="0"/>
              </a:spcBef>
              <a:spcAft>
                <a:spcPts val="0"/>
              </a:spcAft>
              <a:buSzPts val="2400"/>
              <a:buNone/>
              <a:defRPr sz="3200"/>
            </a:lvl2pPr>
            <a:lvl3pPr lvl="2" algn="ctr" rtl="0">
              <a:spcBef>
                <a:spcPts val="0"/>
              </a:spcBef>
              <a:spcAft>
                <a:spcPts val="0"/>
              </a:spcAft>
              <a:buSzPts val="2400"/>
              <a:buNone/>
              <a:defRPr sz="3200"/>
            </a:lvl3pPr>
            <a:lvl4pPr lvl="3" algn="ctr" rtl="0">
              <a:spcBef>
                <a:spcPts val="0"/>
              </a:spcBef>
              <a:spcAft>
                <a:spcPts val="0"/>
              </a:spcAft>
              <a:buSzPts val="2400"/>
              <a:buNone/>
              <a:defRPr sz="3200"/>
            </a:lvl4pPr>
            <a:lvl5pPr lvl="4" algn="ctr" rtl="0">
              <a:spcBef>
                <a:spcPts val="0"/>
              </a:spcBef>
              <a:spcAft>
                <a:spcPts val="0"/>
              </a:spcAft>
              <a:buSzPts val="2400"/>
              <a:buNone/>
              <a:defRPr sz="3200"/>
            </a:lvl5pPr>
            <a:lvl6pPr lvl="5" algn="ctr" rtl="0">
              <a:spcBef>
                <a:spcPts val="0"/>
              </a:spcBef>
              <a:spcAft>
                <a:spcPts val="0"/>
              </a:spcAft>
              <a:buSzPts val="2400"/>
              <a:buNone/>
              <a:defRPr sz="3200"/>
            </a:lvl6pPr>
            <a:lvl7pPr lvl="6" algn="ctr" rtl="0">
              <a:spcBef>
                <a:spcPts val="0"/>
              </a:spcBef>
              <a:spcAft>
                <a:spcPts val="0"/>
              </a:spcAft>
              <a:buSzPts val="2400"/>
              <a:buNone/>
              <a:defRPr sz="3200"/>
            </a:lvl7pPr>
            <a:lvl8pPr lvl="7" algn="ctr" rtl="0">
              <a:spcBef>
                <a:spcPts val="0"/>
              </a:spcBef>
              <a:spcAft>
                <a:spcPts val="0"/>
              </a:spcAft>
              <a:buSzPts val="2400"/>
              <a:buNone/>
              <a:defRPr sz="3200"/>
            </a:lvl8pPr>
            <a:lvl9pPr lvl="8" algn="ctr" rtl="0">
              <a:spcBef>
                <a:spcPts val="0"/>
              </a:spcBef>
              <a:spcAft>
                <a:spcPts val="0"/>
              </a:spcAft>
              <a:buSzPts val="2400"/>
              <a:buNone/>
              <a:defRPr sz="3200"/>
            </a:lvl9pPr>
          </a:lstStyle>
          <a:p>
            <a:endParaRPr/>
          </a:p>
        </p:txBody>
      </p:sp>
      <p:sp>
        <p:nvSpPr>
          <p:cNvPr id="586" name="Google Shape;586;p27"/>
          <p:cNvSpPr txBox="1">
            <a:spLocks noGrp="1"/>
          </p:cNvSpPr>
          <p:nvPr>
            <p:ph type="subTitle" idx="4"/>
          </p:nvPr>
        </p:nvSpPr>
        <p:spPr>
          <a:xfrm>
            <a:off x="6774713" y="3114713"/>
            <a:ext cx="3822800" cy="646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2133"/>
              </a:spcBef>
              <a:spcAft>
                <a:spcPts val="0"/>
              </a:spcAft>
              <a:buSzPts val="1400"/>
              <a:buNone/>
              <a:defRPr/>
            </a:lvl3pPr>
            <a:lvl4pPr lvl="3" algn="ctr" rtl="0">
              <a:lnSpc>
                <a:spcPct val="100000"/>
              </a:lnSpc>
              <a:spcBef>
                <a:spcPts val="2133"/>
              </a:spcBef>
              <a:spcAft>
                <a:spcPts val="0"/>
              </a:spcAft>
              <a:buSzPts val="1400"/>
              <a:buNone/>
              <a:defRPr/>
            </a:lvl4pPr>
            <a:lvl5pPr lvl="4" algn="ctr" rtl="0">
              <a:lnSpc>
                <a:spcPct val="100000"/>
              </a:lnSpc>
              <a:spcBef>
                <a:spcPts val="2133"/>
              </a:spcBef>
              <a:spcAft>
                <a:spcPts val="0"/>
              </a:spcAft>
              <a:buSzPts val="1400"/>
              <a:buNone/>
              <a:defRPr/>
            </a:lvl5pPr>
            <a:lvl6pPr lvl="5" algn="ctr" rtl="0">
              <a:lnSpc>
                <a:spcPct val="100000"/>
              </a:lnSpc>
              <a:spcBef>
                <a:spcPts val="2133"/>
              </a:spcBef>
              <a:spcAft>
                <a:spcPts val="0"/>
              </a:spcAft>
              <a:buSzPts val="1400"/>
              <a:buNone/>
              <a:defRPr/>
            </a:lvl6pPr>
            <a:lvl7pPr lvl="6" algn="ctr" rtl="0">
              <a:lnSpc>
                <a:spcPct val="100000"/>
              </a:lnSpc>
              <a:spcBef>
                <a:spcPts val="2133"/>
              </a:spcBef>
              <a:spcAft>
                <a:spcPts val="0"/>
              </a:spcAft>
              <a:buSzPts val="1400"/>
              <a:buNone/>
              <a:defRPr/>
            </a:lvl7pPr>
            <a:lvl8pPr lvl="7" algn="ctr" rtl="0">
              <a:lnSpc>
                <a:spcPct val="100000"/>
              </a:lnSpc>
              <a:spcBef>
                <a:spcPts val="2133"/>
              </a:spcBef>
              <a:spcAft>
                <a:spcPts val="0"/>
              </a:spcAft>
              <a:buSzPts val="1400"/>
              <a:buNone/>
              <a:defRPr/>
            </a:lvl8pPr>
            <a:lvl9pPr lvl="8" algn="ctr" rtl="0">
              <a:lnSpc>
                <a:spcPct val="100000"/>
              </a:lnSpc>
              <a:spcBef>
                <a:spcPts val="2133"/>
              </a:spcBef>
              <a:spcAft>
                <a:spcPts val="2133"/>
              </a:spcAft>
              <a:buSzPts val="1400"/>
              <a:buNone/>
              <a:defRPr/>
            </a:lvl9pPr>
          </a:lstStyle>
          <a:p>
            <a:endParaRPr/>
          </a:p>
        </p:txBody>
      </p:sp>
      <p:sp>
        <p:nvSpPr>
          <p:cNvPr id="587" name="Google Shape;587;p27"/>
          <p:cNvSpPr txBox="1">
            <a:spLocks noGrp="1"/>
          </p:cNvSpPr>
          <p:nvPr>
            <p:ph type="title" idx="5"/>
          </p:nvPr>
        </p:nvSpPr>
        <p:spPr>
          <a:xfrm>
            <a:off x="1594491" y="4767913"/>
            <a:ext cx="3822800" cy="551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2667" b="1"/>
            </a:lvl1pPr>
            <a:lvl2pPr lvl="1" algn="ctr" rtl="0">
              <a:spcBef>
                <a:spcPts val="0"/>
              </a:spcBef>
              <a:spcAft>
                <a:spcPts val="0"/>
              </a:spcAft>
              <a:buSzPts val="2400"/>
              <a:buNone/>
              <a:defRPr sz="3200"/>
            </a:lvl2pPr>
            <a:lvl3pPr lvl="2" algn="ctr" rtl="0">
              <a:spcBef>
                <a:spcPts val="0"/>
              </a:spcBef>
              <a:spcAft>
                <a:spcPts val="0"/>
              </a:spcAft>
              <a:buSzPts val="2400"/>
              <a:buNone/>
              <a:defRPr sz="3200"/>
            </a:lvl3pPr>
            <a:lvl4pPr lvl="3" algn="ctr" rtl="0">
              <a:spcBef>
                <a:spcPts val="0"/>
              </a:spcBef>
              <a:spcAft>
                <a:spcPts val="0"/>
              </a:spcAft>
              <a:buSzPts val="2400"/>
              <a:buNone/>
              <a:defRPr sz="3200"/>
            </a:lvl4pPr>
            <a:lvl5pPr lvl="4" algn="ctr" rtl="0">
              <a:spcBef>
                <a:spcPts val="0"/>
              </a:spcBef>
              <a:spcAft>
                <a:spcPts val="0"/>
              </a:spcAft>
              <a:buSzPts val="2400"/>
              <a:buNone/>
              <a:defRPr sz="3200"/>
            </a:lvl5pPr>
            <a:lvl6pPr lvl="5" algn="ctr" rtl="0">
              <a:spcBef>
                <a:spcPts val="0"/>
              </a:spcBef>
              <a:spcAft>
                <a:spcPts val="0"/>
              </a:spcAft>
              <a:buSzPts val="2400"/>
              <a:buNone/>
              <a:defRPr sz="3200"/>
            </a:lvl6pPr>
            <a:lvl7pPr lvl="6" algn="ctr" rtl="0">
              <a:spcBef>
                <a:spcPts val="0"/>
              </a:spcBef>
              <a:spcAft>
                <a:spcPts val="0"/>
              </a:spcAft>
              <a:buSzPts val="2400"/>
              <a:buNone/>
              <a:defRPr sz="3200"/>
            </a:lvl7pPr>
            <a:lvl8pPr lvl="7" algn="ctr" rtl="0">
              <a:spcBef>
                <a:spcPts val="0"/>
              </a:spcBef>
              <a:spcAft>
                <a:spcPts val="0"/>
              </a:spcAft>
              <a:buSzPts val="2400"/>
              <a:buNone/>
              <a:defRPr sz="3200"/>
            </a:lvl8pPr>
            <a:lvl9pPr lvl="8" algn="ctr" rtl="0">
              <a:spcBef>
                <a:spcPts val="0"/>
              </a:spcBef>
              <a:spcAft>
                <a:spcPts val="0"/>
              </a:spcAft>
              <a:buSzPts val="2400"/>
              <a:buNone/>
              <a:defRPr sz="3200"/>
            </a:lvl9pPr>
          </a:lstStyle>
          <a:p>
            <a:endParaRPr/>
          </a:p>
        </p:txBody>
      </p:sp>
      <p:sp>
        <p:nvSpPr>
          <p:cNvPr id="588" name="Google Shape;588;p27"/>
          <p:cNvSpPr txBox="1">
            <a:spLocks noGrp="1"/>
          </p:cNvSpPr>
          <p:nvPr>
            <p:ph type="subTitle" idx="6"/>
          </p:nvPr>
        </p:nvSpPr>
        <p:spPr>
          <a:xfrm>
            <a:off x="1594473" y="5473647"/>
            <a:ext cx="3822800" cy="646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2133"/>
              </a:spcBef>
              <a:spcAft>
                <a:spcPts val="0"/>
              </a:spcAft>
              <a:buSzPts val="1400"/>
              <a:buNone/>
              <a:defRPr/>
            </a:lvl3pPr>
            <a:lvl4pPr lvl="3" algn="ctr" rtl="0">
              <a:lnSpc>
                <a:spcPct val="100000"/>
              </a:lnSpc>
              <a:spcBef>
                <a:spcPts val="2133"/>
              </a:spcBef>
              <a:spcAft>
                <a:spcPts val="0"/>
              </a:spcAft>
              <a:buSzPts val="1400"/>
              <a:buNone/>
              <a:defRPr/>
            </a:lvl4pPr>
            <a:lvl5pPr lvl="4" algn="ctr" rtl="0">
              <a:lnSpc>
                <a:spcPct val="100000"/>
              </a:lnSpc>
              <a:spcBef>
                <a:spcPts val="2133"/>
              </a:spcBef>
              <a:spcAft>
                <a:spcPts val="0"/>
              </a:spcAft>
              <a:buSzPts val="1400"/>
              <a:buNone/>
              <a:defRPr/>
            </a:lvl5pPr>
            <a:lvl6pPr lvl="5" algn="ctr" rtl="0">
              <a:lnSpc>
                <a:spcPct val="100000"/>
              </a:lnSpc>
              <a:spcBef>
                <a:spcPts val="2133"/>
              </a:spcBef>
              <a:spcAft>
                <a:spcPts val="0"/>
              </a:spcAft>
              <a:buSzPts val="1400"/>
              <a:buNone/>
              <a:defRPr/>
            </a:lvl6pPr>
            <a:lvl7pPr lvl="6" algn="ctr" rtl="0">
              <a:lnSpc>
                <a:spcPct val="100000"/>
              </a:lnSpc>
              <a:spcBef>
                <a:spcPts val="2133"/>
              </a:spcBef>
              <a:spcAft>
                <a:spcPts val="0"/>
              </a:spcAft>
              <a:buSzPts val="1400"/>
              <a:buNone/>
              <a:defRPr/>
            </a:lvl7pPr>
            <a:lvl8pPr lvl="7" algn="ctr" rtl="0">
              <a:lnSpc>
                <a:spcPct val="100000"/>
              </a:lnSpc>
              <a:spcBef>
                <a:spcPts val="2133"/>
              </a:spcBef>
              <a:spcAft>
                <a:spcPts val="0"/>
              </a:spcAft>
              <a:buSzPts val="1400"/>
              <a:buNone/>
              <a:defRPr/>
            </a:lvl8pPr>
            <a:lvl9pPr lvl="8" algn="ctr" rtl="0">
              <a:lnSpc>
                <a:spcPct val="100000"/>
              </a:lnSpc>
              <a:spcBef>
                <a:spcPts val="2133"/>
              </a:spcBef>
              <a:spcAft>
                <a:spcPts val="2133"/>
              </a:spcAft>
              <a:buSzPts val="1400"/>
              <a:buNone/>
              <a:defRPr/>
            </a:lvl9pPr>
          </a:lstStyle>
          <a:p>
            <a:endParaRPr/>
          </a:p>
        </p:txBody>
      </p:sp>
      <p:sp>
        <p:nvSpPr>
          <p:cNvPr id="589" name="Google Shape;589;p27"/>
          <p:cNvSpPr txBox="1">
            <a:spLocks noGrp="1"/>
          </p:cNvSpPr>
          <p:nvPr>
            <p:ph type="title" idx="7"/>
          </p:nvPr>
        </p:nvSpPr>
        <p:spPr>
          <a:xfrm>
            <a:off x="6774727" y="4767913"/>
            <a:ext cx="3822800" cy="551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2667" b="1"/>
            </a:lvl1pPr>
            <a:lvl2pPr lvl="1" algn="ctr" rtl="0">
              <a:spcBef>
                <a:spcPts val="0"/>
              </a:spcBef>
              <a:spcAft>
                <a:spcPts val="0"/>
              </a:spcAft>
              <a:buSzPts val="2400"/>
              <a:buNone/>
              <a:defRPr sz="3200"/>
            </a:lvl2pPr>
            <a:lvl3pPr lvl="2" algn="ctr" rtl="0">
              <a:spcBef>
                <a:spcPts val="0"/>
              </a:spcBef>
              <a:spcAft>
                <a:spcPts val="0"/>
              </a:spcAft>
              <a:buSzPts val="2400"/>
              <a:buNone/>
              <a:defRPr sz="3200"/>
            </a:lvl3pPr>
            <a:lvl4pPr lvl="3" algn="ctr" rtl="0">
              <a:spcBef>
                <a:spcPts val="0"/>
              </a:spcBef>
              <a:spcAft>
                <a:spcPts val="0"/>
              </a:spcAft>
              <a:buSzPts val="2400"/>
              <a:buNone/>
              <a:defRPr sz="3200"/>
            </a:lvl4pPr>
            <a:lvl5pPr lvl="4" algn="ctr" rtl="0">
              <a:spcBef>
                <a:spcPts val="0"/>
              </a:spcBef>
              <a:spcAft>
                <a:spcPts val="0"/>
              </a:spcAft>
              <a:buSzPts val="2400"/>
              <a:buNone/>
              <a:defRPr sz="3200"/>
            </a:lvl5pPr>
            <a:lvl6pPr lvl="5" algn="ctr" rtl="0">
              <a:spcBef>
                <a:spcPts val="0"/>
              </a:spcBef>
              <a:spcAft>
                <a:spcPts val="0"/>
              </a:spcAft>
              <a:buSzPts val="2400"/>
              <a:buNone/>
              <a:defRPr sz="3200"/>
            </a:lvl6pPr>
            <a:lvl7pPr lvl="6" algn="ctr" rtl="0">
              <a:spcBef>
                <a:spcPts val="0"/>
              </a:spcBef>
              <a:spcAft>
                <a:spcPts val="0"/>
              </a:spcAft>
              <a:buSzPts val="2400"/>
              <a:buNone/>
              <a:defRPr sz="3200"/>
            </a:lvl7pPr>
            <a:lvl8pPr lvl="7" algn="ctr" rtl="0">
              <a:spcBef>
                <a:spcPts val="0"/>
              </a:spcBef>
              <a:spcAft>
                <a:spcPts val="0"/>
              </a:spcAft>
              <a:buSzPts val="2400"/>
              <a:buNone/>
              <a:defRPr sz="3200"/>
            </a:lvl8pPr>
            <a:lvl9pPr lvl="8" algn="ctr" rtl="0">
              <a:spcBef>
                <a:spcPts val="0"/>
              </a:spcBef>
              <a:spcAft>
                <a:spcPts val="0"/>
              </a:spcAft>
              <a:buSzPts val="2400"/>
              <a:buNone/>
              <a:defRPr sz="3200"/>
            </a:lvl9pPr>
          </a:lstStyle>
          <a:p>
            <a:endParaRPr/>
          </a:p>
        </p:txBody>
      </p:sp>
      <p:sp>
        <p:nvSpPr>
          <p:cNvPr id="590" name="Google Shape;590;p27"/>
          <p:cNvSpPr txBox="1">
            <a:spLocks noGrp="1"/>
          </p:cNvSpPr>
          <p:nvPr>
            <p:ph type="subTitle" idx="8"/>
          </p:nvPr>
        </p:nvSpPr>
        <p:spPr>
          <a:xfrm>
            <a:off x="6774713" y="5473647"/>
            <a:ext cx="3822800" cy="646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2133"/>
              </a:spcBef>
              <a:spcAft>
                <a:spcPts val="0"/>
              </a:spcAft>
              <a:buSzPts val="1400"/>
              <a:buNone/>
              <a:defRPr/>
            </a:lvl3pPr>
            <a:lvl4pPr lvl="3" algn="ctr" rtl="0">
              <a:lnSpc>
                <a:spcPct val="100000"/>
              </a:lnSpc>
              <a:spcBef>
                <a:spcPts val="2133"/>
              </a:spcBef>
              <a:spcAft>
                <a:spcPts val="0"/>
              </a:spcAft>
              <a:buSzPts val="1400"/>
              <a:buNone/>
              <a:defRPr/>
            </a:lvl4pPr>
            <a:lvl5pPr lvl="4" algn="ctr" rtl="0">
              <a:lnSpc>
                <a:spcPct val="100000"/>
              </a:lnSpc>
              <a:spcBef>
                <a:spcPts val="2133"/>
              </a:spcBef>
              <a:spcAft>
                <a:spcPts val="0"/>
              </a:spcAft>
              <a:buSzPts val="1400"/>
              <a:buNone/>
              <a:defRPr/>
            </a:lvl5pPr>
            <a:lvl6pPr lvl="5" algn="ctr" rtl="0">
              <a:lnSpc>
                <a:spcPct val="100000"/>
              </a:lnSpc>
              <a:spcBef>
                <a:spcPts val="2133"/>
              </a:spcBef>
              <a:spcAft>
                <a:spcPts val="0"/>
              </a:spcAft>
              <a:buSzPts val="1400"/>
              <a:buNone/>
              <a:defRPr/>
            </a:lvl6pPr>
            <a:lvl7pPr lvl="6" algn="ctr" rtl="0">
              <a:lnSpc>
                <a:spcPct val="100000"/>
              </a:lnSpc>
              <a:spcBef>
                <a:spcPts val="2133"/>
              </a:spcBef>
              <a:spcAft>
                <a:spcPts val="0"/>
              </a:spcAft>
              <a:buSzPts val="1400"/>
              <a:buNone/>
              <a:defRPr/>
            </a:lvl7pPr>
            <a:lvl8pPr lvl="7" algn="ctr" rtl="0">
              <a:lnSpc>
                <a:spcPct val="100000"/>
              </a:lnSpc>
              <a:spcBef>
                <a:spcPts val="2133"/>
              </a:spcBef>
              <a:spcAft>
                <a:spcPts val="0"/>
              </a:spcAft>
              <a:buSzPts val="1400"/>
              <a:buNone/>
              <a:defRPr/>
            </a:lvl8pPr>
            <a:lvl9pPr lvl="8" algn="ctr" rtl="0">
              <a:lnSpc>
                <a:spcPct val="100000"/>
              </a:lnSpc>
              <a:spcBef>
                <a:spcPts val="2133"/>
              </a:spcBef>
              <a:spcAft>
                <a:spcPts val="2133"/>
              </a:spcAft>
              <a:buSzPts val="1400"/>
              <a:buNone/>
              <a:defRPr/>
            </a:lvl9pPr>
          </a:lstStyle>
          <a:p>
            <a:endParaRPr/>
          </a:p>
        </p:txBody>
      </p:sp>
      <p:grpSp>
        <p:nvGrpSpPr>
          <p:cNvPr id="591" name="Google Shape;591;p27"/>
          <p:cNvGrpSpPr/>
          <p:nvPr/>
        </p:nvGrpSpPr>
        <p:grpSpPr>
          <a:xfrm>
            <a:off x="10646868" y="617800"/>
            <a:ext cx="920525" cy="505995"/>
            <a:chOff x="7985151" y="463350"/>
            <a:chExt cx="690394" cy="379496"/>
          </a:xfrm>
        </p:grpSpPr>
        <p:sp>
          <p:nvSpPr>
            <p:cNvPr id="592" name="Google Shape;592;p27"/>
            <p:cNvSpPr/>
            <p:nvPr/>
          </p:nvSpPr>
          <p:spPr>
            <a:xfrm>
              <a:off x="8403420" y="648329"/>
              <a:ext cx="272125" cy="194518"/>
            </a:xfrm>
            <a:custGeom>
              <a:avLst/>
              <a:gdLst/>
              <a:ahLst/>
              <a:cxnLst/>
              <a:rect l="l" t="t" r="r" b="b"/>
              <a:pathLst>
                <a:path w="4078" h="2915" extrusionOk="0">
                  <a:moveTo>
                    <a:pt x="1" y="1252"/>
                  </a:moveTo>
                  <a:cubicBezTo>
                    <a:pt x="1" y="1252"/>
                    <a:pt x="1" y="1252"/>
                    <a:pt x="1" y="1252"/>
                  </a:cubicBezTo>
                  <a:lnTo>
                    <a:pt x="1" y="1252"/>
                  </a:lnTo>
                  <a:cubicBezTo>
                    <a:pt x="1" y="1252"/>
                    <a:pt x="1" y="1252"/>
                    <a:pt x="1" y="1252"/>
                  </a:cubicBezTo>
                  <a:close/>
                  <a:moveTo>
                    <a:pt x="2260" y="1"/>
                  </a:moveTo>
                  <a:cubicBezTo>
                    <a:pt x="2132" y="273"/>
                    <a:pt x="1863" y="1171"/>
                    <a:pt x="1608" y="1187"/>
                  </a:cubicBezTo>
                  <a:cubicBezTo>
                    <a:pt x="1390" y="1199"/>
                    <a:pt x="573" y="1267"/>
                    <a:pt x="190" y="1267"/>
                  </a:cubicBezTo>
                  <a:cubicBezTo>
                    <a:pt x="94" y="1267"/>
                    <a:pt x="26" y="1263"/>
                    <a:pt x="1" y="1252"/>
                  </a:cubicBezTo>
                  <a:lnTo>
                    <a:pt x="1" y="1252"/>
                  </a:lnTo>
                  <a:cubicBezTo>
                    <a:pt x="484" y="1462"/>
                    <a:pt x="966" y="1673"/>
                    <a:pt x="1447" y="1885"/>
                  </a:cubicBezTo>
                  <a:cubicBezTo>
                    <a:pt x="1259" y="2215"/>
                    <a:pt x="1095" y="2560"/>
                    <a:pt x="953" y="2914"/>
                  </a:cubicBezTo>
                  <a:cubicBezTo>
                    <a:pt x="1350" y="2673"/>
                    <a:pt x="2224" y="2141"/>
                    <a:pt x="2268" y="2136"/>
                  </a:cubicBezTo>
                  <a:cubicBezTo>
                    <a:pt x="2269" y="2136"/>
                    <a:pt x="2270" y="2136"/>
                    <a:pt x="2271" y="2136"/>
                  </a:cubicBezTo>
                  <a:cubicBezTo>
                    <a:pt x="2353" y="2136"/>
                    <a:pt x="3278" y="2574"/>
                    <a:pt x="3686" y="2769"/>
                  </a:cubicBezTo>
                  <a:cubicBezTo>
                    <a:pt x="3433" y="2396"/>
                    <a:pt x="3225" y="1994"/>
                    <a:pt x="3071" y="1572"/>
                  </a:cubicBezTo>
                  <a:cubicBezTo>
                    <a:pt x="3396" y="1233"/>
                    <a:pt x="3729" y="904"/>
                    <a:pt x="4077" y="587"/>
                  </a:cubicBezTo>
                  <a:lnTo>
                    <a:pt x="4077" y="587"/>
                  </a:lnTo>
                  <a:cubicBezTo>
                    <a:pt x="3726" y="683"/>
                    <a:pt x="2947" y="818"/>
                    <a:pt x="2810" y="818"/>
                  </a:cubicBezTo>
                  <a:cubicBezTo>
                    <a:pt x="2800" y="818"/>
                    <a:pt x="2793" y="818"/>
                    <a:pt x="2790" y="816"/>
                  </a:cubicBezTo>
                  <a:cubicBezTo>
                    <a:pt x="2749" y="796"/>
                    <a:pt x="2405" y="239"/>
                    <a:pt x="2260" y="1"/>
                  </a:cubicBezTo>
                  <a:close/>
                </a:path>
              </a:pathLst>
            </a:custGeom>
            <a:solidFill>
              <a:schemeClr val="accent6"/>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93" name="Google Shape;593;p27"/>
            <p:cNvSpPr/>
            <p:nvPr/>
          </p:nvSpPr>
          <p:spPr>
            <a:xfrm>
              <a:off x="7985151" y="463350"/>
              <a:ext cx="441552" cy="326243"/>
            </a:xfrm>
            <a:custGeom>
              <a:avLst/>
              <a:gdLst/>
              <a:ahLst/>
              <a:cxnLst/>
              <a:rect l="l" t="t" r="r" b="b"/>
              <a:pathLst>
                <a:path w="6617" h="4889" extrusionOk="0">
                  <a:moveTo>
                    <a:pt x="0" y="1030"/>
                  </a:moveTo>
                  <a:lnTo>
                    <a:pt x="0" y="1030"/>
                  </a:lnTo>
                  <a:cubicBezTo>
                    <a:pt x="1" y="1030"/>
                    <a:pt x="1" y="1030"/>
                    <a:pt x="1" y="1031"/>
                  </a:cubicBezTo>
                  <a:lnTo>
                    <a:pt x="1" y="1031"/>
                  </a:lnTo>
                  <a:cubicBezTo>
                    <a:pt x="1" y="1030"/>
                    <a:pt x="1" y="1030"/>
                    <a:pt x="0" y="1030"/>
                  </a:cubicBezTo>
                  <a:close/>
                  <a:moveTo>
                    <a:pt x="4023" y="0"/>
                  </a:moveTo>
                  <a:cubicBezTo>
                    <a:pt x="3722" y="361"/>
                    <a:pt x="2978" y="1586"/>
                    <a:pt x="2571" y="1586"/>
                  </a:cubicBezTo>
                  <a:cubicBezTo>
                    <a:pt x="2558" y="1586"/>
                    <a:pt x="2545" y="1585"/>
                    <a:pt x="2533" y="1582"/>
                  </a:cubicBezTo>
                  <a:cubicBezTo>
                    <a:pt x="2101" y="1493"/>
                    <a:pt x="174" y="1165"/>
                    <a:pt x="1" y="1031"/>
                  </a:cubicBezTo>
                  <a:lnTo>
                    <a:pt x="1" y="1031"/>
                  </a:lnTo>
                  <a:cubicBezTo>
                    <a:pt x="665" y="1555"/>
                    <a:pt x="1331" y="2078"/>
                    <a:pt x="1995" y="2603"/>
                  </a:cubicBezTo>
                  <a:cubicBezTo>
                    <a:pt x="1569" y="3043"/>
                    <a:pt x="1172" y="3513"/>
                    <a:pt x="809" y="4007"/>
                  </a:cubicBezTo>
                  <a:cubicBezTo>
                    <a:pt x="1520" y="3793"/>
                    <a:pt x="3074" y="3328"/>
                    <a:pt x="3172" y="3328"/>
                  </a:cubicBezTo>
                  <a:cubicBezTo>
                    <a:pt x="3173" y="3328"/>
                    <a:pt x="3174" y="3328"/>
                    <a:pt x="3174" y="3328"/>
                  </a:cubicBezTo>
                  <a:cubicBezTo>
                    <a:pt x="3273" y="3341"/>
                    <a:pt x="4560" y="4415"/>
                    <a:pt x="5126" y="4888"/>
                  </a:cubicBezTo>
                  <a:cubicBezTo>
                    <a:pt x="4883" y="4208"/>
                    <a:pt x="4723" y="3499"/>
                    <a:pt x="4651" y="2780"/>
                  </a:cubicBezTo>
                  <a:cubicBezTo>
                    <a:pt x="5294" y="2382"/>
                    <a:pt x="5950" y="2006"/>
                    <a:pt x="6617" y="1654"/>
                  </a:cubicBezTo>
                  <a:lnTo>
                    <a:pt x="6617" y="1654"/>
                  </a:lnTo>
                  <a:cubicBezTo>
                    <a:pt x="6599" y="1654"/>
                    <a:pt x="6580" y="1654"/>
                    <a:pt x="6561" y="1654"/>
                  </a:cubicBezTo>
                  <a:cubicBezTo>
                    <a:pt x="5911" y="1654"/>
                    <a:pt x="4577" y="1537"/>
                    <a:pt x="4519" y="1487"/>
                  </a:cubicBezTo>
                  <a:cubicBezTo>
                    <a:pt x="4464" y="1438"/>
                    <a:pt x="4153" y="432"/>
                    <a:pt x="4023" y="0"/>
                  </a:cubicBezTo>
                  <a:close/>
                </a:path>
              </a:pathLst>
            </a:custGeom>
            <a:solidFill>
              <a:schemeClr val="accent6"/>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594" name="Google Shape;594;p27"/>
          <p:cNvGrpSpPr/>
          <p:nvPr/>
        </p:nvGrpSpPr>
        <p:grpSpPr>
          <a:xfrm>
            <a:off x="5812317" y="4321900"/>
            <a:ext cx="567400" cy="601133"/>
            <a:chOff x="4359238" y="3241425"/>
            <a:chExt cx="425550" cy="450850"/>
          </a:xfrm>
        </p:grpSpPr>
        <p:sp>
          <p:nvSpPr>
            <p:cNvPr id="595" name="Google Shape;595;p27"/>
            <p:cNvSpPr/>
            <p:nvPr/>
          </p:nvSpPr>
          <p:spPr>
            <a:xfrm>
              <a:off x="4597013" y="3591975"/>
              <a:ext cx="126025" cy="100300"/>
            </a:xfrm>
            <a:custGeom>
              <a:avLst/>
              <a:gdLst/>
              <a:ahLst/>
              <a:cxnLst/>
              <a:rect l="l" t="t" r="r" b="b"/>
              <a:pathLst>
                <a:path w="5041" h="4012" extrusionOk="0">
                  <a:moveTo>
                    <a:pt x="0" y="59"/>
                  </a:moveTo>
                  <a:lnTo>
                    <a:pt x="0" y="59"/>
                  </a:lnTo>
                  <a:cubicBezTo>
                    <a:pt x="0" y="60"/>
                    <a:pt x="0" y="60"/>
                    <a:pt x="0" y="60"/>
                  </a:cubicBezTo>
                  <a:lnTo>
                    <a:pt x="0" y="60"/>
                  </a:lnTo>
                  <a:cubicBezTo>
                    <a:pt x="0" y="60"/>
                    <a:pt x="0" y="60"/>
                    <a:pt x="0" y="59"/>
                  </a:cubicBezTo>
                  <a:close/>
                  <a:moveTo>
                    <a:pt x="3325" y="0"/>
                  </a:moveTo>
                  <a:cubicBezTo>
                    <a:pt x="3037" y="215"/>
                    <a:pt x="2286" y="971"/>
                    <a:pt x="1944" y="971"/>
                  </a:cubicBezTo>
                  <a:cubicBezTo>
                    <a:pt x="1917" y="971"/>
                    <a:pt x="1892" y="967"/>
                    <a:pt x="1871" y="957"/>
                  </a:cubicBezTo>
                  <a:cubicBezTo>
                    <a:pt x="1551" y="807"/>
                    <a:pt x="108" y="194"/>
                    <a:pt x="0" y="60"/>
                  </a:cubicBezTo>
                  <a:lnTo>
                    <a:pt x="0" y="60"/>
                  </a:lnTo>
                  <a:cubicBezTo>
                    <a:pt x="420" y="590"/>
                    <a:pt x="843" y="1122"/>
                    <a:pt x="1263" y="1653"/>
                  </a:cubicBezTo>
                  <a:cubicBezTo>
                    <a:pt x="850" y="1919"/>
                    <a:pt x="455" y="2209"/>
                    <a:pt x="81" y="2528"/>
                  </a:cubicBezTo>
                  <a:cubicBezTo>
                    <a:pt x="612" y="2498"/>
                    <a:pt x="1709" y="2433"/>
                    <a:pt x="1986" y="2433"/>
                  </a:cubicBezTo>
                  <a:cubicBezTo>
                    <a:pt x="2021" y="2433"/>
                    <a:pt x="2043" y="2434"/>
                    <a:pt x="2049" y="2436"/>
                  </a:cubicBezTo>
                  <a:cubicBezTo>
                    <a:pt x="2124" y="2464"/>
                    <a:pt x="2928" y="3539"/>
                    <a:pt x="3280" y="4011"/>
                  </a:cubicBezTo>
                  <a:cubicBezTo>
                    <a:pt x="3216" y="3436"/>
                    <a:pt x="3223" y="2853"/>
                    <a:pt x="3300" y="2280"/>
                  </a:cubicBezTo>
                  <a:cubicBezTo>
                    <a:pt x="3876" y="2091"/>
                    <a:pt x="4454" y="1919"/>
                    <a:pt x="5040" y="1768"/>
                  </a:cubicBezTo>
                  <a:cubicBezTo>
                    <a:pt x="4549" y="1658"/>
                    <a:pt x="3473" y="1302"/>
                    <a:pt x="3437" y="1250"/>
                  </a:cubicBezTo>
                  <a:cubicBezTo>
                    <a:pt x="3402" y="1201"/>
                    <a:pt x="3348" y="360"/>
                    <a:pt x="3325" y="0"/>
                  </a:cubicBezTo>
                  <a:close/>
                </a:path>
              </a:pathLst>
            </a:custGeom>
            <a:solidFill>
              <a:schemeClr val="accen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96" name="Google Shape;596;p27"/>
            <p:cNvSpPr/>
            <p:nvPr/>
          </p:nvSpPr>
          <p:spPr>
            <a:xfrm>
              <a:off x="4619363" y="3446525"/>
              <a:ext cx="165425" cy="122225"/>
            </a:xfrm>
            <a:custGeom>
              <a:avLst/>
              <a:gdLst/>
              <a:ahLst/>
              <a:cxnLst/>
              <a:rect l="l" t="t" r="r" b="b"/>
              <a:pathLst>
                <a:path w="6617" h="4889" extrusionOk="0">
                  <a:moveTo>
                    <a:pt x="1" y="1030"/>
                  </a:moveTo>
                  <a:lnTo>
                    <a:pt x="1" y="1030"/>
                  </a:lnTo>
                  <a:cubicBezTo>
                    <a:pt x="1" y="1030"/>
                    <a:pt x="1" y="1030"/>
                    <a:pt x="2" y="1031"/>
                  </a:cubicBezTo>
                  <a:lnTo>
                    <a:pt x="2" y="1031"/>
                  </a:lnTo>
                  <a:cubicBezTo>
                    <a:pt x="1" y="1030"/>
                    <a:pt x="1" y="1030"/>
                    <a:pt x="1" y="1030"/>
                  </a:cubicBezTo>
                  <a:close/>
                  <a:moveTo>
                    <a:pt x="4024" y="0"/>
                  </a:moveTo>
                  <a:cubicBezTo>
                    <a:pt x="3722" y="362"/>
                    <a:pt x="2975" y="1586"/>
                    <a:pt x="2570" y="1586"/>
                  </a:cubicBezTo>
                  <a:cubicBezTo>
                    <a:pt x="2557" y="1586"/>
                    <a:pt x="2545" y="1585"/>
                    <a:pt x="2533" y="1582"/>
                  </a:cubicBezTo>
                  <a:cubicBezTo>
                    <a:pt x="2101" y="1492"/>
                    <a:pt x="175" y="1165"/>
                    <a:pt x="2" y="1031"/>
                  </a:cubicBezTo>
                  <a:lnTo>
                    <a:pt x="2" y="1031"/>
                  </a:lnTo>
                  <a:cubicBezTo>
                    <a:pt x="667" y="1555"/>
                    <a:pt x="1331" y="2078"/>
                    <a:pt x="1997" y="2603"/>
                  </a:cubicBezTo>
                  <a:cubicBezTo>
                    <a:pt x="1569" y="3043"/>
                    <a:pt x="1173" y="3512"/>
                    <a:pt x="810" y="4007"/>
                  </a:cubicBezTo>
                  <a:lnTo>
                    <a:pt x="810" y="4007"/>
                  </a:lnTo>
                  <a:cubicBezTo>
                    <a:pt x="1519" y="3793"/>
                    <a:pt x="3071" y="3328"/>
                    <a:pt x="3173" y="3328"/>
                  </a:cubicBezTo>
                  <a:cubicBezTo>
                    <a:pt x="3174" y="3328"/>
                    <a:pt x="3175" y="3328"/>
                    <a:pt x="3176" y="3328"/>
                  </a:cubicBezTo>
                  <a:cubicBezTo>
                    <a:pt x="3274" y="3339"/>
                    <a:pt x="4561" y="4416"/>
                    <a:pt x="5126" y="4888"/>
                  </a:cubicBezTo>
                  <a:cubicBezTo>
                    <a:pt x="4883" y="4208"/>
                    <a:pt x="4723" y="3498"/>
                    <a:pt x="4651" y="2779"/>
                  </a:cubicBezTo>
                  <a:cubicBezTo>
                    <a:pt x="5294" y="2382"/>
                    <a:pt x="5951" y="2006"/>
                    <a:pt x="6617" y="1654"/>
                  </a:cubicBezTo>
                  <a:lnTo>
                    <a:pt x="6617" y="1654"/>
                  </a:lnTo>
                  <a:cubicBezTo>
                    <a:pt x="6599" y="1654"/>
                    <a:pt x="6581" y="1654"/>
                    <a:pt x="6562" y="1654"/>
                  </a:cubicBezTo>
                  <a:cubicBezTo>
                    <a:pt x="5911" y="1654"/>
                    <a:pt x="4578" y="1538"/>
                    <a:pt x="4520" y="1487"/>
                  </a:cubicBezTo>
                  <a:cubicBezTo>
                    <a:pt x="4464" y="1438"/>
                    <a:pt x="4155" y="432"/>
                    <a:pt x="4024" y="0"/>
                  </a:cubicBezTo>
                  <a:close/>
                </a:path>
              </a:pathLst>
            </a:custGeom>
            <a:solidFill>
              <a:schemeClr val="accen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97" name="Google Shape;597;p27"/>
            <p:cNvSpPr/>
            <p:nvPr/>
          </p:nvSpPr>
          <p:spPr>
            <a:xfrm>
              <a:off x="4359238" y="3241425"/>
              <a:ext cx="165425" cy="122225"/>
            </a:xfrm>
            <a:custGeom>
              <a:avLst/>
              <a:gdLst/>
              <a:ahLst/>
              <a:cxnLst/>
              <a:rect l="l" t="t" r="r" b="b"/>
              <a:pathLst>
                <a:path w="6617" h="4889" extrusionOk="0">
                  <a:moveTo>
                    <a:pt x="0" y="1030"/>
                  </a:moveTo>
                  <a:cubicBezTo>
                    <a:pt x="0" y="1030"/>
                    <a:pt x="1" y="1031"/>
                    <a:pt x="1" y="1031"/>
                  </a:cubicBezTo>
                  <a:lnTo>
                    <a:pt x="1" y="1031"/>
                  </a:lnTo>
                  <a:cubicBezTo>
                    <a:pt x="1" y="1031"/>
                    <a:pt x="0" y="1030"/>
                    <a:pt x="0" y="1030"/>
                  </a:cubicBezTo>
                  <a:close/>
                  <a:moveTo>
                    <a:pt x="4022" y="1"/>
                  </a:moveTo>
                  <a:cubicBezTo>
                    <a:pt x="3721" y="362"/>
                    <a:pt x="2977" y="1586"/>
                    <a:pt x="2570" y="1586"/>
                  </a:cubicBezTo>
                  <a:cubicBezTo>
                    <a:pt x="2557" y="1586"/>
                    <a:pt x="2545" y="1585"/>
                    <a:pt x="2533" y="1582"/>
                  </a:cubicBezTo>
                  <a:cubicBezTo>
                    <a:pt x="2100" y="1492"/>
                    <a:pt x="173" y="1165"/>
                    <a:pt x="1" y="1031"/>
                  </a:cubicBezTo>
                  <a:lnTo>
                    <a:pt x="1" y="1031"/>
                  </a:lnTo>
                  <a:cubicBezTo>
                    <a:pt x="665" y="1555"/>
                    <a:pt x="1331" y="2079"/>
                    <a:pt x="1995" y="2603"/>
                  </a:cubicBezTo>
                  <a:cubicBezTo>
                    <a:pt x="1569" y="3043"/>
                    <a:pt x="1172" y="3512"/>
                    <a:pt x="808" y="4007"/>
                  </a:cubicBezTo>
                  <a:cubicBezTo>
                    <a:pt x="1518" y="3793"/>
                    <a:pt x="3069" y="3328"/>
                    <a:pt x="3171" y="3328"/>
                  </a:cubicBezTo>
                  <a:cubicBezTo>
                    <a:pt x="3172" y="3328"/>
                    <a:pt x="3173" y="3328"/>
                    <a:pt x="3174" y="3328"/>
                  </a:cubicBezTo>
                  <a:cubicBezTo>
                    <a:pt x="3273" y="3340"/>
                    <a:pt x="4560" y="4415"/>
                    <a:pt x="5125" y="4888"/>
                  </a:cubicBezTo>
                  <a:cubicBezTo>
                    <a:pt x="4882" y="4208"/>
                    <a:pt x="4723" y="3498"/>
                    <a:pt x="4651" y="2779"/>
                  </a:cubicBezTo>
                  <a:cubicBezTo>
                    <a:pt x="5294" y="2382"/>
                    <a:pt x="5949" y="2007"/>
                    <a:pt x="6616" y="1654"/>
                  </a:cubicBezTo>
                  <a:lnTo>
                    <a:pt x="6616" y="1654"/>
                  </a:lnTo>
                  <a:cubicBezTo>
                    <a:pt x="6599" y="1654"/>
                    <a:pt x="6580" y="1655"/>
                    <a:pt x="6561" y="1655"/>
                  </a:cubicBezTo>
                  <a:cubicBezTo>
                    <a:pt x="5910" y="1655"/>
                    <a:pt x="4577" y="1538"/>
                    <a:pt x="4518" y="1487"/>
                  </a:cubicBezTo>
                  <a:cubicBezTo>
                    <a:pt x="4464" y="1439"/>
                    <a:pt x="4153" y="432"/>
                    <a:pt x="4022" y="1"/>
                  </a:cubicBezTo>
                  <a:close/>
                </a:path>
              </a:pathLst>
            </a:custGeom>
            <a:solidFill>
              <a:schemeClr val="accen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217998090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Title and five columns">
  <p:cSld name="Title and five columns">
    <p:spTree>
      <p:nvGrpSpPr>
        <p:cNvPr id="1" name="Shape 598"/>
        <p:cNvGrpSpPr/>
        <p:nvPr/>
      </p:nvGrpSpPr>
      <p:grpSpPr>
        <a:xfrm>
          <a:off x="0" y="0"/>
          <a:ext cx="0" cy="0"/>
          <a:chOff x="0" y="0"/>
          <a:chExt cx="0" cy="0"/>
        </a:xfrm>
      </p:grpSpPr>
      <p:cxnSp>
        <p:nvCxnSpPr>
          <p:cNvPr id="599" name="Google Shape;599;p28"/>
          <p:cNvCxnSpPr/>
          <p:nvPr/>
        </p:nvCxnSpPr>
        <p:spPr>
          <a:xfrm>
            <a:off x="1112467" y="1574000"/>
            <a:ext cx="669200" cy="0"/>
          </a:xfrm>
          <a:prstGeom prst="straightConnector1">
            <a:avLst/>
          </a:prstGeom>
          <a:noFill/>
          <a:ln w="19050" cap="rnd" cmpd="sng">
            <a:solidFill>
              <a:schemeClr val="accent3"/>
            </a:solidFill>
            <a:prstDash val="dashDot"/>
            <a:round/>
            <a:headEnd type="none" w="med" len="med"/>
            <a:tailEnd type="none" w="med" len="med"/>
          </a:ln>
        </p:spPr>
      </p:cxnSp>
      <p:sp>
        <p:nvSpPr>
          <p:cNvPr id="600" name="Google Shape;600;p28"/>
          <p:cNvSpPr txBox="1">
            <a:spLocks noGrp="1"/>
          </p:cNvSpPr>
          <p:nvPr>
            <p:ph type="title"/>
          </p:nvPr>
        </p:nvSpPr>
        <p:spPr>
          <a:xfrm>
            <a:off x="960000" y="821600"/>
            <a:ext cx="10272000" cy="752400"/>
          </a:xfrm>
          <a:prstGeom prst="rect">
            <a:avLst/>
          </a:prstGeom>
        </p:spPr>
        <p:txBody>
          <a:bodyPr spcFirstLastPara="1" wrap="square" lIns="91425" tIns="91425" rIns="91425" bIns="91425" anchor="ctr" anchorCtr="0">
            <a:noAutofit/>
          </a:bodyPr>
          <a:lstStyle>
            <a:lvl1pPr lvl="0" rtl="0">
              <a:spcBef>
                <a:spcPts val="0"/>
              </a:spcBef>
              <a:spcAft>
                <a:spcPts val="0"/>
              </a:spcAft>
              <a:buSzPts val="2800"/>
              <a:buNone/>
              <a:defRPr b="1"/>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601" name="Google Shape;601;p28"/>
          <p:cNvSpPr txBox="1">
            <a:spLocks noGrp="1"/>
          </p:cNvSpPr>
          <p:nvPr>
            <p:ph type="title" idx="2"/>
          </p:nvPr>
        </p:nvSpPr>
        <p:spPr>
          <a:xfrm>
            <a:off x="960000" y="2602833"/>
            <a:ext cx="3074000" cy="595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2667" b="1"/>
            </a:lvl1pPr>
            <a:lvl2pPr lvl="1" algn="ctr" rtl="0">
              <a:spcBef>
                <a:spcPts val="0"/>
              </a:spcBef>
              <a:spcAft>
                <a:spcPts val="0"/>
              </a:spcAft>
              <a:buSzPts val="2400"/>
              <a:buNone/>
              <a:defRPr sz="3200"/>
            </a:lvl2pPr>
            <a:lvl3pPr lvl="2" algn="ctr" rtl="0">
              <a:spcBef>
                <a:spcPts val="0"/>
              </a:spcBef>
              <a:spcAft>
                <a:spcPts val="0"/>
              </a:spcAft>
              <a:buSzPts val="2400"/>
              <a:buNone/>
              <a:defRPr sz="3200"/>
            </a:lvl3pPr>
            <a:lvl4pPr lvl="3" algn="ctr" rtl="0">
              <a:spcBef>
                <a:spcPts val="0"/>
              </a:spcBef>
              <a:spcAft>
                <a:spcPts val="0"/>
              </a:spcAft>
              <a:buSzPts val="2400"/>
              <a:buNone/>
              <a:defRPr sz="3200"/>
            </a:lvl4pPr>
            <a:lvl5pPr lvl="4" algn="ctr" rtl="0">
              <a:spcBef>
                <a:spcPts val="0"/>
              </a:spcBef>
              <a:spcAft>
                <a:spcPts val="0"/>
              </a:spcAft>
              <a:buSzPts val="2400"/>
              <a:buNone/>
              <a:defRPr sz="3200"/>
            </a:lvl5pPr>
            <a:lvl6pPr lvl="5" algn="ctr" rtl="0">
              <a:spcBef>
                <a:spcPts val="0"/>
              </a:spcBef>
              <a:spcAft>
                <a:spcPts val="0"/>
              </a:spcAft>
              <a:buSzPts val="2400"/>
              <a:buNone/>
              <a:defRPr sz="3200"/>
            </a:lvl6pPr>
            <a:lvl7pPr lvl="6" algn="ctr" rtl="0">
              <a:spcBef>
                <a:spcPts val="0"/>
              </a:spcBef>
              <a:spcAft>
                <a:spcPts val="0"/>
              </a:spcAft>
              <a:buSzPts val="2400"/>
              <a:buNone/>
              <a:defRPr sz="3200"/>
            </a:lvl7pPr>
            <a:lvl8pPr lvl="7" algn="ctr" rtl="0">
              <a:spcBef>
                <a:spcPts val="0"/>
              </a:spcBef>
              <a:spcAft>
                <a:spcPts val="0"/>
              </a:spcAft>
              <a:buSzPts val="2400"/>
              <a:buNone/>
              <a:defRPr sz="3200"/>
            </a:lvl8pPr>
            <a:lvl9pPr lvl="8" algn="ctr" rtl="0">
              <a:spcBef>
                <a:spcPts val="0"/>
              </a:spcBef>
              <a:spcAft>
                <a:spcPts val="0"/>
              </a:spcAft>
              <a:buSzPts val="2400"/>
              <a:buNone/>
              <a:defRPr sz="3200"/>
            </a:lvl9pPr>
          </a:lstStyle>
          <a:p>
            <a:endParaRPr/>
          </a:p>
        </p:txBody>
      </p:sp>
      <p:sp>
        <p:nvSpPr>
          <p:cNvPr id="602" name="Google Shape;602;p28"/>
          <p:cNvSpPr txBox="1">
            <a:spLocks noGrp="1"/>
          </p:cNvSpPr>
          <p:nvPr>
            <p:ph type="subTitle" idx="1"/>
          </p:nvPr>
        </p:nvSpPr>
        <p:spPr>
          <a:xfrm>
            <a:off x="960000" y="3229033"/>
            <a:ext cx="3074000" cy="841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2133"/>
              </a:spcBef>
              <a:spcAft>
                <a:spcPts val="0"/>
              </a:spcAft>
              <a:buSzPts val="1400"/>
              <a:buNone/>
              <a:defRPr/>
            </a:lvl3pPr>
            <a:lvl4pPr lvl="3" algn="ctr" rtl="0">
              <a:lnSpc>
                <a:spcPct val="100000"/>
              </a:lnSpc>
              <a:spcBef>
                <a:spcPts val="2133"/>
              </a:spcBef>
              <a:spcAft>
                <a:spcPts val="0"/>
              </a:spcAft>
              <a:buSzPts val="1400"/>
              <a:buNone/>
              <a:defRPr/>
            </a:lvl4pPr>
            <a:lvl5pPr lvl="4" algn="ctr" rtl="0">
              <a:lnSpc>
                <a:spcPct val="100000"/>
              </a:lnSpc>
              <a:spcBef>
                <a:spcPts val="2133"/>
              </a:spcBef>
              <a:spcAft>
                <a:spcPts val="0"/>
              </a:spcAft>
              <a:buSzPts val="1400"/>
              <a:buNone/>
              <a:defRPr/>
            </a:lvl5pPr>
            <a:lvl6pPr lvl="5" algn="ctr" rtl="0">
              <a:lnSpc>
                <a:spcPct val="100000"/>
              </a:lnSpc>
              <a:spcBef>
                <a:spcPts val="2133"/>
              </a:spcBef>
              <a:spcAft>
                <a:spcPts val="0"/>
              </a:spcAft>
              <a:buSzPts val="1400"/>
              <a:buNone/>
              <a:defRPr/>
            </a:lvl6pPr>
            <a:lvl7pPr lvl="6" algn="ctr" rtl="0">
              <a:lnSpc>
                <a:spcPct val="100000"/>
              </a:lnSpc>
              <a:spcBef>
                <a:spcPts val="2133"/>
              </a:spcBef>
              <a:spcAft>
                <a:spcPts val="0"/>
              </a:spcAft>
              <a:buSzPts val="1400"/>
              <a:buNone/>
              <a:defRPr/>
            </a:lvl7pPr>
            <a:lvl8pPr lvl="7" algn="ctr" rtl="0">
              <a:lnSpc>
                <a:spcPct val="100000"/>
              </a:lnSpc>
              <a:spcBef>
                <a:spcPts val="2133"/>
              </a:spcBef>
              <a:spcAft>
                <a:spcPts val="0"/>
              </a:spcAft>
              <a:buSzPts val="1400"/>
              <a:buNone/>
              <a:defRPr/>
            </a:lvl8pPr>
            <a:lvl9pPr lvl="8" algn="ctr" rtl="0">
              <a:lnSpc>
                <a:spcPct val="100000"/>
              </a:lnSpc>
              <a:spcBef>
                <a:spcPts val="2133"/>
              </a:spcBef>
              <a:spcAft>
                <a:spcPts val="2133"/>
              </a:spcAft>
              <a:buSzPts val="1400"/>
              <a:buNone/>
              <a:defRPr/>
            </a:lvl9pPr>
          </a:lstStyle>
          <a:p>
            <a:endParaRPr/>
          </a:p>
        </p:txBody>
      </p:sp>
      <p:sp>
        <p:nvSpPr>
          <p:cNvPr id="603" name="Google Shape;603;p28"/>
          <p:cNvSpPr txBox="1">
            <a:spLocks noGrp="1"/>
          </p:cNvSpPr>
          <p:nvPr>
            <p:ph type="title" idx="3"/>
          </p:nvPr>
        </p:nvSpPr>
        <p:spPr>
          <a:xfrm>
            <a:off x="4559028" y="2602833"/>
            <a:ext cx="3074000" cy="595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2667" b="1"/>
            </a:lvl1pPr>
            <a:lvl2pPr lvl="1" algn="ctr" rtl="0">
              <a:spcBef>
                <a:spcPts val="0"/>
              </a:spcBef>
              <a:spcAft>
                <a:spcPts val="0"/>
              </a:spcAft>
              <a:buSzPts val="2400"/>
              <a:buNone/>
              <a:defRPr sz="3200"/>
            </a:lvl2pPr>
            <a:lvl3pPr lvl="2" algn="ctr" rtl="0">
              <a:spcBef>
                <a:spcPts val="0"/>
              </a:spcBef>
              <a:spcAft>
                <a:spcPts val="0"/>
              </a:spcAft>
              <a:buSzPts val="2400"/>
              <a:buNone/>
              <a:defRPr sz="3200"/>
            </a:lvl3pPr>
            <a:lvl4pPr lvl="3" algn="ctr" rtl="0">
              <a:spcBef>
                <a:spcPts val="0"/>
              </a:spcBef>
              <a:spcAft>
                <a:spcPts val="0"/>
              </a:spcAft>
              <a:buSzPts val="2400"/>
              <a:buNone/>
              <a:defRPr sz="3200"/>
            </a:lvl4pPr>
            <a:lvl5pPr lvl="4" algn="ctr" rtl="0">
              <a:spcBef>
                <a:spcPts val="0"/>
              </a:spcBef>
              <a:spcAft>
                <a:spcPts val="0"/>
              </a:spcAft>
              <a:buSzPts val="2400"/>
              <a:buNone/>
              <a:defRPr sz="3200"/>
            </a:lvl5pPr>
            <a:lvl6pPr lvl="5" algn="ctr" rtl="0">
              <a:spcBef>
                <a:spcPts val="0"/>
              </a:spcBef>
              <a:spcAft>
                <a:spcPts val="0"/>
              </a:spcAft>
              <a:buSzPts val="2400"/>
              <a:buNone/>
              <a:defRPr sz="3200"/>
            </a:lvl6pPr>
            <a:lvl7pPr lvl="6" algn="ctr" rtl="0">
              <a:spcBef>
                <a:spcPts val="0"/>
              </a:spcBef>
              <a:spcAft>
                <a:spcPts val="0"/>
              </a:spcAft>
              <a:buSzPts val="2400"/>
              <a:buNone/>
              <a:defRPr sz="3200"/>
            </a:lvl7pPr>
            <a:lvl8pPr lvl="7" algn="ctr" rtl="0">
              <a:spcBef>
                <a:spcPts val="0"/>
              </a:spcBef>
              <a:spcAft>
                <a:spcPts val="0"/>
              </a:spcAft>
              <a:buSzPts val="2400"/>
              <a:buNone/>
              <a:defRPr sz="3200"/>
            </a:lvl8pPr>
            <a:lvl9pPr lvl="8" algn="ctr" rtl="0">
              <a:spcBef>
                <a:spcPts val="0"/>
              </a:spcBef>
              <a:spcAft>
                <a:spcPts val="0"/>
              </a:spcAft>
              <a:buSzPts val="2400"/>
              <a:buNone/>
              <a:defRPr sz="3200"/>
            </a:lvl9pPr>
          </a:lstStyle>
          <a:p>
            <a:endParaRPr/>
          </a:p>
        </p:txBody>
      </p:sp>
      <p:sp>
        <p:nvSpPr>
          <p:cNvPr id="604" name="Google Shape;604;p28"/>
          <p:cNvSpPr txBox="1">
            <a:spLocks noGrp="1"/>
          </p:cNvSpPr>
          <p:nvPr>
            <p:ph type="subTitle" idx="4"/>
          </p:nvPr>
        </p:nvSpPr>
        <p:spPr>
          <a:xfrm>
            <a:off x="4559028" y="3229033"/>
            <a:ext cx="3074000" cy="841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2133"/>
              </a:spcBef>
              <a:spcAft>
                <a:spcPts val="0"/>
              </a:spcAft>
              <a:buSzPts val="1400"/>
              <a:buNone/>
              <a:defRPr/>
            </a:lvl3pPr>
            <a:lvl4pPr lvl="3" algn="ctr" rtl="0">
              <a:lnSpc>
                <a:spcPct val="100000"/>
              </a:lnSpc>
              <a:spcBef>
                <a:spcPts val="2133"/>
              </a:spcBef>
              <a:spcAft>
                <a:spcPts val="0"/>
              </a:spcAft>
              <a:buSzPts val="1400"/>
              <a:buNone/>
              <a:defRPr/>
            </a:lvl4pPr>
            <a:lvl5pPr lvl="4" algn="ctr" rtl="0">
              <a:lnSpc>
                <a:spcPct val="100000"/>
              </a:lnSpc>
              <a:spcBef>
                <a:spcPts val="2133"/>
              </a:spcBef>
              <a:spcAft>
                <a:spcPts val="0"/>
              </a:spcAft>
              <a:buSzPts val="1400"/>
              <a:buNone/>
              <a:defRPr/>
            </a:lvl5pPr>
            <a:lvl6pPr lvl="5" algn="ctr" rtl="0">
              <a:lnSpc>
                <a:spcPct val="100000"/>
              </a:lnSpc>
              <a:spcBef>
                <a:spcPts val="2133"/>
              </a:spcBef>
              <a:spcAft>
                <a:spcPts val="0"/>
              </a:spcAft>
              <a:buSzPts val="1400"/>
              <a:buNone/>
              <a:defRPr/>
            </a:lvl6pPr>
            <a:lvl7pPr lvl="6" algn="ctr" rtl="0">
              <a:lnSpc>
                <a:spcPct val="100000"/>
              </a:lnSpc>
              <a:spcBef>
                <a:spcPts val="2133"/>
              </a:spcBef>
              <a:spcAft>
                <a:spcPts val="0"/>
              </a:spcAft>
              <a:buSzPts val="1400"/>
              <a:buNone/>
              <a:defRPr/>
            </a:lvl7pPr>
            <a:lvl8pPr lvl="7" algn="ctr" rtl="0">
              <a:lnSpc>
                <a:spcPct val="100000"/>
              </a:lnSpc>
              <a:spcBef>
                <a:spcPts val="2133"/>
              </a:spcBef>
              <a:spcAft>
                <a:spcPts val="0"/>
              </a:spcAft>
              <a:buSzPts val="1400"/>
              <a:buNone/>
              <a:defRPr/>
            </a:lvl8pPr>
            <a:lvl9pPr lvl="8" algn="ctr" rtl="0">
              <a:lnSpc>
                <a:spcPct val="100000"/>
              </a:lnSpc>
              <a:spcBef>
                <a:spcPts val="2133"/>
              </a:spcBef>
              <a:spcAft>
                <a:spcPts val="2133"/>
              </a:spcAft>
              <a:buSzPts val="1400"/>
              <a:buNone/>
              <a:defRPr/>
            </a:lvl9pPr>
          </a:lstStyle>
          <a:p>
            <a:endParaRPr/>
          </a:p>
        </p:txBody>
      </p:sp>
      <p:sp>
        <p:nvSpPr>
          <p:cNvPr id="605" name="Google Shape;605;p28"/>
          <p:cNvSpPr txBox="1">
            <a:spLocks noGrp="1"/>
          </p:cNvSpPr>
          <p:nvPr>
            <p:ph type="title" idx="5"/>
          </p:nvPr>
        </p:nvSpPr>
        <p:spPr>
          <a:xfrm>
            <a:off x="2759484" y="4670167"/>
            <a:ext cx="3074000" cy="595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2667" b="1"/>
            </a:lvl1pPr>
            <a:lvl2pPr lvl="1" algn="ctr" rtl="0">
              <a:spcBef>
                <a:spcPts val="0"/>
              </a:spcBef>
              <a:spcAft>
                <a:spcPts val="0"/>
              </a:spcAft>
              <a:buSzPts val="2400"/>
              <a:buNone/>
              <a:defRPr sz="3200"/>
            </a:lvl2pPr>
            <a:lvl3pPr lvl="2" algn="ctr" rtl="0">
              <a:spcBef>
                <a:spcPts val="0"/>
              </a:spcBef>
              <a:spcAft>
                <a:spcPts val="0"/>
              </a:spcAft>
              <a:buSzPts val="2400"/>
              <a:buNone/>
              <a:defRPr sz="3200"/>
            </a:lvl3pPr>
            <a:lvl4pPr lvl="3" algn="ctr" rtl="0">
              <a:spcBef>
                <a:spcPts val="0"/>
              </a:spcBef>
              <a:spcAft>
                <a:spcPts val="0"/>
              </a:spcAft>
              <a:buSzPts val="2400"/>
              <a:buNone/>
              <a:defRPr sz="3200"/>
            </a:lvl4pPr>
            <a:lvl5pPr lvl="4" algn="ctr" rtl="0">
              <a:spcBef>
                <a:spcPts val="0"/>
              </a:spcBef>
              <a:spcAft>
                <a:spcPts val="0"/>
              </a:spcAft>
              <a:buSzPts val="2400"/>
              <a:buNone/>
              <a:defRPr sz="3200"/>
            </a:lvl5pPr>
            <a:lvl6pPr lvl="5" algn="ctr" rtl="0">
              <a:spcBef>
                <a:spcPts val="0"/>
              </a:spcBef>
              <a:spcAft>
                <a:spcPts val="0"/>
              </a:spcAft>
              <a:buSzPts val="2400"/>
              <a:buNone/>
              <a:defRPr sz="3200"/>
            </a:lvl6pPr>
            <a:lvl7pPr lvl="6" algn="ctr" rtl="0">
              <a:spcBef>
                <a:spcPts val="0"/>
              </a:spcBef>
              <a:spcAft>
                <a:spcPts val="0"/>
              </a:spcAft>
              <a:buSzPts val="2400"/>
              <a:buNone/>
              <a:defRPr sz="3200"/>
            </a:lvl7pPr>
            <a:lvl8pPr lvl="7" algn="ctr" rtl="0">
              <a:spcBef>
                <a:spcPts val="0"/>
              </a:spcBef>
              <a:spcAft>
                <a:spcPts val="0"/>
              </a:spcAft>
              <a:buSzPts val="2400"/>
              <a:buNone/>
              <a:defRPr sz="3200"/>
            </a:lvl8pPr>
            <a:lvl9pPr lvl="8" algn="ctr" rtl="0">
              <a:spcBef>
                <a:spcPts val="0"/>
              </a:spcBef>
              <a:spcAft>
                <a:spcPts val="0"/>
              </a:spcAft>
              <a:buSzPts val="2400"/>
              <a:buNone/>
              <a:defRPr sz="3200"/>
            </a:lvl9pPr>
          </a:lstStyle>
          <a:p>
            <a:endParaRPr/>
          </a:p>
        </p:txBody>
      </p:sp>
      <p:sp>
        <p:nvSpPr>
          <p:cNvPr id="606" name="Google Shape;606;p28"/>
          <p:cNvSpPr txBox="1">
            <a:spLocks noGrp="1"/>
          </p:cNvSpPr>
          <p:nvPr>
            <p:ph type="subTitle" idx="6"/>
          </p:nvPr>
        </p:nvSpPr>
        <p:spPr>
          <a:xfrm>
            <a:off x="2759484" y="5296400"/>
            <a:ext cx="3074000" cy="841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2133"/>
              </a:spcBef>
              <a:spcAft>
                <a:spcPts val="0"/>
              </a:spcAft>
              <a:buSzPts val="1400"/>
              <a:buNone/>
              <a:defRPr/>
            </a:lvl3pPr>
            <a:lvl4pPr lvl="3" algn="ctr" rtl="0">
              <a:lnSpc>
                <a:spcPct val="100000"/>
              </a:lnSpc>
              <a:spcBef>
                <a:spcPts val="2133"/>
              </a:spcBef>
              <a:spcAft>
                <a:spcPts val="0"/>
              </a:spcAft>
              <a:buSzPts val="1400"/>
              <a:buNone/>
              <a:defRPr/>
            </a:lvl4pPr>
            <a:lvl5pPr lvl="4" algn="ctr" rtl="0">
              <a:lnSpc>
                <a:spcPct val="100000"/>
              </a:lnSpc>
              <a:spcBef>
                <a:spcPts val="2133"/>
              </a:spcBef>
              <a:spcAft>
                <a:spcPts val="0"/>
              </a:spcAft>
              <a:buSzPts val="1400"/>
              <a:buNone/>
              <a:defRPr/>
            </a:lvl5pPr>
            <a:lvl6pPr lvl="5" algn="ctr" rtl="0">
              <a:lnSpc>
                <a:spcPct val="100000"/>
              </a:lnSpc>
              <a:spcBef>
                <a:spcPts val="2133"/>
              </a:spcBef>
              <a:spcAft>
                <a:spcPts val="0"/>
              </a:spcAft>
              <a:buSzPts val="1400"/>
              <a:buNone/>
              <a:defRPr/>
            </a:lvl6pPr>
            <a:lvl7pPr lvl="6" algn="ctr" rtl="0">
              <a:lnSpc>
                <a:spcPct val="100000"/>
              </a:lnSpc>
              <a:spcBef>
                <a:spcPts val="2133"/>
              </a:spcBef>
              <a:spcAft>
                <a:spcPts val="0"/>
              </a:spcAft>
              <a:buSzPts val="1400"/>
              <a:buNone/>
              <a:defRPr/>
            </a:lvl7pPr>
            <a:lvl8pPr lvl="7" algn="ctr" rtl="0">
              <a:lnSpc>
                <a:spcPct val="100000"/>
              </a:lnSpc>
              <a:spcBef>
                <a:spcPts val="2133"/>
              </a:spcBef>
              <a:spcAft>
                <a:spcPts val="0"/>
              </a:spcAft>
              <a:buSzPts val="1400"/>
              <a:buNone/>
              <a:defRPr/>
            </a:lvl8pPr>
            <a:lvl9pPr lvl="8" algn="ctr" rtl="0">
              <a:lnSpc>
                <a:spcPct val="100000"/>
              </a:lnSpc>
              <a:spcBef>
                <a:spcPts val="2133"/>
              </a:spcBef>
              <a:spcAft>
                <a:spcPts val="2133"/>
              </a:spcAft>
              <a:buSzPts val="1400"/>
              <a:buNone/>
              <a:defRPr/>
            </a:lvl9pPr>
          </a:lstStyle>
          <a:p>
            <a:endParaRPr/>
          </a:p>
        </p:txBody>
      </p:sp>
      <p:sp>
        <p:nvSpPr>
          <p:cNvPr id="607" name="Google Shape;607;p28"/>
          <p:cNvSpPr txBox="1">
            <a:spLocks noGrp="1"/>
          </p:cNvSpPr>
          <p:nvPr>
            <p:ph type="title" idx="7"/>
          </p:nvPr>
        </p:nvSpPr>
        <p:spPr>
          <a:xfrm>
            <a:off x="6358511" y="4670167"/>
            <a:ext cx="3074000" cy="595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2667" b="1"/>
            </a:lvl1pPr>
            <a:lvl2pPr lvl="1" algn="ctr" rtl="0">
              <a:spcBef>
                <a:spcPts val="0"/>
              </a:spcBef>
              <a:spcAft>
                <a:spcPts val="0"/>
              </a:spcAft>
              <a:buSzPts val="2400"/>
              <a:buNone/>
              <a:defRPr sz="3200"/>
            </a:lvl2pPr>
            <a:lvl3pPr lvl="2" algn="ctr" rtl="0">
              <a:spcBef>
                <a:spcPts val="0"/>
              </a:spcBef>
              <a:spcAft>
                <a:spcPts val="0"/>
              </a:spcAft>
              <a:buSzPts val="2400"/>
              <a:buNone/>
              <a:defRPr sz="3200"/>
            </a:lvl3pPr>
            <a:lvl4pPr lvl="3" algn="ctr" rtl="0">
              <a:spcBef>
                <a:spcPts val="0"/>
              </a:spcBef>
              <a:spcAft>
                <a:spcPts val="0"/>
              </a:spcAft>
              <a:buSzPts val="2400"/>
              <a:buNone/>
              <a:defRPr sz="3200"/>
            </a:lvl4pPr>
            <a:lvl5pPr lvl="4" algn="ctr" rtl="0">
              <a:spcBef>
                <a:spcPts val="0"/>
              </a:spcBef>
              <a:spcAft>
                <a:spcPts val="0"/>
              </a:spcAft>
              <a:buSzPts val="2400"/>
              <a:buNone/>
              <a:defRPr sz="3200"/>
            </a:lvl5pPr>
            <a:lvl6pPr lvl="5" algn="ctr" rtl="0">
              <a:spcBef>
                <a:spcPts val="0"/>
              </a:spcBef>
              <a:spcAft>
                <a:spcPts val="0"/>
              </a:spcAft>
              <a:buSzPts val="2400"/>
              <a:buNone/>
              <a:defRPr sz="3200"/>
            </a:lvl6pPr>
            <a:lvl7pPr lvl="6" algn="ctr" rtl="0">
              <a:spcBef>
                <a:spcPts val="0"/>
              </a:spcBef>
              <a:spcAft>
                <a:spcPts val="0"/>
              </a:spcAft>
              <a:buSzPts val="2400"/>
              <a:buNone/>
              <a:defRPr sz="3200"/>
            </a:lvl7pPr>
            <a:lvl8pPr lvl="7" algn="ctr" rtl="0">
              <a:spcBef>
                <a:spcPts val="0"/>
              </a:spcBef>
              <a:spcAft>
                <a:spcPts val="0"/>
              </a:spcAft>
              <a:buSzPts val="2400"/>
              <a:buNone/>
              <a:defRPr sz="3200"/>
            </a:lvl8pPr>
            <a:lvl9pPr lvl="8" algn="ctr" rtl="0">
              <a:spcBef>
                <a:spcPts val="0"/>
              </a:spcBef>
              <a:spcAft>
                <a:spcPts val="0"/>
              </a:spcAft>
              <a:buSzPts val="2400"/>
              <a:buNone/>
              <a:defRPr sz="3200"/>
            </a:lvl9pPr>
          </a:lstStyle>
          <a:p>
            <a:endParaRPr/>
          </a:p>
        </p:txBody>
      </p:sp>
      <p:sp>
        <p:nvSpPr>
          <p:cNvPr id="608" name="Google Shape;608;p28"/>
          <p:cNvSpPr txBox="1">
            <a:spLocks noGrp="1"/>
          </p:cNvSpPr>
          <p:nvPr>
            <p:ph type="subTitle" idx="8"/>
          </p:nvPr>
        </p:nvSpPr>
        <p:spPr>
          <a:xfrm>
            <a:off x="6358511" y="5296400"/>
            <a:ext cx="3074000" cy="841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2133"/>
              </a:spcBef>
              <a:spcAft>
                <a:spcPts val="0"/>
              </a:spcAft>
              <a:buSzPts val="1400"/>
              <a:buNone/>
              <a:defRPr/>
            </a:lvl3pPr>
            <a:lvl4pPr lvl="3" algn="ctr" rtl="0">
              <a:lnSpc>
                <a:spcPct val="100000"/>
              </a:lnSpc>
              <a:spcBef>
                <a:spcPts val="2133"/>
              </a:spcBef>
              <a:spcAft>
                <a:spcPts val="0"/>
              </a:spcAft>
              <a:buSzPts val="1400"/>
              <a:buNone/>
              <a:defRPr/>
            </a:lvl4pPr>
            <a:lvl5pPr lvl="4" algn="ctr" rtl="0">
              <a:lnSpc>
                <a:spcPct val="100000"/>
              </a:lnSpc>
              <a:spcBef>
                <a:spcPts val="2133"/>
              </a:spcBef>
              <a:spcAft>
                <a:spcPts val="0"/>
              </a:spcAft>
              <a:buSzPts val="1400"/>
              <a:buNone/>
              <a:defRPr/>
            </a:lvl5pPr>
            <a:lvl6pPr lvl="5" algn="ctr" rtl="0">
              <a:lnSpc>
                <a:spcPct val="100000"/>
              </a:lnSpc>
              <a:spcBef>
                <a:spcPts val="2133"/>
              </a:spcBef>
              <a:spcAft>
                <a:spcPts val="0"/>
              </a:spcAft>
              <a:buSzPts val="1400"/>
              <a:buNone/>
              <a:defRPr/>
            </a:lvl6pPr>
            <a:lvl7pPr lvl="6" algn="ctr" rtl="0">
              <a:lnSpc>
                <a:spcPct val="100000"/>
              </a:lnSpc>
              <a:spcBef>
                <a:spcPts val="2133"/>
              </a:spcBef>
              <a:spcAft>
                <a:spcPts val="0"/>
              </a:spcAft>
              <a:buSzPts val="1400"/>
              <a:buNone/>
              <a:defRPr/>
            </a:lvl7pPr>
            <a:lvl8pPr lvl="7" algn="ctr" rtl="0">
              <a:lnSpc>
                <a:spcPct val="100000"/>
              </a:lnSpc>
              <a:spcBef>
                <a:spcPts val="2133"/>
              </a:spcBef>
              <a:spcAft>
                <a:spcPts val="0"/>
              </a:spcAft>
              <a:buSzPts val="1400"/>
              <a:buNone/>
              <a:defRPr/>
            </a:lvl8pPr>
            <a:lvl9pPr lvl="8" algn="ctr" rtl="0">
              <a:lnSpc>
                <a:spcPct val="100000"/>
              </a:lnSpc>
              <a:spcBef>
                <a:spcPts val="2133"/>
              </a:spcBef>
              <a:spcAft>
                <a:spcPts val="2133"/>
              </a:spcAft>
              <a:buSzPts val="1400"/>
              <a:buNone/>
              <a:defRPr/>
            </a:lvl9pPr>
          </a:lstStyle>
          <a:p>
            <a:endParaRPr/>
          </a:p>
        </p:txBody>
      </p:sp>
      <p:sp>
        <p:nvSpPr>
          <p:cNvPr id="609" name="Google Shape;609;p28"/>
          <p:cNvSpPr txBox="1">
            <a:spLocks noGrp="1"/>
          </p:cNvSpPr>
          <p:nvPr>
            <p:ph type="title" idx="9"/>
          </p:nvPr>
        </p:nvSpPr>
        <p:spPr>
          <a:xfrm>
            <a:off x="8158065" y="2602833"/>
            <a:ext cx="3074000" cy="595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2667" b="1"/>
            </a:lvl1pPr>
            <a:lvl2pPr lvl="1" algn="ctr" rtl="0">
              <a:spcBef>
                <a:spcPts val="0"/>
              </a:spcBef>
              <a:spcAft>
                <a:spcPts val="0"/>
              </a:spcAft>
              <a:buSzPts val="2400"/>
              <a:buNone/>
              <a:defRPr sz="3200"/>
            </a:lvl2pPr>
            <a:lvl3pPr lvl="2" algn="ctr" rtl="0">
              <a:spcBef>
                <a:spcPts val="0"/>
              </a:spcBef>
              <a:spcAft>
                <a:spcPts val="0"/>
              </a:spcAft>
              <a:buSzPts val="2400"/>
              <a:buNone/>
              <a:defRPr sz="3200"/>
            </a:lvl3pPr>
            <a:lvl4pPr lvl="3" algn="ctr" rtl="0">
              <a:spcBef>
                <a:spcPts val="0"/>
              </a:spcBef>
              <a:spcAft>
                <a:spcPts val="0"/>
              </a:spcAft>
              <a:buSzPts val="2400"/>
              <a:buNone/>
              <a:defRPr sz="3200"/>
            </a:lvl4pPr>
            <a:lvl5pPr lvl="4" algn="ctr" rtl="0">
              <a:spcBef>
                <a:spcPts val="0"/>
              </a:spcBef>
              <a:spcAft>
                <a:spcPts val="0"/>
              </a:spcAft>
              <a:buSzPts val="2400"/>
              <a:buNone/>
              <a:defRPr sz="3200"/>
            </a:lvl5pPr>
            <a:lvl6pPr lvl="5" algn="ctr" rtl="0">
              <a:spcBef>
                <a:spcPts val="0"/>
              </a:spcBef>
              <a:spcAft>
                <a:spcPts val="0"/>
              </a:spcAft>
              <a:buSzPts val="2400"/>
              <a:buNone/>
              <a:defRPr sz="3200"/>
            </a:lvl6pPr>
            <a:lvl7pPr lvl="6" algn="ctr" rtl="0">
              <a:spcBef>
                <a:spcPts val="0"/>
              </a:spcBef>
              <a:spcAft>
                <a:spcPts val="0"/>
              </a:spcAft>
              <a:buSzPts val="2400"/>
              <a:buNone/>
              <a:defRPr sz="3200"/>
            </a:lvl7pPr>
            <a:lvl8pPr lvl="7" algn="ctr" rtl="0">
              <a:spcBef>
                <a:spcPts val="0"/>
              </a:spcBef>
              <a:spcAft>
                <a:spcPts val="0"/>
              </a:spcAft>
              <a:buSzPts val="2400"/>
              <a:buNone/>
              <a:defRPr sz="3200"/>
            </a:lvl8pPr>
            <a:lvl9pPr lvl="8" algn="ctr" rtl="0">
              <a:spcBef>
                <a:spcPts val="0"/>
              </a:spcBef>
              <a:spcAft>
                <a:spcPts val="0"/>
              </a:spcAft>
              <a:buSzPts val="2400"/>
              <a:buNone/>
              <a:defRPr sz="3200"/>
            </a:lvl9pPr>
          </a:lstStyle>
          <a:p>
            <a:endParaRPr/>
          </a:p>
        </p:txBody>
      </p:sp>
      <p:sp>
        <p:nvSpPr>
          <p:cNvPr id="610" name="Google Shape;610;p28"/>
          <p:cNvSpPr txBox="1">
            <a:spLocks noGrp="1"/>
          </p:cNvSpPr>
          <p:nvPr>
            <p:ph type="subTitle" idx="13"/>
          </p:nvPr>
        </p:nvSpPr>
        <p:spPr>
          <a:xfrm>
            <a:off x="8158065" y="3229033"/>
            <a:ext cx="3074000" cy="841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2133"/>
              </a:spcBef>
              <a:spcAft>
                <a:spcPts val="0"/>
              </a:spcAft>
              <a:buSzPts val="1400"/>
              <a:buNone/>
              <a:defRPr/>
            </a:lvl3pPr>
            <a:lvl4pPr lvl="3" algn="ctr" rtl="0">
              <a:lnSpc>
                <a:spcPct val="100000"/>
              </a:lnSpc>
              <a:spcBef>
                <a:spcPts val="2133"/>
              </a:spcBef>
              <a:spcAft>
                <a:spcPts val="0"/>
              </a:spcAft>
              <a:buSzPts val="1400"/>
              <a:buNone/>
              <a:defRPr/>
            </a:lvl4pPr>
            <a:lvl5pPr lvl="4" algn="ctr" rtl="0">
              <a:lnSpc>
                <a:spcPct val="100000"/>
              </a:lnSpc>
              <a:spcBef>
                <a:spcPts val="2133"/>
              </a:spcBef>
              <a:spcAft>
                <a:spcPts val="0"/>
              </a:spcAft>
              <a:buSzPts val="1400"/>
              <a:buNone/>
              <a:defRPr/>
            </a:lvl5pPr>
            <a:lvl6pPr lvl="5" algn="ctr" rtl="0">
              <a:lnSpc>
                <a:spcPct val="100000"/>
              </a:lnSpc>
              <a:spcBef>
                <a:spcPts val="2133"/>
              </a:spcBef>
              <a:spcAft>
                <a:spcPts val="0"/>
              </a:spcAft>
              <a:buSzPts val="1400"/>
              <a:buNone/>
              <a:defRPr/>
            </a:lvl6pPr>
            <a:lvl7pPr lvl="6" algn="ctr" rtl="0">
              <a:lnSpc>
                <a:spcPct val="100000"/>
              </a:lnSpc>
              <a:spcBef>
                <a:spcPts val="2133"/>
              </a:spcBef>
              <a:spcAft>
                <a:spcPts val="0"/>
              </a:spcAft>
              <a:buSzPts val="1400"/>
              <a:buNone/>
              <a:defRPr/>
            </a:lvl7pPr>
            <a:lvl8pPr lvl="7" algn="ctr" rtl="0">
              <a:lnSpc>
                <a:spcPct val="100000"/>
              </a:lnSpc>
              <a:spcBef>
                <a:spcPts val="2133"/>
              </a:spcBef>
              <a:spcAft>
                <a:spcPts val="0"/>
              </a:spcAft>
              <a:buSzPts val="1400"/>
              <a:buNone/>
              <a:defRPr/>
            </a:lvl8pPr>
            <a:lvl9pPr lvl="8" algn="ctr" rtl="0">
              <a:lnSpc>
                <a:spcPct val="100000"/>
              </a:lnSpc>
              <a:spcBef>
                <a:spcPts val="2133"/>
              </a:spcBef>
              <a:spcAft>
                <a:spcPts val="2133"/>
              </a:spcAft>
              <a:buSzPts val="1400"/>
              <a:buNone/>
              <a:defRPr/>
            </a:lvl9pPr>
          </a:lstStyle>
          <a:p>
            <a:endParaRPr/>
          </a:p>
        </p:txBody>
      </p:sp>
      <p:grpSp>
        <p:nvGrpSpPr>
          <p:cNvPr id="611" name="Google Shape;611;p28"/>
          <p:cNvGrpSpPr/>
          <p:nvPr/>
        </p:nvGrpSpPr>
        <p:grpSpPr>
          <a:xfrm>
            <a:off x="9550452" y="-203267"/>
            <a:ext cx="1807953" cy="1372059"/>
            <a:chOff x="7162838" y="-152450"/>
            <a:chExt cx="1355965" cy="1029044"/>
          </a:xfrm>
        </p:grpSpPr>
        <p:sp>
          <p:nvSpPr>
            <p:cNvPr id="612" name="Google Shape;612;p28"/>
            <p:cNvSpPr/>
            <p:nvPr/>
          </p:nvSpPr>
          <p:spPr>
            <a:xfrm>
              <a:off x="7162838" y="-152450"/>
              <a:ext cx="1355965" cy="631190"/>
            </a:xfrm>
            <a:custGeom>
              <a:avLst/>
              <a:gdLst/>
              <a:ahLst/>
              <a:cxnLst/>
              <a:rect l="l" t="t" r="r" b="b"/>
              <a:pathLst>
                <a:path w="17923" h="8343" extrusionOk="0">
                  <a:moveTo>
                    <a:pt x="17183" y="1"/>
                  </a:moveTo>
                  <a:cubicBezTo>
                    <a:pt x="12576" y="28"/>
                    <a:pt x="7956" y="54"/>
                    <a:pt x="3384" y="639"/>
                  </a:cubicBezTo>
                  <a:cubicBezTo>
                    <a:pt x="1345" y="897"/>
                    <a:pt x="1" y="1544"/>
                    <a:pt x="1378" y="3574"/>
                  </a:cubicBezTo>
                  <a:cubicBezTo>
                    <a:pt x="2789" y="5655"/>
                    <a:pt x="4883" y="7309"/>
                    <a:pt x="7303" y="7997"/>
                  </a:cubicBezTo>
                  <a:cubicBezTo>
                    <a:pt x="8108" y="8227"/>
                    <a:pt x="8949" y="8343"/>
                    <a:pt x="9788" y="8343"/>
                  </a:cubicBezTo>
                  <a:cubicBezTo>
                    <a:pt x="11470" y="8343"/>
                    <a:pt x="13147" y="7878"/>
                    <a:pt x="14530" y="6930"/>
                  </a:cubicBezTo>
                  <a:cubicBezTo>
                    <a:pt x="16605" y="5508"/>
                    <a:pt x="17922" y="2972"/>
                    <a:pt x="17698" y="467"/>
                  </a:cubicBezTo>
                  <a:cubicBezTo>
                    <a:pt x="17685" y="327"/>
                    <a:pt x="17662" y="176"/>
                    <a:pt x="17556" y="87"/>
                  </a:cubicBezTo>
                  <a:cubicBezTo>
                    <a:pt x="17457" y="4"/>
                    <a:pt x="17314" y="1"/>
                    <a:pt x="17183" y="1"/>
                  </a:cubicBezTo>
                  <a:close/>
                </a:path>
              </a:pathLst>
            </a:custGeom>
            <a:solidFill>
              <a:schemeClr val="accen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13" name="Google Shape;613;p28"/>
            <p:cNvSpPr/>
            <p:nvPr/>
          </p:nvSpPr>
          <p:spPr>
            <a:xfrm>
              <a:off x="7731471" y="202075"/>
              <a:ext cx="432747" cy="178621"/>
            </a:xfrm>
            <a:custGeom>
              <a:avLst/>
              <a:gdLst/>
              <a:ahLst/>
              <a:cxnLst/>
              <a:rect l="l" t="t" r="r" b="b"/>
              <a:pathLst>
                <a:path w="5720" h="2361" extrusionOk="0">
                  <a:moveTo>
                    <a:pt x="2775" y="1"/>
                  </a:moveTo>
                  <a:cubicBezTo>
                    <a:pt x="1407" y="1"/>
                    <a:pt x="0" y="368"/>
                    <a:pt x="253" y="1521"/>
                  </a:cubicBezTo>
                  <a:cubicBezTo>
                    <a:pt x="320" y="1830"/>
                    <a:pt x="581" y="2068"/>
                    <a:pt x="872" y="2190"/>
                  </a:cubicBezTo>
                  <a:cubicBezTo>
                    <a:pt x="1163" y="2311"/>
                    <a:pt x="1487" y="2332"/>
                    <a:pt x="1801" y="2345"/>
                  </a:cubicBezTo>
                  <a:cubicBezTo>
                    <a:pt x="2016" y="2353"/>
                    <a:pt x="2248" y="2361"/>
                    <a:pt x="2489" y="2361"/>
                  </a:cubicBezTo>
                  <a:cubicBezTo>
                    <a:pt x="3425" y="2361"/>
                    <a:pt x="4495" y="2249"/>
                    <a:pt x="5153" y="1645"/>
                  </a:cubicBezTo>
                  <a:cubicBezTo>
                    <a:pt x="5720" y="1124"/>
                    <a:pt x="5563" y="674"/>
                    <a:pt x="4928" y="353"/>
                  </a:cubicBezTo>
                  <a:cubicBezTo>
                    <a:pt x="4540" y="157"/>
                    <a:pt x="3666" y="1"/>
                    <a:pt x="2775" y="1"/>
                  </a:cubicBezTo>
                  <a:close/>
                </a:path>
              </a:pathLst>
            </a:custGeom>
            <a:solidFill>
              <a:schemeClr val="accent1"/>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614" name="Google Shape;614;p28"/>
            <p:cNvGrpSpPr/>
            <p:nvPr/>
          </p:nvGrpSpPr>
          <p:grpSpPr>
            <a:xfrm>
              <a:off x="7922691" y="303067"/>
              <a:ext cx="501891" cy="573527"/>
              <a:chOff x="8216950" y="256700"/>
              <a:chExt cx="284100" cy="324650"/>
            </a:xfrm>
          </p:grpSpPr>
          <p:sp>
            <p:nvSpPr>
              <p:cNvPr id="615" name="Google Shape;615;p28"/>
              <p:cNvSpPr/>
              <p:nvPr/>
            </p:nvSpPr>
            <p:spPr>
              <a:xfrm>
                <a:off x="8216950" y="357275"/>
                <a:ext cx="158275" cy="76600"/>
              </a:xfrm>
              <a:custGeom>
                <a:avLst/>
                <a:gdLst/>
                <a:ahLst/>
                <a:cxnLst/>
                <a:rect l="l" t="t" r="r" b="b"/>
                <a:pathLst>
                  <a:path w="6331" h="3064" extrusionOk="0">
                    <a:moveTo>
                      <a:pt x="1274" y="1"/>
                    </a:moveTo>
                    <a:cubicBezTo>
                      <a:pt x="1056" y="1"/>
                      <a:pt x="839" y="24"/>
                      <a:pt x="636" y="99"/>
                    </a:cubicBezTo>
                    <a:cubicBezTo>
                      <a:pt x="354" y="205"/>
                      <a:pt x="103" y="435"/>
                      <a:pt x="44" y="732"/>
                    </a:cubicBezTo>
                    <a:cubicBezTo>
                      <a:pt x="1" y="952"/>
                      <a:pt x="64" y="1176"/>
                      <a:pt x="155" y="1379"/>
                    </a:cubicBezTo>
                    <a:cubicBezTo>
                      <a:pt x="554" y="2262"/>
                      <a:pt x="1475" y="2831"/>
                      <a:pt x="2427" y="3001"/>
                    </a:cubicBezTo>
                    <a:cubicBezTo>
                      <a:pt x="2675" y="3044"/>
                      <a:pt x="2924" y="3064"/>
                      <a:pt x="3173" y="3064"/>
                    </a:cubicBezTo>
                    <a:cubicBezTo>
                      <a:pt x="3527" y="3064"/>
                      <a:pt x="3881" y="3025"/>
                      <a:pt x="4231" y="2961"/>
                    </a:cubicBezTo>
                    <a:cubicBezTo>
                      <a:pt x="4549" y="2903"/>
                      <a:pt x="5339" y="2886"/>
                      <a:pt x="5596" y="2679"/>
                    </a:cubicBezTo>
                    <a:cubicBezTo>
                      <a:pt x="6331" y="2088"/>
                      <a:pt x="4799" y="1032"/>
                      <a:pt x="4338" y="792"/>
                    </a:cubicBezTo>
                    <a:cubicBezTo>
                      <a:pt x="3469" y="339"/>
                      <a:pt x="2507" y="70"/>
                      <a:pt x="1532" y="10"/>
                    </a:cubicBezTo>
                    <a:cubicBezTo>
                      <a:pt x="1447" y="4"/>
                      <a:pt x="1360" y="1"/>
                      <a:pt x="1274" y="1"/>
                    </a:cubicBezTo>
                    <a:close/>
                  </a:path>
                </a:pathLst>
              </a:custGeom>
              <a:solidFill>
                <a:schemeClr val="accent6"/>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16" name="Google Shape;616;p28"/>
              <p:cNvSpPr/>
              <p:nvPr/>
            </p:nvSpPr>
            <p:spPr>
              <a:xfrm>
                <a:off x="8356700" y="413300"/>
                <a:ext cx="144350" cy="95425"/>
              </a:xfrm>
              <a:custGeom>
                <a:avLst/>
                <a:gdLst/>
                <a:ahLst/>
                <a:cxnLst/>
                <a:rect l="l" t="t" r="r" b="b"/>
                <a:pathLst>
                  <a:path w="5774" h="3817" extrusionOk="0">
                    <a:moveTo>
                      <a:pt x="1729" y="0"/>
                    </a:moveTo>
                    <a:cubicBezTo>
                      <a:pt x="1176" y="0"/>
                      <a:pt x="284" y="121"/>
                      <a:pt x="148" y="734"/>
                    </a:cubicBezTo>
                    <a:cubicBezTo>
                      <a:pt x="0" y="1394"/>
                      <a:pt x="731" y="2222"/>
                      <a:pt x="1200" y="2577"/>
                    </a:cubicBezTo>
                    <a:cubicBezTo>
                      <a:pt x="1828" y="3052"/>
                      <a:pt x="2596" y="3299"/>
                      <a:pt x="3345" y="3542"/>
                    </a:cubicBezTo>
                    <a:cubicBezTo>
                      <a:pt x="3772" y="3680"/>
                      <a:pt x="4221" y="3817"/>
                      <a:pt x="4661" y="3817"/>
                    </a:cubicBezTo>
                    <a:cubicBezTo>
                      <a:pt x="4837" y="3817"/>
                      <a:pt x="5012" y="3795"/>
                      <a:pt x="5183" y="3742"/>
                    </a:cubicBezTo>
                    <a:cubicBezTo>
                      <a:pt x="5304" y="3703"/>
                      <a:pt x="5423" y="3649"/>
                      <a:pt x="5505" y="3551"/>
                    </a:cubicBezTo>
                    <a:cubicBezTo>
                      <a:pt x="5574" y="3466"/>
                      <a:pt x="5608" y="3358"/>
                      <a:pt x="5630" y="3250"/>
                    </a:cubicBezTo>
                    <a:cubicBezTo>
                      <a:pt x="5774" y="2534"/>
                      <a:pt x="5419" y="1795"/>
                      <a:pt x="4910" y="1270"/>
                    </a:cubicBezTo>
                    <a:cubicBezTo>
                      <a:pt x="4110" y="442"/>
                      <a:pt x="2941" y="19"/>
                      <a:pt x="1788" y="1"/>
                    </a:cubicBezTo>
                    <a:cubicBezTo>
                      <a:pt x="1768" y="0"/>
                      <a:pt x="1749" y="0"/>
                      <a:pt x="1729" y="0"/>
                    </a:cubicBezTo>
                    <a:close/>
                  </a:path>
                </a:pathLst>
              </a:custGeom>
              <a:solidFill>
                <a:schemeClr val="accent6"/>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17" name="Google Shape;617;p28"/>
              <p:cNvSpPr/>
              <p:nvPr/>
            </p:nvSpPr>
            <p:spPr>
              <a:xfrm>
                <a:off x="8320000" y="431825"/>
                <a:ext cx="73850" cy="149525"/>
              </a:xfrm>
              <a:custGeom>
                <a:avLst/>
                <a:gdLst/>
                <a:ahLst/>
                <a:cxnLst/>
                <a:rect l="l" t="t" r="r" b="b"/>
                <a:pathLst>
                  <a:path w="2954" h="5981" extrusionOk="0">
                    <a:moveTo>
                      <a:pt x="1350" y="1"/>
                    </a:moveTo>
                    <a:cubicBezTo>
                      <a:pt x="723" y="1"/>
                      <a:pt x="275" y="1399"/>
                      <a:pt x="187" y="1844"/>
                    </a:cubicBezTo>
                    <a:cubicBezTo>
                      <a:pt x="0" y="2803"/>
                      <a:pt x="14" y="3802"/>
                      <a:pt x="232" y="4756"/>
                    </a:cubicBezTo>
                    <a:cubicBezTo>
                      <a:pt x="301" y="5050"/>
                      <a:pt x="390" y="5347"/>
                      <a:pt x="571" y="5587"/>
                    </a:cubicBezTo>
                    <a:cubicBezTo>
                      <a:pt x="742" y="5812"/>
                      <a:pt x="1008" y="5980"/>
                      <a:pt x="1287" y="5980"/>
                    </a:cubicBezTo>
                    <a:cubicBezTo>
                      <a:pt x="1307" y="5980"/>
                      <a:pt x="1326" y="5980"/>
                      <a:pt x="1346" y="5978"/>
                    </a:cubicBezTo>
                    <a:cubicBezTo>
                      <a:pt x="1567" y="5956"/>
                      <a:pt x="1766" y="5831"/>
                      <a:pt x="1934" y="5686"/>
                    </a:cubicBezTo>
                    <a:cubicBezTo>
                      <a:pt x="2668" y="5055"/>
                      <a:pt x="2954" y="4011"/>
                      <a:pt x="2846" y="3049"/>
                    </a:cubicBezTo>
                    <a:cubicBezTo>
                      <a:pt x="2777" y="2445"/>
                      <a:pt x="2571" y="1872"/>
                      <a:pt x="2299" y="1329"/>
                    </a:cubicBezTo>
                    <a:cubicBezTo>
                      <a:pt x="2153" y="1040"/>
                      <a:pt x="1913" y="291"/>
                      <a:pt x="1641" y="101"/>
                    </a:cubicBezTo>
                    <a:cubicBezTo>
                      <a:pt x="1540" y="31"/>
                      <a:pt x="1443" y="1"/>
                      <a:pt x="1350" y="1"/>
                    </a:cubicBezTo>
                    <a:close/>
                  </a:path>
                </a:pathLst>
              </a:custGeom>
              <a:solidFill>
                <a:schemeClr val="accent6"/>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18" name="Google Shape;618;p28"/>
              <p:cNvSpPr/>
              <p:nvPr/>
            </p:nvSpPr>
            <p:spPr>
              <a:xfrm>
                <a:off x="8307775" y="256700"/>
                <a:ext cx="84725" cy="152125"/>
              </a:xfrm>
              <a:custGeom>
                <a:avLst/>
                <a:gdLst/>
                <a:ahLst/>
                <a:cxnLst/>
                <a:rect l="l" t="t" r="r" b="b"/>
                <a:pathLst>
                  <a:path w="3389" h="6085" extrusionOk="0">
                    <a:moveTo>
                      <a:pt x="1968" y="0"/>
                    </a:moveTo>
                    <a:cubicBezTo>
                      <a:pt x="1888" y="0"/>
                      <a:pt x="1807" y="18"/>
                      <a:pt x="1731" y="42"/>
                    </a:cubicBezTo>
                    <a:cubicBezTo>
                      <a:pt x="1034" y="261"/>
                      <a:pt x="558" y="930"/>
                      <a:pt x="342" y="1627"/>
                    </a:cubicBezTo>
                    <a:cubicBezTo>
                      <a:pt x="0" y="2729"/>
                      <a:pt x="194" y="3955"/>
                      <a:pt x="732" y="4975"/>
                    </a:cubicBezTo>
                    <a:cubicBezTo>
                      <a:pt x="960" y="5408"/>
                      <a:pt x="1429" y="6085"/>
                      <a:pt x="1976" y="6085"/>
                    </a:cubicBezTo>
                    <a:cubicBezTo>
                      <a:pt x="2038" y="6085"/>
                      <a:pt x="2101" y="6076"/>
                      <a:pt x="2164" y="6057"/>
                    </a:cubicBezTo>
                    <a:cubicBezTo>
                      <a:pt x="2817" y="5871"/>
                      <a:pt x="3191" y="4832"/>
                      <a:pt x="3276" y="4250"/>
                    </a:cubicBezTo>
                    <a:cubicBezTo>
                      <a:pt x="3388" y="3471"/>
                      <a:pt x="3237" y="2680"/>
                      <a:pt x="3086" y="1905"/>
                    </a:cubicBezTo>
                    <a:cubicBezTo>
                      <a:pt x="2968" y="1289"/>
                      <a:pt x="2826" y="633"/>
                      <a:pt x="2377" y="199"/>
                    </a:cubicBezTo>
                    <a:cubicBezTo>
                      <a:pt x="2285" y="110"/>
                      <a:pt x="2179" y="31"/>
                      <a:pt x="2055" y="8"/>
                    </a:cubicBezTo>
                    <a:cubicBezTo>
                      <a:pt x="2026" y="2"/>
                      <a:pt x="1997" y="0"/>
                      <a:pt x="1968" y="0"/>
                    </a:cubicBezTo>
                    <a:close/>
                  </a:path>
                </a:pathLst>
              </a:custGeom>
              <a:solidFill>
                <a:schemeClr val="accent6"/>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19" name="Google Shape;619;p28"/>
              <p:cNvSpPr/>
              <p:nvPr/>
            </p:nvSpPr>
            <p:spPr>
              <a:xfrm>
                <a:off x="8366500" y="316975"/>
                <a:ext cx="130575" cy="100800"/>
              </a:xfrm>
              <a:custGeom>
                <a:avLst/>
                <a:gdLst/>
                <a:ahLst/>
                <a:cxnLst/>
                <a:rect l="l" t="t" r="r" b="b"/>
                <a:pathLst>
                  <a:path w="5223" h="4032" extrusionOk="0">
                    <a:moveTo>
                      <a:pt x="3817" y="0"/>
                    </a:moveTo>
                    <a:cubicBezTo>
                      <a:pt x="3068" y="0"/>
                      <a:pt x="2318" y="326"/>
                      <a:pt x="1747" y="824"/>
                    </a:cubicBezTo>
                    <a:cubicBezTo>
                      <a:pt x="1288" y="1222"/>
                      <a:pt x="931" y="1718"/>
                      <a:pt x="641" y="2249"/>
                    </a:cubicBezTo>
                    <a:cubicBezTo>
                      <a:pt x="484" y="2533"/>
                      <a:pt x="2" y="3156"/>
                      <a:pt x="1" y="3487"/>
                    </a:cubicBezTo>
                    <a:cubicBezTo>
                      <a:pt x="0" y="3900"/>
                      <a:pt x="341" y="4032"/>
                      <a:pt x="764" y="4032"/>
                    </a:cubicBezTo>
                    <a:cubicBezTo>
                      <a:pt x="1309" y="4032"/>
                      <a:pt x="1991" y="3814"/>
                      <a:pt x="2260" y="3698"/>
                    </a:cubicBezTo>
                    <a:cubicBezTo>
                      <a:pt x="3157" y="3307"/>
                      <a:pt x="3971" y="2729"/>
                      <a:pt x="4633" y="2010"/>
                    </a:cubicBezTo>
                    <a:cubicBezTo>
                      <a:pt x="4838" y="1787"/>
                      <a:pt x="5032" y="1544"/>
                      <a:pt x="5127" y="1258"/>
                    </a:cubicBezTo>
                    <a:cubicBezTo>
                      <a:pt x="5222" y="973"/>
                      <a:pt x="5201" y="631"/>
                      <a:pt x="5008" y="399"/>
                    </a:cubicBezTo>
                    <a:cubicBezTo>
                      <a:pt x="4867" y="228"/>
                      <a:pt x="4651" y="135"/>
                      <a:pt x="4436" y="79"/>
                    </a:cubicBezTo>
                    <a:cubicBezTo>
                      <a:pt x="4232" y="25"/>
                      <a:pt x="4025" y="0"/>
                      <a:pt x="3817" y="0"/>
                    </a:cubicBezTo>
                    <a:close/>
                  </a:path>
                </a:pathLst>
              </a:custGeom>
              <a:solidFill>
                <a:schemeClr val="accent6"/>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20" name="Google Shape;620;p28"/>
              <p:cNvSpPr/>
              <p:nvPr/>
            </p:nvSpPr>
            <p:spPr>
              <a:xfrm>
                <a:off x="8219500" y="421800"/>
                <a:ext cx="149800" cy="95325"/>
              </a:xfrm>
              <a:custGeom>
                <a:avLst/>
                <a:gdLst/>
                <a:ahLst/>
                <a:cxnLst/>
                <a:rect l="l" t="t" r="r" b="b"/>
                <a:pathLst>
                  <a:path w="5992" h="3813" extrusionOk="0">
                    <a:moveTo>
                      <a:pt x="4299" y="1"/>
                    </a:moveTo>
                    <a:cubicBezTo>
                      <a:pt x="3996" y="1"/>
                      <a:pt x="3705" y="40"/>
                      <a:pt x="3489" y="93"/>
                    </a:cubicBezTo>
                    <a:cubicBezTo>
                      <a:pt x="2726" y="285"/>
                      <a:pt x="2050" y="723"/>
                      <a:pt x="1390" y="1155"/>
                    </a:cubicBezTo>
                    <a:cubicBezTo>
                      <a:pt x="865" y="1498"/>
                      <a:pt x="311" y="1875"/>
                      <a:pt x="80" y="2457"/>
                    </a:cubicBezTo>
                    <a:cubicBezTo>
                      <a:pt x="34" y="2574"/>
                      <a:pt x="1" y="2703"/>
                      <a:pt x="27" y="2828"/>
                    </a:cubicBezTo>
                    <a:cubicBezTo>
                      <a:pt x="48" y="2936"/>
                      <a:pt x="110" y="3030"/>
                      <a:pt x="181" y="3113"/>
                    </a:cubicBezTo>
                    <a:cubicBezTo>
                      <a:pt x="590" y="3607"/>
                      <a:pt x="1253" y="3813"/>
                      <a:pt x="1900" y="3813"/>
                    </a:cubicBezTo>
                    <a:cubicBezTo>
                      <a:pt x="1992" y="3813"/>
                      <a:pt x="2083" y="3809"/>
                      <a:pt x="2174" y="3801"/>
                    </a:cubicBezTo>
                    <a:cubicBezTo>
                      <a:pt x="3323" y="3700"/>
                      <a:pt x="4385" y="3059"/>
                      <a:pt x="5126" y="2174"/>
                    </a:cubicBezTo>
                    <a:cubicBezTo>
                      <a:pt x="5477" y="1757"/>
                      <a:pt x="5992" y="949"/>
                      <a:pt x="5587" y="437"/>
                    </a:cubicBezTo>
                    <a:cubicBezTo>
                      <a:pt x="5323" y="108"/>
                      <a:pt x="4796" y="1"/>
                      <a:pt x="4299" y="1"/>
                    </a:cubicBezTo>
                    <a:close/>
                  </a:path>
                </a:pathLst>
              </a:custGeom>
              <a:solidFill>
                <a:schemeClr val="accent6"/>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21" name="Google Shape;621;p28"/>
              <p:cNvSpPr/>
              <p:nvPr/>
            </p:nvSpPr>
            <p:spPr>
              <a:xfrm>
                <a:off x="8326075" y="392175"/>
                <a:ext cx="61675" cy="57750"/>
              </a:xfrm>
              <a:custGeom>
                <a:avLst/>
                <a:gdLst/>
                <a:ahLst/>
                <a:cxnLst/>
                <a:rect l="l" t="t" r="r" b="b"/>
                <a:pathLst>
                  <a:path w="2467" h="2310" extrusionOk="0">
                    <a:moveTo>
                      <a:pt x="1203" y="1"/>
                    </a:moveTo>
                    <a:cubicBezTo>
                      <a:pt x="819" y="1"/>
                      <a:pt x="426" y="148"/>
                      <a:pt x="259" y="473"/>
                    </a:cubicBezTo>
                    <a:cubicBezTo>
                      <a:pt x="0" y="982"/>
                      <a:pt x="140" y="1737"/>
                      <a:pt x="590" y="2079"/>
                    </a:cubicBezTo>
                    <a:cubicBezTo>
                      <a:pt x="785" y="2228"/>
                      <a:pt x="1031" y="2309"/>
                      <a:pt x="1277" y="2309"/>
                    </a:cubicBezTo>
                    <a:cubicBezTo>
                      <a:pt x="1356" y="2309"/>
                      <a:pt x="1435" y="2301"/>
                      <a:pt x="1513" y="2284"/>
                    </a:cubicBezTo>
                    <a:cubicBezTo>
                      <a:pt x="1964" y="2187"/>
                      <a:pt x="2331" y="1787"/>
                      <a:pt x="2400" y="1332"/>
                    </a:cubicBezTo>
                    <a:cubicBezTo>
                      <a:pt x="2466" y="874"/>
                      <a:pt x="2230" y="391"/>
                      <a:pt x="1834" y="155"/>
                    </a:cubicBezTo>
                    <a:cubicBezTo>
                      <a:pt x="1662" y="55"/>
                      <a:pt x="1434" y="1"/>
                      <a:pt x="1203" y="1"/>
                    </a:cubicBezTo>
                    <a:close/>
                  </a:path>
                </a:pathLst>
              </a:custGeom>
              <a:solidFill>
                <a:schemeClr val="accen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spTree>
    <p:extLst>
      <p:ext uri="{BB962C8B-B14F-4D97-AF65-F5344CB8AC3E}">
        <p14:creationId xmlns:p14="http://schemas.microsoft.com/office/powerpoint/2010/main" val="324598111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Title and six columns">
  <p:cSld name="Title and six columns">
    <p:spTree>
      <p:nvGrpSpPr>
        <p:cNvPr id="1" name="Shape 622"/>
        <p:cNvGrpSpPr/>
        <p:nvPr/>
      </p:nvGrpSpPr>
      <p:grpSpPr>
        <a:xfrm>
          <a:off x="0" y="0"/>
          <a:ext cx="0" cy="0"/>
          <a:chOff x="0" y="0"/>
          <a:chExt cx="0" cy="0"/>
        </a:xfrm>
      </p:grpSpPr>
      <p:cxnSp>
        <p:nvCxnSpPr>
          <p:cNvPr id="623" name="Google Shape;623;p29"/>
          <p:cNvCxnSpPr/>
          <p:nvPr/>
        </p:nvCxnSpPr>
        <p:spPr>
          <a:xfrm>
            <a:off x="1112467" y="1574000"/>
            <a:ext cx="669200" cy="0"/>
          </a:xfrm>
          <a:prstGeom prst="straightConnector1">
            <a:avLst/>
          </a:prstGeom>
          <a:noFill/>
          <a:ln w="19050" cap="rnd" cmpd="sng">
            <a:solidFill>
              <a:schemeClr val="accent3"/>
            </a:solidFill>
            <a:prstDash val="dashDot"/>
            <a:round/>
            <a:headEnd type="none" w="med" len="med"/>
            <a:tailEnd type="none" w="med" len="med"/>
          </a:ln>
        </p:spPr>
      </p:cxnSp>
      <p:sp>
        <p:nvSpPr>
          <p:cNvPr id="624" name="Google Shape;624;p29"/>
          <p:cNvSpPr txBox="1">
            <a:spLocks noGrp="1"/>
          </p:cNvSpPr>
          <p:nvPr>
            <p:ph type="title"/>
          </p:nvPr>
        </p:nvSpPr>
        <p:spPr>
          <a:xfrm>
            <a:off x="960000" y="821600"/>
            <a:ext cx="10272000" cy="752400"/>
          </a:xfrm>
          <a:prstGeom prst="rect">
            <a:avLst/>
          </a:prstGeom>
        </p:spPr>
        <p:txBody>
          <a:bodyPr spcFirstLastPara="1" wrap="square" lIns="91425" tIns="91425" rIns="91425" bIns="91425" anchor="ctr" anchorCtr="0">
            <a:noAutofit/>
          </a:bodyPr>
          <a:lstStyle>
            <a:lvl1pPr lvl="0" rtl="0">
              <a:spcBef>
                <a:spcPts val="0"/>
              </a:spcBef>
              <a:spcAft>
                <a:spcPts val="0"/>
              </a:spcAft>
              <a:buSzPts val="2800"/>
              <a:buNone/>
              <a:defRPr b="1"/>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625" name="Google Shape;625;p29"/>
          <p:cNvSpPr txBox="1">
            <a:spLocks noGrp="1"/>
          </p:cNvSpPr>
          <p:nvPr>
            <p:ph type="title" idx="2"/>
          </p:nvPr>
        </p:nvSpPr>
        <p:spPr>
          <a:xfrm>
            <a:off x="959968" y="2298033"/>
            <a:ext cx="3074000" cy="595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2667" b="1"/>
            </a:lvl1pPr>
            <a:lvl2pPr lvl="1" algn="ctr" rtl="0">
              <a:spcBef>
                <a:spcPts val="0"/>
              </a:spcBef>
              <a:spcAft>
                <a:spcPts val="0"/>
              </a:spcAft>
              <a:buSzPts val="2400"/>
              <a:buNone/>
              <a:defRPr sz="3200"/>
            </a:lvl2pPr>
            <a:lvl3pPr lvl="2" algn="ctr" rtl="0">
              <a:spcBef>
                <a:spcPts val="0"/>
              </a:spcBef>
              <a:spcAft>
                <a:spcPts val="0"/>
              </a:spcAft>
              <a:buSzPts val="2400"/>
              <a:buNone/>
              <a:defRPr sz="3200"/>
            </a:lvl3pPr>
            <a:lvl4pPr lvl="3" algn="ctr" rtl="0">
              <a:spcBef>
                <a:spcPts val="0"/>
              </a:spcBef>
              <a:spcAft>
                <a:spcPts val="0"/>
              </a:spcAft>
              <a:buSzPts val="2400"/>
              <a:buNone/>
              <a:defRPr sz="3200"/>
            </a:lvl4pPr>
            <a:lvl5pPr lvl="4" algn="ctr" rtl="0">
              <a:spcBef>
                <a:spcPts val="0"/>
              </a:spcBef>
              <a:spcAft>
                <a:spcPts val="0"/>
              </a:spcAft>
              <a:buSzPts val="2400"/>
              <a:buNone/>
              <a:defRPr sz="3200"/>
            </a:lvl5pPr>
            <a:lvl6pPr lvl="5" algn="ctr" rtl="0">
              <a:spcBef>
                <a:spcPts val="0"/>
              </a:spcBef>
              <a:spcAft>
                <a:spcPts val="0"/>
              </a:spcAft>
              <a:buSzPts val="2400"/>
              <a:buNone/>
              <a:defRPr sz="3200"/>
            </a:lvl6pPr>
            <a:lvl7pPr lvl="6" algn="ctr" rtl="0">
              <a:spcBef>
                <a:spcPts val="0"/>
              </a:spcBef>
              <a:spcAft>
                <a:spcPts val="0"/>
              </a:spcAft>
              <a:buSzPts val="2400"/>
              <a:buNone/>
              <a:defRPr sz="3200"/>
            </a:lvl7pPr>
            <a:lvl8pPr lvl="7" algn="ctr" rtl="0">
              <a:spcBef>
                <a:spcPts val="0"/>
              </a:spcBef>
              <a:spcAft>
                <a:spcPts val="0"/>
              </a:spcAft>
              <a:buSzPts val="2400"/>
              <a:buNone/>
              <a:defRPr sz="3200"/>
            </a:lvl8pPr>
            <a:lvl9pPr lvl="8" algn="ctr" rtl="0">
              <a:spcBef>
                <a:spcPts val="0"/>
              </a:spcBef>
              <a:spcAft>
                <a:spcPts val="0"/>
              </a:spcAft>
              <a:buSzPts val="2400"/>
              <a:buNone/>
              <a:defRPr sz="3200"/>
            </a:lvl9pPr>
          </a:lstStyle>
          <a:p>
            <a:endParaRPr/>
          </a:p>
        </p:txBody>
      </p:sp>
      <p:sp>
        <p:nvSpPr>
          <p:cNvPr id="626" name="Google Shape;626;p29"/>
          <p:cNvSpPr txBox="1">
            <a:spLocks noGrp="1"/>
          </p:cNvSpPr>
          <p:nvPr>
            <p:ph type="subTitle" idx="1"/>
          </p:nvPr>
        </p:nvSpPr>
        <p:spPr>
          <a:xfrm>
            <a:off x="959968" y="2924233"/>
            <a:ext cx="3074000" cy="841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2133"/>
              </a:spcBef>
              <a:spcAft>
                <a:spcPts val="0"/>
              </a:spcAft>
              <a:buSzPts val="1400"/>
              <a:buNone/>
              <a:defRPr/>
            </a:lvl3pPr>
            <a:lvl4pPr lvl="3" algn="ctr" rtl="0">
              <a:lnSpc>
                <a:spcPct val="100000"/>
              </a:lnSpc>
              <a:spcBef>
                <a:spcPts val="2133"/>
              </a:spcBef>
              <a:spcAft>
                <a:spcPts val="0"/>
              </a:spcAft>
              <a:buSzPts val="1400"/>
              <a:buNone/>
              <a:defRPr/>
            </a:lvl4pPr>
            <a:lvl5pPr lvl="4" algn="ctr" rtl="0">
              <a:lnSpc>
                <a:spcPct val="100000"/>
              </a:lnSpc>
              <a:spcBef>
                <a:spcPts val="2133"/>
              </a:spcBef>
              <a:spcAft>
                <a:spcPts val="0"/>
              </a:spcAft>
              <a:buSzPts val="1400"/>
              <a:buNone/>
              <a:defRPr/>
            </a:lvl5pPr>
            <a:lvl6pPr lvl="5" algn="ctr" rtl="0">
              <a:lnSpc>
                <a:spcPct val="100000"/>
              </a:lnSpc>
              <a:spcBef>
                <a:spcPts val="2133"/>
              </a:spcBef>
              <a:spcAft>
                <a:spcPts val="0"/>
              </a:spcAft>
              <a:buSzPts val="1400"/>
              <a:buNone/>
              <a:defRPr/>
            </a:lvl6pPr>
            <a:lvl7pPr lvl="6" algn="ctr" rtl="0">
              <a:lnSpc>
                <a:spcPct val="100000"/>
              </a:lnSpc>
              <a:spcBef>
                <a:spcPts val="2133"/>
              </a:spcBef>
              <a:spcAft>
                <a:spcPts val="0"/>
              </a:spcAft>
              <a:buSzPts val="1400"/>
              <a:buNone/>
              <a:defRPr/>
            </a:lvl7pPr>
            <a:lvl8pPr lvl="7" algn="ctr" rtl="0">
              <a:lnSpc>
                <a:spcPct val="100000"/>
              </a:lnSpc>
              <a:spcBef>
                <a:spcPts val="2133"/>
              </a:spcBef>
              <a:spcAft>
                <a:spcPts val="0"/>
              </a:spcAft>
              <a:buSzPts val="1400"/>
              <a:buNone/>
              <a:defRPr/>
            </a:lvl8pPr>
            <a:lvl9pPr lvl="8" algn="ctr" rtl="0">
              <a:lnSpc>
                <a:spcPct val="100000"/>
              </a:lnSpc>
              <a:spcBef>
                <a:spcPts val="2133"/>
              </a:spcBef>
              <a:spcAft>
                <a:spcPts val="2133"/>
              </a:spcAft>
              <a:buSzPts val="1400"/>
              <a:buNone/>
              <a:defRPr/>
            </a:lvl9pPr>
          </a:lstStyle>
          <a:p>
            <a:endParaRPr/>
          </a:p>
        </p:txBody>
      </p:sp>
      <p:sp>
        <p:nvSpPr>
          <p:cNvPr id="627" name="Google Shape;627;p29"/>
          <p:cNvSpPr txBox="1">
            <a:spLocks noGrp="1"/>
          </p:cNvSpPr>
          <p:nvPr>
            <p:ph type="title" idx="3"/>
          </p:nvPr>
        </p:nvSpPr>
        <p:spPr>
          <a:xfrm>
            <a:off x="4558996" y="2298033"/>
            <a:ext cx="3074000" cy="595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2667" b="1"/>
            </a:lvl1pPr>
            <a:lvl2pPr lvl="1" algn="ctr" rtl="0">
              <a:spcBef>
                <a:spcPts val="0"/>
              </a:spcBef>
              <a:spcAft>
                <a:spcPts val="0"/>
              </a:spcAft>
              <a:buSzPts val="2400"/>
              <a:buNone/>
              <a:defRPr sz="3200"/>
            </a:lvl2pPr>
            <a:lvl3pPr lvl="2" algn="ctr" rtl="0">
              <a:spcBef>
                <a:spcPts val="0"/>
              </a:spcBef>
              <a:spcAft>
                <a:spcPts val="0"/>
              </a:spcAft>
              <a:buSzPts val="2400"/>
              <a:buNone/>
              <a:defRPr sz="3200"/>
            </a:lvl3pPr>
            <a:lvl4pPr lvl="3" algn="ctr" rtl="0">
              <a:spcBef>
                <a:spcPts val="0"/>
              </a:spcBef>
              <a:spcAft>
                <a:spcPts val="0"/>
              </a:spcAft>
              <a:buSzPts val="2400"/>
              <a:buNone/>
              <a:defRPr sz="3200"/>
            </a:lvl4pPr>
            <a:lvl5pPr lvl="4" algn="ctr" rtl="0">
              <a:spcBef>
                <a:spcPts val="0"/>
              </a:spcBef>
              <a:spcAft>
                <a:spcPts val="0"/>
              </a:spcAft>
              <a:buSzPts val="2400"/>
              <a:buNone/>
              <a:defRPr sz="3200"/>
            </a:lvl5pPr>
            <a:lvl6pPr lvl="5" algn="ctr" rtl="0">
              <a:spcBef>
                <a:spcPts val="0"/>
              </a:spcBef>
              <a:spcAft>
                <a:spcPts val="0"/>
              </a:spcAft>
              <a:buSzPts val="2400"/>
              <a:buNone/>
              <a:defRPr sz="3200"/>
            </a:lvl6pPr>
            <a:lvl7pPr lvl="6" algn="ctr" rtl="0">
              <a:spcBef>
                <a:spcPts val="0"/>
              </a:spcBef>
              <a:spcAft>
                <a:spcPts val="0"/>
              </a:spcAft>
              <a:buSzPts val="2400"/>
              <a:buNone/>
              <a:defRPr sz="3200"/>
            </a:lvl7pPr>
            <a:lvl8pPr lvl="7" algn="ctr" rtl="0">
              <a:spcBef>
                <a:spcPts val="0"/>
              </a:spcBef>
              <a:spcAft>
                <a:spcPts val="0"/>
              </a:spcAft>
              <a:buSzPts val="2400"/>
              <a:buNone/>
              <a:defRPr sz="3200"/>
            </a:lvl8pPr>
            <a:lvl9pPr lvl="8" algn="ctr" rtl="0">
              <a:spcBef>
                <a:spcPts val="0"/>
              </a:spcBef>
              <a:spcAft>
                <a:spcPts val="0"/>
              </a:spcAft>
              <a:buSzPts val="2400"/>
              <a:buNone/>
              <a:defRPr sz="3200"/>
            </a:lvl9pPr>
          </a:lstStyle>
          <a:p>
            <a:endParaRPr/>
          </a:p>
        </p:txBody>
      </p:sp>
      <p:sp>
        <p:nvSpPr>
          <p:cNvPr id="628" name="Google Shape;628;p29"/>
          <p:cNvSpPr txBox="1">
            <a:spLocks noGrp="1"/>
          </p:cNvSpPr>
          <p:nvPr>
            <p:ph type="subTitle" idx="4"/>
          </p:nvPr>
        </p:nvSpPr>
        <p:spPr>
          <a:xfrm>
            <a:off x="4558996" y="2924233"/>
            <a:ext cx="3074000" cy="841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2133"/>
              </a:spcBef>
              <a:spcAft>
                <a:spcPts val="0"/>
              </a:spcAft>
              <a:buSzPts val="1400"/>
              <a:buNone/>
              <a:defRPr/>
            </a:lvl3pPr>
            <a:lvl4pPr lvl="3" algn="ctr" rtl="0">
              <a:lnSpc>
                <a:spcPct val="100000"/>
              </a:lnSpc>
              <a:spcBef>
                <a:spcPts val="2133"/>
              </a:spcBef>
              <a:spcAft>
                <a:spcPts val="0"/>
              </a:spcAft>
              <a:buSzPts val="1400"/>
              <a:buNone/>
              <a:defRPr/>
            </a:lvl4pPr>
            <a:lvl5pPr lvl="4" algn="ctr" rtl="0">
              <a:lnSpc>
                <a:spcPct val="100000"/>
              </a:lnSpc>
              <a:spcBef>
                <a:spcPts val="2133"/>
              </a:spcBef>
              <a:spcAft>
                <a:spcPts val="0"/>
              </a:spcAft>
              <a:buSzPts val="1400"/>
              <a:buNone/>
              <a:defRPr/>
            </a:lvl5pPr>
            <a:lvl6pPr lvl="5" algn="ctr" rtl="0">
              <a:lnSpc>
                <a:spcPct val="100000"/>
              </a:lnSpc>
              <a:spcBef>
                <a:spcPts val="2133"/>
              </a:spcBef>
              <a:spcAft>
                <a:spcPts val="0"/>
              </a:spcAft>
              <a:buSzPts val="1400"/>
              <a:buNone/>
              <a:defRPr/>
            </a:lvl6pPr>
            <a:lvl7pPr lvl="6" algn="ctr" rtl="0">
              <a:lnSpc>
                <a:spcPct val="100000"/>
              </a:lnSpc>
              <a:spcBef>
                <a:spcPts val="2133"/>
              </a:spcBef>
              <a:spcAft>
                <a:spcPts val="0"/>
              </a:spcAft>
              <a:buSzPts val="1400"/>
              <a:buNone/>
              <a:defRPr/>
            </a:lvl7pPr>
            <a:lvl8pPr lvl="7" algn="ctr" rtl="0">
              <a:lnSpc>
                <a:spcPct val="100000"/>
              </a:lnSpc>
              <a:spcBef>
                <a:spcPts val="2133"/>
              </a:spcBef>
              <a:spcAft>
                <a:spcPts val="0"/>
              </a:spcAft>
              <a:buSzPts val="1400"/>
              <a:buNone/>
              <a:defRPr/>
            </a:lvl8pPr>
            <a:lvl9pPr lvl="8" algn="ctr" rtl="0">
              <a:lnSpc>
                <a:spcPct val="100000"/>
              </a:lnSpc>
              <a:spcBef>
                <a:spcPts val="2133"/>
              </a:spcBef>
              <a:spcAft>
                <a:spcPts val="2133"/>
              </a:spcAft>
              <a:buSzPts val="1400"/>
              <a:buNone/>
              <a:defRPr/>
            </a:lvl9pPr>
          </a:lstStyle>
          <a:p>
            <a:endParaRPr/>
          </a:p>
        </p:txBody>
      </p:sp>
      <p:sp>
        <p:nvSpPr>
          <p:cNvPr id="629" name="Google Shape;629;p29"/>
          <p:cNvSpPr txBox="1">
            <a:spLocks noGrp="1"/>
          </p:cNvSpPr>
          <p:nvPr>
            <p:ph type="title" idx="5"/>
          </p:nvPr>
        </p:nvSpPr>
        <p:spPr>
          <a:xfrm>
            <a:off x="959968" y="4670167"/>
            <a:ext cx="3074000" cy="595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2667" b="1"/>
            </a:lvl1pPr>
            <a:lvl2pPr lvl="1" algn="ctr" rtl="0">
              <a:spcBef>
                <a:spcPts val="0"/>
              </a:spcBef>
              <a:spcAft>
                <a:spcPts val="0"/>
              </a:spcAft>
              <a:buSzPts val="2400"/>
              <a:buNone/>
              <a:defRPr sz="3200"/>
            </a:lvl2pPr>
            <a:lvl3pPr lvl="2" algn="ctr" rtl="0">
              <a:spcBef>
                <a:spcPts val="0"/>
              </a:spcBef>
              <a:spcAft>
                <a:spcPts val="0"/>
              </a:spcAft>
              <a:buSzPts val="2400"/>
              <a:buNone/>
              <a:defRPr sz="3200"/>
            </a:lvl3pPr>
            <a:lvl4pPr lvl="3" algn="ctr" rtl="0">
              <a:spcBef>
                <a:spcPts val="0"/>
              </a:spcBef>
              <a:spcAft>
                <a:spcPts val="0"/>
              </a:spcAft>
              <a:buSzPts val="2400"/>
              <a:buNone/>
              <a:defRPr sz="3200"/>
            </a:lvl4pPr>
            <a:lvl5pPr lvl="4" algn="ctr" rtl="0">
              <a:spcBef>
                <a:spcPts val="0"/>
              </a:spcBef>
              <a:spcAft>
                <a:spcPts val="0"/>
              </a:spcAft>
              <a:buSzPts val="2400"/>
              <a:buNone/>
              <a:defRPr sz="3200"/>
            </a:lvl5pPr>
            <a:lvl6pPr lvl="5" algn="ctr" rtl="0">
              <a:spcBef>
                <a:spcPts val="0"/>
              </a:spcBef>
              <a:spcAft>
                <a:spcPts val="0"/>
              </a:spcAft>
              <a:buSzPts val="2400"/>
              <a:buNone/>
              <a:defRPr sz="3200"/>
            </a:lvl6pPr>
            <a:lvl7pPr lvl="6" algn="ctr" rtl="0">
              <a:spcBef>
                <a:spcPts val="0"/>
              </a:spcBef>
              <a:spcAft>
                <a:spcPts val="0"/>
              </a:spcAft>
              <a:buSzPts val="2400"/>
              <a:buNone/>
              <a:defRPr sz="3200"/>
            </a:lvl7pPr>
            <a:lvl8pPr lvl="7" algn="ctr" rtl="0">
              <a:spcBef>
                <a:spcPts val="0"/>
              </a:spcBef>
              <a:spcAft>
                <a:spcPts val="0"/>
              </a:spcAft>
              <a:buSzPts val="2400"/>
              <a:buNone/>
              <a:defRPr sz="3200"/>
            </a:lvl8pPr>
            <a:lvl9pPr lvl="8" algn="ctr" rtl="0">
              <a:spcBef>
                <a:spcPts val="0"/>
              </a:spcBef>
              <a:spcAft>
                <a:spcPts val="0"/>
              </a:spcAft>
              <a:buSzPts val="2400"/>
              <a:buNone/>
              <a:defRPr sz="3200"/>
            </a:lvl9pPr>
          </a:lstStyle>
          <a:p>
            <a:endParaRPr/>
          </a:p>
        </p:txBody>
      </p:sp>
      <p:sp>
        <p:nvSpPr>
          <p:cNvPr id="630" name="Google Shape;630;p29"/>
          <p:cNvSpPr txBox="1">
            <a:spLocks noGrp="1"/>
          </p:cNvSpPr>
          <p:nvPr>
            <p:ph type="subTitle" idx="6"/>
          </p:nvPr>
        </p:nvSpPr>
        <p:spPr>
          <a:xfrm>
            <a:off x="959968" y="5296400"/>
            <a:ext cx="3074000" cy="841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2133"/>
              </a:spcBef>
              <a:spcAft>
                <a:spcPts val="0"/>
              </a:spcAft>
              <a:buSzPts val="1400"/>
              <a:buNone/>
              <a:defRPr/>
            </a:lvl3pPr>
            <a:lvl4pPr lvl="3" algn="ctr" rtl="0">
              <a:lnSpc>
                <a:spcPct val="100000"/>
              </a:lnSpc>
              <a:spcBef>
                <a:spcPts val="2133"/>
              </a:spcBef>
              <a:spcAft>
                <a:spcPts val="0"/>
              </a:spcAft>
              <a:buSzPts val="1400"/>
              <a:buNone/>
              <a:defRPr/>
            </a:lvl4pPr>
            <a:lvl5pPr lvl="4" algn="ctr" rtl="0">
              <a:lnSpc>
                <a:spcPct val="100000"/>
              </a:lnSpc>
              <a:spcBef>
                <a:spcPts val="2133"/>
              </a:spcBef>
              <a:spcAft>
                <a:spcPts val="0"/>
              </a:spcAft>
              <a:buSzPts val="1400"/>
              <a:buNone/>
              <a:defRPr/>
            </a:lvl5pPr>
            <a:lvl6pPr lvl="5" algn="ctr" rtl="0">
              <a:lnSpc>
                <a:spcPct val="100000"/>
              </a:lnSpc>
              <a:spcBef>
                <a:spcPts val="2133"/>
              </a:spcBef>
              <a:spcAft>
                <a:spcPts val="0"/>
              </a:spcAft>
              <a:buSzPts val="1400"/>
              <a:buNone/>
              <a:defRPr/>
            </a:lvl6pPr>
            <a:lvl7pPr lvl="6" algn="ctr" rtl="0">
              <a:lnSpc>
                <a:spcPct val="100000"/>
              </a:lnSpc>
              <a:spcBef>
                <a:spcPts val="2133"/>
              </a:spcBef>
              <a:spcAft>
                <a:spcPts val="0"/>
              </a:spcAft>
              <a:buSzPts val="1400"/>
              <a:buNone/>
              <a:defRPr/>
            </a:lvl7pPr>
            <a:lvl8pPr lvl="7" algn="ctr" rtl="0">
              <a:lnSpc>
                <a:spcPct val="100000"/>
              </a:lnSpc>
              <a:spcBef>
                <a:spcPts val="2133"/>
              </a:spcBef>
              <a:spcAft>
                <a:spcPts val="0"/>
              </a:spcAft>
              <a:buSzPts val="1400"/>
              <a:buNone/>
              <a:defRPr/>
            </a:lvl8pPr>
            <a:lvl9pPr lvl="8" algn="ctr" rtl="0">
              <a:lnSpc>
                <a:spcPct val="100000"/>
              </a:lnSpc>
              <a:spcBef>
                <a:spcPts val="2133"/>
              </a:spcBef>
              <a:spcAft>
                <a:spcPts val="2133"/>
              </a:spcAft>
              <a:buSzPts val="1400"/>
              <a:buNone/>
              <a:defRPr/>
            </a:lvl9pPr>
          </a:lstStyle>
          <a:p>
            <a:endParaRPr/>
          </a:p>
        </p:txBody>
      </p:sp>
      <p:sp>
        <p:nvSpPr>
          <p:cNvPr id="631" name="Google Shape;631;p29"/>
          <p:cNvSpPr txBox="1">
            <a:spLocks noGrp="1"/>
          </p:cNvSpPr>
          <p:nvPr>
            <p:ph type="title" idx="7"/>
          </p:nvPr>
        </p:nvSpPr>
        <p:spPr>
          <a:xfrm>
            <a:off x="4558996" y="4670167"/>
            <a:ext cx="3074000" cy="595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2667" b="1"/>
            </a:lvl1pPr>
            <a:lvl2pPr lvl="1" algn="ctr" rtl="0">
              <a:spcBef>
                <a:spcPts val="0"/>
              </a:spcBef>
              <a:spcAft>
                <a:spcPts val="0"/>
              </a:spcAft>
              <a:buSzPts val="2400"/>
              <a:buNone/>
              <a:defRPr sz="3200"/>
            </a:lvl2pPr>
            <a:lvl3pPr lvl="2" algn="ctr" rtl="0">
              <a:spcBef>
                <a:spcPts val="0"/>
              </a:spcBef>
              <a:spcAft>
                <a:spcPts val="0"/>
              </a:spcAft>
              <a:buSzPts val="2400"/>
              <a:buNone/>
              <a:defRPr sz="3200"/>
            </a:lvl3pPr>
            <a:lvl4pPr lvl="3" algn="ctr" rtl="0">
              <a:spcBef>
                <a:spcPts val="0"/>
              </a:spcBef>
              <a:spcAft>
                <a:spcPts val="0"/>
              </a:spcAft>
              <a:buSzPts val="2400"/>
              <a:buNone/>
              <a:defRPr sz="3200"/>
            </a:lvl4pPr>
            <a:lvl5pPr lvl="4" algn="ctr" rtl="0">
              <a:spcBef>
                <a:spcPts val="0"/>
              </a:spcBef>
              <a:spcAft>
                <a:spcPts val="0"/>
              </a:spcAft>
              <a:buSzPts val="2400"/>
              <a:buNone/>
              <a:defRPr sz="3200"/>
            </a:lvl5pPr>
            <a:lvl6pPr lvl="5" algn="ctr" rtl="0">
              <a:spcBef>
                <a:spcPts val="0"/>
              </a:spcBef>
              <a:spcAft>
                <a:spcPts val="0"/>
              </a:spcAft>
              <a:buSzPts val="2400"/>
              <a:buNone/>
              <a:defRPr sz="3200"/>
            </a:lvl6pPr>
            <a:lvl7pPr lvl="6" algn="ctr" rtl="0">
              <a:spcBef>
                <a:spcPts val="0"/>
              </a:spcBef>
              <a:spcAft>
                <a:spcPts val="0"/>
              </a:spcAft>
              <a:buSzPts val="2400"/>
              <a:buNone/>
              <a:defRPr sz="3200"/>
            </a:lvl7pPr>
            <a:lvl8pPr lvl="7" algn="ctr" rtl="0">
              <a:spcBef>
                <a:spcPts val="0"/>
              </a:spcBef>
              <a:spcAft>
                <a:spcPts val="0"/>
              </a:spcAft>
              <a:buSzPts val="2400"/>
              <a:buNone/>
              <a:defRPr sz="3200"/>
            </a:lvl8pPr>
            <a:lvl9pPr lvl="8" algn="ctr" rtl="0">
              <a:spcBef>
                <a:spcPts val="0"/>
              </a:spcBef>
              <a:spcAft>
                <a:spcPts val="0"/>
              </a:spcAft>
              <a:buSzPts val="2400"/>
              <a:buNone/>
              <a:defRPr sz="3200"/>
            </a:lvl9pPr>
          </a:lstStyle>
          <a:p>
            <a:endParaRPr/>
          </a:p>
        </p:txBody>
      </p:sp>
      <p:sp>
        <p:nvSpPr>
          <p:cNvPr id="632" name="Google Shape;632;p29"/>
          <p:cNvSpPr txBox="1">
            <a:spLocks noGrp="1"/>
          </p:cNvSpPr>
          <p:nvPr>
            <p:ph type="subTitle" idx="8"/>
          </p:nvPr>
        </p:nvSpPr>
        <p:spPr>
          <a:xfrm>
            <a:off x="4558996" y="5296400"/>
            <a:ext cx="3074000" cy="841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2133"/>
              </a:spcBef>
              <a:spcAft>
                <a:spcPts val="0"/>
              </a:spcAft>
              <a:buSzPts val="1400"/>
              <a:buNone/>
              <a:defRPr/>
            </a:lvl2pPr>
            <a:lvl3pPr lvl="2" algn="ctr" rtl="0">
              <a:lnSpc>
                <a:spcPct val="100000"/>
              </a:lnSpc>
              <a:spcBef>
                <a:spcPts val="2133"/>
              </a:spcBef>
              <a:spcAft>
                <a:spcPts val="0"/>
              </a:spcAft>
              <a:buSzPts val="1400"/>
              <a:buNone/>
              <a:defRPr/>
            </a:lvl3pPr>
            <a:lvl4pPr lvl="3" algn="ctr" rtl="0">
              <a:lnSpc>
                <a:spcPct val="100000"/>
              </a:lnSpc>
              <a:spcBef>
                <a:spcPts val="2133"/>
              </a:spcBef>
              <a:spcAft>
                <a:spcPts val="0"/>
              </a:spcAft>
              <a:buSzPts val="1400"/>
              <a:buNone/>
              <a:defRPr/>
            </a:lvl4pPr>
            <a:lvl5pPr lvl="4" algn="ctr" rtl="0">
              <a:lnSpc>
                <a:spcPct val="100000"/>
              </a:lnSpc>
              <a:spcBef>
                <a:spcPts val="2133"/>
              </a:spcBef>
              <a:spcAft>
                <a:spcPts val="0"/>
              </a:spcAft>
              <a:buSzPts val="1400"/>
              <a:buNone/>
              <a:defRPr/>
            </a:lvl5pPr>
            <a:lvl6pPr lvl="5" algn="ctr" rtl="0">
              <a:lnSpc>
                <a:spcPct val="100000"/>
              </a:lnSpc>
              <a:spcBef>
                <a:spcPts val="2133"/>
              </a:spcBef>
              <a:spcAft>
                <a:spcPts val="0"/>
              </a:spcAft>
              <a:buSzPts val="1400"/>
              <a:buNone/>
              <a:defRPr/>
            </a:lvl6pPr>
            <a:lvl7pPr lvl="6" algn="ctr" rtl="0">
              <a:lnSpc>
                <a:spcPct val="100000"/>
              </a:lnSpc>
              <a:spcBef>
                <a:spcPts val="2133"/>
              </a:spcBef>
              <a:spcAft>
                <a:spcPts val="0"/>
              </a:spcAft>
              <a:buSzPts val="1400"/>
              <a:buNone/>
              <a:defRPr/>
            </a:lvl7pPr>
            <a:lvl8pPr lvl="7" algn="ctr" rtl="0">
              <a:lnSpc>
                <a:spcPct val="100000"/>
              </a:lnSpc>
              <a:spcBef>
                <a:spcPts val="2133"/>
              </a:spcBef>
              <a:spcAft>
                <a:spcPts val="0"/>
              </a:spcAft>
              <a:buSzPts val="1400"/>
              <a:buNone/>
              <a:defRPr/>
            </a:lvl8pPr>
            <a:lvl9pPr lvl="8" algn="ctr" rtl="0">
              <a:lnSpc>
                <a:spcPct val="100000"/>
              </a:lnSpc>
              <a:spcBef>
                <a:spcPts val="2133"/>
              </a:spcBef>
              <a:spcAft>
                <a:spcPts val="2133"/>
              </a:spcAft>
              <a:buSzPts val="1400"/>
              <a:buNone/>
              <a:defRPr/>
            </a:lvl9pPr>
          </a:lstStyle>
          <a:p>
            <a:endParaRPr/>
          </a:p>
        </p:txBody>
      </p:sp>
      <p:sp>
        <p:nvSpPr>
          <p:cNvPr id="633" name="Google Shape;633;p29"/>
          <p:cNvSpPr txBox="1">
            <a:spLocks noGrp="1"/>
          </p:cNvSpPr>
          <p:nvPr>
            <p:ph type="title" idx="9"/>
          </p:nvPr>
        </p:nvSpPr>
        <p:spPr>
          <a:xfrm>
            <a:off x="8158032" y="2298033"/>
            <a:ext cx="3074000" cy="595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2667" b="1"/>
            </a:lvl1pPr>
            <a:lvl2pPr lvl="1" algn="ctr" rtl="0">
              <a:spcBef>
                <a:spcPts val="0"/>
              </a:spcBef>
              <a:spcAft>
                <a:spcPts val="0"/>
              </a:spcAft>
              <a:buSzPts val="2400"/>
              <a:buNone/>
              <a:defRPr sz="3200"/>
            </a:lvl2pPr>
            <a:lvl3pPr lvl="2" algn="ctr" rtl="0">
              <a:spcBef>
                <a:spcPts val="0"/>
              </a:spcBef>
              <a:spcAft>
                <a:spcPts val="0"/>
              </a:spcAft>
              <a:buSzPts val="2400"/>
              <a:buNone/>
              <a:defRPr sz="3200"/>
            </a:lvl3pPr>
            <a:lvl4pPr lvl="3" algn="ctr" rtl="0">
              <a:spcBef>
                <a:spcPts val="0"/>
              </a:spcBef>
              <a:spcAft>
                <a:spcPts val="0"/>
              </a:spcAft>
              <a:buSzPts val="2400"/>
              <a:buNone/>
              <a:defRPr sz="3200"/>
            </a:lvl4pPr>
            <a:lvl5pPr lvl="4" algn="ctr" rtl="0">
              <a:spcBef>
                <a:spcPts val="0"/>
              </a:spcBef>
              <a:spcAft>
                <a:spcPts val="0"/>
              </a:spcAft>
              <a:buSzPts val="2400"/>
              <a:buNone/>
              <a:defRPr sz="3200"/>
            </a:lvl5pPr>
            <a:lvl6pPr lvl="5" algn="ctr" rtl="0">
              <a:spcBef>
                <a:spcPts val="0"/>
              </a:spcBef>
              <a:spcAft>
                <a:spcPts val="0"/>
              </a:spcAft>
              <a:buSzPts val="2400"/>
              <a:buNone/>
              <a:defRPr sz="3200"/>
            </a:lvl6pPr>
            <a:lvl7pPr lvl="6" algn="ctr" rtl="0">
              <a:spcBef>
                <a:spcPts val="0"/>
              </a:spcBef>
              <a:spcAft>
                <a:spcPts val="0"/>
              </a:spcAft>
              <a:buSzPts val="2400"/>
              <a:buNone/>
              <a:defRPr sz="3200"/>
            </a:lvl7pPr>
            <a:lvl8pPr lvl="7" algn="ctr" rtl="0">
              <a:spcBef>
                <a:spcPts val="0"/>
              </a:spcBef>
              <a:spcAft>
                <a:spcPts val="0"/>
              </a:spcAft>
              <a:buSzPts val="2400"/>
              <a:buNone/>
              <a:defRPr sz="3200"/>
            </a:lvl8pPr>
            <a:lvl9pPr lvl="8" algn="ctr" rtl="0">
              <a:spcBef>
                <a:spcPts val="0"/>
              </a:spcBef>
              <a:spcAft>
                <a:spcPts val="0"/>
              </a:spcAft>
              <a:buSzPts val="2400"/>
              <a:buNone/>
              <a:defRPr sz="3200"/>
            </a:lvl9pPr>
          </a:lstStyle>
          <a:p>
            <a:endParaRPr/>
          </a:p>
        </p:txBody>
      </p:sp>
      <p:sp>
        <p:nvSpPr>
          <p:cNvPr id="634" name="Google Shape;634;p29"/>
          <p:cNvSpPr txBox="1">
            <a:spLocks noGrp="1"/>
          </p:cNvSpPr>
          <p:nvPr>
            <p:ph type="subTitle" idx="13"/>
          </p:nvPr>
        </p:nvSpPr>
        <p:spPr>
          <a:xfrm>
            <a:off x="8158032" y="2924233"/>
            <a:ext cx="3074000" cy="841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2133"/>
              </a:spcBef>
              <a:spcAft>
                <a:spcPts val="0"/>
              </a:spcAft>
              <a:buSzPts val="1400"/>
              <a:buNone/>
              <a:defRPr/>
            </a:lvl3pPr>
            <a:lvl4pPr lvl="3" algn="ctr" rtl="0">
              <a:lnSpc>
                <a:spcPct val="100000"/>
              </a:lnSpc>
              <a:spcBef>
                <a:spcPts val="2133"/>
              </a:spcBef>
              <a:spcAft>
                <a:spcPts val="0"/>
              </a:spcAft>
              <a:buSzPts val="1400"/>
              <a:buNone/>
              <a:defRPr/>
            </a:lvl4pPr>
            <a:lvl5pPr lvl="4" algn="ctr" rtl="0">
              <a:lnSpc>
                <a:spcPct val="100000"/>
              </a:lnSpc>
              <a:spcBef>
                <a:spcPts val="2133"/>
              </a:spcBef>
              <a:spcAft>
                <a:spcPts val="0"/>
              </a:spcAft>
              <a:buSzPts val="1400"/>
              <a:buNone/>
              <a:defRPr/>
            </a:lvl5pPr>
            <a:lvl6pPr lvl="5" algn="ctr" rtl="0">
              <a:lnSpc>
                <a:spcPct val="100000"/>
              </a:lnSpc>
              <a:spcBef>
                <a:spcPts val="2133"/>
              </a:spcBef>
              <a:spcAft>
                <a:spcPts val="0"/>
              </a:spcAft>
              <a:buSzPts val="1400"/>
              <a:buNone/>
              <a:defRPr/>
            </a:lvl6pPr>
            <a:lvl7pPr lvl="6" algn="ctr" rtl="0">
              <a:lnSpc>
                <a:spcPct val="100000"/>
              </a:lnSpc>
              <a:spcBef>
                <a:spcPts val="2133"/>
              </a:spcBef>
              <a:spcAft>
                <a:spcPts val="0"/>
              </a:spcAft>
              <a:buSzPts val="1400"/>
              <a:buNone/>
              <a:defRPr/>
            </a:lvl7pPr>
            <a:lvl8pPr lvl="7" algn="ctr" rtl="0">
              <a:lnSpc>
                <a:spcPct val="100000"/>
              </a:lnSpc>
              <a:spcBef>
                <a:spcPts val="2133"/>
              </a:spcBef>
              <a:spcAft>
                <a:spcPts val="0"/>
              </a:spcAft>
              <a:buSzPts val="1400"/>
              <a:buNone/>
              <a:defRPr/>
            </a:lvl8pPr>
            <a:lvl9pPr lvl="8" algn="ctr" rtl="0">
              <a:lnSpc>
                <a:spcPct val="100000"/>
              </a:lnSpc>
              <a:spcBef>
                <a:spcPts val="2133"/>
              </a:spcBef>
              <a:spcAft>
                <a:spcPts val="2133"/>
              </a:spcAft>
              <a:buSzPts val="1400"/>
              <a:buNone/>
              <a:defRPr/>
            </a:lvl9pPr>
          </a:lstStyle>
          <a:p>
            <a:endParaRPr/>
          </a:p>
        </p:txBody>
      </p:sp>
      <p:sp>
        <p:nvSpPr>
          <p:cNvPr id="635" name="Google Shape;635;p29"/>
          <p:cNvSpPr txBox="1">
            <a:spLocks noGrp="1"/>
          </p:cNvSpPr>
          <p:nvPr>
            <p:ph type="title" idx="14"/>
          </p:nvPr>
        </p:nvSpPr>
        <p:spPr>
          <a:xfrm>
            <a:off x="8158032" y="4670167"/>
            <a:ext cx="3074000" cy="595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2667" b="1"/>
            </a:lvl1pPr>
            <a:lvl2pPr lvl="1" algn="ctr" rtl="0">
              <a:spcBef>
                <a:spcPts val="0"/>
              </a:spcBef>
              <a:spcAft>
                <a:spcPts val="0"/>
              </a:spcAft>
              <a:buSzPts val="2400"/>
              <a:buNone/>
              <a:defRPr sz="3200"/>
            </a:lvl2pPr>
            <a:lvl3pPr lvl="2" algn="ctr" rtl="0">
              <a:spcBef>
                <a:spcPts val="0"/>
              </a:spcBef>
              <a:spcAft>
                <a:spcPts val="0"/>
              </a:spcAft>
              <a:buSzPts val="2400"/>
              <a:buNone/>
              <a:defRPr sz="3200"/>
            </a:lvl3pPr>
            <a:lvl4pPr lvl="3" algn="ctr" rtl="0">
              <a:spcBef>
                <a:spcPts val="0"/>
              </a:spcBef>
              <a:spcAft>
                <a:spcPts val="0"/>
              </a:spcAft>
              <a:buSzPts val="2400"/>
              <a:buNone/>
              <a:defRPr sz="3200"/>
            </a:lvl4pPr>
            <a:lvl5pPr lvl="4" algn="ctr" rtl="0">
              <a:spcBef>
                <a:spcPts val="0"/>
              </a:spcBef>
              <a:spcAft>
                <a:spcPts val="0"/>
              </a:spcAft>
              <a:buSzPts val="2400"/>
              <a:buNone/>
              <a:defRPr sz="3200"/>
            </a:lvl5pPr>
            <a:lvl6pPr lvl="5" algn="ctr" rtl="0">
              <a:spcBef>
                <a:spcPts val="0"/>
              </a:spcBef>
              <a:spcAft>
                <a:spcPts val="0"/>
              </a:spcAft>
              <a:buSzPts val="2400"/>
              <a:buNone/>
              <a:defRPr sz="3200"/>
            </a:lvl6pPr>
            <a:lvl7pPr lvl="6" algn="ctr" rtl="0">
              <a:spcBef>
                <a:spcPts val="0"/>
              </a:spcBef>
              <a:spcAft>
                <a:spcPts val="0"/>
              </a:spcAft>
              <a:buSzPts val="2400"/>
              <a:buNone/>
              <a:defRPr sz="3200"/>
            </a:lvl7pPr>
            <a:lvl8pPr lvl="7" algn="ctr" rtl="0">
              <a:spcBef>
                <a:spcPts val="0"/>
              </a:spcBef>
              <a:spcAft>
                <a:spcPts val="0"/>
              </a:spcAft>
              <a:buSzPts val="2400"/>
              <a:buNone/>
              <a:defRPr sz="3200"/>
            </a:lvl8pPr>
            <a:lvl9pPr lvl="8" algn="ctr" rtl="0">
              <a:spcBef>
                <a:spcPts val="0"/>
              </a:spcBef>
              <a:spcAft>
                <a:spcPts val="0"/>
              </a:spcAft>
              <a:buSzPts val="2400"/>
              <a:buNone/>
              <a:defRPr sz="3200"/>
            </a:lvl9pPr>
          </a:lstStyle>
          <a:p>
            <a:endParaRPr/>
          </a:p>
        </p:txBody>
      </p:sp>
      <p:sp>
        <p:nvSpPr>
          <p:cNvPr id="636" name="Google Shape;636;p29"/>
          <p:cNvSpPr txBox="1">
            <a:spLocks noGrp="1"/>
          </p:cNvSpPr>
          <p:nvPr>
            <p:ph type="subTitle" idx="15"/>
          </p:nvPr>
        </p:nvSpPr>
        <p:spPr>
          <a:xfrm>
            <a:off x="8158032" y="5296400"/>
            <a:ext cx="3074000" cy="841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2133"/>
              </a:spcBef>
              <a:spcAft>
                <a:spcPts val="0"/>
              </a:spcAft>
              <a:buSzPts val="1400"/>
              <a:buNone/>
              <a:defRPr/>
            </a:lvl2pPr>
            <a:lvl3pPr lvl="2" algn="ctr" rtl="0">
              <a:lnSpc>
                <a:spcPct val="100000"/>
              </a:lnSpc>
              <a:spcBef>
                <a:spcPts val="2133"/>
              </a:spcBef>
              <a:spcAft>
                <a:spcPts val="0"/>
              </a:spcAft>
              <a:buSzPts val="1400"/>
              <a:buNone/>
              <a:defRPr/>
            </a:lvl3pPr>
            <a:lvl4pPr lvl="3" algn="ctr" rtl="0">
              <a:lnSpc>
                <a:spcPct val="100000"/>
              </a:lnSpc>
              <a:spcBef>
                <a:spcPts val="2133"/>
              </a:spcBef>
              <a:spcAft>
                <a:spcPts val="0"/>
              </a:spcAft>
              <a:buSzPts val="1400"/>
              <a:buNone/>
              <a:defRPr/>
            </a:lvl4pPr>
            <a:lvl5pPr lvl="4" algn="ctr" rtl="0">
              <a:lnSpc>
                <a:spcPct val="100000"/>
              </a:lnSpc>
              <a:spcBef>
                <a:spcPts val="2133"/>
              </a:spcBef>
              <a:spcAft>
                <a:spcPts val="0"/>
              </a:spcAft>
              <a:buSzPts val="1400"/>
              <a:buNone/>
              <a:defRPr/>
            </a:lvl5pPr>
            <a:lvl6pPr lvl="5" algn="ctr" rtl="0">
              <a:lnSpc>
                <a:spcPct val="100000"/>
              </a:lnSpc>
              <a:spcBef>
                <a:spcPts val="2133"/>
              </a:spcBef>
              <a:spcAft>
                <a:spcPts val="0"/>
              </a:spcAft>
              <a:buSzPts val="1400"/>
              <a:buNone/>
              <a:defRPr/>
            </a:lvl6pPr>
            <a:lvl7pPr lvl="6" algn="ctr" rtl="0">
              <a:lnSpc>
                <a:spcPct val="100000"/>
              </a:lnSpc>
              <a:spcBef>
                <a:spcPts val="2133"/>
              </a:spcBef>
              <a:spcAft>
                <a:spcPts val="0"/>
              </a:spcAft>
              <a:buSzPts val="1400"/>
              <a:buNone/>
              <a:defRPr/>
            </a:lvl7pPr>
            <a:lvl8pPr lvl="7" algn="ctr" rtl="0">
              <a:lnSpc>
                <a:spcPct val="100000"/>
              </a:lnSpc>
              <a:spcBef>
                <a:spcPts val="2133"/>
              </a:spcBef>
              <a:spcAft>
                <a:spcPts val="0"/>
              </a:spcAft>
              <a:buSzPts val="1400"/>
              <a:buNone/>
              <a:defRPr/>
            </a:lvl8pPr>
            <a:lvl9pPr lvl="8" algn="ctr" rtl="0">
              <a:lnSpc>
                <a:spcPct val="100000"/>
              </a:lnSpc>
              <a:spcBef>
                <a:spcPts val="2133"/>
              </a:spcBef>
              <a:spcAft>
                <a:spcPts val="2133"/>
              </a:spcAft>
              <a:buSzPts val="1400"/>
              <a:buNone/>
              <a:defRPr/>
            </a:lvl9pPr>
          </a:lstStyle>
          <a:p>
            <a:endParaRPr/>
          </a:p>
        </p:txBody>
      </p:sp>
      <p:grpSp>
        <p:nvGrpSpPr>
          <p:cNvPr id="637" name="Google Shape;637;p29"/>
          <p:cNvGrpSpPr/>
          <p:nvPr/>
        </p:nvGrpSpPr>
        <p:grpSpPr>
          <a:xfrm>
            <a:off x="9550452" y="-203267"/>
            <a:ext cx="1807953" cy="1372059"/>
            <a:chOff x="7162838" y="-152450"/>
            <a:chExt cx="1355965" cy="1029044"/>
          </a:xfrm>
        </p:grpSpPr>
        <p:sp>
          <p:nvSpPr>
            <p:cNvPr id="638" name="Google Shape;638;p29"/>
            <p:cNvSpPr/>
            <p:nvPr/>
          </p:nvSpPr>
          <p:spPr>
            <a:xfrm>
              <a:off x="7162838" y="-152450"/>
              <a:ext cx="1355965" cy="631190"/>
            </a:xfrm>
            <a:custGeom>
              <a:avLst/>
              <a:gdLst/>
              <a:ahLst/>
              <a:cxnLst/>
              <a:rect l="l" t="t" r="r" b="b"/>
              <a:pathLst>
                <a:path w="17923" h="8343" extrusionOk="0">
                  <a:moveTo>
                    <a:pt x="17183" y="1"/>
                  </a:moveTo>
                  <a:cubicBezTo>
                    <a:pt x="12576" y="28"/>
                    <a:pt x="7956" y="54"/>
                    <a:pt x="3384" y="639"/>
                  </a:cubicBezTo>
                  <a:cubicBezTo>
                    <a:pt x="1345" y="897"/>
                    <a:pt x="1" y="1544"/>
                    <a:pt x="1378" y="3574"/>
                  </a:cubicBezTo>
                  <a:cubicBezTo>
                    <a:pt x="2789" y="5655"/>
                    <a:pt x="4883" y="7309"/>
                    <a:pt x="7303" y="7997"/>
                  </a:cubicBezTo>
                  <a:cubicBezTo>
                    <a:pt x="8108" y="8227"/>
                    <a:pt x="8949" y="8343"/>
                    <a:pt x="9788" y="8343"/>
                  </a:cubicBezTo>
                  <a:cubicBezTo>
                    <a:pt x="11470" y="8343"/>
                    <a:pt x="13147" y="7878"/>
                    <a:pt x="14530" y="6930"/>
                  </a:cubicBezTo>
                  <a:cubicBezTo>
                    <a:pt x="16605" y="5508"/>
                    <a:pt x="17922" y="2972"/>
                    <a:pt x="17698" y="467"/>
                  </a:cubicBezTo>
                  <a:cubicBezTo>
                    <a:pt x="17685" y="327"/>
                    <a:pt x="17662" y="176"/>
                    <a:pt x="17556" y="87"/>
                  </a:cubicBezTo>
                  <a:cubicBezTo>
                    <a:pt x="17457" y="4"/>
                    <a:pt x="17314" y="1"/>
                    <a:pt x="17183" y="1"/>
                  </a:cubicBezTo>
                  <a:close/>
                </a:path>
              </a:pathLst>
            </a:custGeom>
            <a:solidFill>
              <a:schemeClr val="accen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39" name="Google Shape;639;p29"/>
            <p:cNvSpPr/>
            <p:nvPr/>
          </p:nvSpPr>
          <p:spPr>
            <a:xfrm>
              <a:off x="7731471" y="202075"/>
              <a:ext cx="432747" cy="178621"/>
            </a:xfrm>
            <a:custGeom>
              <a:avLst/>
              <a:gdLst/>
              <a:ahLst/>
              <a:cxnLst/>
              <a:rect l="l" t="t" r="r" b="b"/>
              <a:pathLst>
                <a:path w="5720" h="2361" extrusionOk="0">
                  <a:moveTo>
                    <a:pt x="2775" y="1"/>
                  </a:moveTo>
                  <a:cubicBezTo>
                    <a:pt x="1407" y="1"/>
                    <a:pt x="0" y="368"/>
                    <a:pt x="253" y="1521"/>
                  </a:cubicBezTo>
                  <a:cubicBezTo>
                    <a:pt x="320" y="1830"/>
                    <a:pt x="581" y="2068"/>
                    <a:pt x="872" y="2190"/>
                  </a:cubicBezTo>
                  <a:cubicBezTo>
                    <a:pt x="1163" y="2311"/>
                    <a:pt x="1487" y="2332"/>
                    <a:pt x="1801" y="2345"/>
                  </a:cubicBezTo>
                  <a:cubicBezTo>
                    <a:pt x="2016" y="2353"/>
                    <a:pt x="2248" y="2361"/>
                    <a:pt x="2489" y="2361"/>
                  </a:cubicBezTo>
                  <a:cubicBezTo>
                    <a:pt x="3425" y="2361"/>
                    <a:pt x="4495" y="2249"/>
                    <a:pt x="5153" y="1645"/>
                  </a:cubicBezTo>
                  <a:cubicBezTo>
                    <a:pt x="5720" y="1124"/>
                    <a:pt x="5563" y="674"/>
                    <a:pt x="4928" y="353"/>
                  </a:cubicBezTo>
                  <a:cubicBezTo>
                    <a:pt x="4540" y="157"/>
                    <a:pt x="3666" y="1"/>
                    <a:pt x="2775" y="1"/>
                  </a:cubicBezTo>
                  <a:close/>
                </a:path>
              </a:pathLst>
            </a:custGeom>
            <a:solidFill>
              <a:schemeClr val="accent1"/>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640" name="Google Shape;640;p29"/>
            <p:cNvGrpSpPr/>
            <p:nvPr/>
          </p:nvGrpSpPr>
          <p:grpSpPr>
            <a:xfrm>
              <a:off x="7922691" y="303067"/>
              <a:ext cx="501891" cy="573527"/>
              <a:chOff x="8216950" y="256700"/>
              <a:chExt cx="284100" cy="324650"/>
            </a:xfrm>
          </p:grpSpPr>
          <p:sp>
            <p:nvSpPr>
              <p:cNvPr id="641" name="Google Shape;641;p29"/>
              <p:cNvSpPr/>
              <p:nvPr/>
            </p:nvSpPr>
            <p:spPr>
              <a:xfrm>
                <a:off x="8216950" y="357275"/>
                <a:ext cx="158275" cy="76600"/>
              </a:xfrm>
              <a:custGeom>
                <a:avLst/>
                <a:gdLst/>
                <a:ahLst/>
                <a:cxnLst/>
                <a:rect l="l" t="t" r="r" b="b"/>
                <a:pathLst>
                  <a:path w="6331" h="3064" extrusionOk="0">
                    <a:moveTo>
                      <a:pt x="1274" y="1"/>
                    </a:moveTo>
                    <a:cubicBezTo>
                      <a:pt x="1056" y="1"/>
                      <a:pt x="839" y="24"/>
                      <a:pt x="636" y="99"/>
                    </a:cubicBezTo>
                    <a:cubicBezTo>
                      <a:pt x="354" y="205"/>
                      <a:pt x="103" y="435"/>
                      <a:pt x="44" y="732"/>
                    </a:cubicBezTo>
                    <a:cubicBezTo>
                      <a:pt x="1" y="952"/>
                      <a:pt x="64" y="1176"/>
                      <a:pt x="155" y="1379"/>
                    </a:cubicBezTo>
                    <a:cubicBezTo>
                      <a:pt x="554" y="2262"/>
                      <a:pt x="1475" y="2831"/>
                      <a:pt x="2427" y="3001"/>
                    </a:cubicBezTo>
                    <a:cubicBezTo>
                      <a:pt x="2675" y="3044"/>
                      <a:pt x="2924" y="3064"/>
                      <a:pt x="3173" y="3064"/>
                    </a:cubicBezTo>
                    <a:cubicBezTo>
                      <a:pt x="3527" y="3064"/>
                      <a:pt x="3881" y="3025"/>
                      <a:pt x="4231" y="2961"/>
                    </a:cubicBezTo>
                    <a:cubicBezTo>
                      <a:pt x="4549" y="2903"/>
                      <a:pt x="5339" y="2886"/>
                      <a:pt x="5596" y="2679"/>
                    </a:cubicBezTo>
                    <a:cubicBezTo>
                      <a:pt x="6331" y="2088"/>
                      <a:pt x="4799" y="1032"/>
                      <a:pt x="4338" y="792"/>
                    </a:cubicBezTo>
                    <a:cubicBezTo>
                      <a:pt x="3469" y="339"/>
                      <a:pt x="2507" y="70"/>
                      <a:pt x="1532" y="10"/>
                    </a:cubicBezTo>
                    <a:cubicBezTo>
                      <a:pt x="1447" y="4"/>
                      <a:pt x="1360" y="1"/>
                      <a:pt x="1274" y="1"/>
                    </a:cubicBezTo>
                    <a:close/>
                  </a:path>
                </a:pathLst>
              </a:custGeom>
              <a:solidFill>
                <a:schemeClr val="accent6"/>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42" name="Google Shape;642;p29"/>
              <p:cNvSpPr/>
              <p:nvPr/>
            </p:nvSpPr>
            <p:spPr>
              <a:xfrm>
                <a:off x="8356700" y="413300"/>
                <a:ext cx="144350" cy="95425"/>
              </a:xfrm>
              <a:custGeom>
                <a:avLst/>
                <a:gdLst/>
                <a:ahLst/>
                <a:cxnLst/>
                <a:rect l="l" t="t" r="r" b="b"/>
                <a:pathLst>
                  <a:path w="5774" h="3817" extrusionOk="0">
                    <a:moveTo>
                      <a:pt x="1729" y="0"/>
                    </a:moveTo>
                    <a:cubicBezTo>
                      <a:pt x="1176" y="0"/>
                      <a:pt x="284" y="121"/>
                      <a:pt x="148" y="734"/>
                    </a:cubicBezTo>
                    <a:cubicBezTo>
                      <a:pt x="0" y="1394"/>
                      <a:pt x="731" y="2222"/>
                      <a:pt x="1200" y="2577"/>
                    </a:cubicBezTo>
                    <a:cubicBezTo>
                      <a:pt x="1828" y="3052"/>
                      <a:pt x="2596" y="3299"/>
                      <a:pt x="3345" y="3542"/>
                    </a:cubicBezTo>
                    <a:cubicBezTo>
                      <a:pt x="3772" y="3680"/>
                      <a:pt x="4221" y="3817"/>
                      <a:pt x="4661" y="3817"/>
                    </a:cubicBezTo>
                    <a:cubicBezTo>
                      <a:pt x="4837" y="3817"/>
                      <a:pt x="5012" y="3795"/>
                      <a:pt x="5183" y="3742"/>
                    </a:cubicBezTo>
                    <a:cubicBezTo>
                      <a:pt x="5304" y="3703"/>
                      <a:pt x="5423" y="3649"/>
                      <a:pt x="5505" y="3551"/>
                    </a:cubicBezTo>
                    <a:cubicBezTo>
                      <a:pt x="5574" y="3466"/>
                      <a:pt x="5608" y="3358"/>
                      <a:pt x="5630" y="3250"/>
                    </a:cubicBezTo>
                    <a:cubicBezTo>
                      <a:pt x="5774" y="2534"/>
                      <a:pt x="5419" y="1795"/>
                      <a:pt x="4910" y="1270"/>
                    </a:cubicBezTo>
                    <a:cubicBezTo>
                      <a:pt x="4110" y="442"/>
                      <a:pt x="2941" y="19"/>
                      <a:pt x="1788" y="1"/>
                    </a:cubicBezTo>
                    <a:cubicBezTo>
                      <a:pt x="1768" y="0"/>
                      <a:pt x="1749" y="0"/>
                      <a:pt x="1729" y="0"/>
                    </a:cubicBezTo>
                    <a:close/>
                  </a:path>
                </a:pathLst>
              </a:custGeom>
              <a:solidFill>
                <a:schemeClr val="accent6"/>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43" name="Google Shape;643;p29"/>
              <p:cNvSpPr/>
              <p:nvPr/>
            </p:nvSpPr>
            <p:spPr>
              <a:xfrm>
                <a:off x="8320000" y="431825"/>
                <a:ext cx="73850" cy="149525"/>
              </a:xfrm>
              <a:custGeom>
                <a:avLst/>
                <a:gdLst/>
                <a:ahLst/>
                <a:cxnLst/>
                <a:rect l="l" t="t" r="r" b="b"/>
                <a:pathLst>
                  <a:path w="2954" h="5981" extrusionOk="0">
                    <a:moveTo>
                      <a:pt x="1350" y="1"/>
                    </a:moveTo>
                    <a:cubicBezTo>
                      <a:pt x="723" y="1"/>
                      <a:pt x="275" y="1399"/>
                      <a:pt x="187" y="1844"/>
                    </a:cubicBezTo>
                    <a:cubicBezTo>
                      <a:pt x="0" y="2803"/>
                      <a:pt x="14" y="3802"/>
                      <a:pt x="232" y="4756"/>
                    </a:cubicBezTo>
                    <a:cubicBezTo>
                      <a:pt x="301" y="5050"/>
                      <a:pt x="390" y="5347"/>
                      <a:pt x="571" y="5587"/>
                    </a:cubicBezTo>
                    <a:cubicBezTo>
                      <a:pt x="742" y="5812"/>
                      <a:pt x="1008" y="5980"/>
                      <a:pt x="1287" y="5980"/>
                    </a:cubicBezTo>
                    <a:cubicBezTo>
                      <a:pt x="1307" y="5980"/>
                      <a:pt x="1326" y="5980"/>
                      <a:pt x="1346" y="5978"/>
                    </a:cubicBezTo>
                    <a:cubicBezTo>
                      <a:pt x="1567" y="5956"/>
                      <a:pt x="1766" y="5831"/>
                      <a:pt x="1934" y="5686"/>
                    </a:cubicBezTo>
                    <a:cubicBezTo>
                      <a:pt x="2668" y="5055"/>
                      <a:pt x="2954" y="4011"/>
                      <a:pt x="2846" y="3049"/>
                    </a:cubicBezTo>
                    <a:cubicBezTo>
                      <a:pt x="2777" y="2445"/>
                      <a:pt x="2571" y="1872"/>
                      <a:pt x="2299" y="1329"/>
                    </a:cubicBezTo>
                    <a:cubicBezTo>
                      <a:pt x="2153" y="1040"/>
                      <a:pt x="1913" y="291"/>
                      <a:pt x="1641" y="101"/>
                    </a:cubicBezTo>
                    <a:cubicBezTo>
                      <a:pt x="1540" y="31"/>
                      <a:pt x="1443" y="1"/>
                      <a:pt x="1350" y="1"/>
                    </a:cubicBezTo>
                    <a:close/>
                  </a:path>
                </a:pathLst>
              </a:custGeom>
              <a:solidFill>
                <a:schemeClr val="accent6"/>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44" name="Google Shape;644;p29"/>
              <p:cNvSpPr/>
              <p:nvPr/>
            </p:nvSpPr>
            <p:spPr>
              <a:xfrm>
                <a:off x="8307775" y="256700"/>
                <a:ext cx="84725" cy="152125"/>
              </a:xfrm>
              <a:custGeom>
                <a:avLst/>
                <a:gdLst/>
                <a:ahLst/>
                <a:cxnLst/>
                <a:rect l="l" t="t" r="r" b="b"/>
                <a:pathLst>
                  <a:path w="3389" h="6085" extrusionOk="0">
                    <a:moveTo>
                      <a:pt x="1968" y="0"/>
                    </a:moveTo>
                    <a:cubicBezTo>
                      <a:pt x="1888" y="0"/>
                      <a:pt x="1807" y="18"/>
                      <a:pt x="1731" y="42"/>
                    </a:cubicBezTo>
                    <a:cubicBezTo>
                      <a:pt x="1034" y="261"/>
                      <a:pt x="558" y="930"/>
                      <a:pt x="342" y="1627"/>
                    </a:cubicBezTo>
                    <a:cubicBezTo>
                      <a:pt x="0" y="2729"/>
                      <a:pt x="194" y="3955"/>
                      <a:pt x="732" y="4975"/>
                    </a:cubicBezTo>
                    <a:cubicBezTo>
                      <a:pt x="960" y="5408"/>
                      <a:pt x="1429" y="6085"/>
                      <a:pt x="1976" y="6085"/>
                    </a:cubicBezTo>
                    <a:cubicBezTo>
                      <a:pt x="2038" y="6085"/>
                      <a:pt x="2101" y="6076"/>
                      <a:pt x="2164" y="6057"/>
                    </a:cubicBezTo>
                    <a:cubicBezTo>
                      <a:pt x="2817" y="5871"/>
                      <a:pt x="3191" y="4832"/>
                      <a:pt x="3276" y="4250"/>
                    </a:cubicBezTo>
                    <a:cubicBezTo>
                      <a:pt x="3388" y="3471"/>
                      <a:pt x="3237" y="2680"/>
                      <a:pt x="3086" y="1905"/>
                    </a:cubicBezTo>
                    <a:cubicBezTo>
                      <a:pt x="2968" y="1289"/>
                      <a:pt x="2826" y="633"/>
                      <a:pt x="2377" y="199"/>
                    </a:cubicBezTo>
                    <a:cubicBezTo>
                      <a:pt x="2285" y="110"/>
                      <a:pt x="2179" y="31"/>
                      <a:pt x="2055" y="8"/>
                    </a:cubicBezTo>
                    <a:cubicBezTo>
                      <a:pt x="2026" y="2"/>
                      <a:pt x="1997" y="0"/>
                      <a:pt x="1968" y="0"/>
                    </a:cubicBezTo>
                    <a:close/>
                  </a:path>
                </a:pathLst>
              </a:custGeom>
              <a:solidFill>
                <a:schemeClr val="accent6"/>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45" name="Google Shape;645;p29"/>
              <p:cNvSpPr/>
              <p:nvPr/>
            </p:nvSpPr>
            <p:spPr>
              <a:xfrm>
                <a:off x="8366500" y="316975"/>
                <a:ext cx="130575" cy="100800"/>
              </a:xfrm>
              <a:custGeom>
                <a:avLst/>
                <a:gdLst/>
                <a:ahLst/>
                <a:cxnLst/>
                <a:rect l="l" t="t" r="r" b="b"/>
                <a:pathLst>
                  <a:path w="5223" h="4032" extrusionOk="0">
                    <a:moveTo>
                      <a:pt x="3817" y="0"/>
                    </a:moveTo>
                    <a:cubicBezTo>
                      <a:pt x="3068" y="0"/>
                      <a:pt x="2318" y="326"/>
                      <a:pt x="1747" y="824"/>
                    </a:cubicBezTo>
                    <a:cubicBezTo>
                      <a:pt x="1288" y="1222"/>
                      <a:pt x="931" y="1718"/>
                      <a:pt x="641" y="2249"/>
                    </a:cubicBezTo>
                    <a:cubicBezTo>
                      <a:pt x="484" y="2533"/>
                      <a:pt x="2" y="3156"/>
                      <a:pt x="1" y="3487"/>
                    </a:cubicBezTo>
                    <a:cubicBezTo>
                      <a:pt x="0" y="3900"/>
                      <a:pt x="341" y="4032"/>
                      <a:pt x="764" y="4032"/>
                    </a:cubicBezTo>
                    <a:cubicBezTo>
                      <a:pt x="1309" y="4032"/>
                      <a:pt x="1991" y="3814"/>
                      <a:pt x="2260" y="3698"/>
                    </a:cubicBezTo>
                    <a:cubicBezTo>
                      <a:pt x="3157" y="3307"/>
                      <a:pt x="3971" y="2729"/>
                      <a:pt x="4633" y="2010"/>
                    </a:cubicBezTo>
                    <a:cubicBezTo>
                      <a:pt x="4838" y="1787"/>
                      <a:pt x="5032" y="1544"/>
                      <a:pt x="5127" y="1258"/>
                    </a:cubicBezTo>
                    <a:cubicBezTo>
                      <a:pt x="5222" y="973"/>
                      <a:pt x="5201" y="631"/>
                      <a:pt x="5008" y="399"/>
                    </a:cubicBezTo>
                    <a:cubicBezTo>
                      <a:pt x="4867" y="228"/>
                      <a:pt x="4651" y="135"/>
                      <a:pt x="4436" y="79"/>
                    </a:cubicBezTo>
                    <a:cubicBezTo>
                      <a:pt x="4232" y="25"/>
                      <a:pt x="4025" y="0"/>
                      <a:pt x="3817" y="0"/>
                    </a:cubicBezTo>
                    <a:close/>
                  </a:path>
                </a:pathLst>
              </a:custGeom>
              <a:solidFill>
                <a:schemeClr val="accent6"/>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46" name="Google Shape;646;p29"/>
              <p:cNvSpPr/>
              <p:nvPr/>
            </p:nvSpPr>
            <p:spPr>
              <a:xfrm>
                <a:off x="8219500" y="421800"/>
                <a:ext cx="149800" cy="95325"/>
              </a:xfrm>
              <a:custGeom>
                <a:avLst/>
                <a:gdLst/>
                <a:ahLst/>
                <a:cxnLst/>
                <a:rect l="l" t="t" r="r" b="b"/>
                <a:pathLst>
                  <a:path w="5992" h="3813" extrusionOk="0">
                    <a:moveTo>
                      <a:pt x="4299" y="1"/>
                    </a:moveTo>
                    <a:cubicBezTo>
                      <a:pt x="3996" y="1"/>
                      <a:pt x="3705" y="40"/>
                      <a:pt x="3489" y="93"/>
                    </a:cubicBezTo>
                    <a:cubicBezTo>
                      <a:pt x="2726" y="285"/>
                      <a:pt x="2050" y="723"/>
                      <a:pt x="1390" y="1155"/>
                    </a:cubicBezTo>
                    <a:cubicBezTo>
                      <a:pt x="865" y="1498"/>
                      <a:pt x="311" y="1875"/>
                      <a:pt x="80" y="2457"/>
                    </a:cubicBezTo>
                    <a:cubicBezTo>
                      <a:pt x="34" y="2574"/>
                      <a:pt x="1" y="2703"/>
                      <a:pt x="27" y="2828"/>
                    </a:cubicBezTo>
                    <a:cubicBezTo>
                      <a:pt x="48" y="2936"/>
                      <a:pt x="110" y="3030"/>
                      <a:pt x="181" y="3113"/>
                    </a:cubicBezTo>
                    <a:cubicBezTo>
                      <a:pt x="590" y="3607"/>
                      <a:pt x="1253" y="3813"/>
                      <a:pt x="1900" y="3813"/>
                    </a:cubicBezTo>
                    <a:cubicBezTo>
                      <a:pt x="1992" y="3813"/>
                      <a:pt x="2083" y="3809"/>
                      <a:pt x="2174" y="3801"/>
                    </a:cubicBezTo>
                    <a:cubicBezTo>
                      <a:pt x="3323" y="3700"/>
                      <a:pt x="4385" y="3059"/>
                      <a:pt x="5126" y="2174"/>
                    </a:cubicBezTo>
                    <a:cubicBezTo>
                      <a:pt x="5477" y="1757"/>
                      <a:pt x="5992" y="949"/>
                      <a:pt x="5587" y="437"/>
                    </a:cubicBezTo>
                    <a:cubicBezTo>
                      <a:pt x="5323" y="108"/>
                      <a:pt x="4796" y="1"/>
                      <a:pt x="4299" y="1"/>
                    </a:cubicBezTo>
                    <a:close/>
                  </a:path>
                </a:pathLst>
              </a:custGeom>
              <a:solidFill>
                <a:schemeClr val="accent6"/>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47" name="Google Shape;647;p29"/>
              <p:cNvSpPr/>
              <p:nvPr/>
            </p:nvSpPr>
            <p:spPr>
              <a:xfrm>
                <a:off x="8326075" y="392175"/>
                <a:ext cx="61675" cy="57750"/>
              </a:xfrm>
              <a:custGeom>
                <a:avLst/>
                <a:gdLst/>
                <a:ahLst/>
                <a:cxnLst/>
                <a:rect l="l" t="t" r="r" b="b"/>
                <a:pathLst>
                  <a:path w="2467" h="2310" extrusionOk="0">
                    <a:moveTo>
                      <a:pt x="1203" y="1"/>
                    </a:moveTo>
                    <a:cubicBezTo>
                      <a:pt x="819" y="1"/>
                      <a:pt x="426" y="148"/>
                      <a:pt x="259" y="473"/>
                    </a:cubicBezTo>
                    <a:cubicBezTo>
                      <a:pt x="0" y="982"/>
                      <a:pt x="140" y="1737"/>
                      <a:pt x="590" y="2079"/>
                    </a:cubicBezTo>
                    <a:cubicBezTo>
                      <a:pt x="785" y="2228"/>
                      <a:pt x="1031" y="2309"/>
                      <a:pt x="1277" y="2309"/>
                    </a:cubicBezTo>
                    <a:cubicBezTo>
                      <a:pt x="1356" y="2309"/>
                      <a:pt x="1435" y="2301"/>
                      <a:pt x="1513" y="2284"/>
                    </a:cubicBezTo>
                    <a:cubicBezTo>
                      <a:pt x="1964" y="2187"/>
                      <a:pt x="2331" y="1787"/>
                      <a:pt x="2400" y="1332"/>
                    </a:cubicBezTo>
                    <a:cubicBezTo>
                      <a:pt x="2466" y="874"/>
                      <a:pt x="2230" y="391"/>
                      <a:pt x="1834" y="155"/>
                    </a:cubicBezTo>
                    <a:cubicBezTo>
                      <a:pt x="1662" y="55"/>
                      <a:pt x="1434" y="1"/>
                      <a:pt x="1203" y="1"/>
                    </a:cubicBezTo>
                    <a:close/>
                  </a:path>
                </a:pathLst>
              </a:custGeom>
              <a:solidFill>
                <a:schemeClr val="accen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spTree>
    <p:extLst>
      <p:ext uri="{BB962C8B-B14F-4D97-AF65-F5344CB8AC3E}">
        <p14:creationId xmlns:p14="http://schemas.microsoft.com/office/powerpoint/2010/main" val="22883143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5CDDB9-BD67-3063-A761-ED66798A90C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235F199-46B2-6767-0076-C96DE6DD5D1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04D9C18-38C7-D744-6EB8-7CB267E50BE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346B490-D5C2-1378-2A54-324E8F75667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81803B8-8E0B-57FE-9B51-1D15EC703544}"/>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1F710EB-B2F8-A475-019D-BE703BECDE43}"/>
              </a:ext>
            </a:extLst>
          </p:cNvPr>
          <p:cNvSpPr>
            <a:spLocks noGrp="1"/>
          </p:cNvSpPr>
          <p:nvPr>
            <p:ph type="dt" sz="half" idx="10"/>
          </p:nvPr>
        </p:nvSpPr>
        <p:spPr/>
        <p:txBody>
          <a:bodyPr/>
          <a:lstStyle/>
          <a:p>
            <a:fld id="{78177E18-95DF-4330-9A97-0D6D8B997F77}" type="datetimeFigureOut">
              <a:rPr lang="en-US" smtClean="0"/>
              <a:t>10/7/2024</a:t>
            </a:fld>
            <a:endParaRPr lang="en-US"/>
          </a:p>
        </p:txBody>
      </p:sp>
      <p:sp>
        <p:nvSpPr>
          <p:cNvPr id="8" name="Footer Placeholder 7">
            <a:extLst>
              <a:ext uri="{FF2B5EF4-FFF2-40B4-BE49-F238E27FC236}">
                <a16:creationId xmlns:a16="http://schemas.microsoft.com/office/drawing/2014/main" id="{056B86F7-7272-D5DB-4FC7-260B28487F1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4A5D1EE-8767-7D37-6FC1-1E1A0BF1EED6}"/>
              </a:ext>
            </a:extLst>
          </p:cNvPr>
          <p:cNvSpPr>
            <a:spLocks noGrp="1"/>
          </p:cNvSpPr>
          <p:nvPr>
            <p:ph type="sldNum" sz="quarter" idx="12"/>
          </p:nvPr>
        </p:nvSpPr>
        <p:spPr/>
        <p:txBody>
          <a:bodyPr/>
          <a:lstStyle/>
          <a:p>
            <a:fld id="{4EA4B87D-2ADD-47A7-83EB-FF22F7E15EC4}" type="slidenum">
              <a:rPr lang="en-US" smtClean="0"/>
              <a:t>‹#›</a:t>
            </a:fld>
            <a:endParaRPr lang="en-US"/>
          </a:p>
        </p:txBody>
      </p:sp>
    </p:spTree>
    <p:extLst>
      <p:ext uri="{BB962C8B-B14F-4D97-AF65-F5344CB8AC3E}">
        <p14:creationId xmlns:p14="http://schemas.microsoft.com/office/powerpoint/2010/main" val="240736653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Numbers and text">
  <p:cSld name="Numbers and text">
    <p:spTree>
      <p:nvGrpSpPr>
        <p:cNvPr id="1" name="Shape 648"/>
        <p:cNvGrpSpPr/>
        <p:nvPr/>
      </p:nvGrpSpPr>
      <p:grpSpPr>
        <a:xfrm>
          <a:off x="0" y="0"/>
          <a:ext cx="0" cy="0"/>
          <a:chOff x="0" y="0"/>
          <a:chExt cx="0" cy="0"/>
        </a:xfrm>
      </p:grpSpPr>
      <p:sp>
        <p:nvSpPr>
          <p:cNvPr id="649" name="Google Shape;649;p30"/>
          <p:cNvSpPr txBox="1">
            <a:spLocks noGrp="1"/>
          </p:cNvSpPr>
          <p:nvPr>
            <p:ph type="title" hasCustomPrompt="1"/>
          </p:nvPr>
        </p:nvSpPr>
        <p:spPr>
          <a:xfrm>
            <a:off x="3057600" y="1142651"/>
            <a:ext cx="6076800" cy="1104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200"/>
              <a:buNone/>
              <a:defRPr sz="8266" b="1">
                <a:solidFill>
                  <a:schemeClr val="lt2"/>
                </a:solidFill>
              </a:defRPr>
            </a:lvl1pPr>
            <a:lvl2pPr lvl="1" algn="ctr" rtl="0">
              <a:spcBef>
                <a:spcPts val="0"/>
              </a:spcBef>
              <a:spcAft>
                <a:spcPts val="0"/>
              </a:spcAft>
              <a:buSzPts val="6200"/>
              <a:buNone/>
              <a:defRPr sz="8266"/>
            </a:lvl2pPr>
            <a:lvl3pPr lvl="2" algn="ctr" rtl="0">
              <a:spcBef>
                <a:spcPts val="0"/>
              </a:spcBef>
              <a:spcAft>
                <a:spcPts val="0"/>
              </a:spcAft>
              <a:buSzPts val="6200"/>
              <a:buNone/>
              <a:defRPr sz="8266"/>
            </a:lvl3pPr>
            <a:lvl4pPr lvl="3" algn="ctr" rtl="0">
              <a:spcBef>
                <a:spcPts val="0"/>
              </a:spcBef>
              <a:spcAft>
                <a:spcPts val="0"/>
              </a:spcAft>
              <a:buSzPts val="6200"/>
              <a:buNone/>
              <a:defRPr sz="8266"/>
            </a:lvl4pPr>
            <a:lvl5pPr lvl="4" algn="ctr" rtl="0">
              <a:spcBef>
                <a:spcPts val="0"/>
              </a:spcBef>
              <a:spcAft>
                <a:spcPts val="0"/>
              </a:spcAft>
              <a:buSzPts val="6200"/>
              <a:buNone/>
              <a:defRPr sz="8266"/>
            </a:lvl5pPr>
            <a:lvl6pPr lvl="5" algn="ctr" rtl="0">
              <a:spcBef>
                <a:spcPts val="0"/>
              </a:spcBef>
              <a:spcAft>
                <a:spcPts val="0"/>
              </a:spcAft>
              <a:buSzPts val="6200"/>
              <a:buNone/>
              <a:defRPr sz="8266"/>
            </a:lvl6pPr>
            <a:lvl7pPr lvl="6" algn="ctr" rtl="0">
              <a:spcBef>
                <a:spcPts val="0"/>
              </a:spcBef>
              <a:spcAft>
                <a:spcPts val="0"/>
              </a:spcAft>
              <a:buSzPts val="6200"/>
              <a:buNone/>
              <a:defRPr sz="8266"/>
            </a:lvl7pPr>
            <a:lvl8pPr lvl="7" algn="ctr" rtl="0">
              <a:spcBef>
                <a:spcPts val="0"/>
              </a:spcBef>
              <a:spcAft>
                <a:spcPts val="0"/>
              </a:spcAft>
              <a:buSzPts val="6200"/>
              <a:buNone/>
              <a:defRPr sz="8266"/>
            </a:lvl8pPr>
            <a:lvl9pPr lvl="8" algn="ctr" rtl="0">
              <a:spcBef>
                <a:spcPts val="0"/>
              </a:spcBef>
              <a:spcAft>
                <a:spcPts val="0"/>
              </a:spcAft>
              <a:buSzPts val="6200"/>
              <a:buNone/>
              <a:defRPr sz="8266"/>
            </a:lvl9pPr>
          </a:lstStyle>
          <a:p>
            <a:r>
              <a:t>xx%</a:t>
            </a:r>
          </a:p>
        </p:txBody>
      </p:sp>
      <p:sp>
        <p:nvSpPr>
          <p:cNvPr id="650" name="Google Shape;650;p30"/>
          <p:cNvSpPr txBox="1">
            <a:spLocks noGrp="1"/>
          </p:cNvSpPr>
          <p:nvPr>
            <p:ph type="subTitle" idx="1"/>
          </p:nvPr>
        </p:nvSpPr>
        <p:spPr>
          <a:xfrm>
            <a:off x="3057600" y="2592032"/>
            <a:ext cx="6076800" cy="537600"/>
          </a:xfrm>
          <a:prstGeom prst="rect">
            <a:avLst/>
          </a:prstGeom>
          <a:solidFill>
            <a:schemeClr val="accent2"/>
          </a:solidFill>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2133"/>
              </a:spcBef>
              <a:spcAft>
                <a:spcPts val="0"/>
              </a:spcAft>
              <a:buSzPts val="1400"/>
              <a:buNone/>
              <a:defRPr/>
            </a:lvl2pPr>
            <a:lvl3pPr lvl="2" algn="ctr" rtl="0">
              <a:lnSpc>
                <a:spcPct val="100000"/>
              </a:lnSpc>
              <a:spcBef>
                <a:spcPts val="2133"/>
              </a:spcBef>
              <a:spcAft>
                <a:spcPts val="0"/>
              </a:spcAft>
              <a:buSzPts val="1400"/>
              <a:buNone/>
              <a:defRPr/>
            </a:lvl3pPr>
            <a:lvl4pPr lvl="3" algn="ctr" rtl="0">
              <a:lnSpc>
                <a:spcPct val="100000"/>
              </a:lnSpc>
              <a:spcBef>
                <a:spcPts val="2133"/>
              </a:spcBef>
              <a:spcAft>
                <a:spcPts val="0"/>
              </a:spcAft>
              <a:buSzPts val="1400"/>
              <a:buNone/>
              <a:defRPr/>
            </a:lvl4pPr>
            <a:lvl5pPr lvl="4" algn="ctr" rtl="0">
              <a:lnSpc>
                <a:spcPct val="100000"/>
              </a:lnSpc>
              <a:spcBef>
                <a:spcPts val="2133"/>
              </a:spcBef>
              <a:spcAft>
                <a:spcPts val="0"/>
              </a:spcAft>
              <a:buSzPts val="1400"/>
              <a:buNone/>
              <a:defRPr/>
            </a:lvl5pPr>
            <a:lvl6pPr lvl="5" algn="ctr" rtl="0">
              <a:lnSpc>
                <a:spcPct val="100000"/>
              </a:lnSpc>
              <a:spcBef>
                <a:spcPts val="2133"/>
              </a:spcBef>
              <a:spcAft>
                <a:spcPts val="0"/>
              </a:spcAft>
              <a:buSzPts val="1400"/>
              <a:buNone/>
              <a:defRPr/>
            </a:lvl6pPr>
            <a:lvl7pPr lvl="6" algn="ctr" rtl="0">
              <a:lnSpc>
                <a:spcPct val="100000"/>
              </a:lnSpc>
              <a:spcBef>
                <a:spcPts val="2133"/>
              </a:spcBef>
              <a:spcAft>
                <a:spcPts val="0"/>
              </a:spcAft>
              <a:buSzPts val="1400"/>
              <a:buNone/>
              <a:defRPr/>
            </a:lvl7pPr>
            <a:lvl8pPr lvl="7" algn="ctr" rtl="0">
              <a:lnSpc>
                <a:spcPct val="100000"/>
              </a:lnSpc>
              <a:spcBef>
                <a:spcPts val="2133"/>
              </a:spcBef>
              <a:spcAft>
                <a:spcPts val="0"/>
              </a:spcAft>
              <a:buSzPts val="1400"/>
              <a:buNone/>
              <a:defRPr/>
            </a:lvl8pPr>
            <a:lvl9pPr lvl="8" algn="ctr" rtl="0">
              <a:lnSpc>
                <a:spcPct val="100000"/>
              </a:lnSpc>
              <a:spcBef>
                <a:spcPts val="2133"/>
              </a:spcBef>
              <a:spcAft>
                <a:spcPts val="2133"/>
              </a:spcAft>
              <a:buSzPts val="1400"/>
              <a:buNone/>
              <a:defRPr/>
            </a:lvl9pPr>
          </a:lstStyle>
          <a:p>
            <a:endParaRPr/>
          </a:p>
        </p:txBody>
      </p:sp>
      <p:sp>
        <p:nvSpPr>
          <p:cNvPr id="651" name="Google Shape;651;p30"/>
          <p:cNvSpPr txBox="1">
            <a:spLocks noGrp="1"/>
          </p:cNvSpPr>
          <p:nvPr>
            <p:ph type="title" idx="2" hasCustomPrompt="1"/>
          </p:nvPr>
        </p:nvSpPr>
        <p:spPr>
          <a:xfrm>
            <a:off x="960000" y="3728384"/>
            <a:ext cx="5001600" cy="1104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200"/>
              <a:buNone/>
              <a:defRPr sz="8266" b="1"/>
            </a:lvl1pPr>
            <a:lvl2pPr lvl="1" algn="ctr" rtl="0">
              <a:spcBef>
                <a:spcPts val="0"/>
              </a:spcBef>
              <a:spcAft>
                <a:spcPts val="0"/>
              </a:spcAft>
              <a:buSzPts val="6200"/>
              <a:buNone/>
              <a:defRPr sz="8266"/>
            </a:lvl2pPr>
            <a:lvl3pPr lvl="2" algn="ctr" rtl="0">
              <a:spcBef>
                <a:spcPts val="0"/>
              </a:spcBef>
              <a:spcAft>
                <a:spcPts val="0"/>
              </a:spcAft>
              <a:buSzPts val="6200"/>
              <a:buNone/>
              <a:defRPr sz="8266"/>
            </a:lvl3pPr>
            <a:lvl4pPr lvl="3" algn="ctr" rtl="0">
              <a:spcBef>
                <a:spcPts val="0"/>
              </a:spcBef>
              <a:spcAft>
                <a:spcPts val="0"/>
              </a:spcAft>
              <a:buSzPts val="6200"/>
              <a:buNone/>
              <a:defRPr sz="8266"/>
            </a:lvl4pPr>
            <a:lvl5pPr lvl="4" algn="ctr" rtl="0">
              <a:spcBef>
                <a:spcPts val="0"/>
              </a:spcBef>
              <a:spcAft>
                <a:spcPts val="0"/>
              </a:spcAft>
              <a:buSzPts val="6200"/>
              <a:buNone/>
              <a:defRPr sz="8266"/>
            </a:lvl5pPr>
            <a:lvl6pPr lvl="5" algn="ctr" rtl="0">
              <a:spcBef>
                <a:spcPts val="0"/>
              </a:spcBef>
              <a:spcAft>
                <a:spcPts val="0"/>
              </a:spcAft>
              <a:buSzPts val="6200"/>
              <a:buNone/>
              <a:defRPr sz="8266"/>
            </a:lvl6pPr>
            <a:lvl7pPr lvl="6" algn="ctr" rtl="0">
              <a:spcBef>
                <a:spcPts val="0"/>
              </a:spcBef>
              <a:spcAft>
                <a:spcPts val="0"/>
              </a:spcAft>
              <a:buSzPts val="6200"/>
              <a:buNone/>
              <a:defRPr sz="8266"/>
            </a:lvl7pPr>
            <a:lvl8pPr lvl="7" algn="ctr" rtl="0">
              <a:spcBef>
                <a:spcPts val="0"/>
              </a:spcBef>
              <a:spcAft>
                <a:spcPts val="0"/>
              </a:spcAft>
              <a:buSzPts val="6200"/>
              <a:buNone/>
              <a:defRPr sz="8266"/>
            </a:lvl8pPr>
            <a:lvl9pPr lvl="8" algn="ctr" rtl="0">
              <a:spcBef>
                <a:spcPts val="0"/>
              </a:spcBef>
              <a:spcAft>
                <a:spcPts val="0"/>
              </a:spcAft>
              <a:buSzPts val="6200"/>
              <a:buNone/>
              <a:defRPr sz="8266"/>
            </a:lvl9pPr>
          </a:lstStyle>
          <a:p>
            <a:r>
              <a:t>xx%</a:t>
            </a:r>
          </a:p>
        </p:txBody>
      </p:sp>
      <p:sp>
        <p:nvSpPr>
          <p:cNvPr id="652" name="Google Shape;652;p30"/>
          <p:cNvSpPr txBox="1">
            <a:spLocks noGrp="1"/>
          </p:cNvSpPr>
          <p:nvPr>
            <p:ph type="subTitle" idx="3"/>
          </p:nvPr>
        </p:nvSpPr>
        <p:spPr>
          <a:xfrm>
            <a:off x="960000" y="5177748"/>
            <a:ext cx="5001600" cy="537600"/>
          </a:xfrm>
          <a:prstGeom prst="rect">
            <a:avLst/>
          </a:prstGeom>
          <a:solidFill>
            <a:schemeClr val="lt2"/>
          </a:solidFill>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2133"/>
              </a:spcBef>
              <a:spcAft>
                <a:spcPts val="0"/>
              </a:spcAft>
              <a:buSzPts val="1400"/>
              <a:buNone/>
              <a:defRPr/>
            </a:lvl2pPr>
            <a:lvl3pPr lvl="2" algn="ctr" rtl="0">
              <a:lnSpc>
                <a:spcPct val="100000"/>
              </a:lnSpc>
              <a:spcBef>
                <a:spcPts val="2133"/>
              </a:spcBef>
              <a:spcAft>
                <a:spcPts val="0"/>
              </a:spcAft>
              <a:buSzPts val="1400"/>
              <a:buNone/>
              <a:defRPr/>
            </a:lvl3pPr>
            <a:lvl4pPr lvl="3" algn="ctr" rtl="0">
              <a:lnSpc>
                <a:spcPct val="100000"/>
              </a:lnSpc>
              <a:spcBef>
                <a:spcPts val="2133"/>
              </a:spcBef>
              <a:spcAft>
                <a:spcPts val="0"/>
              </a:spcAft>
              <a:buSzPts val="1400"/>
              <a:buNone/>
              <a:defRPr/>
            </a:lvl4pPr>
            <a:lvl5pPr lvl="4" algn="ctr" rtl="0">
              <a:lnSpc>
                <a:spcPct val="100000"/>
              </a:lnSpc>
              <a:spcBef>
                <a:spcPts val="2133"/>
              </a:spcBef>
              <a:spcAft>
                <a:spcPts val="0"/>
              </a:spcAft>
              <a:buSzPts val="1400"/>
              <a:buNone/>
              <a:defRPr/>
            </a:lvl5pPr>
            <a:lvl6pPr lvl="5" algn="ctr" rtl="0">
              <a:lnSpc>
                <a:spcPct val="100000"/>
              </a:lnSpc>
              <a:spcBef>
                <a:spcPts val="2133"/>
              </a:spcBef>
              <a:spcAft>
                <a:spcPts val="0"/>
              </a:spcAft>
              <a:buSzPts val="1400"/>
              <a:buNone/>
              <a:defRPr/>
            </a:lvl6pPr>
            <a:lvl7pPr lvl="6" algn="ctr" rtl="0">
              <a:lnSpc>
                <a:spcPct val="100000"/>
              </a:lnSpc>
              <a:spcBef>
                <a:spcPts val="2133"/>
              </a:spcBef>
              <a:spcAft>
                <a:spcPts val="0"/>
              </a:spcAft>
              <a:buSzPts val="1400"/>
              <a:buNone/>
              <a:defRPr/>
            </a:lvl7pPr>
            <a:lvl8pPr lvl="7" algn="ctr" rtl="0">
              <a:lnSpc>
                <a:spcPct val="100000"/>
              </a:lnSpc>
              <a:spcBef>
                <a:spcPts val="2133"/>
              </a:spcBef>
              <a:spcAft>
                <a:spcPts val="0"/>
              </a:spcAft>
              <a:buSzPts val="1400"/>
              <a:buNone/>
              <a:defRPr/>
            </a:lvl8pPr>
            <a:lvl9pPr lvl="8" algn="ctr" rtl="0">
              <a:lnSpc>
                <a:spcPct val="100000"/>
              </a:lnSpc>
              <a:spcBef>
                <a:spcPts val="2133"/>
              </a:spcBef>
              <a:spcAft>
                <a:spcPts val="2133"/>
              </a:spcAft>
              <a:buSzPts val="1400"/>
              <a:buNone/>
              <a:defRPr/>
            </a:lvl9pPr>
          </a:lstStyle>
          <a:p>
            <a:endParaRPr/>
          </a:p>
        </p:txBody>
      </p:sp>
      <p:sp>
        <p:nvSpPr>
          <p:cNvPr id="653" name="Google Shape;653;p30"/>
          <p:cNvSpPr txBox="1">
            <a:spLocks noGrp="1"/>
          </p:cNvSpPr>
          <p:nvPr>
            <p:ph type="title" idx="4" hasCustomPrompt="1"/>
          </p:nvPr>
        </p:nvSpPr>
        <p:spPr>
          <a:xfrm>
            <a:off x="6230400" y="3728368"/>
            <a:ext cx="5001600" cy="1104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200"/>
              <a:buNone/>
              <a:defRPr sz="8266" b="1"/>
            </a:lvl1pPr>
            <a:lvl2pPr lvl="1" algn="ctr" rtl="0">
              <a:spcBef>
                <a:spcPts val="0"/>
              </a:spcBef>
              <a:spcAft>
                <a:spcPts val="0"/>
              </a:spcAft>
              <a:buSzPts val="6200"/>
              <a:buNone/>
              <a:defRPr sz="8266"/>
            </a:lvl2pPr>
            <a:lvl3pPr lvl="2" algn="ctr" rtl="0">
              <a:spcBef>
                <a:spcPts val="0"/>
              </a:spcBef>
              <a:spcAft>
                <a:spcPts val="0"/>
              </a:spcAft>
              <a:buSzPts val="6200"/>
              <a:buNone/>
              <a:defRPr sz="8266"/>
            </a:lvl3pPr>
            <a:lvl4pPr lvl="3" algn="ctr" rtl="0">
              <a:spcBef>
                <a:spcPts val="0"/>
              </a:spcBef>
              <a:spcAft>
                <a:spcPts val="0"/>
              </a:spcAft>
              <a:buSzPts val="6200"/>
              <a:buNone/>
              <a:defRPr sz="8266"/>
            </a:lvl4pPr>
            <a:lvl5pPr lvl="4" algn="ctr" rtl="0">
              <a:spcBef>
                <a:spcPts val="0"/>
              </a:spcBef>
              <a:spcAft>
                <a:spcPts val="0"/>
              </a:spcAft>
              <a:buSzPts val="6200"/>
              <a:buNone/>
              <a:defRPr sz="8266"/>
            </a:lvl5pPr>
            <a:lvl6pPr lvl="5" algn="ctr" rtl="0">
              <a:spcBef>
                <a:spcPts val="0"/>
              </a:spcBef>
              <a:spcAft>
                <a:spcPts val="0"/>
              </a:spcAft>
              <a:buSzPts val="6200"/>
              <a:buNone/>
              <a:defRPr sz="8266"/>
            </a:lvl6pPr>
            <a:lvl7pPr lvl="6" algn="ctr" rtl="0">
              <a:spcBef>
                <a:spcPts val="0"/>
              </a:spcBef>
              <a:spcAft>
                <a:spcPts val="0"/>
              </a:spcAft>
              <a:buSzPts val="6200"/>
              <a:buNone/>
              <a:defRPr sz="8266"/>
            </a:lvl7pPr>
            <a:lvl8pPr lvl="7" algn="ctr" rtl="0">
              <a:spcBef>
                <a:spcPts val="0"/>
              </a:spcBef>
              <a:spcAft>
                <a:spcPts val="0"/>
              </a:spcAft>
              <a:buSzPts val="6200"/>
              <a:buNone/>
              <a:defRPr sz="8266"/>
            </a:lvl8pPr>
            <a:lvl9pPr lvl="8" algn="ctr" rtl="0">
              <a:spcBef>
                <a:spcPts val="0"/>
              </a:spcBef>
              <a:spcAft>
                <a:spcPts val="0"/>
              </a:spcAft>
              <a:buSzPts val="6200"/>
              <a:buNone/>
              <a:defRPr sz="8266"/>
            </a:lvl9pPr>
          </a:lstStyle>
          <a:p>
            <a:r>
              <a:t>xx%</a:t>
            </a:r>
          </a:p>
        </p:txBody>
      </p:sp>
      <p:sp>
        <p:nvSpPr>
          <p:cNvPr id="654" name="Google Shape;654;p30"/>
          <p:cNvSpPr txBox="1">
            <a:spLocks noGrp="1"/>
          </p:cNvSpPr>
          <p:nvPr>
            <p:ph type="subTitle" idx="5"/>
          </p:nvPr>
        </p:nvSpPr>
        <p:spPr>
          <a:xfrm>
            <a:off x="6230400" y="5177733"/>
            <a:ext cx="5001600" cy="537600"/>
          </a:xfrm>
          <a:prstGeom prst="rect">
            <a:avLst/>
          </a:prstGeom>
          <a:solidFill>
            <a:schemeClr val="lt2"/>
          </a:solidFill>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2133"/>
              </a:spcBef>
              <a:spcAft>
                <a:spcPts val="0"/>
              </a:spcAft>
              <a:buSzPts val="1400"/>
              <a:buNone/>
              <a:defRPr/>
            </a:lvl2pPr>
            <a:lvl3pPr lvl="2" algn="ctr" rtl="0">
              <a:lnSpc>
                <a:spcPct val="100000"/>
              </a:lnSpc>
              <a:spcBef>
                <a:spcPts val="2133"/>
              </a:spcBef>
              <a:spcAft>
                <a:spcPts val="0"/>
              </a:spcAft>
              <a:buSzPts val="1400"/>
              <a:buNone/>
              <a:defRPr/>
            </a:lvl3pPr>
            <a:lvl4pPr lvl="3" algn="ctr" rtl="0">
              <a:lnSpc>
                <a:spcPct val="100000"/>
              </a:lnSpc>
              <a:spcBef>
                <a:spcPts val="2133"/>
              </a:spcBef>
              <a:spcAft>
                <a:spcPts val="0"/>
              </a:spcAft>
              <a:buSzPts val="1400"/>
              <a:buNone/>
              <a:defRPr/>
            </a:lvl4pPr>
            <a:lvl5pPr lvl="4" algn="ctr" rtl="0">
              <a:lnSpc>
                <a:spcPct val="100000"/>
              </a:lnSpc>
              <a:spcBef>
                <a:spcPts val="2133"/>
              </a:spcBef>
              <a:spcAft>
                <a:spcPts val="0"/>
              </a:spcAft>
              <a:buSzPts val="1400"/>
              <a:buNone/>
              <a:defRPr/>
            </a:lvl5pPr>
            <a:lvl6pPr lvl="5" algn="ctr" rtl="0">
              <a:lnSpc>
                <a:spcPct val="100000"/>
              </a:lnSpc>
              <a:spcBef>
                <a:spcPts val="2133"/>
              </a:spcBef>
              <a:spcAft>
                <a:spcPts val="0"/>
              </a:spcAft>
              <a:buSzPts val="1400"/>
              <a:buNone/>
              <a:defRPr/>
            </a:lvl6pPr>
            <a:lvl7pPr lvl="6" algn="ctr" rtl="0">
              <a:lnSpc>
                <a:spcPct val="100000"/>
              </a:lnSpc>
              <a:spcBef>
                <a:spcPts val="2133"/>
              </a:spcBef>
              <a:spcAft>
                <a:spcPts val="0"/>
              </a:spcAft>
              <a:buSzPts val="1400"/>
              <a:buNone/>
              <a:defRPr/>
            </a:lvl7pPr>
            <a:lvl8pPr lvl="7" algn="ctr" rtl="0">
              <a:lnSpc>
                <a:spcPct val="100000"/>
              </a:lnSpc>
              <a:spcBef>
                <a:spcPts val="2133"/>
              </a:spcBef>
              <a:spcAft>
                <a:spcPts val="0"/>
              </a:spcAft>
              <a:buSzPts val="1400"/>
              <a:buNone/>
              <a:defRPr/>
            </a:lvl8pPr>
            <a:lvl9pPr lvl="8" algn="ctr" rtl="0">
              <a:lnSpc>
                <a:spcPct val="100000"/>
              </a:lnSpc>
              <a:spcBef>
                <a:spcPts val="2133"/>
              </a:spcBef>
              <a:spcAft>
                <a:spcPts val="2133"/>
              </a:spcAft>
              <a:buSzPts val="1400"/>
              <a:buNone/>
              <a:defRPr/>
            </a:lvl9pPr>
          </a:lstStyle>
          <a:p>
            <a:endParaRPr/>
          </a:p>
        </p:txBody>
      </p:sp>
      <p:grpSp>
        <p:nvGrpSpPr>
          <p:cNvPr id="655" name="Google Shape;655;p30"/>
          <p:cNvGrpSpPr/>
          <p:nvPr/>
        </p:nvGrpSpPr>
        <p:grpSpPr>
          <a:xfrm>
            <a:off x="713833" y="1200600"/>
            <a:ext cx="9793867" cy="1527533"/>
            <a:chOff x="535375" y="900450"/>
            <a:chExt cx="7345400" cy="1145650"/>
          </a:xfrm>
        </p:grpSpPr>
        <p:grpSp>
          <p:nvGrpSpPr>
            <p:cNvPr id="656" name="Google Shape;656;p30"/>
            <p:cNvGrpSpPr/>
            <p:nvPr/>
          </p:nvGrpSpPr>
          <p:grpSpPr>
            <a:xfrm>
              <a:off x="987050" y="970113"/>
              <a:ext cx="403350" cy="403575"/>
              <a:chOff x="2715250" y="338213"/>
              <a:chExt cx="403350" cy="403575"/>
            </a:xfrm>
          </p:grpSpPr>
          <p:sp>
            <p:nvSpPr>
              <p:cNvPr id="657" name="Google Shape;657;p30"/>
              <p:cNvSpPr/>
              <p:nvPr/>
            </p:nvSpPr>
            <p:spPr>
              <a:xfrm>
                <a:off x="2854400" y="338213"/>
                <a:ext cx="101850" cy="197175"/>
              </a:xfrm>
              <a:custGeom>
                <a:avLst/>
                <a:gdLst/>
                <a:ahLst/>
                <a:cxnLst/>
                <a:rect l="l" t="t" r="r" b="b"/>
                <a:pathLst>
                  <a:path w="4074" h="7887" extrusionOk="0">
                    <a:moveTo>
                      <a:pt x="1998" y="1"/>
                    </a:moveTo>
                    <a:cubicBezTo>
                      <a:pt x="1934" y="1"/>
                      <a:pt x="1870" y="7"/>
                      <a:pt x="1807" y="21"/>
                    </a:cubicBezTo>
                    <a:cubicBezTo>
                      <a:pt x="1519" y="81"/>
                      <a:pt x="1278" y="278"/>
                      <a:pt x="1079" y="495"/>
                    </a:cubicBezTo>
                    <a:cubicBezTo>
                      <a:pt x="212" y="1440"/>
                      <a:pt x="1" y="2859"/>
                      <a:pt x="291" y="4106"/>
                    </a:cubicBezTo>
                    <a:cubicBezTo>
                      <a:pt x="475" y="4890"/>
                      <a:pt x="836" y="5613"/>
                      <a:pt x="1279" y="6283"/>
                    </a:cubicBezTo>
                    <a:cubicBezTo>
                      <a:pt x="1516" y="6641"/>
                      <a:pt x="1949" y="7592"/>
                      <a:pt x="2336" y="7796"/>
                    </a:cubicBezTo>
                    <a:cubicBezTo>
                      <a:pt x="2454" y="7858"/>
                      <a:pt x="2564" y="7887"/>
                      <a:pt x="2668" y="7887"/>
                    </a:cubicBezTo>
                    <a:cubicBezTo>
                      <a:pt x="3539" y="7887"/>
                      <a:pt x="3930" y="5894"/>
                      <a:pt x="3977" y="5278"/>
                    </a:cubicBezTo>
                    <a:cubicBezTo>
                      <a:pt x="4073" y="3985"/>
                      <a:pt x="3898" y="2675"/>
                      <a:pt x="3462" y="1454"/>
                    </a:cubicBezTo>
                    <a:cubicBezTo>
                      <a:pt x="3330" y="1078"/>
                      <a:pt x="3164" y="700"/>
                      <a:pt x="2887" y="412"/>
                    </a:cubicBezTo>
                    <a:cubicBezTo>
                      <a:pt x="2655" y="171"/>
                      <a:pt x="2328" y="1"/>
                      <a:pt x="1998"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58" name="Google Shape;658;p30"/>
              <p:cNvSpPr/>
              <p:nvPr/>
            </p:nvSpPr>
            <p:spPr>
              <a:xfrm>
                <a:off x="2857125" y="540938"/>
                <a:ext cx="109225" cy="200850"/>
              </a:xfrm>
              <a:custGeom>
                <a:avLst/>
                <a:gdLst/>
                <a:ahLst/>
                <a:cxnLst/>
                <a:rect l="l" t="t" r="r" b="b"/>
                <a:pathLst>
                  <a:path w="4369" h="8034" extrusionOk="0">
                    <a:moveTo>
                      <a:pt x="2109" y="1"/>
                    </a:moveTo>
                    <a:cubicBezTo>
                      <a:pt x="2055" y="1"/>
                      <a:pt x="2000" y="6"/>
                      <a:pt x="1944" y="16"/>
                    </a:cubicBezTo>
                    <a:cubicBezTo>
                      <a:pt x="1059" y="180"/>
                      <a:pt x="434" y="1502"/>
                      <a:pt x="250" y="2258"/>
                    </a:cubicBezTo>
                    <a:cubicBezTo>
                      <a:pt x="1" y="3272"/>
                      <a:pt x="99" y="4335"/>
                      <a:pt x="195" y="5374"/>
                    </a:cubicBezTo>
                    <a:cubicBezTo>
                      <a:pt x="274" y="6201"/>
                      <a:pt x="375" y="7084"/>
                      <a:pt x="913" y="7715"/>
                    </a:cubicBezTo>
                    <a:cubicBezTo>
                      <a:pt x="1020" y="7843"/>
                      <a:pt x="1151" y="7960"/>
                      <a:pt x="1311" y="8009"/>
                    </a:cubicBezTo>
                    <a:cubicBezTo>
                      <a:pt x="1371" y="8026"/>
                      <a:pt x="1432" y="8033"/>
                      <a:pt x="1495" y="8033"/>
                    </a:cubicBezTo>
                    <a:cubicBezTo>
                      <a:pt x="1577" y="8033"/>
                      <a:pt x="1660" y="8021"/>
                      <a:pt x="1741" y="8004"/>
                    </a:cubicBezTo>
                    <a:cubicBezTo>
                      <a:pt x="2689" y="7805"/>
                      <a:pt x="3402" y="6985"/>
                      <a:pt x="3777" y="6092"/>
                    </a:cubicBezTo>
                    <a:cubicBezTo>
                      <a:pt x="4368" y="4684"/>
                      <a:pt x="4272" y="3043"/>
                      <a:pt x="3692" y="1628"/>
                    </a:cubicBezTo>
                    <a:cubicBezTo>
                      <a:pt x="3437" y="1004"/>
                      <a:pt x="2873" y="1"/>
                      <a:pt x="2109"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59" name="Google Shape;659;p30"/>
              <p:cNvSpPr/>
              <p:nvPr/>
            </p:nvSpPr>
            <p:spPr>
              <a:xfrm>
                <a:off x="2715250" y="519138"/>
                <a:ext cx="191400" cy="114500"/>
              </a:xfrm>
              <a:custGeom>
                <a:avLst/>
                <a:gdLst/>
                <a:ahLst/>
                <a:cxnLst/>
                <a:rect l="l" t="t" r="r" b="b"/>
                <a:pathLst>
                  <a:path w="7656" h="4580" extrusionOk="0">
                    <a:moveTo>
                      <a:pt x="5835" y="0"/>
                    </a:moveTo>
                    <a:cubicBezTo>
                      <a:pt x="5338" y="0"/>
                      <a:pt x="4861" y="62"/>
                      <a:pt x="4618" y="115"/>
                    </a:cubicBezTo>
                    <a:cubicBezTo>
                      <a:pt x="3351" y="387"/>
                      <a:pt x="2143" y="929"/>
                      <a:pt x="1096" y="1691"/>
                    </a:cubicBezTo>
                    <a:cubicBezTo>
                      <a:pt x="772" y="1925"/>
                      <a:pt x="457" y="2190"/>
                      <a:pt x="260" y="2536"/>
                    </a:cubicBezTo>
                    <a:cubicBezTo>
                      <a:pt x="62" y="2884"/>
                      <a:pt x="0" y="3332"/>
                      <a:pt x="190" y="3684"/>
                    </a:cubicBezTo>
                    <a:cubicBezTo>
                      <a:pt x="331" y="3943"/>
                      <a:pt x="587" y="4118"/>
                      <a:pt x="851" y="4248"/>
                    </a:cubicBezTo>
                    <a:cubicBezTo>
                      <a:pt x="1318" y="4476"/>
                      <a:pt x="1829" y="4579"/>
                      <a:pt x="2345" y="4579"/>
                    </a:cubicBezTo>
                    <a:cubicBezTo>
                      <a:pt x="3104" y="4579"/>
                      <a:pt x="3875" y="4356"/>
                      <a:pt x="4538" y="3980"/>
                    </a:cubicBezTo>
                    <a:cubicBezTo>
                      <a:pt x="5237" y="3582"/>
                      <a:pt x="5828" y="3030"/>
                      <a:pt x="6345" y="2418"/>
                    </a:cubicBezTo>
                    <a:cubicBezTo>
                      <a:pt x="6622" y="2091"/>
                      <a:pt x="7410" y="1406"/>
                      <a:pt x="7496" y="976"/>
                    </a:cubicBezTo>
                    <a:cubicBezTo>
                      <a:pt x="7655" y="194"/>
                      <a:pt x="6713" y="0"/>
                      <a:pt x="5835"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60" name="Google Shape;660;p30"/>
              <p:cNvSpPr/>
              <p:nvPr/>
            </p:nvSpPr>
            <p:spPr>
              <a:xfrm>
                <a:off x="2921300" y="416938"/>
                <a:ext cx="197300" cy="127675"/>
              </a:xfrm>
              <a:custGeom>
                <a:avLst/>
                <a:gdLst/>
                <a:ahLst/>
                <a:cxnLst/>
                <a:rect l="l" t="t" r="r" b="b"/>
                <a:pathLst>
                  <a:path w="7892" h="5107" extrusionOk="0">
                    <a:moveTo>
                      <a:pt x="5419" y="0"/>
                    </a:moveTo>
                    <a:cubicBezTo>
                      <a:pt x="5275" y="0"/>
                      <a:pt x="5132" y="8"/>
                      <a:pt x="4991" y="22"/>
                    </a:cubicBezTo>
                    <a:cubicBezTo>
                      <a:pt x="3472" y="181"/>
                      <a:pt x="2080" y="1058"/>
                      <a:pt x="1121" y="2244"/>
                    </a:cubicBezTo>
                    <a:cubicBezTo>
                      <a:pt x="668" y="2805"/>
                      <a:pt x="1" y="3885"/>
                      <a:pt x="549" y="4554"/>
                    </a:cubicBezTo>
                    <a:cubicBezTo>
                      <a:pt x="889" y="4970"/>
                      <a:pt x="1546" y="5107"/>
                      <a:pt x="2181" y="5107"/>
                    </a:cubicBezTo>
                    <a:cubicBezTo>
                      <a:pt x="2609" y="5107"/>
                      <a:pt x="3027" y="5045"/>
                      <a:pt x="3330" y="4963"/>
                    </a:cubicBezTo>
                    <a:cubicBezTo>
                      <a:pt x="4338" y="4695"/>
                      <a:pt x="5222" y="4098"/>
                      <a:pt x="6088" y="3510"/>
                    </a:cubicBezTo>
                    <a:cubicBezTo>
                      <a:pt x="6774" y="3044"/>
                      <a:pt x="7498" y="2530"/>
                      <a:pt x="7793" y="1754"/>
                    </a:cubicBezTo>
                    <a:cubicBezTo>
                      <a:pt x="7852" y="1597"/>
                      <a:pt x="7891" y="1426"/>
                      <a:pt x="7858" y="1263"/>
                    </a:cubicBezTo>
                    <a:cubicBezTo>
                      <a:pt x="7826" y="1121"/>
                      <a:pt x="7741" y="999"/>
                      <a:pt x="7647" y="887"/>
                    </a:cubicBezTo>
                    <a:cubicBezTo>
                      <a:pt x="7109" y="260"/>
                      <a:pt x="6256" y="0"/>
                      <a:pt x="5419"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61" name="Google Shape;661;p30"/>
              <p:cNvSpPr/>
              <p:nvPr/>
            </p:nvSpPr>
            <p:spPr>
              <a:xfrm>
                <a:off x="2913575" y="532938"/>
                <a:ext cx="191450" cy="128500"/>
              </a:xfrm>
              <a:custGeom>
                <a:avLst/>
                <a:gdLst/>
                <a:ahLst/>
                <a:cxnLst/>
                <a:rect l="l" t="t" r="r" b="b"/>
                <a:pathLst>
                  <a:path w="7658" h="5140" extrusionOk="0">
                    <a:moveTo>
                      <a:pt x="1532" y="1"/>
                    </a:moveTo>
                    <a:cubicBezTo>
                      <a:pt x="1381" y="1"/>
                      <a:pt x="1248" y="16"/>
                      <a:pt x="1151" y="57"/>
                    </a:cubicBezTo>
                    <a:cubicBezTo>
                      <a:pt x="1" y="549"/>
                      <a:pt x="1574" y="2444"/>
                      <a:pt x="2074" y="2918"/>
                    </a:cubicBezTo>
                    <a:cubicBezTo>
                      <a:pt x="3017" y="3808"/>
                      <a:pt x="4146" y="4497"/>
                      <a:pt x="5369" y="4925"/>
                    </a:cubicBezTo>
                    <a:cubicBezTo>
                      <a:pt x="5698" y="5042"/>
                      <a:pt x="6041" y="5140"/>
                      <a:pt x="6389" y="5140"/>
                    </a:cubicBezTo>
                    <a:cubicBezTo>
                      <a:pt x="6439" y="5140"/>
                      <a:pt x="6490" y="5138"/>
                      <a:pt x="6541" y="5134"/>
                    </a:cubicBezTo>
                    <a:cubicBezTo>
                      <a:pt x="6939" y="5100"/>
                      <a:pt x="7343" y="4896"/>
                      <a:pt x="7526" y="4541"/>
                    </a:cubicBezTo>
                    <a:cubicBezTo>
                      <a:pt x="7658" y="4278"/>
                      <a:pt x="7658" y="3967"/>
                      <a:pt x="7615" y="3677"/>
                    </a:cubicBezTo>
                    <a:cubicBezTo>
                      <a:pt x="7425" y="2407"/>
                      <a:pt x="6457" y="1350"/>
                      <a:pt x="5304" y="791"/>
                    </a:cubicBezTo>
                    <a:cubicBezTo>
                      <a:pt x="4579" y="441"/>
                      <a:pt x="3788" y="266"/>
                      <a:pt x="2992" y="190"/>
                    </a:cubicBezTo>
                    <a:cubicBezTo>
                      <a:pt x="2669" y="158"/>
                      <a:pt x="2008" y="1"/>
                      <a:pt x="1532"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62" name="Google Shape;662;p30"/>
              <p:cNvSpPr/>
              <p:nvPr/>
            </p:nvSpPr>
            <p:spPr>
              <a:xfrm>
                <a:off x="2740575" y="399088"/>
                <a:ext cx="173750" cy="154650"/>
              </a:xfrm>
              <a:custGeom>
                <a:avLst/>
                <a:gdLst/>
                <a:ahLst/>
                <a:cxnLst/>
                <a:rect l="l" t="t" r="r" b="b"/>
                <a:pathLst>
                  <a:path w="6950" h="6186" extrusionOk="0">
                    <a:moveTo>
                      <a:pt x="1243" y="1"/>
                    </a:moveTo>
                    <a:cubicBezTo>
                      <a:pt x="1225" y="1"/>
                      <a:pt x="1207" y="1"/>
                      <a:pt x="1189" y="2"/>
                    </a:cubicBezTo>
                    <a:cubicBezTo>
                      <a:pt x="1022" y="5"/>
                      <a:pt x="849" y="33"/>
                      <a:pt x="710" y="127"/>
                    </a:cubicBezTo>
                    <a:cubicBezTo>
                      <a:pt x="592" y="210"/>
                      <a:pt x="508" y="335"/>
                      <a:pt x="442" y="463"/>
                    </a:cubicBezTo>
                    <a:cubicBezTo>
                      <a:pt x="1" y="1326"/>
                      <a:pt x="189" y="2396"/>
                      <a:pt x="648" y="3250"/>
                    </a:cubicBezTo>
                    <a:cubicBezTo>
                      <a:pt x="1368" y="4596"/>
                      <a:pt x="2706" y="5552"/>
                      <a:pt x="4168" y="5992"/>
                    </a:cubicBezTo>
                    <a:cubicBezTo>
                      <a:pt x="4488" y="6089"/>
                      <a:pt x="4928" y="6185"/>
                      <a:pt x="5350" y="6185"/>
                    </a:cubicBezTo>
                    <a:cubicBezTo>
                      <a:pt x="5839" y="6185"/>
                      <a:pt x="6303" y="6056"/>
                      <a:pt x="6524" y="5647"/>
                    </a:cubicBezTo>
                    <a:cubicBezTo>
                      <a:pt x="6949" y="4856"/>
                      <a:pt x="6317" y="3539"/>
                      <a:pt x="5846" y="2919"/>
                    </a:cubicBezTo>
                    <a:cubicBezTo>
                      <a:pt x="5215" y="2088"/>
                      <a:pt x="4326" y="1493"/>
                      <a:pt x="3459" y="916"/>
                    </a:cubicBezTo>
                    <a:cubicBezTo>
                      <a:pt x="2784" y="468"/>
                      <a:pt x="2050" y="1"/>
                      <a:pt x="1243"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63" name="Google Shape;663;p30"/>
              <p:cNvSpPr/>
              <p:nvPr/>
            </p:nvSpPr>
            <p:spPr>
              <a:xfrm>
                <a:off x="2877600" y="492888"/>
                <a:ext cx="79500" cy="77625"/>
              </a:xfrm>
              <a:custGeom>
                <a:avLst/>
                <a:gdLst/>
                <a:ahLst/>
                <a:cxnLst/>
                <a:rect l="l" t="t" r="r" b="b"/>
                <a:pathLst>
                  <a:path w="3180" h="3105" extrusionOk="0">
                    <a:moveTo>
                      <a:pt x="1786" y="1"/>
                    </a:moveTo>
                    <a:cubicBezTo>
                      <a:pt x="1060" y="1"/>
                      <a:pt x="280" y="550"/>
                      <a:pt x="104" y="1245"/>
                    </a:cubicBezTo>
                    <a:cubicBezTo>
                      <a:pt x="0" y="1664"/>
                      <a:pt x="86" y="2125"/>
                      <a:pt x="337" y="2476"/>
                    </a:cubicBezTo>
                    <a:cubicBezTo>
                      <a:pt x="618" y="2872"/>
                      <a:pt x="1104" y="3104"/>
                      <a:pt x="1589" y="3104"/>
                    </a:cubicBezTo>
                    <a:cubicBezTo>
                      <a:pt x="1713" y="3104"/>
                      <a:pt x="1837" y="3089"/>
                      <a:pt x="1957" y="3057"/>
                    </a:cubicBezTo>
                    <a:cubicBezTo>
                      <a:pt x="2547" y="2900"/>
                      <a:pt x="3014" y="2361"/>
                      <a:pt x="3092" y="1756"/>
                    </a:cubicBezTo>
                    <a:cubicBezTo>
                      <a:pt x="3180" y="1063"/>
                      <a:pt x="2659" y="56"/>
                      <a:pt x="1882" y="4"/>
                    </a:cubicBezTo>
                    <a:cubicBezTo>
                      <a:pt x="1850" y="2"/>
                      <a:pt x="1818" y="1"/>
                      <a:pt x="1786" y="1"/>
                    </a:cubicBezTo>
                    <a:close/>
                  </a:path>
                </a:pathLst>
              </a:custGeom>
              <a:solidFill>
                <a:schemeClr val="accen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664" name="Google Shape;664;p30"/>
            <p:cNvSpPr/>
            <p:nvPr/>
          </p:nvSpPr>
          <p:spPr>
            <a:xfrm>
              <a:off x="7174725" y="1026100"/>
              <a:ext cx="213275" cy="169700"/>
            </a:xfrm>
            <a:custGeom>
              <a:avLst/>
              <a:gdLst/>
              <a:ahLst/>
              <a:cxnLst/>
              <a:rect l="l" t="t" r="r" b="b"/>
              <a:pathLst>
                <a:path w="8531" h="6788" extrusionOk="0">
                  <a:moveTo>
                    <a:pt x="1" y="101"/>
                  </a:moveTo>
                  <a:lnTo>
                    <a:pt x="1" y="101"/>
                  </a:lnTo>
                  <a:cubicBezTo>
                    <a:pt x="1" y="101"/>
                    <a:pt x="1" y="101"/>
                    <a:pt x="1" y="102"/>
                  </a:cubicBezTo>
                  <a:lnTo>
                    <a:pt x="1" y="102"/>
                  </a:lnTo>
                  <a:cubicBezTo>
                    <a:pt x="1" y="101"/>
                    <a:pt x="1" y="101"/>
                    <a:pt x="1" y="101"/>
                  </a:cubicBezTo>
                  <a:close/>
                  <a:moveTo>
                    <a:pt x="5630" y="1"/>
                  </a:moveTo>
                  <a:cubicBezTo>
                    <a:pt x="5141" y="366"/>
                    <a:pt x="3872" y="1646"/>
                    <a:pt x="3289" y="1646"/>
                  </a:cubicBezTo>
                  <a:cubicBezTo>
                    <a:pt x="3244" y="1646"/>
                    <a:pt x="3202" y="1638"/>
                    <a:pt x="3166" y="1621"/>
                  </a:cubicBezTo>
                  <a:cubicBezTo>
                    <a:pt x="2625" y="1370"/>
                    <a:pt x="182" y="329"/>
                    <a:pt x="1" y="102"/>
                  </a:cubicBezTo>
                  <a:lnTo>
                    <a:pt x="1" y="102"/>
                  </a:lnTo>
                  <a:cubicBezTo>
                    <a:pt x="714" y="1000"/>
                    <a:pt x="1426" y="1899"/>
                    <a:pt x="2139" y="2798"/>
                  </a:cubicBezTo>
                  <a:cubicBezTo>
                    <a:pt x="1440" y="3248"/>
                    <a:pt x="771" y="3742"/>
                    <a:pt x="137" y="4279"/>
                  </a:cubicBezTo>
                  <a:cubicBezTo>
                    <a:pt x="1033" y="4226"/>
                    <a:pt x="2885" y="4118"/>
                    <a:pt x="3358" y="4118"/>
                  </a:cubicBezTo>
                  <a:cubicBezTo>
                    <a:pt x="3419" y="4118"/>
                    <a:pt x="3457" y="4119"/>
                    <a:pt x="3468" y="4123"/>
                  </a:cubicBezTo>
                  <a:cubicBezTo>
                    <a:pt x="3596" y="4169"/>
                    <a:pt x="4957" y="5990"/>
                    <a:pt x="5553" y="6788"/>
                  </a:cubicBezTo>
                  <a:cubicBezTo>
                    <a:pt x="5445" y="5814"/>
                    <a:pt x="5455" y="4829"/>
                    <a:pt x="5587" y="3859"/>
                  </a:cubicBezTo>
                  <a:cubicBezTo>
                    <a:pt x="6559" y="3537"/>
                    <a:pt x="7540" y="3248"/>
                    <a:pt x="8531" y="2990"/>
                  </a:cubicBezTo>
                  <a:cubicBezTo>
                    <a:pt x="7703" y="2803"/>
                    <a:pt x="5882" y="2201"/>
                    <a:pt x="5819" y="2114"/>
                  </a:cubicBezTo>
                  <a:cubicBezTo>
                    <a:pt x="5761" y="2034"/>
                    <a:pt x="5668" y="610"/>
                    <a:pt x="5630" y="1"/>
                  </a:cubicBezTo>
                  <a:close/>
                </a:path>
              </a:pathLst>
            </a:custGeom>
            <a:solidFill>
              <a:schemeClr val="accent5"/>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65" name="Google Shape;665;p30"/>
            <p:cNvSpPr/>
            <p:nvPr/>
          </p:nvSpPr>
          <p:spPr>
            <a:xfrm>
              <a:off x="7667500" y="900450"/>
              <a:ext cx="213275" cy="169725"/>
            </a:xfrm>
            <a:custGeom>
              <a:avLst/>
              <a:gdLst/>
              <a:ahLst/>
              <a:cxnLst/>
              <a:rect l="l" t="t" r="r" b="b"/>
              <a:pathLst>
                <a:path w="8531" h="6789" extrusionOk="0">
                  <a:moveTo>
                    <a:pt x="0" y="101"/>
                  </a:moveTo>
                  <a:cubicBezTo>
                    <a:pt x="0" y="102"/>
                    <a:pt x="0" y="102"/>
                    <a:pt x="0" y="102"/>
                  </a:cubicBezTo>
                  <a:lnTo>
                    <a:pt x="0" y="102"/>
                  </a:lnTo>
                  <a:cubicBezTo>
                    <a:pt x="0" y="102"/>
                    <a:pt x="0" y="102"/>
                    <a:pt x="0" y="101"/>
                  </a:cubicBezTo>
                  <a:close/>
                  <a:moveTo>
                    <a:pt x="5630" y="1"/>
                  </a:moveTo>
                  <a:cubicBezTo>
                    <a:pt x="5143" y="366"/>
                    <a:pt x="3873" y="1645"/>
                    <a:pt x="3290" y="1645"/>
                  </a:cubicBezTo>
                  <a:cubicBezTo>
                    <a:pt x="3244" y="1645"/>
                    <a:pt x="3202" y="1637"/>
                    <a:pt x="3165" y="1620"/>
                  </a:cubicBezTo>
                  <a:cubicBezTo>
                    <a:pt x="2625" y="1368"/>
                    <a:pt x="182" y="329"/>
                    <a:pt x="1" y="102"/>
                  </a:cubicBezTo>
                  <a:lnTo>
                    <a:pt x="1" y="102"/>
                  </a:lnTo>
                  <a:cubicBezTo>
                    <a:pt x="714" y="1000"/>
                    <a:pt x="1425" y="1899"/>
                    <a:pt x="2139" y="2798"/>
                  </a:cubicBezTo>
                  <a:cubicBezTo>
                    <a:pt x="1440" y="3248"/>
                    <a:pt x="771" y="3741"/>
                    <a:pt x="137" y="4279"/>
                  </a:cubicBezTo>
                  <a:cubicBezTo>
                    <a:pt x="1034" y="4227"/>
                    <a:pt x="2885" y="4118"/>
                    <a:pt x="3358" y="4118"/>
                  </a:cubicBezTo>
                  <a:cubicBezTo>
                    <a:pt x="3419" y="4118"/>
                    <a:pt x="3457" y="4120"/>
                    <a:pt x="3467" y="4124"/>
                  </a:cubicBezTo>
                  <a:cubicBezTo>
                    <a:pt x="3595" y="4170"/>
                    <a:pt x="4957" y="5990"/>
                    <a:pt x="5552" y="6788"/>
                  </a:cubicBezTo>
                  <a:cubicBezTo>
                    <a:pt x="5445" y="5815"/>
                    <a:pt x="5456" y="4830"/>
                    <a:pt x="5587" y="3859"/>
                  </a:cubicBezTo>
                  <a:cubicBezTo>
                    <a:pt x="6559" y="3537"/>
                    <a:pt x="7541" y="3248"/>
                    <a:pt x="8531" y="2990"/>
                  </a:cubicBezTo>
                  <a:cubicBezTo>
                    <a:pt x="7702" y="2803"/>
                    <a:pt x="5882" y="2201"/>
                    <a:pt x="5818" y="2115"/>
                  </a:cubicBezTo>
                  <a:cubicBezTo>
                    <a:pt x="5761" y="2034"/>
                    <a:pt x="5667" y="611"/>
                    <a:pt x="5630" y="1"/>
                  </a:cubicBezTo>
                  <a:close/>
                </a:path>
              </a:pathLst>
            </a:custGeom>
            <a:solidFill>
              <a:schemeClr val="accent5"/>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66" name="Google Shape;666;p30"/>
            <p:cNvSpPr/>
            <p:nvPr/>
          </p:nvSpPr>
          <p:spPr>
            <a:xfrm>
              <a:off x="7589600" y="1235575"/>
              <a:ext cx="184625" cy="138125"/>
            </a:xfrm>
            <a:custGeom>
              <a:avLst/>
              <a:gdLst/>
              <a:ahLst/>
              <a:cxnLst/>
              <a:rect l="l" t="t" r="r" b="b"/>
              <a:pathLst>
                <a:path w="7385" h="5525" extrusionOk="0">
                  <a:moveTo>
                    <a:pt x="0" y="2605"/>
                  </a:moveTo>
                  <a:cubicBezTo>
                    <a:pt x="0" y="2605"/>
                    <a:pt x="0" y="2605"/>
                    <a:pt x="0" y="2605"/>
                  </a:cubicBezTo>
                  <a:lnTo>
                    <a:pt x="0" y="2605"/>
                  </a:lnTo>
                  <a:cubicBezTo>
                    <a:pt x="0" y="2605"/>
                    <a:pt x="0" y="2605"/>
                    <a:pt x="0" y="2605"/>
                  </a:cubicBezTo>
                  <a:close/>
                  <a:moveTo>
                    <a:pt x="3966" y="1"/>
                  </a:moveTo>
                  <a:cubicBezTo>
                    <a:pt x="3769" y="517"/>
                    <a:pt x="3402" y="2204"/>
                    <a:pt x="2942" y="2261"/>
                  </a:cubicBezTo>
                  <a:cubicBezTo>
                    <a:pt x="2492" y="2320"/>
                    <a:pt x="655" y="2617"/>
                    <a:pt x="125" y="2617"/>
                  </a:cubicBezTo>
                  <a:cubicBezTo>
                    <a:pt x="66" y="2617"/>
                    <a:pt x="23" y="2613"/>
                    <a:pt x="0" y="2605"/>
                  </a:cubicBezTo>
                  <a:lnTo>
                    <a:pt x="0" y="2605"/>
                  </a:lnTo>
                  <a:cubicBezTo>
                    <a:pt x="913" y="2924"/>
                    <a:pt x="1828" y="3245"/>
                    <a:pt x="2741" y="3564"/>
                  </a:cubicBezTo>
                  <a:cubicBezTo>
                    <a:pt x="2442" y="4201"/>
                    <a:pt x="2189" y="4856"/>
                    <a:pt x="1979" y="5524"/>
                  </a:cubicBezTo>
                  <a:cubicBezTo>
                    <a:pt x="2672" y="5024"/>
                    <a:pt x="4202" y="3928"/>
                    <a:pt x="4283" y="3912"/>
                  </a:cubicBezTo>
                  <a:cubicBezTo>
                    <a:pt x="4284" y="3912"/>
                    <a:pt x="4287" y="3912"/>
                    <a:pt x="4290" y="3912"/>
                  </a:cubicBezTo>
                  <a:cubicBezTo>
                    <a:pt x="4457" y="3912"/>
                    <a:pt x="6200" y="4580"/>
                    <a:pt x="6970" y="4876"/>
                  </a:cubicBezTo>
                  <a:cubicBezTo>
                    <a:pt x="6454" y="4230"/>
                    <a:pt x="6018" y="3521"/>
                    <a:pt x="5675" y="2770"/>
                  </a:cubicBezTo>
                  <a:cubicBezTo>
                    <a:pt x="6222" y="2103"/>
                    <a:pt x="6792" y="1455"/>
                    <a:pt x="7384" y="825"/>
                  </a:cubicBezTo>
                  <a:lnTo>
                    <a:pt x="7384" y="825"/>
                  </a:lnTo>
                  <a:cubicBezTo>
                    <a:pt x="6737" y="1057"/>
                    <a:pt x="5261" y="1426"/>
                    <a:pt x="5072" y="1426"/>
                  </a:cubicBezTo>
                  <a:cubicBezTo>
                    <a:pt x="5064" y="1426"/>
                    <a:pt x="5058" y="1426"/>
                    <a:pt x="5055" y="1424"/>
                  </a:cubicBezTo>
                  <a:cubicBezTo>
                    <a:pt x="4976" y="1391"/>
                    <a:pt x="4268" y="418"/>
                    <a:pt x="3966" y="1"/>
                  </a:cubicBezTo>
                  <a:close/>
                </a:path>
              </a:pathLst>
            </a:custGeom>
            <a:solidFill>
              <a:schemeClr val="accent5"/>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67" name="Google Shape;667;p30"/>
            <p:cNvSpPr/>
            <p:nvPr/>
          </p:nvSpPr>
          <p:spPr>
            <a:xfrm>
              <a:off x="535375" y="1581725"/>
              <a:ext cx="184625" cy="138125"/>
            </a:xfrm>
            <a:custGeom>
              <a:avLst/>
              <a:gdLst/>
              <a:ahLst/>
              <a:cxnLst/>
              <a:rect l="l" t="t" r="r" b="b"/>
              <a:pathLst>
                <a:path w="7385" h="5525" extrusionOk="0">
                  <a:moveTo>
                    <a:pt x="0" y="2605"/>
                  </a:moveTo>
                  <a:cubicBezTo>
                    <a:pt x="0" y="2605"/>
                    <a:pt x="0" y="2605"/>
                    <a:pt x="0" y="2605"/>
                  </a:cubicBezTo>
                  <a:lnTo>
                    <a:pt x="0" y="2605"/>
                  </a:lnTo>
                  <a:cubicBezTo>
                    <a:pt x="0" y="2605"/>
                    <a:pt x="0" y="2605"/>
                    <a:pt x="0" y="2605"/>
                  </a:cubicBezTo>
                  <a:close/>
                  <a:moveTo>
                    <a:pt x="3966" y="1"/>
                  </a:moveTo>
                  <a:cubicBezTo>
                    <a:pt x="3769" y="517"/>
                    <a:pt x="3402" y="2204"/>
                    <a:pt x="2942" y="2261"/>
                  </a:cubicBezTo>
                  <a:cubicBezTo>
                    <a:pt x="2492" y="2320"/>
                    <a:pt x="655" y="2617"/>
                    <a:pt x="125" y="2617"/>
                  </a:cubicBezTo>
                  <a:cubicBezTo>
                    <a:pt x="66" y="2617"/>
                    <a:pt x="23" y="2613"/>
                    <a:pt x="0" y="2605"/>
                  </a:cubicBezTo>
                  <a:lnTo>
                    <a:pt x="0" y="2605"/>
                  </a:lnTo>
                  <a:cubicBezTo>
                    <a:pt x="913" y="2924"/>
                    <a:pt x="1828" y="3245"/>
                    <a:pt x="2741" y="3564"/>
                  </a:cubicBezTo>
                  <a:cubicBezTo>
                    <a:pt x="2442" y="4201"/>
                    <a:pt x="2189" y="4856"/>
                    <a:pt x="1979" y="5524"/>
                  </a:cubicBezTo>
                  <a:cubicBezTo>
                    <a:pt x="2672" y="5024"/>
                    <a:pt x="4202" y="3928"/>
                    <a:pt x="4283" y="3912"/>
                  </a:cubicBezTo>
                  <a:cubicBezTo>
                    <a:pt x="4284" y="3912"/>
                    <a:pt x="4287" y="3912"/>
                    <a:pt x="4290" y="3912"/>
                  </a:cubicBezTo>
                  <a:cubicBezTo>
                    <a:pt x="4457" y="3912"/>
                    <a:pt x="6200" y="4580"/>
                    <a:pt x="6970" y="4876"/>
                  </a:cubicBezTo>
                  <a:cubicBezTo>
                    <a:pt x="6454" y="4230"/>
                    <a:pt x="6018" y="3521"/>
                    <a:pt x="5675" y="2770"/>
                  </a:cubicBezTo>
                  <a:cubicBezTo>
                    <a:pt x="6222" y="2103"/>
                    <a:pt x="6792" y="1455"/>
                    <a:pt x="7384" y="825"/>
                  </a:cubicBezTo>
                  <a:lnTo>
                    <a:pt x="7384" y="825"/>
                  </a:lnTo>
                  <a:cubicBezTo>
                    <a:pt x="6737" y="1057"/>
                    <a:pt x="5261" y="1426"/>
                    <a:pt x="5072" y="1426"/>
                  </a:cubicBezTo>
                  <a:cubicBezTo>
                    <a:pt x="5064" y="1426"/>
                    <a:pt x="5058" y="1426"/>
                    <a:pt x="5055" y="1424"/>
                  </a:cubicBezTo>
                  <a:cubicBezTo>
                    <a:pt x="4976" y="1391"/>
                    <a:pt x="4268" y="418"/>
                    <a:pt x="3966" y="1"/>
                  </a:cubicBezTo>
                  <a:close/>
                </a:path>
              </a:pathLst>
            </a:custGeom>
            <a:solidFill>
              <a:schemeClr val="accent5"/>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68" name="Google Shape;668;p30"/>
            <p:cNvSpPr/>
            <p:nvPr/>
          </p:nvSpPr>
          <p:spPr>
            <a:xfrm>
              <a:off x="1205775" y="1907975"/>
              <a:ext cx="184625" cy="138125"/>
            </a:xfrm>
            <a:custGeom>
              <a:avLst/>
              <a:gdLst/>
              <a:ahLst/>
              <a:cxnLst/>
              <a:rect l="l" t="t" r="r" b="b"/>
              <a:pathLst>
                <a:path w="7385" h="5525" extrusionOk="0">
                  <a:moveTo>
                    <a:pt x="0" y="2605"/>
                  </a:moveTo>
                  <a:cubicBezTo>
                    <a:pt x="0" y="2605"/>
                    <a:pt x="0" y="2605"/>
                    <a:pt x="0" y="2605"/>
                  </a:cubicBezTo>
                  <a:lnTo>
                    <a:pt x="0" y="2605"/>
                  </a:lnTo>
                  <a:cubicBezTo>
                    <a:pt x="0" y="2605"/>
                    <a:pt x="0" y="2605"/>
                    <a:pt x="0" y="2605"/>
                  </a:cubicBezTo>
                  <a:close/>
                  <a:moveTo>
                    <a:pt x="3966" y="1"/>
                  </a:moveTo>
                  <a:cubicBezTo>
                    <a:pt x="3769" y="517"/>
                    <a:pt x="3402" y="2204"/>
                    <a:pt x="2942" y="2261"/>
                  </a:cubicBezTo>
                  <a:cubicBezTo>
                    <a:pt x="2492" y="2320"/>
                    <a:pt x="655" y="2617"/>
                    <a:pt x="125" y="2617"/>
                  </a:cubicBezTo>
                  <a:cubicBezTo>
                    <a:pt x="66" y="2617"/>
                    <a:pt x="23" y="2613"/>
                    <a:pt x="0" y="2605"/>
                  </a:cubicBezTo>
                  <a:lnTo>
                    <a:pt x="0" y="2605"/>
                  </a:lnTo>
                  <a:cubicBezTo>
                    <a:pt x="913" y="2924"/>
                    <a:pt x="1828" y="3245"/>
                    <a:pt x="2741" y="3564"/>
                  </a:cubicBezTo>
                  <a:cubicBezTo>
                    <a:pt x="2442" y="4201"/>
                    <a:pt x="2189" y="4856"/>
                    <a:pt x="1979" y="5524"/>
                  </a:cubicBezTo>
                  <a:cubicBezTo>
                    <a:pt x="2672" y="5024"/>
                    <a:pt x="4202" y="3928"/>
                    <a:pt x="4283" y="3912"/>
                  </a:cubicBezTo>
                  <a:cubicBezTo>
                    <a:pt x="4284" y="3912"/>
                    <a:pt x="4287" y="3912"/>
                    <a:pt x="4290" y="3912"/>
                  </a:cubicBezTo>
                  <a:cubicBezTo>
                    <a:pt x="4457" y="3912"/>
                    <a:pt x="6200" y="4580"/>
                    <a:pt x="6970" y="4876"/>
                  </a:cubicBezTo>
                  <a:cubicBezTo>
                    <a:pt x="6454" y="4230"/>
                    <a:pt x="6018" y="3521"/>
                    <a:pt x="5675" y="2770"/>
                  </a:cubicBezTo>
                  <a:cubicBezTo>
                    <a:pt x="6222" y="2103"/>
                    <a:pt x="6792" y="1455"/>
                    <a:pt x="7384" y="825"/>
                  </a:cubicBezTo>
                  <a:lnTo>
                    <a:pt x="7384" y="825"/>
                  </a:lnTo>
                  <a:cubicBezTo>
                    <a:pt x="6737" y="1057"/>
                    <a:pt x="5261" y="1426"/>
                    <a:pt x="5072" y="1426"/>
                  </a:cubicBezTo>
                  <a:cubicBezTo>
                    <a:pt x="5064" y="1426"/>
                    <a:pt x="5058" y="1426"/>
                    <a:pt x="5055" y="1424"/>
                  </a:cubicBezTo>
                  <a:cubicBezTo>
                    <a:pt x="4976" y="1391"/>
                    <a:pt x="4268" y="418"/>
                    <a:pt x="3966" y="1"/>
                  </a:cubicBezTo>
                  <a:close/>
                </a:path>
              </a:pathLst>
            </a:custGeom>
            <a:solidFill>
              <a:schemeClr val="accent5"/>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234481493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Numbers and text 1">
  <p:cSld name="Numbers and text 1">
    <p:spTree>
      <p:nvGrpSpPr>
        <p:cNvPr id="1" name="Shape 669"/>
        <p:cNvGrpSpPr/>
        <p:nvPr/>
      </p:nvGrpSpPr>
      <p:grpSpPr>
        <a:xfrm>
          <a:off x="0" y="0"/>
          <a:ext cx="0" cy="0"/>
          <a:chOff x="0" y="0"/>
          <a:chExt cx="0" cy="0"/>
        </a:xfrm>
      </p:grpSpPr>
      <p:grpSp>
        <p:nvGrpSpPr>
          <p:cNvPr id="670" name="Google Shape;670;p31"/>
          <p:cNvGrpSpPr/>
          <p:nvPr/>
        </p:nvGrpSpPr>
        <p:grpSpPr>
          <a:xfrm>
            <a:off x="9022400" y="-152800"/>
            <a:ext cx="3247461" cy="3562445"/>
            <a:chOff x="6766800" y="-114600"/>
            <a:chExt cx="2435596" cy="2671834"/>
          </a:xfrm>
        </p:grpSpPr>
        <p:sp>
          <p:nvSpPr>
            <p:cNvPr id="671" name="Google Shape;671;p31"/>
            <p:cNvSpPr/>
            <p:nvPr/>
          </p:nvSpPr>
          <p:spPr>
            <a:xfrm>
              <a:off x="8534316" y="-114600"/>
              <a:ext cx="668080" cy="2671834"/>
            </a:xfrm>
            <a:custGeom>
              <a:avLst/>
              <a:gdLst/>
              <a:ahLst/>
              <a:cxnLst/>
              <a:rect l="l" t="t" r="r" b="b"/>
              <a:pathLst>
                <a:path w="6886" h="27539" extrusionOk="0">
                  <a:moveTo>
                    <a:pt x="4880" y="1"/>
                  </a:moveTo>
                  <a:cubicBezTo>
                    <a:pt x="4613" y="1"/>
                    <a:pt x="4312" y="76"/>
                    <a:pt x="3977" y="244"/>
                  </a:cubicBezTo>
                  <a:cubicBezTo>
                    <a:pt x="2457" y="1008"/>
                    <a:pt x="1788" y="3087"/>
                    <a:pt x="1400" y="4606"/>
                  </a:cubicBezTo>
                  <a:cubicBezTo>
                    <a:pt x="377" y="8598"/>
                    <a:pt x="0" y="12799"/>
                    <a:pt x="748" y="16852"/>
                  </a:cubicBezTo>
                  <a:cubicBezTo>
                    <a:pt x="1496" y="20903"/>
                    <a:pt x="3420" y="24798"/>
                    <a:pt x="6497" y="27539"/>
                  </a:cubicBezTo>
                  <a:cubicBezTo>
                    <a:pt x="6886" y="26071"/>
                    <a:pt x="6881" y="24532"/>
                    <a:pt x="6874" y="23015"/>
                  </a:cubicBezTo>
                  <a:cubicBezTo>
                    <a:pt x="6845" y="16464"/>
                    <a:pt x="6814" y="9912"/>
                    <a:pt x="6785" y="3359"/>
                  </a:cubicBezTo>
                  <a:cubicBezTo>
                    <a:pt x="6779" y="2038"/>
                    <a:pt x="6277" y="1"/>
                    <a:pt x="4880" y="1"/>
                  </a:cubicBezTo>
                  <a:close/>
                </a:path>
              </a:pathLst>
            </a:custGeom>
            <a:solidFill>
              <a:schemeClr val="dk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72" name="Google Shape;672;p31"/>
            <p:cNvSpPr/>
            <p:nvPr/>
          </p:nvSpPr>
          <p:spPr>
            <a:xfrm>
              <a:off x="7004575" y="947275"/>
              <a:ext cx="126025" cy="100300"/>
            </a:xfrm>
            <a:custGeom>
              <a:avLst/>
              <a:gdLst/>
              <a:ahLst/>
              <a:cxnLst/>
              <a:rect l="l" t="t" r="r" b="b"/>
              <a:pathLst>
                <a:path w="5041" h="4012" extrusionOk="0">
                  <a:moveTo>
                    <a:pt x="0" y="59"/>
                  </a:moveTo>
                  <a:lnTo>
                    <a:pt x="0" y="59"/>
                  </a:lnTo>
                  <a:cubicBezTo>
                    <a:pt x="0" y="60"/>
                    <a:pt x="0" y="60"/>
                    <a:pt x="0" y="60"/>
                  </a:cubicBezTo>
                  <a:lnTo>
                    <a:pt x="0" y="60"/>
                  </a:lnTo>
                  <a:cubicBezTo>
                    <a:pt x="0" y="60"/>
                    <a:pt x="0" y="60"/>
                    <a:pt x="0" y="59"/>
                  </a:cubicBezTo>
                  <a:close/>
                  <a:moveTo>
                    <a:pt x="3325" y="0"/>
                  </a:moveTo>
                  <a:cubicBezTo>
                    <a:pt x="3037" y="215"/>
                    <a:pt x="2286" y="971"/>
                    <a:pt x="1944" y="971"/>
                  </a:cubicBezTo>
                  <a:cubicBezTo>
                    <a:pt x="1917" y="971"/>
                    <a:pt x="1892" y="967"/>
                    <a:pt x="1871" y="957"/>
                  </a:cubicBezTo>
                  <a:cubicBezTo>
                    <a:pt x="1551" y="807"/>
                    <a:pt x="108" y="194"/>
                    <a:pt x="0" y="60"/>
                  </a:cubicBezTo>
                  <a:lnTo>
                    <a:pt x="0" y="60"/>
                  </a:lnTo>
                  <a:cubicBezTo>
                    <a:pt x="420" y="590"/>
                    <a:pt x="843" y="1122"/>
                    <a:pt x="1263" y="1653"/>
                  </a:cubicBezTo>
                  <a:cubicBezTo>
                    <a:pt x="850" y="1919"/>
                    <a:pt x="455" y="2209"/>
                    <a:pt x="81" y="2528"/>
                  </a:cubicBezTo>
                  <a:cubicBezTo>
                    <a:pt x="612" y="2498"/>
                    <a:pt x="1709" y="2433"/>
                    <a:pt x="1986" y="2433"/>
                  </a:cubicBezTo>
                  <a:cubicBezTo>
                    <a:pt x="2021" y="2433"/>
                    <a:pt x="2043" y="2434"/>
                    <a:pt x="2049" y="2436"/>
                  </a:cubicBezTo>
                  <a:cubicBezTo>
                    <a:pt x="2124" y="2464"/>
                    <a:pt x="2928" y="3539"/>
                    <a:pt x="3280" y="4011"/>
                  </a:cubicBezTo>
                  <a:cubicBezTo>
                    <a:pt x="3216" y="3436"/>
                    <a:pt x="3223" y="2853"/>
                    <a:pt x="3300" y="2280"/>
                  </a:cubicBezTo>
                  <a:cubicBezTo>
                    <a:pt x="3876" y="2091"/>
                    <a:pt x="4454" y="1919"/>
                    <a:pt x="5040" y="1768"/>
                  </a:cubicBezTo>
                  <a:cubicBezTo>
                    <a:pt x="4549" y="1658"/>
                    <a:pt x="3473" y="1302"/>
                    <a:pt x="3437" y="1250"/>
                  </a:cubicBezTo>
                  <a:cubicBezTo>
                    <a:pt x="3402" y="1201"/>
                    <a:pt x="3348" y="360"/>
                    <a:pt x="3325" y="0"/>
                  </a:cubicBezTo>
                  <a:close/>
                </a:path>
              </a:pathLst>
            </a:custGeom>
            <a:solidFill>
              <a:schemeClr val="accent6"/>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73" name="Google Shape;673;p31"/>
            <p:cNvSpPr/>
            <p:nvPr/>
          </p:nvSpPr>
          <p:spPr>
            <a:xfrm>
              <a:off x="7026925" y="801825"/>
              <a:ext cx="165425" cy="122225"/>
            </a:xfrm>
            <a:custGeom>
              <a:avLst/>
              <a:gdLst/>
              <a:ahLst/>
              <a:cxnLst/>
              <a:rect l="l" t="t" r="r" b="b"/>
              <a:pathLst>
                <a:path w="6617" h="4889" extrusionOk="0">
                  <a:moveTo>
                    <a:pt x="1" y="1030"/>
                  </a:moveTo>
                  <a:lnTo>
                    <a:pt x="1" y="1030"/>
                  </a:lnTo>
                  <a:cubicBezTo>
                    <a:pt x="1" y="1030"/>
                    <a:pt x="1" y="1030"/>
                    <a:pt x="2" y="1031"/>
                  </a:cubicBezTo>
                  <a:lnTo>
                    <a:pt x="2" y="1031"/>
                  </a:lnTo>
                  <a:cubicBezTo>
                    <a:pt x="1" y="1030"/>
                    <a:pt x="1" y="1030"/>
                    <a:pt x="1" y="1030"/>
                  </a:cubicBezTo>
                  <a:close/>
                  <a:moveTo>
                    <a:pt x="4024" y="0"/>
                  </a:moveTo>
                  <a:cubicBezTo>
                    <a:pt x="3722" y="362"/>
                    <a:pt x="2975" y="1586"/>
                    <a:pt x="2570" y="1586"/>
                  </a:cubicBezTo>
                  <a:cubicBezTo>
                    <a:pt x="2557" y="1586"/>
                    <a:pt x="2545" y="1585"/>
                    <a:pt x="2533" y="1582"/>
                  </a:cubicBezTo>
                  <a:cubicBezTo>
                    <a:pt x="2101" y="1492"/>
                    <a:pt x="175" y="1165"/>
                    <a:pt x="2" y="1031"/>
                  </a:cubicBezTo>
                  <a:lnTo>
                    <a:pt x="2" y="1031"/>
                  </a:lnTo>
                  <a:cubicBezTo>
                    <a:pt x="667" y="1555"/>
                    <a:pt x="1331" y="2078"/>
                    <a:pt x="1997" y="2603"/>
                  </a:cubicBezTo>
                  <a:cubicBezTo>
                    <a:pt x="1569" y="3043"/>
                    <a:pt x="1173" y="3512"/>
                    <a:pt x="810" y="4007"/>
                  </a:cubicBezTo>
                  <a:lnTo>
                    <a:pt x="810" y="4007"/>
                  </a:lnTo>
                  <a:cubicBezTo>
                    <a:pt x="1519" y="3793"/>
                    <a:pt x="3071" y="3328"/>
                    <a:pt x="3173" y="3328"/>
                  </a:cubicBezTo>
                  <a:cubicBezTo>
                    <a:pt x="3174" y="3328"/>
                    <a:pt x="3175" y="3328"/>
                    <a:pt x="3176" y="3328"/>
                  </a:cubicBezTo>
                  <a:cubicBezTo>
                    <a:pt x="3274" y="3339"/>
                    <a:pt x="4561" y="4416"/>
                    <a:pt x="5126" y="4888"/>
                  </a:cubicBezTo>
                  <a:cubicBezTo>
                    <a:pt x="4883" y="4208"/>
                    <a:pt x="4723" y="3498"/>
                    <a:pt x="4651" y="2779"/>
                  </a:cubicBezTo>
                  <a:cubicBezTo>
                    <a:pt x="5294" y="2382"/>
                    <a:pt x="5951" y="2006"/>
                    <a:pt x="6617" y="1654"/>
                  </a:cubicBezTo>
                  <a:lnTo>
                    <a:pt x="6617" y="1654"/>
                  </a:lnTo>
                  <a:cubicBezTo>
                    <a:pt x="6599" y="1654"/>
                    <a:pt x="6581" y="1654"/>
                    <a:pt x="6562" y="1654"/>
                  </a:cubicBezTo>
                  <a:cubicBezTo>
                    <a:pt x="5911" y="1654"/>
                    <a:pt x="4578" y="1538"/>
                    <a:pt x="4520" y="1487"/>
                  </a:cubicBezTo>
                  <a:cubicBezTo>
                    <a:pt x="4464" y="1438"/>
                    <a:pt x="4155" y="432"/>
                    <a:pt x="4024" y="0"/>
                  </a:cubicBezTo>
                  <a:close/>
                </a:path>
              </a:pathLst>
            </a:custGeom>
            <a:solidFill>
              <a:schemeClr val="accent6"/>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74" name="Google Shape;674;p31"/>
            <p:cNvSpPr/>
            <p:nvPr/>
          </p:nvSpPr>
          <p:spPr>
            <a:xfrm>
              <a:off x="6766800" y="596725"/>
              <a:ext cx="165425" cy="122225"/>
            </a:xfrm>
            <a:custGeom>
              <a:avLst/>
              <a:gdLst/>
              <a:ahLst/>
              <a:cxnLst/>
              <a:rect l="l" t="t" r="r" b="b"/>
              <a:pathLst>
                <a:path w="6617" h="4889" extrusionOk="0">
                  <a:moveTo>
                    <a:pt x="0" y="1030"/>
                  </a:moveTo>
                  <a:cubicBezTo>
                    <a:pt x="0" y="1030"/>
                    <a:pt x="1" y="1031"/>
                    <a:pt x="1" y="1031"/>
                  </a:cubicBezTo>
                  <a:lnTo>
                    <a:pt x="1" y="1031"/>
                  </a:lnTo>
                  <a:cubicBezTo>
                    <a:pt x="1" y="1031"/>
                    <a:pt x="0" y="1030"/>
                    <a:pt x="0" y="1030"/>
                  </a:cubicBezTo>
                  <a:close/>
                  <a:moveTo>
                    <a:pt x="4022" y="1"/>
                  </a:moveTo>
                  <a:cubicBezTo>
                    <a:pt x="3721" y="362"/>
                    <a:pt x="2977" y="1586"/>
                    <a:pt x="2570" y="1586"/>
                  </a:cubicBezTo>
                  <a:cubicBezTo>
                    <a:pt x="2557" y="1586"/>
                    <a:pt x="2545" y="1585"/>
                    <a:pt x="2533" y="1582"/>
                  </a:cubicBezTo>
                  <a:cubicBezTo>
                    <a:pt x="2100" y="1492"/>
                    <a:pt x="173" y="1165"/>
                    <a:pt x="1" y="1031"/>
                  </a:cubicBezTo>
                  <a:lnTo>
                    <a:pt x="1" y="1031"/>
                  </a:lnTo>
                  <a:cubicBezTo>
                    <a:pt x="665" y="1555"/>
                    <a:pt x="1331" y="2079"/>
                    <a:pt x="1995" y="2603"/>
                  </a:cubicBezTo>
                  <a:cubicBezTo>
                    <a:pt x="1569" y="3043"/>
                    <a:pt x="1172" y="3512"/>
                    <a:pt x="808" y="4007"/>
                  </a:cubicBezTo>
                  <a:cubicBezTo>
                    <a:pt x="1518" y="3793"/>
                    <a:pt x="3069" y="3328"/>
                    <a:pt x="3171" y="3328"/>
                  </a:cubicBezTo>
                  <a:cubicBezTo>
                    <a:pt x="3172" y="3328"/>
                    <a:pt x="3173" y="3328"/>
                    <a:pt x="3174" y="3328"/>
                  </a:cubicBezTo>
                  <a:cubicBezTo>
                    <a:pt x="3273" y="3340"/>
                    <a:pt x="4560" y="4415"/>
                    <a:pt x="5125" y="4888"/>
                  </a:cubicBezTo>
                  <a:cubicBezTo>
                    <a:pt x="4882" y="4208"/>
                    <a:pt x="4723" y="3498"/>
                    <a:pt x="4651" y="2779"/>
                  </a:cubicBezTo>
                  <a:cubicBezTo>
                    <a:pt x="5294" y="2382"/>
                    <a:pt x="5949" y="2007"/>
                    <a:pt x="6616" y="1654"/>
                  </a:cubicBezTo>
                  <a:lnTo>
                    <a:pt x="6616" y="1654"/>
                  </a:lnTo>
                  <a:cubicBezTo>
                    <a:pt x="6599" y="1654"/>
                    <a:pt x="6580" y="1655"/>
                    <a:pt x="6561" y="1655"/>
                  </a:cubicBezTo>
                  <a:cubicBezTo>
                    <a:pt x="5910" y="1655"/>
                    <a:pt x="4577" y="1538"/>
                    <a:pt x="4518" y="1487"/>
                  </a:cubicBezTo>
                  <a:cubicBezTo>
                    <a:pt x="4464" y="1439"/>
                    <a:pt x="4153" y="432"/>
                    <a:pt x="4022" y="1"/>
                  </a:cubicBezTo>
                  <a:close/>
                </a:path>
              </a:pathLst>
            </a:custGeom>
            <a:solidFill>
              <a:schemeClr val="accent6"/>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675" name="Google Shape;675;p31"/>
            <p:cNvGrpSpPr/>
            <p:nvPr/>
          </p:nvGrpSpPr>
          <p:grpSpPr>
            <a:xfrm>
              <a:off x="7415750" y="95500"/>
              <a:ext cx="1008255" cy="1008791"/>
              <a:chOff x="4238100" y="338250"/>
              <a:chExt cx="1008255" cy="1008791"/>
            </a:xfrm>
          </p:grpSpPr>
          <p:sp>
            <p:nvSpPr>
              <p:cNvPr id="676" name="Google Shape;676;p31"/>
              <p:cNvSpPr/>
              <p:nvPr/>
            </p:nvSpPr>
            <p:spPr>
              <a:xfrm>
                <a:off x="4585934" y="338250"/>
                <a:ext cx="254594" cy="492859"/>
              </a:xfrm>
              <a:custGeom>
                <a:avLst/>
                <a:gdLst/>
                <a:ahLst/>
                <a:cxnLst/>
                <a:rect l="l" t="t" r="r" b="b"/>
                <a:pathLst>
                  <a:path w="4074" h="7887" extrusionOk="0">
                    <a:moveTo>
                      <a:pt x="1998" y="1"/>
                    </a:moveTo>
                    <a:cubicBezTo>
                      <a:pt x="1934" y="1"/>
                      <a:pt x="1870" y="7"/>
                      <a:pt x="1807" y="21"/>
                    </a:cubicBezTo>
                    <a:cubicBezTo>
                      <a:pt x="1519" y="81"/>
                      <a:pt x="1278" y="278"/>
                      <a:pt x="1079" y="495"/>
                    </a:cubicBezTo>
                    <a:cubicBezTo>
                      <a:pt x="212" y="1440"/>
                      <a:pt x="1" y="2859"/>
                      <a:pt x="291" y="4106"/>
                    </a:cubicBezTo>
                    <a:cubicBezTo>
                      <a:pt x="475" y="4890"/>
                      <a:pt x="836" y="5613"/>
                      <a:pt x="1279" y="6283"/>
                    </a:cubicBezTo>
                    <a:cubicBezTo>
                      <a:pt x="1516" y="6641"/>
                      <a:pt x="1949" y="7592"/>
                      <a:pt x="2336" y="7796"/>
                    </a:cubicBezTo>
                    <a:cubicBezTo>
                      <a:pt x="2454" y="7858"/>
                      <a:pt x="2564" y="7887"/>
                      <a:pt x="2668" y="7887"/>
                    </a:cubicBezTo>
                    <a:cubicBezTo>
                      <a:pt x="3539" y="7887"/>
                      <a:pt x="3930" y="5894"/>
                      <a:pt x="3977" y="5278"/>
                    </a:cubicBezTo>
                    <a:cubicBezTo>
                      <a:pt x="4073" y="3985"/>
                      <a:pt x="3898" y="2675"/>
                      <a:pt x="3462" y="1454"/>
                    </a:cubicBezTo>
                    <a:cubicBezTo>
                      <a:pt x="3330" y="1078"/>
                      <a:pt x="3164" y="700"/>
                      <a:pt x="2887" y="412"/>
                    </a:cubicBezTo>
                    <a:cubicBezTo>
                      <a:pt x="2655" y="171"/>
                      <a:pt x="2328" y="1"/>
                      <a:pt x="1998"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77" name="Google Shape;677;p31"/>
              <p:cNvSpPr/>
              <p:nvPr/>
            </p:nvSpPr>
            <p:spPr>
              <a:xfrm>
                <a:off x="4592745" y="844996"/>
                <a:ext cx="273030" cy="502045"/>
              </a:xfrm>
              <a:custGeom>
                <a:avLst/>
                <a:gdLst/>
                <a:ahLst/>
                <a:cxnLst/>
                <a:rect l="l" t="t" r="r" b="b"/>
                <a:pathLst>
                  <a:path w="4369" h="8034" extrusionOk="0">
                    <a:moveTo>
                      <a:pt x="2109" y="1"/>
                    </a:moveTo>
                    <a:cubicBezTo>
                      <a:pt x="2055" y="1"/>
                      <a:pt x="2000" y="6"/>
                      <a:pt x="1944" y="16"/>
                    </a:cubicBezTo>
                    <a:cubicBezTo>
                      <a:pt x="1059" y="180"/>
                      <a:pt x="434" y="1502"/>
                      <a:pt x="250" y="2258"/>
                    </a:cubicBezTo>
                    <a:cubicBezTo>
                      <a:pt x="1" y="3272"/>
                      <a:pt x="99" y="4335"/>
                      <a:pt x="195" y="5374"/>
                    </a:cubicBezTo>
                    <a:cubicBezTo>
                      <a:pt x="274" y="6201"/>
                      <a:pt x="375" y="7084"/>
                      <a:pt x="913" y="7715"/>
                    </a:cubicBezTo>
                    <a:cubicBezTo>
                      <a:pt x="1020" y="7843"/>
                      <a:pt x="1151" y="7960"/>
                      <a:pt x="1311" y="8009"/>
                    </a:cubicBezTo>
                    <a:cubicBezTo>
                      <a:pt x="1371" y="8026"/>
                      <a:pt x="1432" y="8033"/>
                      <a:pt x="1495" y="8033"/>
                    </a:cubicBezTo>
                    <a:cubicBezTo>
                      <a:pt x="1577" y="8033"/>
                      <a:pt x="1660" y="8021"/>
                      <a:pt x="1741" y="8004"/>
                    </a:cubicBezTo>
                    <a:cubicBezTo>
                      <a:pt x="2689" y="7805"/>
                      <a:pt x="3402" y="6985"/>
                      <a:pt x="3777" y="6092"/>
                    </a:cubicBezTo>
                    <a:cubicBezTo>
                      <a:pt x="4368" y="4684"/>
                      <a:pt x="4272" y="3043"/>
                      <a:pt x="3692" y="1628"/>
                    </a:cubicBezTo>
                    <a:cubicBezTo>
                      <a:pt x="3437" y="1004"/>
                      <a:pt x="2873" y="1"/>
                      <a:pt x="2109"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78" name="Google Shape;678;p31"/>
              <p:cNvSpPr/>
              <p:nvPr/>
            </p:nvSpPr>
            <p:spPr>
              <a:xfrm>
                <a:off x="4238100" y="790504"/>
                <a:ext cx="478443" cy="286204"/>
              </a:xfrm>
              <a:custGeom>
                <a:avLst/>
                <a:gdLst/>
                <a:ahLst/>
                <a:cxnLst/>
                <a:rect l="l" t="t" r="r" b="b"/>
                <a:pathLst>
                  <a:path w="7656" h="4580" extrusionOk="0">
                    <a:moveTo>
                      <a:pt x="5835" y="0"/>
                    </a:moveTo>
                    <a:cubicBezTo>
                      <a:pt x="5338" y="0"/>
                      <a:pt x="4861" y="62"/>
                      <a:pt x="4618" y="115"/>
                    </a:cubicBezTo>
                    <a:cubicBezTo>
                      <a:pt x="3351" y="387"/>
                      <a:pt x="2143" y="929"/>
                      <a:pt x="1096" y="1691"/>
                    </a:cubicBezTo>
                    <a:cubicBezTo>
                      <a:pt x="772" y="1925"/>
                      <a:pt x="457" y="2190"/>
                      <a:pt x="260" y="2536"/>
                    </a:cubicBezTo>
                    <a:cubicBezTo>
                      <a:pt x="62" y="2884"/>
                      <a:pt x="0" y="3332"/>
                      <a:pt x="190" y="3684"/>
                    </a:cubicBezTo>
                    <a:cubicBezTo>
                      <a:pt x="331" y="3943"/>
                      <a:pt x="587" y="4118"/>
                      <a:pt x="851" y="4248"/>
                    </a:cubicBezTo>
                    <a:cubicBezTo>
                      <a:pt x="1318" y="4476"/>
                      <a:pt x="1829" y="4579"/>
                      <a:pt x="2345" y="4579"/>
                    </a:cubicBezTo>
                    <a:cubicBezTo>
                      <a:pt x="3104" y="4579"/>
                      <a:pt x="3875" y="4356"/>
                      <a:pt x="4538" y="3980"/>
                    </a:cubicBezTo>
                    <a:cubicBezTo>
                      <a:pt x="5237" y="3582"/>
                      <a:pt x="5828" y="3030"/>
                      <a:pt x="6345" y="2418"/>
                    </a:cubicBezTo>
                    <a:cubicBezTo>
                      <a:pt x="6622" y="2091"/>
                      <a:pt x="7410" y="1406"/>
                      <a:pt x="7496" y="976"/>
                    </a:cubicBezTo>
                    <a:cubicBezTo>
                      <a:pt x="7655" y="194"/>
                      <a:pt x="6713" y="0"/>
                      <a:pt x="5835"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79" name="Google Shape;679;p31"/>
              <p:cNvSpPr/>
              <p:nvPr/>
            </p:nvSpPr>
            <p:spPr>
              <a:xfrm>
                <a:off x="4753164" y="535037"/>
                <a:ext cx="493191" cy="319136"/>
              </a:xfrm>
              <a:custGeom>
                <a:avLst/>
                <a:gdLst/>
                <a:ahLst/>
                <a:cxnLst/>
                <a:rect l="l" t="t" r="r" b="b"/>
                <a:pathLst>
                  <a:path w="7892" h="5107" extrusionOk="0">
                    <a:moveTo>
                      <a:pt x="5419" y="0"/>
                    </a:moveTo>
                    <a:cubicBezTo>
                      <a:pt x="5275" y="0"/>
                      <a:pt x="5132" y="8"/>
                      <a:pt x="4991" y="22"/>
                    </a:cubicBezTo>
                    <a:cubicBezTo>
                      <a:pt x="3472" y="181"/>
                      <a:pt x="2080" y="1058"/>
                      <a:pt x="1121" y="2244"/>
                    </a:cubicBezTo>
                    <a:cubicBezTo>
                      <a:pt x="668" y="2805"/>
                      <a:pt x="1" y="3885"/>
                      <a:pt x="549" y="4554"/>
                    </a:cubicBezTo>
                    <a:cubicBezTo>
                      <a:pt x="889" y="4970"/>
                      <a:pt x="1546" y="5107"/>
                      <a:pt x="2181" y="5107"/>
                    </a:cubicBezTo>
                    <a:cubicBezTo>
                      <a:pt x="2609" y="5107"/>
                      <a:pt x="3027" y="5045"/>
                      <a:pt x="3330" y="4963"/>
                    </a:cubicBezTo>
                    <a:cubicBezTo>
                      <a:pt x="4338" y="4695"/>
                      <a:pt x="5222" y="4098"/>
                      <a:pt x="6088" y="3510"/>
                    </a:cubicBezTo>
                    <a:cubicBezTo>
                      <a:pt x="6774" y="3044"/>
                      <a:pt x="7498" y="2530"/>
                      <a:pt x="7793" y="1754"/>
                    </a:cubicBezTo>
                    <a:cubicBezTo>
                      <a:pt x="7852" y="1597"/>
                      <a:pt x="7891" y="1426"/>
                      <a:pt x="7858" y="1263"/>
                    </a:cubicBezTo>
                    <a:cubicBezTo>
                      <a:pt x="7826" y="1121"/>
                      <a:pt x="7741" y="999"/>
                      <a:pt x="7647" y="887"/>
                    </a:cubicBezTo>
                    <a:cubicBezTo>
                      <a:pt x="7109" y="260"/>
                      <a:pt x="6256" y="0"/>
                      <a:pt x="5419"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80" name="Google Shape;680;p31"/>
              <p:cNvSpPr/>
              <p:nvPr/>
            </p:nvSpPr>
            <p:spPr>
              <a:xfrm>
                <a:off x="4733854" y="824999"/>
                <a:ext cx="478568" cy="321199"/>
              </a:xfrm>
              <a:custGeom>
                <a:avLst/>
                <a:gdLst/>
                <a:ahLst/>
                <a:cxnLst/>
                <a:rect l="l" t="t" r="r" b="b"/>
                <a:pathLst>
                  <a:path w="7658" h="5140" extrusionOk="0">
                    <a:moveTo>
                      <a:pt x="1532" y="1"/>
                    </a:moveTo>
                    <a:cubicBezTo>
                      <a:pt x="1381" y="1"/>
                      <a:pt x="1248" y="16"/>
                      <a:pt x="1151" y="57"/>
                    </a:cubicBezTo>
                    <a:cubicBezTo>
                      <a:pt x="1" y="549"/>
                      <a:pt x="1574" y="2444"/>
                      <a:pt x="2074" y="2918"/>
                    </a:cubicBezTo>
                    <a:cubicBezTo>
                      <a:pt x="3017" y="3808"/>
                      <a:pt x="4146" y="4497"/>
                      <a:pt x="5369" y="4925"/>
                    </a:cubicBezTo>
                    <a:cubicBezTo>
                      <a:pt x="5698" y="5042"/>
                      <a:pt x="6041" y="5140"/>
                      <a:pt x="6389" y="5140"/>
                    </a:cubicBezTo>
                    <a:cubicBezTo>
                      <a:pt x="6439" y="5140"/>
                      <a:pt x="6490" y="5138"/>
                      <a:pt x="6541" y="5134"/>
                    </a:cubicBezTo>
                    <a:cubicBezTo>
                      <a:pt x="6939" y="5100"/>
                      <a:pt x="7343" y="4896"/>
                      <a:pt x="7526" y="4541"/>
                    </a:cubicBezTo>
                    <a:cubicBezTo>
                      <a:pt x="7658" y="4278"/>
                      <a:pt x="7658" y="3967"/>
                      <a:pt x="7615" y="3677"/>
                    </a:cubicBezTo>
                    <a:cubicBezTo>
                      <a:pt x="7425" y="2407"/>
                      <a:pt x="6457" y="1350"/>
                      <a:pt x="5304" y="791"/>
                    </a:cubicBezTo>
                    <a:cubicBezTo>
                      <a:pt x="4579" y="441"/>
                      <a:pt x="3788" y="266"/>
                      <a:pt x="2992" y="190"/>
                    </a:cubicBezTo>
                    <a:cubicBezTo>
                      <a:pt x="2669" y="158"/>
                      <a:pt x="2008" y="1"/>
                      <a:pt x="1532"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81" name="Google Shape;681;p31"/>
              <p:cNvSpPr/>
              <p:nvPr/>
            </p:nvSpPr>
            <p:spPr>
              <a:xfrm>
                <a:off x="4301405" y="490418"/>
                <a:ext cx="434323" cy="386563"/>
              </a:xfrm>
              <a:custGeom>
                <a:avLst/>
                <a:gdLst/>
                <a:ahLst/>
                <a:cxnLst/>
                <a:rect l="l" t="t" r="r" b="b"/>
                <a:pathLst>
                  <a:path w="6950" h="6186" extrusionOk="0">
                    <a:moveTo>
                      <a:pt x="1243" y="1"/>
                    </a:moveTo>
                    <a:cubicBezTo>
                      <a:pt x="1225" y="1"/>
                      <a:pt x="1207" y="1"/>
                      <a:pt x="1189" y="2"/>
                    </a:cubicBezTo>
                    <a:cubicBezTo>
                      <a:pt x="1022" y="5"/>
                      <a:pt x="849" y="33"/>
                      <a:pt x="710" y="127"/>
                    </a:cubicBezTo>
                    <a:cubicBezTo>
                      <a:pt x="592" y="210"/>
                      <a:pt x="508" y="335"/>
                      <a:pt x="442" y="463"/>
                    </a:cubicBezTo>
                    <a:cubicBezTo>
                      <a:pt x="1" y="1326"/>
                      <a:pt x="189" y="2396"/>
                      <a:pt x="648" y="3250"/>
                    </a:cubicBezTo>
                    <a:cubicBezTo>
                      <a:pt x="1368" y="4596"/>
                      <a:pt x="2706" y="5552"/>
                      <a:pt x="4168" y="5992"/>
                    </a:cubicBezTo>
                    <a:cubicBezTo>
                      <a:pt x="4488" y="6089"/>
                      <a:pt x="4928" y="6185"/>
                      <a:pt x="5350" y="6185"/>
                    </a:cubicBezTo>
                    <a:cubicBezTo>
                      <a:pt x="5839" y="6185"/>
                      <a:pt x="6303" y="6056"/>
                      <a:pt x="6524" y="5647"/>
                    </a:cubicBezTo>
                    <a:cubicBezTo>
                      <a:pt x="6949" y="4856"/>
                      <a:pt x="6317" y="3539"/>
                      <a:pt x="5846" y="2919"/>
                    </a:cubicBezTo>
                    <a:cubicBezTo>
                      <a:pt x="5215" y="2088"/>
                      <a:pt x="4326" y="1493"/>
                      <a:pt x="3459" y="916"/>
                    </a:cubicBezTo>
                    <a:cubicBezTo>
                      <a:pt x="2784" y="468"/>
                      <a:pt x="2050" y="1"/>
                      <a:pt x="1243"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82" name="Google Shape;682;p31"/>
              <p:cNvSpPr/>
              <p:nvPr/>
            </p:nvSpPr>
            <p:spPr>
              <a:xfrm>
                <a:off x="4451865" y="537332"/>
                <a:ext cx="582838" cy="569123"/>
              </a:xfrm>
              <a:custGeom>
                <a:avLst/>
                <a:gdLst/>
                <a:ahLst/>
                <a:cxnLst/>
                <a:rect l="l" t="t" r="r" b="b"/>
                <a:pathLst>
                  <a:path w="3180" h="3105" extrusionOk="0">
                    <a:moveTo>
                      <a:pt x="1786" y="1"/>
                    </a:moveTo>
                    <a:cubicBezTo>
                      <a:pt x="1060" y="1"/>
                      <a:pt x="280" y="550"/>
                      <a:pt x="104" y="1245"/>
                    </a:cubicBezTo>
                    <a:cubicBezTo>
                      <a:pt x="0" y="1664"/>
                      <a:pt x="86" y="2125"/>
                      <a:pt x="337" y="2476"/>
                    </a:cubicBezTo>
                    <a:cubicBezTo>
                      <a:pt x="618" y="2872"/>
                      <a:pt x="1104" y="3104"/>
                      <a:pt x="1589" y="3104"/>
                    </a:cubicBezTo>
                    <a:cubicBezTo>
                      <a:pt x="1713" y="3104"/>
                      <a:pt x="1837" y="3089"/>
                      <a:pt x="1957" y="3057"/>
                    </a:cubicBezTo>
                    <a:cubicBezTo>
                      <a:pt x="2547" y="2900"/>
                      <a:pt x="3014" y="2361"/>
                      <a:pt x="3092" y="1756"/>
                    </a:cubicBezTo>
                    <a:cubicBezTo>
                      <a:pt x="3180" y="1063"/>
                      <a:pt x="2659" y="56"/>
                      <a:pt x="1882" y="4"/>
                    </a:cubicBezTo>
                    <a:cubicBezTo>
                      <a:pt x="1850" y="2"/>
                      <a:pt x="1818" y="1"/>
                      <a:pt x="1786" y="1"/>
                    </a:cubicBezTo>
                    <a:close/>
                  </a:path>
                </a:pathLst>
              </a:custGeom>
              <a:solidFill>
                <a:schemeClr val="accent2"/>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83" name="Google Shape;683;p31"/>
              <p:cNvSpPr/>
              <p:nvPr/>
            </p:nvSpPr>
            <p:spPr>
              <a:xfrm>
                <a:off x="4525004" y="796067"/>
                <a:ext cx="73800" cy="73800"/>
              </a:xfrm>
              <a:prstGeom prst="ellipse">
                <a:avLst/>
              </a:prstGeom>
              <a:solidFill>
                <a:schemeClr val="lt2"/>
              </a:solid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84" name="Google Shape;684;p31"/>
              <p:cNvSpPr/>
              <p:nvPr/>
            </p:nvSpPr>
            <p:spPr>
              <a:xfrm>
                <a:off x="4873691" y="796067"/>
                <a:ext cx="73800" cy="73800"/>
              </a:xfrm>
              <a:prstGeom prst="ellipse">
                <a:avLst/>
              </a:prstGeom>
              <a:solidFill>
                <a:schemeClr val="lt2"/>
              </a:solid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85" name="Google Shape;685;p31"/>
              <p:cNvSpPr/>
              <p:nvPr/>
            </p:nvSpPr>
            <p:spPr>
              <a:xfrm rot="8100000">
                <a:off x="4649704" y="692150"/>
                <a:ext cx="173100" cy="173100"/>
              </a:xfrm>
              <a:prstGeom prst="arc">
                <a:avLst>
                  <a:gd name="adj1" fmla="val 16200000"/>
                  <a:gd name="adj2" fmla="val 0"/>
                </a:avLst>
              </a:prstGeom>
              <a:no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cxnSp>
        <p:nvCxnSpPr>
          <p:cNvPr id="686" name="Google Shape;686;p31"/>
          <p:cNvCxnSpPr/>
          <p:nvPr/>
        </p:nvCxnSpPr>
        <p:spPr>
          <a:xfrm>
            <a:off x="1112467" y="1574000"/>
            <a:ext cx="669200" cy="0"/>
          </a:xfrm>
          <a:prstGeom prst="straightConnector1">
            <a:avLst/>
          </a:prstGeom>
          <a:noFill/>
          <a:ln w="19050" cap="rnd" cmpd="sng">
            <a:solidFill>
              <a:schemeClr val="accent3"/>
            </a:solidFill>
            <a:prstDash val="dashDot"/>
            <a:round/>
            <a:headEnd type="none" w="med" len="med"/>
            <a:tailEnd type="none" w="med" len="med"/>
          </a:ln>
        </p:spPr>
      </p:cxnSp>
      <p:sp>
        <p:nvSpPr>
          <p:cNvPr id="687" name="Google Shape;687;p31"/>
          <p:cNvSpPr txBox="1">
            <a:spLocks noGrp="1"/>
          </p:cNvSpPr>
          <p:nvPr>
            <p:ph type="subTitle" idx="1"/>
          </p:nvPr>
        </p:nvSpPr>
        <p:spPr>
          <a:xfrm>
            <a:off x="960000" y="5491584"/>
            <a:ext cx="3115200" cy="646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2133"/>
              </a:spcBef>
              <a:spcAft>
                <a:spcPts val="0"/>
              </a:spcAft>
              <a:buSzPts val="1400"/>
              <a:buNone/>
              <a:defRPr/>
            </a:lvl3pPr>
            <a:lvl4pPr lvl="3" algn="ctr" rtl="0">
              <a:lnSpc>
                <a:spcPct val="100000"/>
              </a:lnSpc>
              <a:spcBef>
                <a:spcPts val="2133"/>
              </a:spcBef>
              <a:spcAft>
                <a:spcPts val="0"/>
              </a:spcAft>
              <a:buSzPts val="1400"/>
              <a:buNone/>
              <a:defRPr/>
            </a:lvl4pPr>
            <a:lvl5pPr lvl="4" algn="ctr" rtl="0">
              <a:lnSpc>
                <a:spcPct val="100000"/>
              </a:lnSpc>
              <a:spcBef>
                <a:spcPts val="2133"/>
              </a:spcBef>
              <a:spcAft>
                <a:spcPts val="0"/>
              </a:spcAft>
              <a:buSzPts val="1400"/>
              <a:buNone/>
              <a:defRPr/>
            </a:lvl5pPr>
            <a:lvl6pPr lvl="5" algn="ctr" rtl="0">
              <a:lnSpc>
                <a:spcPct val="100000"/>
              </a:lnSpc>
              <a:spcBef>
                <a:spcPts val="2133"/>
              </a:spcBef>
              <a:spcAft>
                <a:spcPts val="0"/>
              </a:spcAft>
              <a:buSzPts val="1400"/>
              <a:buNone/>
              <a:defRPr/>
            </a:lvl6pPr>
            <a:lvl7pPr lvl="6" algn="ctr" rtl="0">
              <a:lnSpc>
                <a:spcPct val="100000"/>
              </a:lnSpc>
              <a:spcBef>
                <a:spcPts val="2133"/>
              </a:spcBef>
              <a:spcAft>
                <a:spcPts val="0"/>
              </a:spcAft>
              <a:buSzPts val="1400"/>
              <a:buNone/>
              <a:defRPr/>
            </a:lvl7pPr>
            <a:lvl8pPr lvl="7" algn="ctr" rtl="0">
              <a:lnSpc>
                <a:spcPct val="100000"/>
              </a:lnSpc>
              <a:spcBef>
                <a:spcPts val="2133"/>
              </a:spcBef>
              <a:spcAft>
                <a:spcPts val="0"/>
              </a:spcAft>
              <a:buSzPts val="1400"/>
              <a:buNone/>
              <a:defRPr/>
            </a:lvl8pPr>
            <a:lvl9pPr lvl="8" algn="ctr" rtl="0">
              <a:lnSpc>
                <a:spcPct val="100000"/>
              </a:lnSpc>
              <a:spcBef>
                <a:spcPts val="2133"/>
              </a:spcBef>
              <a:spcAft>
                <a:spcPts val="2133"/>
              </a:spcAft>
              <a:buSzPts val="1400"/>
              <a:buNone/>
              <a:defRPr/>
            </a:lvl9pPr>
          </a:lstStyle>
          <a:p>
            <a:endParaRPr/>
          </a:p>
        </p:txBody>
      </p:sp>
      <p:sp>
        <p:nvSpPr>
          <p:cNvPr id="688" name="Google Shape;688;p31"/>
          <p:cNvSpPr txBox="1">
            <a:spLocks noGrp="1"/>
          </p:cNvSpPr>
          <p:nvPr>
            <p:ph type="subTitle" idx="2"/>
          </p:nvPr>
        </p:nvSpPr>
        <p:spPr>
          <a:xfrm>
            <a:off x="4538400" y="5491615"/>
            <a:ext cx="3115200" cy="646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2133"/>
              </a:spcBef>
              <a:spcAft>
                <a:spcPts val="0"/>
              </a:spcAft>
              <a:buSzPts val="1400"/>
              <a:buNone/>
              <a:defRPr/>
            </a:lvl3pPr>
            <a:lvl4pPr lvl="3" algn="ctr" rtl="0">
              <a:lnSpc>
                <a:spcPct val="100000"/>
              </a:lnSpc>
              <a:spcBef>
                <a:spcPts val="2133"/>
              </a:spcBef>
              <a:spcAft>
                <a:spcPts val="0"/>
              </a:spcAft>
              <a:buSzPts val="1400"/>
              <a:buNone/>
              <a:defRPr/>
            </a:lvl4pPr>
            <a:lvl5pPr lvl="4" algn="ctr" rtl="0">
              <a:lnSpc>
                <a:spcPct val="100000"/>
              </a:lnSpc>
              <a:spcBef>
                <a:spcPts val="2133"/>
              </a:spcBef>
              <a:spcAft>
                <a:spcPts val="0"/>
              </a:spcAft>
              <a:buSzPts val="1400"/>
              <a:buNone/>
              <a:defRPr/>
            </a:lvl5pPr>
            <a:lvl6pPr lvl="5" algn="ctr" rtl="0">
              <a:lnSpc>
                <a:spcPct val="100000"/>
              </a:lnSpc>
              <a:spcBef>
                <a:spcPts val="2133"/>
              </a:spcBef>
              <a:spcAft>
                <a:spcPts val="0"/>
              </a:spcAft>
              <a:buSzPts val="1400"/>
              <a:buNone/>
              <a:defRPr/>
            </a:lvl6pPr>
            <a:lvl7pPr lvl="6" algn="ctr" rtl="0">
              <a:lnSpc>
                <a:spcPct val="100000"/>
              </a:lnSpc>
              <a:spcBef>
                <a:spcPts val="2133"/>
              </a:spcBef>
              <a:spcAft>
                <a:spcPts val="0"/>
              </a:spcAft>
              <a:buSzPts val="1400"/>
              <a:buNone/>
              <a:defRPr/>
            </a:lvl7pPr>
            <a:lvl8pPr lvl="7" algn="ctr" rtl="0">
              <a:lnSpc>
                <a:spcPct val="100000"/>
              </a:lnSpc>
              <a:spcBef>
                <a:spcPts val="2133"/>
              </a:spcBef>
              <a:spcAft>
                <a:spcPts val="0"/>
              </a:spcAft>
              <a:buSzPts val="1400"/>
              <a:buNone/>
              <a:defRPr/>
            </a:lvl8pPr>
            <a:lvl9pPr lvl="8" algn="ctr" rtl="0">
              <a:lnSpc>
                <a:spcPct val="100000"/>
              </a:lnSpc>
              <a:spcBef>
                <a:spcPts val="2133"/>
              </a:spcBef>
              <a:spcAft>
                <a:spcPts val="2133"/>
              </a:spcAft>
              <a:buSzPts val="1400"/>
              <a:buNone/>
              <a:defRPr/>
            </a:lvl9pPr>
          </a:lstStyle>
          <a:p>
            <a:endParaRPr/>
          </a:p>
        </p:txBody>
      </p:sp>
      <p:sp>
        <p:nvSpPr>
          <p:cNvPr id="689" name="Google Shape;689;p31"/>
          <p:cNvSpPr txBox="1">
            <a:spLocks noGrp="1"/>
          </p:cNvSpPr>
          <p:nvPr>
            <p:ph type="subTitle" idx="3"/>
          </p:nvPr>
        </p:nvSpPr>
        <p:spPr>
          <a:xfrm>
            <a:off x="8116800" y="5491584"/>
            <a:ext cx="3115200" cy="646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2133"/>
              </a:spcBef>
              <a:spcAft>
                <a:spcPts val="0"/>
              </a:spcAft>
              <a:buSzPts val="1400"/>
              <a:buNone/>
              <a:defRPr/>
            </a:lvl3pPr>
            <a:lvl4pPr lvl="3" algn="ctr" rtl="0">
              <a:lnSpc>
                <a:spcPct val="100000"/>
              </a:lnSpc>
              <a:spcBef>
                <a:spcPts val="2133"/>
              </a:spcBef>
              <a:spcAft>
                <a:spcPts val="0"/>
              </a:spcAft>
              <a:buSzPts val="1400"/>
              <a:buNone/>
              <a:defRPr/>
            </a:lvl4pPr>
            <a:lvl5pPr lvl="4" algn="ctr" rtl="0">
              <a:lnSpc>
                <a:spcPct val="100000"/>
              </a:lnSpc>
              <a:spcBef>
                <a:spcPts val="2133"/>
              </a:spcBef>
              <a:spcAft>
                <a:spcPts val="0"/>
              </a:spcAft>
              <a:buSzPts val="1400"/>
              <a:buNone/>
              <a:defRPr/>
            </a:lvl5pPr>
            <a:lvl6pPr lvl="5" algn="ctr" rtl="0">
              <a:lnSpc>
                <a:spcPct val="100000"/>
              </a:lnSpc>
              <a:spcBef>
                <a:spcPts val="2133"/>
              </a:spcBef>
              <a:spcAft>
                <a:spcPts val="0"/>
              </a:spcAft>
              <a:buSzPts val="1400"/>
              <a:buNone/>
              <a:defRPr/>
            </a:lvl6pPr>
            <a:lvl7pPr lvl="6" algn="ctr" rtl="0">
              <a:lnSpc>
                <a:spcPct val="100000"/>
              </a:lnSpc>
              <a:spcBef>
                <a:spcPts val="2133"/>
              </a:spcBef>
              <a:spcAft>
                <a:spcPts val="0"/>
              </a:spcAft>
              <a:buSzPts val="1400"/>
              <a:buNone/>
              <a:defRPr/>
            </a:lvl7pPr>
            <a:lvl8pPr lvl="7" algn="ctr" rtl="0">
              <a:lnSpc>
                <a:spcPct val="100000"/>
              </a:lnSpc>
              <a:spcBef>
                <a:spcPts val="2133"/>
              </a:spcBef>
              <a:spcAft>
                <a:spcPts val="0"/>
              </a:spcAft>
              <a:buSzPts val="1400"/>
              <a:buNone/>
              <a:defRPr/>
            </a:lvl8pPr>
            <a:lvl9pPr lvl="8" algn="ctr" rtl="0">
              <a:lnSpc>
                <a:spcPct val="100000"/>
              </a:lnSpc>
              <a:spcBef>
                <a:spcPts val="2133"/>
              </a:spcBef>
              <a:spcAft>
                <a:spcPts val="2133"/>
              </a:spcAft>
              <a:buSzPts val="1400"/>
              <a:buNone/>
              <a:defRPr/>
            </a:lvl9pPr>
          </a:lstStyle>
          <a:p>
            <a:endParaRPr/>
          </a:p>
        </p:txBody>
      </p:sp>
      <p:sp>
        <p:nvSpPr>
          <p:cNvPr id="690" name="Google Shape;690;p31"/>
          <p:cNvSpPr txBox="1">
            <a:spLocks noGrp="1"/>
          </p:cNvSpPr>
          <p:nvPr>
            <p:ph type="title" hasCustomPrompt="1"/>
          </p:nvPr>
        </p:nvSpPr>
        <p:spPr>
          <a:xfrm>
            <a:off x="960000" y="4709567"/>
            <a:ext cx="3115200" cy="70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000"/>
              <a:buNone/>
              <a:defRPr sz="3333" b="1"/>
            </a:lvl1pPr>
            <a:lvl2pPr lvl="1" algn="ctr" rtl="0">
              <a:spcBef>
                <a:spcPts val="0"/>
              </a:spcBef>
              <a:spcAft>
                <a:spcPts val="0"/>
              </a:spcAft>
              <a:buSzPts val="6200"/>
              <a:buNone/>
              <a:defRPr sz="8266"/>
            </a:lvl2pPr>
            <a:lvl3pPr lvl="2" algn="ctr" rtl="0">
              <a:spcBef>
                <a:spcPts val="0"/>
              </a:spcBef>
              <a:spcAft>
                <a:spcPts val="0"/>
              </a:spcAft>
              <a:buSzPts val="6200"/>
              <a:buNone/>
              <a:defRPr sz="8266"/>
            </a:lvl3pPr>
            <a:lvl4pPr lvl="3" algn="ctr" rtl="0">
              <a:spcBef>
                <a:spcPts val="0"/>
              </a:spcBef>
              <a:spcAft>
                <a:spcPts val="0"/>
              </a:spcAft>
              <a:buSzPts val="6200"/>
              <a:buNone/>
              <a:defRPr sz="8266"/>
            </a:lvl4pPr>
            <a:lvl5pPr lvl="4" algn="ctr" rtl="0">
              <a:spcBef>
                <a:spcPts val="0"/>
              </a:spcBef>
              <a:spcAft>
                <a:spcPts val="0"/>
              </a:spcAft>
              <a:buSzPts val="6200"/>
              <a:buNone/>
              <a:defRPr sz="8266"/>
            </a:lvl5pPr>
            <a:lvl6pPr lvl="5" algn="ctr" rtl="0">
              <a:spcBef>
                <a:spcPts val="0"/>
              </a:spcBef>
              <a:spcAft>
                <a:spcPts val="0"/>
              </a:spcAft>
              <a:buSzPts val="6200"/>
              <a:buNone/>
              <a:defRPr sz="8266"/>
            </a:lvl6pPr>
            <a:lvl7pPr lvl="6" algn="ctr" rtl="0">
              <a:spcBef>
                <a:spcPts val="0"/>
              </a:spcBef>
              <a:spcAft>
                <a:spcPts val="0"/>
              </a:spcAft>
              <a:buSzPts val="6200"/>
              <a:buNone/>
              <a:defRPr sz="8266"/>
            </a:lvl7pPr>
            <a:lvl8pPr lvl="7" algn="ctr" rtl="0">
              <a:spcBef>
                <a:spcPts val="0"/>
              </a:spcBef>
              <a:spcAft>
                <a:spcPts val="0"/>
              </a:spcAft>
              <a:buSzPts val="6200"/>
              <a:buNone/>
              <a:defRPr sz="8266"/>
            </a:lvl8pPr>
            <a:lvl9pPr lvl="8" algn="ctr" rtl="0">
              <a:spcBef>
                <a:spcPts val="0"/>
              </a:spcBef>
              <a:spcAft>
                <a:spcPts val="0"/>
              </a:spcAft>
              <a:buSzPts val="6200"/>
              <a:buNone/>
              <a:defRPr sz="8266"/>
            </a:lvl9pPr>
          </a:lstStyle>
          <a:p>
            <a:r>
              <a:t>xx%</a:t>
            </a:r>
          </a:p>
        </p:txBody>
      </p:sp>
      <p:sp>
        <p:nvSpPr>
          <p:cNvPr id="691" name="Google Shape;691;p31"/>
          <p:cNvSpPr txBox="1">
            <a:spLocks noGrp="1"/>
          </p:cNvSpPr>
          <p:nvPr>
            <p:ph type="title" idx="4" hasCustomPrompt="1"/>
          </p:nvPr>
        </p:nvSpPr>
        <p:spPr>
          <a:xfrm>
            <a:off x="4538400" y="4709567"/>
            <a:ext cx="3115200" cy="70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000"/>
              <a:buNone/>
              <a:defRPr sz="3333" b="1"/>
            </a:lvl1pPr>
            <a:lvl2pPr lvl="1" algn="ctr" rtl="0">
              <a:spcBef>
                <a:spcPts val="0"/>
              </a:spcBef>
              <a:spcAft>
                <a:spcPts val="0"/>
              </a:spcAft>
              <a:buSzPts val="6200"/>
              <a:buNone/>
              <a:defRPr sz="8266"/>
            </a:lvl2pPr>
            <a:lvl3pPr lvl="2" algn="ctr" rtl="0">
              <a:spcBef>
                <a:spcPts val="0"/>
              </a:spcBef>
              <a:spcAft>
                <a:spcPts val="0"/>
              </a:spcAft>
              <a:buSzPts val="6200"/>
              <a:buNone/>
              <a:defRPr sz="8266"/>
            </a:lvl3pPr>
            <a:lvl4pPr lvl="3" algn="ctr" rtl="0">
              <a:spcBef>
                <a:spcPts val="0"/>
              </a:spcBef>
              <a:spcAft>
                <a:spcPts val="0"/>
              </a:spcAft>
              <a:buSzPts val="6200"/>
              <a:buNone/>
              <a:defRPr sz="8266"/>
            </a:lvl4pPr>
            <a:lvl5pPr lvl="4" algn="ctr" rtl="0">
              <a:spcBef>
                <a:spcPts val="0"/>
              </a:spcBef>
              <a:spcAft>
                <a:spcPts val="0"/>
              </a:spcAft>
              <a:buSzPts val="6200"/>
              <a:buNone/>
              <a:defRPr sz="8266"/>
            </a:lvl5pPr>
            <a:lvl6pPr lvl="5" algn="ctr" rtl="0">
              <a:spcBef>
                <a:spcPts val="0"/>
              </a:spcBef>
              <a:spcAft>
                <a:spcPts val="0"/>
              </a:spcAft>
              <a:buSzPts val="6200"/>
              <a:buNone/>
              <a:defRPr sz="8266"/>
            </a:lvl6pPr>
            <a:lvl7pPr lvl="6" algn="ctr" rtl="0">
              <a:spcBef>
                <a:spcPts val="0"/>
              </a:spcBef>
              <a:spcAft>
                <a:spcPts val="0"/>
              </a:spcAft>
              <a:buSzPts val="6200"/>
              <a:buNone/>
              <a:defRPr sz="8266"/>
            </a:lvl7pPr>
            <a:lvl8pPr lvl="7" algn="ctr" rtl="0">
              <a:spcBef>
                <a:spcPts val="0"/>
              </a:spcBef>
              <a:spcAft>
                <a:spcPts val="0"/>
              </a:spcAft>
              <a:buSzPts val="6200"/>
              <a:buNone/>
              <a:defRPr sz="8266"/>
            </a:lvl8pPr>
            <a:lvl9pPr lvl="8" algn="ctr" rtl="0">
              <a:spcBef>
                <a:spcPts val="0"/>
              </a:spcBef>
              <a:spcAft>
                <a:spcPts val="0"/>
              </a:spcAft>
              <a:buSzPts val="6200"/>
              <a:buNone/>
              <a:defRPr sz="8266"/>
            </a:lvl9pPr>
          </a:lstStyle>
          <a:p>
            <a:r>
              <a:t>xx%</a:t>
            </a:r>
          </a:p>
        </p:txBody>
      </p:sp>
      <p:sp>
        <p:nvSpPr>
          <p:cNvPr id="692" name="Google Shape;692;p31"/>
          <p:cNvSpPr txBox="1">
            <a:spLocks noGrp="1"/>
          </p:cNvSpPr>
          <p:nvPr>
            <p:ph type="title" idx="5" hasCustomPrompt="1"/>
          </p:nvPr>
        </p:nvSpPr>
        <p:spPr>
          <a:xfrm>
            <a:off x="8116800" y="4709567"/>
            <a:ext cx="3115200" cy="70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000"/>
              <a:buNone/>
              <a:defRPr sz="3333" b="1"/>
            </a:lvl1pPr>
            <a:lvl2pPr lvl="1" algn="ctr" rtl="0">
              <a:spcBef>
                <a:spcPts val="0"/>
              </a:spcBef>
              <a:spcAft>
                <a:spcPts val="0"/>
              </a:spcAft>
              <a:buSzPts val="6200"/>
              <a:buNone/>
              <a:defRPr sz="8266"/>
            </a:lvl2pPr>
            <a:lvl3pPr lvl="2" algn="ctr" rtl="0">
              <a:spcBef>
                <a:spcPts val="0"/>
              </a:spcBef>
              <a:spcAft>
                <a:spcPts val="0"/>
              </a:spcAft>
              <a:buSzPts val="6200"/>
              <a:buNone/>
              <a:defRPr sz="8266"/>
            </a:lvl3pPr>
            <a:lvl4pPr lvl="3" algn="ctr" rtl="0">
              <a:spcBef>
                <a:spcPts val="0"/>
              </a:spcBef>
              <a:spcAft>
                <a:spcPts val="0"/>
              </a:spcAft>
              <a:buSzPts val="6200"/>
              <a:buNone/>
              <a:defRPr sz="8266"/>
            </a:lvl4pPr>
            <a:lvl5pPr lvl="4" algn="ctr" rtl="0">
              <a:spcBef>
                <a:spcPts val="0"/>
              </a:spcBef>
              <a:spcAft>
                <a:spcPts val="0"/>
              </a:spcAft>
              <a:buSzPts val="6200"/>
              <a:buNone/>
              <a:defRPr sz="8266"/>
            </a:lvl5pPr>
            <a:lvl6pPr lvl="5" algn="ctr" rtl="0">
              <a:spcBef>
                <a:spcPts val="0"/>
              </a:spcBef>
              <a:spcAft>
                <a:spcPts val="0"/>
              </a:spcAft>
              <a:buSzPts val="6200"/>
              <a:buNone/>
              <a:defRPr sz="8266"/>
            </a:lvl6pPr>
            <a:lvl7pPr lvl="6" algn="ctr" rtl="0">
              <a:spcBef>
                <a:spcPts val="0"/>
              </a:spcBef>
              <a:spcAft>
                <a:spcPts val="0"/>
              </a:spcAft>
              <a:buSzPts val="6200"/>
              <a:buNone/>
              <a:defRPr sz="8266"/>
            </a:lvl7pPr>
            <a:lvl8pPr lvl="7" algn="ctr" rtl="0">
              <a:spcBef>
                <a:spcPts val="0"/>
              </a:spcBef>
              <a:spcAft>
                <a:spcPts val="0"/>
              </a:spcAft>
              <a:buSzPts val="6200"/>
              <a:buNone/>
              <a:defRPr sz="8266"/>
            </a:lvl8pPr>
            <a:lvl9pPr lvl="8" algn="ctr" rtl="0">
              <a:spcBef>
                <a:spcPts val="0"/>
              </a:spcBef>
              <a:spcAft>
                <a:spcPts val="0"/>
              </a:spcAft>
              <a:buSzPts val="6200"/>
              <a:buNone/>
              <a:defRPr sz="8266"/>
            </a:lvl9pPr>
          </a:lstStyle>
          <a:p>
            <a:r>
              <a:t>xx%</a:t>
            </a:r>
          </a:p>
        </p:txBody>
      </p:sp>
      <p:sp>
        <p:nvSpPr>
          <p:cNvPr id="693" name="Google Shape;693;p31"/>
          <p:cNvSpPr txBox="1">
            <a:spLocks noGrp="1"/>
          </p:cNvSpPr>
          <p:nvPr>
            <p:ph type="title" idx="6"/>
          </p:nvPr>
        </p:nvSpPr>
        <p:spPr>
          <a:xfrm>
            <a:off x="960000" y="821600"/>
            <a:ext cx="10272000" cy="752400"/>
          </a:xfrm>
          <a:prstGeom prst="rect">
            <a:avLst/>
          </a:prstGeom>
        </p:spPr>
        <p:txBody>
          <a:bodyPr spcFirstLastPara="1" wrap="square" lIns="91425" tIns="91425" rIns="91425" bIns="91425" anchor="ctr" anchorCtr="0">
            <a:noAutofit/>
          </a:bodyPr>
          <a:lstStyle>
            <a:lvl1pPr lvl="0" rtl="0">
              <a:spcBef>
                <a:spcPts val="0"/>
              </a:spcBef>
              <a:spcAft>
                <a:spcPts val="0"/>
              </a:spcAft>
              <a:buSzPts val="2800"/>
              <a:buNone/>
              <a:defRPr b="1"/>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extLst>
      <p:ext uri="{BB962C8B-B14F-4D97-AF65-F5344CB8AC3E}">
        <p14:creationId xmlns:p14="http://schemas.microsoft.com/office/powerpoint/2010/main" val="226486004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Thanks">
  <p:cSld name="Thanks">
    <p:spTree>
      <p:nvGrpSpPr>
        <p:cNvPr id="1" name="Shape 694"/>
        <p:cNvGrpSpPr/>
        <p:nvPr/>
      </p:nvGrpSpPr>
      <p:grpSpPr>
        <a:xfrm>
          <a:off x="0" y="0"/>
          <a:ext cx="0" cy="0"/>
          <a:chOff x="0" y="0"/>
          <a:chExt cx="0" cy="0"/>
        </a:xfrm>
      </p:grpSpPr>
      <p:sp>
        <p:nvSpPr>
          <p:cNvPr id="695" name="Google Shape;695;p32"/>
          <p:cNvSpPr txBox="1">
            <a:spLocks noGrp="1"/>
          </p:cNvSpPr>
          <p:nvPr>
            <p:ph type="ctrTitle"/>
          </p:nvPr>
        </p:nvSpPr>
        <p:spPr>
          <a:xfrm>
            <a:off x="3572400" y="1449700"/>
            <a:ext cx="5047200" cy="16948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5200"/>
              <a:buNone/>
              <a:defRPr sz="9600" b="1">
                <a:solidFill>
                  <a:schemeClr val="lt2"/>
                </a:solidFill>
              </a:defRPr>
            </a:lvl1pPr>
            <a:lvl2pPr lvl="1" algn="ctr" rtl="0">
              <a:spcBef>
                <a:spcPts val="0"/>
              </a:spcBef>
              <a:spcAft>
                <a:spcPts val="0"/>
              </a:spcAft>
              <a:buSzPts val="5200"/>
              <a:buNone/>
              <a:defRPr sz="6933"/>
            </a:lvl2pPr>
            <a:lvl3pPr lvl="2" algn="ctr" rtl="0">
              <a:spcBef>
                <a:spcPts val="0"/>
              </a:spcBef>
              <a:spcAft>
                <a:spcPts val="0"/>
              </a:spcAft>
              <a:buSzPts val="5200"/>
              <a:buNone/>
              <a:defRPr sz="6933"/>
            </a:lvl3pPr>
            <a:lvl4pPr lvl="3" algn="ctr" rtl="0">
              <a:spcBef>
                <a:spcPts val="0"/>
              </a:spcBef>
              <a:spcAft>
                <a:spcPts val="0"/>
              </a:spcAft>
              <a:buSzPts val="5200"/>
              <a:buNone/>
              <a:defRPr sz="6933"/>
            </a:lvl4pPr>
            <a:lvl5pPr lvl="4" algn="ctr" rtl="0">
              <a:spcBef>
                <a:spcPts val="0"/>
              </a:spcBef>
              <a:spcAft>
                <a:spcPts val="0"/>
              </a:spcAft>
              <a:buSzPts val="5200"/>
              <a:buNone/>
              <a:defRPr sz="6933"/>
            </a:lvl5pPr>
            <a:lvl6pPr lvl="5" algn="ctr" rtl="0">
              <a:spcBef>
                <a:spcPts val="0"/>
              </a:spcBef>
              <a:spcAft>
                <a:spcPts val="0"/>
              </a:spcAft>
              <a:buSzPts val="5200"/>
              <a:buNone/>
              <a:defRPr sz="6933"/>
            </a:lvl6pPr>
            <a:lvl7pPr lvl="6" algn="ctr" rtl="0">
              <a:spcBef>
                <a:spcPts val="0"/>
              </a:spcBef>
              <a:spcAft>
                <a:spcPts val="0"/>
              </a:spcAft>
              <a:buSzPts val="5200"/>
              <a:buNone/>
              <a:defRPr sz="6933"/>
            </a:lvl7pPr>
            <a:lvl8pPr lvl="7" algn="ctr" rtl="0">
              <a:spcBef>
                <a:spcPts val="0"/>
              </a:spcBef>
              <a:spcAft>
                <a:spcPts val="0"/>
              </a:spcAft>
              <a:buSzPts val="5200"/>
              <a:buNone/>
              <a:defRPr sz="6933"/>
            </a:lvl8pPr>
            <a:lvl9pPr lvl="8" algn="ctr" rtl="0">
              <a:spcBef>
                <a:spcPts val="0"/>
              </a:spcBef>
              <a:spcAft>
                <a:spcPts val="0"/>
              </a:spcAft>
              <a:buSzPts val="5200"/>
              <a:buNone/>
              <a:defRPr sz="6933"/>
            </a:lvl9pPr>
          </a:lstStyle>
          <a:p>
            <a:endParaRPr/>
          </a:p>
        </p:txBody>
      </p:sp>
      <p:sp>
        <p:nvSpPr>
          <p:cNvPr id="696" name="Google Shape;696;p32"/>
          <p:cNvSpPr txBox="1">
            <a:spLocks noGrp="1"/>
          </p:cNvSpPr>
          <p:nvPr>
            <p:ph type="subTitle" idx="1"/>
          </p:nvPr>
        </p:nvSpPr>
        <p:spPr>
          <a:xfrm>
            <a:off x="3572400" y="3042900"/>
            <a:ext cx="5047200" cy="1637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1"/>
              </a:buClr>
              <a:buSzPts val="1400"/>
              <a:buNone/>
              <a:defRPr>
                <a:solidFill>
                  <a:schemeClr val="dk1"/>
                </a:solidFill>
              </a:defRPr>
            </a:lvl1pPr>
            <a:lvl2pPr lvl="1" algn="ctr" rtl="0">
              <a:lnSpc>
                <a:spcPct val="100000"/>
              </a:lnSpc>
              <a:spcBef>
                <a:spcPts val="0"/>
              </a:spcBef>
              <a:spcAft>
                <a:spcPts val="0"/>
              </a:spcAft>
              <a:buClr>
                <a:schemeClr val="dk1"/>
              </a:buClr>
              <a:buSzPts val="1800"/>
              <a:buNone/>
              <a:defRPr sz="2400">
                <a:solidFill>
                  <a:schemeClr val="dk1"/>
                </a:solidFill>
              </a:defRPr>
            </a:lvl2pPr>
            <a:lvl3pPr lvl="2" algn="ctr" rtl="0">
              <a:lnSpc>
                <a:spcPct val="100000"/>
              </a:lnSpc>
              <a:spcBef>
                <a:spcPts val="0"/>
              </a:spcBef>
              <a:spcAft>
                <a:spcPts val="0"/>
              </a:spcAft>
              <a:buClr>
                <a:schemeClr val="dk1"/>
              </a:buClr>
              <a:buSzPts val="1800"/>
              <a:buNone/>
              <a:defRPr sz="2400">
                <a:solidFill>
                  <a:schemeClr val="dk1"/>
                </a:solidFill>
              </a:defRPr>
            </a:lvl3pPr>
            <a:lvl4pPr lvl="3" algn="ctr" rtl="0">
              <a:lnSpc>
                <a:spcPct val="100000"/>
              </a:lnSpc>
              <a:spcBef>
                <a:spcPts val="0"/>
              </a:spcBef>
              <a:spcAft>
                <a:spcPts val="0"/>
              </a:spcAft>
              <a:buClr>
                <a:schemeClr val="dk1"/>
              </a:buClr>
              <a:buSzPts val="1800"/>
              <a:buNone/>
              <a:defRPr sz="2400">
                <a:solidFill>
                  <a:schemeClr val="dk1"/>
                </a:solidFill>
              </a:defRPr>
            </a:lvl4pPr>
            <a:lvl5pPr lvl="4" algn="ctr" rtl="0">
              <a:lnSpc>
                <a:spcPct val="100000"/>
              </a:lnSpc>
              <a:spcBef>
                <a:spcPts val="0"/>
              </a:spcBef>
              <a:spcAft>
                <a:spcPts val="0"/>
              </a:spcAft>
              <a:buClr>
                <a:schemeClr val="dk1"/>
              </a:buClr>
              <a:buSzPts val="1800"/>
              <a:buNone/>
              <a:defRPr sz="2400">
                <a:solidFill>
                  <a:schemeClr val="dk1"/>
                </a:solidFill>
              </a:defRPr>
            </a:lvl5pPr>
            <a:lvl6pPr lvl="5" algn="ctr" rtl="0">
              <a:lnSpc>
                <a:spcPct val="100000"/>
              </a:lnSpc>
              <a:spcBef>
                <a:spcPts val="0"/>
              </a:spcBef>
              <a:spcAft>
                <a:spcPts val="0"/>
              </a:spcAft>
              <a:buClr>
                <a:schemeClr val="dk1"/>
              </a:buClr>
              <a:buSzPts val="1800"/>
              <a:buNone/>
              <a:defRPr sz="2400">
                <a:solidFill>
                  <a:schemeClr val="dk1"/>
                </a:solidFill>
              </a:defRPr>
            </a:lvl6pPr>
            <a:lvl7pPr lvl="6" algn="ctr" rtl="0">
              <a:lnSpc>
                <a:spcPct val="100000"/>
              </a:lnSpc>
              <a:spcBef>
                <a:spcPts val="0"/>
              </a:spcBef>
              <a:spcAft>
                <a:spcPts val="0"/>
              </a:spcAft>
              <a:buClr>
                <a:schemeClr val="dk1"/>
              </a:buClr>
              <a:buSzPts val="1800"/>
              <a:buNone/>
              <a:defRPr sz="2400">
                <a:solidFill>
                  <a:schemeClr val="dk1"/>
                </a:solidFill>
              </a:defRPr>
            </a:lvl7pPr>
            <a:lvl8pPr lvl="7" algn="ctr" rtl="0">
              <a:lnSpc>
                <a:spcPct val="100000"/>
              </a:lnSpc>
              <a:spcBef>
                <a:spcPts val="0"/>
              </a:spcBef>
              <a:spcAft>
                <a:spcPts val="0"/>
              </a:spcAft>
              <a:buClr>
                <a:schemeClr val="dk1"/>
              </a:buClr>
              <a:buSzPts val="1800"/>
              <a:buNone/>
              <a:defRPr sz="2400">
                <a:solidFill>
                  <a:schemeClr val="dk1"/>
                </a:solidFill>
              </a:defRPr>
            </a:lvl8pPr>
            <a:lvl9pPr lvl="8" algn="ctr" rtl="0">
              <a:lnSpc>
                <a:spcPct val="100000"/>
              </a:lnSpc>
              <a:spcBef>
                <a:spcPts val="0"/>
              </a:spcBef>
              <a:spcAft>
                <a:spcPts val="0"/>
              </a:spcAft>
              <a:buClr>
                <a:schemeClr val="dk1"/>
              </a:buClr>
              <a:buSzPts val="1800"/>
              <a:buNone/>
              <a:defRPr sz="2400">
                <a:solidFill>
                  <a:schemeClr val="dk1"/>
                </a:solidFill>
              </a:defRPr>
            </a:lvl9pPr>
          </a:lstStyle>
          <a:p>
            <a:endParaRPr/>
          </a:p>
        </p:txBody>
      </p:sp>
      <p:sp>
        <p:nvSpPr>
          <p:cNvPr id="697" name="Google Shape;697;p32"/>
          <p:cNvSpPr txBox="1">
            <a:spLocks noGrp="1"/>
          </p:cNvSpPr>
          <p:nvPr>
            <p:ph type="subTitle" idx="2"/>
          </p:nvPr>
        </p:nvSpPr>
        <p:spPr>
          <a:xfrm>
            <a:off x="3572403" y="5640233"/>
            <a:ext cx="5047200" cy="497600"/>
          </a:xfrm>
          <a:prstGeom prst="rect">
            <a:avLst/>
          </a:prstGeom>
          <a:solidFill>
            <a:schemeClr val="accent2"/>
          </a:solidFill>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1"/>
              </a:buClr>
              <a:buSzPts val="1100"/>
              <a:buNone/>
              <a:defRPr sz="1467">
                <a:solidFill>
                  <a:schemeClr val="dk1"/>
                </a:solidFill>
              </a:defRPr>
            </a:lvl1pPr>
            <a:lvl2pPr lvl="1" algn="ctr" rtl="0">
              <a:lnSpc>
                <a:spcPct val="100000"/>
              </a:lnSpc>
              <a:spcBef>
                <a:spcPts val="0"/>
              </a:spcBef>
              <a:spcAft>
                <a:spcPts val="0"/>
              </a:spcAft>
              <a:buClr>
                <a:schemeClr val="dk1"/>
              </a:buClr>
              <a:buSzPts val="1100"/>
              <a:buNone/>
              <a:defRPr sz="1467">
                <a:solidFill>
                  <a:schemeClr val="dk1"/>
                </a:solidFill>
              </a:defRPr>
            </a:lvl2pPr>
            <a:lvl3pPr lvl="2" algn="ctr" rtl="0">
              <a:lnSpc>
                <a:spcPct val="100000"/>
              </a:lnSpc>
              <a:spcBef>
                <a:spcPts val="0"/>
              </a:spcBef>
              <a:spcAft>
                <a:spcPts val="0"/>
              </a:spcAft>
              <a:buClr>
                <a:schemeClr val="dk1"/>
              </a:buClr>
              <a:buSzPts val="1100"/>
              <a:buNone/>
              <a:defRPr sz="1467">
                <a:solidFill>
                  <a:schemeClr val="dk1"/>
                </a:solidFill>
              </a:defRPr>
            </a:lvl3pPr>
            <a:lvl4pPr lvl="3" algn="ctr" rtl="0">
              <a:lnSpc>
                <a:spcPct val="100000"/>
              </a:lnSpc>
              <a:spcBef>
                <a:spcPts val="0"/>
              </a:spcBef>
              <a:spcAft>
                <a:spcPts val="0"/>
              </a:spcAft>
              <a:buClr>
                <a:schemeClr val="dk1"/>
              </a:buClr>
              <a:buSzPts val="1100"/>
              <a:buNone/>
              <a:defRPr sz="1467">
                <a:solidFill>
                  <a:schemeClr val="dk1"/>
                </a:solidFill>
              </a:defRPr>
            </a:lvl4pPr>
            <a:lvl5pPr lvl="4" algn="ctr" rtl="0">
              <a:lnSpc>
                <a:spcPct val="100000"/>
              </a:lnSpc>
              <a:spcBef>
                <a:spcPts val="0"/>
              </a:spcBef>
              <a:spcAft>
                <a:spcPts val="0"/>
              </a:spcAft>
              <a:buClr>
                <a:schemeClr val="dk1"/>
              </a:buClr>
              <a:buSzPts val="1100"/>
              <a:buNone/>
              <a:defRPr sz="1467">
                <a:solidFill>
                  <a:schemeClr val="dk1"/>
                </a:solidFill>
              </a:defRPr>
            </a:lvl5pPr>
            <a:lvl6pPr lvl="5" algn="ctr" rtl="0">
              <a:lnSpc>
                <a:spcPct val="100000"/>
              </a:lnSpc>
              <a:spcBef>
                <a:spcPts val="0"/>
              </a:spcBef>
              <a:spcAft>
                <a:spcPts val="0"/>
              </a:spcAft>
              <a:buClr>
                <a:schemeClr val="dk1"/>
              </a:buClr>
              <a:buSzPts val="1100"/>
              <a:buNone/>
              <a:defRPr sz="1467">
                <a:solidFill>
                  <a:schemeClr val="dk1"/>
                </a:solidFill>
              </a:defRPr>
            </a:lvl6pPr>
            <a:lvl7pPr lvl="6" algn="ctr" rtl="0">
              <a:lnSpc>
                <a:spcPct val="100000"/>
              </a:lnSpc>
              <a:spcBef>
                <a:spcPts val="0"/>
              </a:spcBef>
              <a:spcAft>
                <a:spcPts val="0"/>
              </a:spcAft>
              <a:buClr>
                <a:schemeClr val="dk1"/>
              </a:buClr>
              <a:buSzPts val="1100"/>
              <a:buNone/>
              <a:defRPr sz="1467">
                <a:solidFill>
                  <a:schemeClr val="dk1"/>
                </a:solidFill>
              </a:defRPr>
            </a:lvl7pPr>
            <a:lvl8pPr lvl="7" algn="ctr" rtl="0">
              <a:lnSpc>
                <a:spcPct val="100000"/>
              </a:lnSpc>
              <a:spcBef>
                <a:spcPts val="0"/>
              </a:spcBef>
              <a:spcAft>
                <a:spcPts val="0"/>
              </a:spcAft>
              <a:buClr>
                <a:schemeClr val="dk1"/>
              </a:buClr>
              <a:buSzPts val="1100"/>
              <a:buNone/>
              <a:defRPr sz="1467">
                <a:solidFill>
                  <a:schemeClr val="dk1"/>
                </a:solidFill>
              </a:defRPr>
            </a:lvl8pPr>
            <a:lvl9pPr lvl="8" algn="ctr" rtl="0">
              <a:lnSpc>
                <a:spcPct val="100000"/>
              </a:lnSpc>
              <a:spcBef>
                <a:spcPts val="0"/>
              </a:spcBef>
              <a:spcAft>
                <a:spcPts val="0"/>
              </a:spcAft>
              <a:buClr>
                <a:schemeClr val="dk1"/>
              </a:buClr>
              <a:buSzPts val="1100"/>
              <a:buNone/>
              <a:defRPr sz="1467">
                <a:solidFill>
                  <a:schemeClr val="dk1"/>
                </a:solidFill>
              </a:defRPr>
            </a:lvl9pPr>
          </a:lstStyle>
          <a:p>
            <a:endParaRPr/>
          </a:p>
        </p:txBody>
      </p:sp>
      <p:sp>
        <p:nvSpPr>
          <p:cNvPr id="698" name="Google Shape;698;p32"/>
          <p:cNvSpPr txBox="1"/>
          <p:nvPr/>
        </p:nvSpPr>
        <p:spPr>
          <a:xfrm>
            <a:off x="3938500" y="4643200"/>
            <a:ext cx="4315200" cy="933600"/>
          </a:xfrm>
          <a:prstGeom prst="rect">
            <a:avLst/>
          </a:prstGeom>
          <a:noFill/>
          <a:ln>
            <a:noFill/>
          </a:ln>
        </p:spPr>
        <p:txBody>
          <a:bodyPr spcFirstLastPara="1" wrap="square" lIns="121900" tIns="121900" rIns="121900" bIns="121900" anchor="t" anchorCtr="0">
            <a:noAutofit/>
          </a:bodyPr>
          <a:lstStyle/>
          <a:p>
            <a:pPr marL="0" lvl="0" indent="0" algn="ctr" rtl="0">
              <a:spcBef>
                <a:spcPts val="400"/>
              </a:spcBef>
              <a:spcAft>
                <a:spcPts val="0"/>
              </a:spcAft>
              <a:buNone/>
            </a:pPr>
            <a:r>
              <a:rPr lang="en" sz="1467" b="1">
                <a:solidFill>
                  <a:schemeClr val="lt1"/>
                </a:solidFill>
                <a:highlight>
                  <a:schemeClr val="accent5"/>
                </a:highlight>
                <a:latin typeface="Catamaran"/>
                <a:ea typeface="Catamaran"/>
                <a:cs typeface="Catamaran"/>
                <a:sym typeface="Catamaran"/>
              </a:rPr>
              <a:t>CREDITS:</a:t>
            </a:r>
            <a:r>
              <a:rPr lang="en" sz="1467">
                <a:solidFill>
                  <a:schemeClr val="dk1"/>
                </a:solidFill>
                <a:latin typeface="Catamaran"/>
                <a:ea typeface="Catamaran"/>
                <a:cs typeface="Catamaran"/>
                <a:sym typeface="Catamaran"/>
              </a:rPr>
              <a:t> This presentation template was created by </a:t>
            </a:r>
            <a:r>
              <a:rPr lang="en" sz="1467" b="1">
                <a:solidFill>
                  <a:schemeClr val="lt1"/>
                </a:solidFill>
                <a:highlight>
                  <a:schemeClr val="accent5"/>
                </a:highlight>
                <a:uFill>
                  <a:noFill/>
                </a:uFill>
                <a:latin typeface="Catamaran"/>
                <a:ea typeface="Catamaran"/>
                <a:cs typeface="Catamaran"/>
                <a:sym typeface="Catamaran"/>
                <a:hlinkClick r:id="rId2">
                  <a:extLst>
                    <a:ext uri="{A12FA001-AC4F-418D-AE19-62706E023703}">
                      <ahyp:hlinkClr xmlns:ahyp="http://schemas.microsoft.com/office/drawing/2018/hyperlinkcolor" xmlns="" val="tx"/>
                    </a:ext>
                  </a:extLst>
                </a:hlinkClick>
              </a:rPr>
              <a:t>Slidesgo</a:t>
            </a:r>
            <a:r>
              <a:rPr lang="en" sz="1467" b="1">
                <a:solidFill>
                  <a:schemeClr val="lt1"/>
                </a:solidFill>
                <a:highlight>
                  <a:schemeClr val="accent5"/>
                </a:highlight>
                <a:latin typeface="Catamaran"/>
                <a:ea typeface="Catamaran"/>
                <a:cs typeface="Catamaran"/>
                <a:sym typeface="Catamaran"/>
              </a:rPr>
              <a:t>,</a:t>
            </a:r>
            <a:r>
              <a:rPr lang="en" sz="1467">
                <a:solidFill>
                  <a:schemeClr val="dk1"/>
                </a:solidFill>
                <a:latin typeface="Catamaran"/>
                <a:ea typeface="Catamaran"/>
                <a:cs typeface="Catamaran"/>
                <a:sym typeface="Catamaran"/>
              </a:rPr>
              <a:t> including icons by </a:t>
            </a:r>
            <a:r>
              <a:rPr lang="en" sz="1467" b="1">
                <a:solidFill>
                  <a:schemeClr val="lt1"/>
                </a:solidFill>
                <a:highlight>
                  <a:schemeClr val="accent5"/>
                </a:highlight>
                <a:uFill>
                  <a:noFill/>
                </a:uFill>
                <a:latin typeface="Catamaran"/>
                <a:ea typeface="Catamaran"/>
                <a:cs typeface="Catamaran"/>
                <a:sym typeface="Catamaran"/>
                <a:hlinkClick r:id="rId3">
                  <a:extLst>
                    <a:ext uri="{A12FA001-AC4F-418D-AE19-62706E023703}">
                      <ahyp:hlinkClr xmlns:ahyp="http://schemas.microsoft.com/office/drawing/2018/hyperlinkcolor" xmlns="" val="tx"/>
                    </a:ext>
                  </a:extLst>
                </a:hlinkClick>
              </a:rPr>
              <a:t>Flaticon</a:t>
            </a:r>
            <a:r>
              <a:rPr lang="en" sz="1467" b="1">
                <a:solidFill>
                  <a:schemeClr val="lt1"/>
                </a:solidFill>
                <a:highlight>
                  <a:schemeClr val="accent5"/>
                </a:highlight>
                <a:latin typeface="Catamaran"/>
                <a:ea typeface="Catamaran"/>
                <a:cs typeface="Catamaran"/>
                <a:sym typeface="Catamaran"/>
              </a:rPr>
              <a:t>,</a:t>
            </a:r>
            <a:r>
              <a:rPr lang="en" sz="1467">
                <a:solidFill>
                  <a:schemeClr val="dk1"/>
                </a:solidFill>
                <a:latin typeface="Catamaran"/>
                <a:ea typeface="Catamaran"/>
                <a:cs typeface="Catamaran"/>
                <a:sym typeface="Catamaran"/>
              </a:rPr>
              <a:t> and infographics &amp; images by </a:t>
            </a:r>
            <a:r>
              <a:rPr lang="en" sz="1467" b="1">
                <a:solidFill>
                  <a:schemeClr val="lt1"/>
                </a:solidFill>
                <a:highlight>
                  <a:schemeClr val="accent5"/>
                </a:highlight>
                <a:uFill>
                  <a:noFill/>
                </a:uFill>
                <a:latin typeface="Catamaran"/>
                <a:ea typeface="Catamaran"/>
                <a:cs typeface="Catamaran"/>
                <a:sym typeface="Catamaran"/>
                <a:hlinkClick r:id="rId4">
                  <a:extLst>
                    <a:ext uri="{A12FA001-AC4F-418D-AE19-62706E023703}">
                      <ahyp:hlinkClr xmlns:ahyp="http://schemas.microsoft.com/office/drawing/2018/hyperlinkcolor" xmlns="" val="tx"/>
                    </a:ext>
                  </a:extLst>
                </a:hlinkClick>
              </a:rPr>
              <a:t>Freepik</a:t>
            </a:r>
            <a:endParaRPr sz="1467" b="1">
              <a:solidFill>
                <a:schemeClr val="lt1"/>
              </a:solidFill>
              <a:highlight>
                <a:schemeClr val="accent5"/>
              </a:highlight>
              <a:latin typeface="Catamaran"/>
              <a:ea typeface="Catamaran"/>
              <a:cs typeface="Catamaran"/>
              <a:sym typeface="Catamaran"/>
            </a:endParaRPr>
          </a:p>
        </p:txBody>
      </p:sp>
      <p:grpSp>
        <p:nvGrpSpPr>
          <p:cNvPr id="699" name="Google Shape;699;p32"/>
          <p:cNvGrpSpPr/>
          <p:nvPr/>
        </p:nvGrpSpPr>
        <p:grpSpPr>
          <a:xfrm>
            <a:off x="-985411" y="-370424"/>
            <a:ext cx="13978157" cy="7490111"/>
            <a:chOff x="-739058" y="-277818"/>
            <a:chExt cx="10483618" cy="5617583"/>
          </a:xfrm>
        </p:grpSpPr>
        <p:sp>
          <p:nvSpPr>
            <p:cNvPr id="700" name="Google Shape;700;p32"/>
            <p:cNvSpPr/>
            <p:nvPr/>
          </p:nvSpPr>
          <p:spPr>
            <a:xfrm rot="1653030" flipH="1">
              <a:off x="7579993" y="162477"/>
              <a:ext cx="2099261" cy="797051"/>
            </a:xfrm>
            <a:custGeom>
              <a:avLst/>
              <a:gdLst/>
              <a:ahLst/>
              <a:cxnLst/>
              <a:rect l="l" t="t" r="r" b="b"/>
              <a:pathLst>
                <a:path w="58607" h="22252" extrusionOk="0">
                  <a:moveTo>
                    <a:pt x="55042" y="0"/>
                  </a:moveTo>
                  <a:cubicBezTo>
                    <a:pt x="54963" y="0"/>
                    <a:pt x="54887" y="2"/>
                    <a:pt x="54815" y="5"/>
                  </a:cubicBezTo>
                  <a:cubicBezTo>
                    <a:pt x="52996" y="80"/>
                    <a:pt x="51225" y="953"/>
                    <a:pt x="49791" y="2027"/>
                  </a:cubicBezTo>
                  <a:cubicBezTo>
                    <a:pt x="46016" y="4855"/>
                    <a:pt x="43442" y="9202"/>
                    <a:pt x="39288" y="11438"/>
                  </a:cubicBezTo>
                  <a:cubicBezTo>
                    <a:pt x="37236" y="12542"/>
                    <a:pt x="34958" y="13026"/>
                    <a:pt x="32642" y="13026"/>
                  </a:cubicBezTo>
                  <a:cubicBezTo>
                    <a:pt x="29479" y="13026"/>
                    <a:pt x="26243" y="12125"/>
                    <a:pt x="23411" y="10675"/>
                  </a:cubicBezTo>
                  <a:cubicBezTo>
                    <a:pt x="18364" y="8089"/>
                    <a:pt x="14137" y="3895"/>
                    <a:pt x="8735" y="2172"/>
                  </a:cubicBezTo>
                  <a:cubicBezTo>
                    <a:pt x="8598" y="2129"/>
                    <a:pt x="8455" y="2087"/>
                    <a:pt x="8314" y="2087"/>
                  </a:cubicBezTo>
                  <a:cubicBezTo>
                    <a:pt x="8284" y="2087"/>
                    <a:pt x="8254" y="2089"/>
                    <a:pt x="8224" y="2093"/>
                  </a:cubicBezTo>
                  <a:cubicBezTo>
                    <a:pt x="7960" y="2132"/>
                    <a:pt x="7754" y="2334"/>
                    <a:pt x="7573" y="2529"/>
                  </a:cubicBezTo>
                  <a:cubicBezTo>
                    <a:pt x="4411" y="5904"/>
                    <a:pt x="1837" y="9828"/>
                    <a:pt x="0" y="14071"/>
                  </a:cubicBezTo>
                  <a:cubicBezTo>
                    <a:pt x="237" y="14126"/>
                    <a:pt x="477" y="14148"/>
                    <a:pt x="718" y="14148"/>
                  </a:cubicBezTo>
                  <a:cubicBezTo>
                    <a:pt x="1374" y="14148"/>
                    <a:pt x="2040" y="13984"/>
                    <a:pt x="2695" y="13867"/>
                  </a:cubicBezTo>
                  <a:cubicBezTo>
                    <a:pt x="3574" y="13709"/>
                    <a:pt x="4456" y="13637"/>
                    <a:pt x="5339" y="13637"/>
                  </a:cubicBezTo>
                  <a:cubicBezTo>
                    <a:pt x="8907" y="13637"/>
                    <a:pt x="12475" y="14816"/>
                    <a:pt x="15775" y="16276"/>
                  </a:cubicBezTo>
                  <a:cubicBezTo>
                    <a:pt x="19891" y="18096"/>
                    <a:pt x="23838" y="20381"/>
                    <a:pt x="28187" y="21548"/>
                  </a:cubicBezTo>
                  <a:cubicBezTo>
                    <a:pt x="29846" y="21993"/>
                    <a:pt x="31598" y="22251"/>
                    <a:pt x="33330" y="22251"/>
                  </a:cubicBezTo>
                  <a:cubicBezTo>
                    <a:pt x="36138" y="22251"/>
                    <a:pt x="38896" y="21572"/>
                    <a:pt x="41127" y="19908"/>
                  </a:cubicBezTo>
                  <a:cubicBezTo>
                    <a:pt x="44544" y="17362"/>
                    <a:pt x="46084" y="13073"/>
                    <a:pt x="48547" y="9598"/>
                  </a:cubicBezTo>
                  <a:cubicBezTo>
                    <a:pt x="50409" y="6968"/>
                    <a:pt x="52857" y="4757"/>
                    <a:pt x="55660" y="3170"/>
                  </a:cubicBezTo>
                  <a:cubicBezTo>
                    <a:pt x="56186" y="2871"/>
                    <a:pt x="56737" y="2586"/>
                    <a:pt x="57135" y="2133"/>
                  </a:cubicBezTo>
                  <a:cubicBezTo>
                    <a:pt x="58607" y="460"/>
                    <a:pt x="56381" y="0"/>
                    <a:pt x="55042" y="0"/>
                  </a:cubicBezTo>
                  <a:close/>
                </a:path>
              </a:pathLst>
            </a:custGeom>
            <a:solidFill>
              <a:schemeClr val="accent5"/>
            </a:solid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01" name="Google Shape;701;p32"/>
            <p:cNvSpPr/>
            <p:nvPr/>
          </p:nvSpPr>
          <p:spPr>
            <a:xfrm rot="1653030" flipH="1">
              <a:off x="7390756" y="206323"/>
              <a:ext cx="2085578" cy="1119388"/>
            </a:xfrm>
            <a:custGeom>
              <a:avLst/>
              <a:gdLst/>
              <a:ahLst/>
              <a:cxnLst/>
              <a:rect l="l" t="t" r="r" b="b"/>
              <a:pathLst>
                <a:path w="58225" h="31251" extrusionOk="0">
                  <a:moveTo>
                    <a:pt x="56251" y="1"/>
                  </a:moveTo>
                  <a:cubicBezTo>
                    <a:pt x="55614" y="1"/>
                    <a:pt x="54906" y="144"/>
                    <a:pt x="54404" y="303"/>
                  </a:cubicBezTo>
                  <a:cubicBezTo>
                    <a:pt x="52485" y="911"/>
                    <a:pt x="50851" y="2357"/>
                    <a:pt x="49632" y="3921"/>
                  </a:cubicBezTo>
                  <a:cubicBezTo>
                    <a:pt x="46425" y="8037"/>
                    <a:pt x="44944" y="13423"/>
                    <a:pt x="41160" y="17017"/>
                  </a:cubicBezTo>
                  <a:cubicBezTo>
                    <a:pt x="37956" y="20061"/>
                    <a:pt x="33512" y="21348"/>
                    <a:pt x="29037" y="21348"/>
                  </a:cubicBezTo>
                  <a:cubicBezTo>
                    <a:pt x="27339" y="21348"/>
                    <a:pt x="25637" y="21163"/>
                    <a:pt x="23996" y="20818"/>
                  </a:cubicBezTo>
                  <a:cubicBezTo>
                    <a:pt x="17859" y="19526"/>
                    <a:pt x="12128" y="16276"/>
                    <a:pt x="5863" y="16010"/>
                  </a:cubicBezTo>
                  <a:cubicBezTo>
                    <a:pt x="5809" y="16008"/>
                    <a:pt x="5754" y="16006"/>
                    <a:pt x="5699" y="16006"/>
                  </a:cubicBezTo>
                  <a:cubicBezTo>
                    <a:pt x="5559" y="16006"/>
                    <a:pt x="5421" y="16019"/>
                    <a:pt x="5295" y="16075"/>
                  </a:cubicBezTo>
                  <a:cubicBezTo>
                    <a:pt x="5025" y="16192"/>
                    <a:pt x="4865" y="16469"/>
                    <a:pt x="4727" y="16729"/>
                  </a:cubicBezTo>
                  <a:cubicBezTo>
                    <a:pt x="2334" y="21250"/>
                    <a:pt x="729" y="26186"/>
                    <a:pt x="0" y="31250"/>
                  </a:cubicBezTo>
                  <a:cubicBezTo>
                    <a:pt x="1004" y="31209"/>
                    <a:pt x="1910" y="30678"/>
                    <a:pt x="2816" y="30247"/>
                  </a:cubicBezTo>
                  <a:cubicBezTo>
                    <a:pt x="5507" y="28967"/>
                    <a:pt x="8466" y="28511"/>
                    <a:pt x="11463" y="28511"/>
                  </a:cubicBezTo>
                  <a:cubicBezTo>
                    <a:pt x="13473" y="28511"/>
                    <a:pt x="15499" y="28716"/>
                    <a:pt x="17475" y="29016"/>
                  </a:cubicBezTo>
                  <a:cubicBezTo>
                    <a:pt x="22363" y="29757"/>
                    <a:pt x="27207" y="31035"/>
                    <a:pt x="32153" y="31035"/>
                  </a:cubicBezTo>
                  <a:cubicBezTo>
                    <a:pt x="32186" y="31035"/>
                    <a:pt x="32219" y="31035"/>
                    <a:pt x="32252" y="31035"/>
                  </a:cubicBezTo>
                  <a:cubicBezTo>
                    <a:pt x="37230" y="31014"/>
                    <a:pt x="42515" y="29443"/>
                    <a:pt x="45585" y="25523"/>
                  </a:cubicBezTo>
                  <a:cubicBezTo>
                    <a:pt x="48490" y="21811"/>
                    <a:pt x="48890" y="16788"/>
                    <a:pt x="50506" y="12364"/>
                  </a:cubicBezTo>
                  <a:cubicBezTo>
                    <a:pt x="51728" y="9016"/>
                    <a:pt x="53698" y="5944"/>
                    <a:pt x="56226" y="3435"/>
                  </a:cubicBezTo>
                  <a:cubicBezTo>
                    <a:pt x="56701" y="2963"/>
                    <a:pt x="57207" y="2500"/>
                    <a:pt x="57499" y="1899"/>
                  </a:cubicBezTo>
                  <a:cubicBezTo>
                    <a:pt x="58225" y="421"/>
                    <a:pt x="57343" y="1"/>
                    <a:pt x="56251" y="1"/>
                  </a:cubicBezTo>
                  <a:close/>
                </a:path>
              </a:pathLst>
            </a:custGeom>
            <a:solidFill>
              <a:schemeClr val="lt2"/>
            </a:solidFill>
            <a:ln w="19050"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02" name="Google Shape;702;p32"/>
            <p:cNvSpPr/>
            <p:nvPr/>
          </p:nvSpPr>
          <p:spPr>
            <a:xfrm rot="-9146970" flipH="1">
              <a:off x="-470833" y="3736236"/>
              <a:ext cx="2085578" cy="1119388"/>
            </a:xfrm>
            <a:custGeom>
              <a:avLst/>
              <a:gdLst/>
              <a:ahLst/>
              <a:cxnLst/>
              <a:rect l="l" t="t" r="r" b="b"/>
              <a:pathLst>
                <a:path w="58225" h="31251" extrusionOk="0">
                  <a:moveTo>
                    <a:pt x="56251" y="1"/>
                  </a:moveTo>
                  <a:cubicBezTo>
                    <a:pt x="55614" y="1"/>
                    <a:pt x="54906" y="144"/>
                    <a:pt x="54404" y="303"/>
                  </a:cubicBezTo>
                  <a:cubicBezTo>
                    <a:pt x="52485" y="911"/>
                    <a:pt x="50851" y="2357"/>
                    <a:pt x="49632" y="3921"/>
                  </a:cubicBezTo>
                  <a:cubicBezTo>
                    <a:pt x="46425" y="8037"/>
                    <a:pt x="44944" y="13423"/>
                    <a:pt x="41160" y="17017"/>
                  </a:cubicBezTo>
                  <a:cubicBezTo>
                    <a:pt x="37956" y="20061"/>
                    <a:pt x="33512" y="21348"/>
                    <a:pt x="29037" y="21348"/>
                  </a:cubicBezTo>
                  <a:cubicBezTo>
                    <a:pt x="27339" y="21348"/>
                    <a:pt x="25637" y="21163"/>
                    <a:pt x="23996" y="20818"/>
                  </a:cubicBezTo>
                  <a:cubicBezTo>
                    <a:pt x="17859" y="19526"/>
                    <a:pt x="12128" y="16276"/>
                    <a:pt x="5863" y="16010"/>
                  </a:cubicBezTo>
                  <a:cubicBezTo>
                    <a:pt x="5809" y="16008"/>
                    <a:pt x="5754" y="16006"/>
                    <a:pt x="5699" y="16006"/>
                  </a:cubicBezTo>
                  <a:cubicBezTo>
                    <a:pt x="5559" y="16006"/>
                    <a:pt x="5421" y="16019"/>
                    <a:pt x="5295" y="16075"/>
                  </a:cubicBezTo>
                  <a:cubicBezTo>
                    <a:pt x="5025" y="16192"/>
                    <a:pt x="4865" y="16469"/>
                    <a:pt x="4727" y="16729"/>
                  </a:cubicBezTo>
                  <a:cubicBezTo>
                    <a:pt x="2334" y="21250"/>
                    <a:pt x="729" y="26186"/>
                    <a:pt x="0" y="31250"/>
                  </a:cubicBezTo>
                  <a:cubicBezTo>
                    <a:pt x="1004" y="31209"/>
                    <a:pt x="1910" y="30678"/>
                    <a:pt x="2816" y="30247"/>
                  </a:cubicBezTo>
                  <a:cubicBezTo>
                    <a:pt x="5507" y="28967"/>
                    <a:pt x="8466" y="28511"/>
                    <a:pt x="11463" y="28511"/>
                  </a:cubicBezTo>
                  <a:cubicBezTo>
                    <a:pt x="13473" y="28511"/>
                    <a:pt x="15499" y="28716"/>
                    <a:pt x="17475" y="29016"/>
                  </a:cubicBezTo>
                  <a:cubicBezTo>
                    <a:pt x="22363" y="29757"/>
                    <a:pt x="27207" y="31035"/>
                    <a:pt x="32153" y="31035"/>
                  </a:cubicBezTo>
                  <a:cubicBezTo>
                    <a:pt x="32186" y="31035"/>
                    <a:pt x="32219" y="31035"/>
                    <a:pt x="32252" y="31035"/>
                  </a:cubicBezTo>
                  <a:cubicBezTo>
                    <a:pt x="37230" y="31014"/>
                    <a:pt x="42515" y="29443"/>
                    <a:pt x="45585" y="25523"/>
                  </a:cubicBezTo>
                  <a:cubicBezTo>
                    <a:pt x="48490" y="21811"/>
                    <a:pt x="48890" y="16788"/>
                    <a:pt x="50506" y="12364"/>
                  </a:cubicBezTo>
                  <a:cubicBezTo>
                    <a:pt x="51728" y="9016"/>
                    <a:pt x="53698" y="5944"/>
                    <a:pt x="56226" y="3435"/>
                  </a:cubicBezTo>
                  <a:cubicBezTo>
                    <a:pt x="56701" y="2963"/>
                    <a:pt x="57207" y="2500"/>
                    <a:pt x="57499" y="1899"/>
                  </a:cubicBezTo>
                  <a:cubicBezTo>
                    <a:pt x="58225" y="421"/>
                    <a:pt x="57343" y="1"/>
                    <a:pt x="56251" y="1"/>
                  </a:cubicBezTo>
                  <a:close/>
                </a:path>
              </a:pathLst>
            </a:custGeom>
            <a:solidFill>
              <a:schemeClr val="dk2"/>
            </a:solidFill>
            <a:ln w="19050"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03" name="Google Shape;703;p32"/>
            <p:cNvSpPr/>
            <p:nvPr/>
          </p:nvSpPr>
          <p:spPr>
            <a:xfrm rot="-9146970" flipH="1">
              <a:off x="-673753" y="4102420"/>
              <a:ext cx="2099261" cy="797051"/>
            </a:xfrm>
            <a:custGeom>
              <a:avLst/>
              <a:gdLst/>
              <a:ahLst/>
              <a:cxnLst/>
              <a:rect l="l" t="t" r="r" b="b"/>
              <a:pathLst>
                <a:path w="58607" h="22252" extrusionOk="0">
                  <a:moveTo>
                    <a:pt x="55042" y="0"/>
                  </a:moveTo>
                  <a:cubicBezTo>
                    <a:pt x="54963" y="0"/>
                    <a:pt x="54887" y="2"/>
                    <a:pt x="54815" y="5"/>
                  </a:cubicBezTo>
                  <a:cubicBezTo>
                    <a:pt x="52996" y="80"/>
                    <a:pt x="51225" y="953"/>
                    <a:pt x="49791" y="2027"/>
                  </a:cubicBezTo>
                  <a:cubicBezTo>
                    <a:pt x="46016" y="4855"/>
                    <a:pt x="43442" y="9202"/>
                    <a:pt x="39288" y="11438"/>
                  </a:cubicBezTo>
                  <a:cubicBezTo>
                    <a:pt x="37236" y="12542"/>
                    <a:pt x="34958" y="13026"/>
                    <a:pt x="32642" y="13026"/>
                  </a:cubicBezTo>
                  <a:cubicBezTo>
                    <a:pt x="29479" y="13026"/>
                    <a:pt x="26243" y="12125"/>
                    <a:pt x="23411" y="10675"/>
                  </a:cubicBezTo>
                  <a:cubicBezTo>
                    <a:pt x="18364" y="8089"/>
                    <a:pt x="14137" y="3895"/>
                    <a:pt x="8735" y="2172"/>
                  </a:cubicBezTo>
                  <a:cubicBezTo>
                    <a:pt x="8598" y="2129"/>
                    <a:pt x="8455" y="2087"/>
                    <a:pt x="8314" y="2087"/>
                  </a:cubicBezTo>
                  <a:cubicBezTo>
                    <a:pt x="8284" y="2087"/>
                    <a:pt x="8254" y="2089"/>
                    <a:pt x="8224" y="2093"/>
                  </a:cubicBezTo>
                  <a:cubicBezTo>
                    <a:pt x="7960" y="2132"/>
                    <a:pt x="7754" y="2334"/>
                    <a:pt x="7573" y="2529"/>
                  </a:cubicBezTo>
                  <a:cubicBezTo>
                    <a:pt x="4411" y="5904"/>
                    <a:pt x="1837" y="9828"/>
                    <a:pt x="0" y="14071"/>
                  </a:cubicBezTo>
                  <a:cubicBezTo>
                    <a:pt x="237" y="14126"/>
                    <a:pt x="477" y="14148"/>
                    <a:pt x="718" y="14148"/>
                  </a:cubicBezTo>
                  <a:cubicBezTo>
                    <a:pt x="1374" y="14148"/>
                    <a:pt x="2040" y="13984"/>
                    <a:pt x="2695" y="13867"/>
                  </a:cubicBezTo>
                  <a:cubicBezTo>
                    <a:pt x="3574" y="13709"/>
                    <a:pt x="4456" y="13637"/>
                    <a:pt x="5339" y="13637"/>
                  </a:cubicBezTo>
                  <a:cubicBezTo>
                    <a:pt x="8907" y="13637"/>
                    <a:pt x="12475" y="14816"/>
                    <a:pt x="15775" y="16276"/>
                  </a:cubicBezTo>
                  <a:cubicBezTo>
                    <a:pt x="19891" y="18096"/>
                    <a:pt x="23838" y="20381"/>
                    <a:pt x="28187" y="21548"/>
                  </a:cubicBezTo>
                  <a:cubicBezTo>
                    <a:pt x="29846" y="21993"/>
                    <a:pt x="31598" y="22251"/>
                    <a:pt x="33330" y="22251"/>
                  </a:cubicBezTo>
                  <a:cubicBezTo>
                    <a:pt x="36138" y="22251"/>
                    <a:pt x="38896" y="21572"/>
                    <a:pt x="41127" y="19908"/>
                  </a:cubicBezTo>
                  <a:cubicBezTo>
                    <a:pt x="44544" y="17362"/>
                    <a:pt x="46084" y="13073"/>
                    <a:pt x="48547" y="9598"/>
                  </a:cubicBezTo>
                  <a:cubicBezTo>
                    <a:pt x="50409" y="6968"/>
                    <a:pt x="52857" y="4757"/>
                    <a:pt x="55660" y="3170"/>
                  </a:cubicBezTo>
                  <a:cubicBezTo>
                    <a:pt x="56186" y="2871"/>
                    <a:pt x="56737" y="2586"/>
                    <a:pt x="57135" y="2133"/>
                  </a:cubicBezTo>
                  <a:cubicBezTo>
                    <a:pt x="58607" y="460"/>
                    <a:pt x="56381" y="0"/>
                    <a:pt x="55042" y="0"/>
                  </a:cubicBezTo>
                  <a:close/>
                </a:path>
              </a:pathLst>
            </a:custGeom>
            <a:solidFill>
              <a:schemeClr val="accent1"/>
            </a:solid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36533381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Background">
  <p:cSld name="Background">
    <p:spTree>
      <p:nvGrpSpPr>
        <p:cNvPr id="1" name="Shape 704"/>
        <p:cNvGrpSpPr/>
        <p:nvPr/>
      </p:nvGrpSpPr>
      <p:grpSpPr>
        <a:xfrm>
          <a:off x="0" y="0"/>
          <a:ext cx="0" cy="0"/>
          <a:chOff x="0" y="0"/>
          <a:chExt cx="0" cy="0"/>
        </a:xfrm>
      </p:grpSpPr>
      <p:grpSp>
        <p:nvGrpSpPr>
          <p:cNvPr id="705" name="Google Shape;705;p33"/>
          <p:cNvGrpSpPr/>
          <p:nvPr/>
        </p:nvGrpSpPr>
        <p:grpSpPr>
          <a:xfrm>
            <a:off x="-985411" y="-370424"/>
            <a:ext cx="13978157" cy="7490111"/>
            <a:chOff x="-739058" y="-277818"/>
            <a:chExt cx="10483618" cy="5617583"/>
          </a:xfrm>
        </p:grpSpPr>
        <p:sp>
          <p:nvSpPr>
            <p:cNvPr id="706" name="Google Shape;706;p33"/>
            <p:cNvSpPr/>
            <p:nvPr/>
          </p:nvSpPr>
          <p:spPr>
            <a:xfrm rot="1653030" flipH="1">
              <a:off x="7579993" y="162477"/>
              <a:ext cx="2099261" cy="797051"/>
            </a:xfrm>
            <a:custGeom>
              <a:avLst/>
              <a:gdLst/>
              <a:ahLst/>
              <a:cxnLst/>
              <a:rect l="l" t="t" r="r" b="b"/>
              <a:pathLst>
                <a:path w="58607" h="22252" extrusionOk="0">
                  <a:moveTo>
                    <a:pt x="55042" y="0"/>
                  </a:moveTo>
                  <a:cubicBezTo>
                    <a:pt x="54963" y="0"/>
                    <a:pt x="54887" y="2"/>
                    <a:pt x="54815" y="5"/>
                  </a:cubicBezTo>
                  <a:cubicBezTo>
                    <a:pt x="52996" y="80"/>
                    <a:pt x="51225" y="953"/>
                    <a:pt x="49791" y="2027"/>
                  </a:cubicBezTo>
                  <a:cubicBezTo>
                    <a:pt x="46016" y="4855"/>
                    <a:pt x="43442" y="9202"/>
                    <a:pt x="39288" y="11438"/>
                  </a:cubicBezTo>
                  <a:cubicBezTo>
                    <a:pt x="37236" y="12542"/>
                    <a:pt x="34958" y="13026"/>
                    <a:pt x="32642" y="13026"/>
                  </a:cubicBezTo>
                  <a:cubicBezTo>
                    <a:pt x="29479" y="13026"/>
                    <a:pt x="26243" y="12125"/>
                    <a:pt x="23411" y="10675"/>
                  </a:cubicBezTo>
                  <a:cubicBezTo>
                    <a:pt x="18364" y="8089"/>
                    <a:pt x="14137" y="3895"/>
                    <a:pt x="8735" y="2172"/>
                  </a:cubicBezTo>
                  <a:cubicBezTo>
                    <a:pt x="8598" y="2129"/>
                    <a:pt x="8455" y="2087"/>
                    <a:pt x="8314" y="2087"/>
                  </a:cubicBezTo>
                  <a:cubicBezTo>
                    <a:pt x="8284" y="2087"/>
                    <a:pt x="8254" y="2089"/>
                    <a:pt x="8224" y="2093"/>
                  </a:cubicBezTo>
                  <a:cubicBezTo>
                    <a:pt x="7960" y="2132"/>
                    <a:pt x="7754" y="2334"/>
                    <a:pt x="7573" y="2529"/>
                  </a:cubicBezTo>
                  <a:cubicBezTo>
                    <a:pt x="4411" y="5904"/>
                    <a:pt x="1837" y="9828"/>
                    <a:pt x="0" y="14071"/>
                  </a:cubicBezTo>
                  <a:cubicBezTo>
                    <a:pt x="237" y="14126"/>
                    <a:pt x="477" y="14148"/>
                    <a:pt x="718" y="14148"/>
                  </a:cubicBezTo>
                  <a:cubicBezTo>
                    <a:pt x="1374" y="14148"/>
                    <a:pt x="2040" y="13984"/>
                    <a:pt x="2695" y="13867"/>
                  </a:cubicBezTo>
                  <a:cubicBezTo>
                    <a:pt x="3574" y="13709"/>
                    <a:pt x="4456" y="13637"/>
                    <a:pt x="5339" y="13637"/>
                  </a:cubicBezTo>
                  <a:cubicBezTo>
                    <a:pt x="8907" y="13637"/>
                    <a:pt x="12475" y="14816"/>
                    <a:pt x="15775" y="16276"/>
                  </a:cubicBezTo>
                  <a:cubicBezTo>
                    <a:pt x="19891" y="18096"/>
                    <a:pt x="23838" y="20381"/>
                    <a:pt x="28187" y="21548"/>
                  </a:cubicBezTo>
                  <a:cubicBezTo>
                    <a:pt x="29846" y="21993"/>
                    <a:pt x="31598" y="22251"/>
                    <a:pt x="33330" y="22251"/>
                  </a:cubicBezTo>
                  <a:cubicBezTo>
                    <a:pt x="36138" y="22251"/>
                    <a:pt x="38896" y="21572"/>
                    <a:pt x="41127" y="19908"/>
                  </a:cubicBezTo>
                  <a:cubicBezTo>
                    <a:pt x="44544" y="17362"/>
                    <a:pt x="46084" y="13073"/>
                    <a:pt x="48547" y="9598"/>
                  </a:cubicBezTo>
                  <a:cubicBezTo>
                    <a:pt x="50409" y="6968"/>
                    <a:pt x="52857" y="4757"/>
                    <a:pt x="55660" y="3170"/>
                  </a:cubicBezTo>
                  <a:cubicBezTo>
                    <a:pt x="56186" y="2871"/>
                    <a:pt x="56737" y="2586"/>
                    <a:pt x="57135" y="2133"/>
                  </a:cubicBezTo>
                  <a:cubicBezTo>
                    <a:pt x="58607" y="460"/>
                    <a:pt x="56381" y="0"/>
                    <a:pt x="55042" y="0"/>
                  </a:cubicBezTo>
                  <a:close/>
                </a:path>
              </a:pathLst>
            </a:custGeom>
            <a:solidFill>
              <a:schemeClr val="accent5"/>
            </a:solid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07" name="Google Shape;707;p33"/>
            <p:cNvSpPr/>
            <p:nvPr/>
          </p:nvSpPr>
          <p:spPr>
            <a:xfrm rot="1653030" flipH="1">
              <a:off x="7390756" y="206323"/>
              <a:ext cx="2085578" cy="1119388"/>
            </a:xfrm>
            <a:custGeom>
              <a:avLst/>
              <a:gdLst/>
              <a:ahLst/>
              <a:cxnLst/>
              <a:rect l="l" t="t" r="r" b="b"/>
              <a:pathLst>
                <a:path w="58225" h="31251" extrusionOk="0">
                  <a:moveTo>
                    <a:pt x="56251" y="1"/>
                  </a:moveTo>
                  <a:cubicBezTo>
                    <a:pt x="55614" y="1"/>
                    <a:pt x="54906" y="144"/>
                    <a:pt x="54404" y="303"/>
                  </a:cubicBezTo>
                  <a:cubicBezTo>
                    <a:pt x="52485" y="911"/>
                    <a:pt x="50851" y="2357"/>
                    <a:pt x="49632" y="3921"/>
                  </a:cubicBezTo>
                  <a:cubicBezTo>
                    <a:pt x="46425" y="8037"/>
                    <a:pt x="44944" y="13423"/>
                    <a:pt x="41160" y="17017"/>
                  </a:cubicBezTo>
                  <a:cubicBezTo>
                    <a:pt x="37956" y="20061"/>
                    <a:pt x="33512" y="21348"/>
                    <a:pt x="29037" y="21348"/>
                  </a:cubicBezTo>
                  <a:cubicBezTo>
                    <a:pt x="27339" y="21348"/>
                    <a:pt x="25637" y="21163"/>
                    <a:pt x="23996" y="20818"/>
                  </a:cubicBezTo>
                  <a:cubicBezTo>
                    <a:pt x="17859" y="19526"/>
                    <a:pt x="12128" y="16276"/>
                    <a:pt x="5863" y="16010"/>
                  </a:cubicBezTo>
                  <a:cubicBezTo>
                    <a:pt x="5809" y="16008"/>
                    <a:pt x="5754" y="16006"/>
                    <a:pt x="5699" y="16006"/>
                  </a:cubicBezTo>
                  <a:cubicBezTo>
                    <a:pt x="5559" y="16006"/>
                    <a:pt x="5421" y="16019"/>
                    <a:pt x="5295" y="16075"/>
                  </a:cubicBezTo>
                  <a:cubicBezTo>
                    <a:pt x="5025" y="16192"/>
                    <a:pt x="4865" y="16469"/>
                    <a:pt x="4727" y="16729"/>
                  </a:cubicBezTo>
                  <a:cubicBezTo>
                    <a:pt x="2334" y="21250"/>
                    <a:pt x="729" y="26186"/>
                    <a:pt x="0" y="31250"/>
                  </a:cubicBezTo>
                  <a:cubicBezTo>
                    <a:pt x="1004" y="31209"/>
                    <a:pt x="1910" y="30678"/>
                    <a:pt x="2816" y="30247"/>
                  </a:cubicBezTo>
                  <a:cubicBezTo>
                    <a:pt x="5507" y="28967"/>
                    <a:pt x="8466" y="28511"/>
                    <a:pt x="11463" y="28511"/>
                  </a:cubicBezTo>
                  <a:cubicBezTo>
                    <a:pt x="13473" y="28511"/>
                    <a:pt x="15499" y="28716"/>
                    <a:pt x="17475" y="29016"/>
                  </a:cubicBezTo>
                  <a:cubicBezTo>
                    <a:pt x="22363" y="29757"/>
                    <a:pt x="27207" y="31035"/>
                    <a:pt x="32153" y="31035"/>
                  </a:cubicBezTo>
                  <a:cubicBezTo>
                    <a:pt x="32186" y="31035"/>
                    <a:pt x="32219" y="31035"/>
                    <a:pt x="32252" y="31035"/>
                  </a:cubicBezTo>
                  <a:cubicBezTo>
                    <a:pt x="37230" y="31014"/>
                    <a:pt x="42515" y="29443"/>
                    <a:pt x="45585" y="25523"/>
                  </a:cubicBezTo>
                  <a:cubicBezTo>
                    <a:pt x="48490" y="21811"/>
                    <a:pt x="48890" y="16788"/>
                    <a:pt x="50506" y="12364"/>
                  </a:cubicBezTo>
                  <a:cubicBezTo>
                    <a:pt x="51728" y="9016"/>
                    <a:pt x="53698" y="5944"/>
                    <a:pt x="56226" y="3435"/>
                  </a:cubicBezTo>
                  <a:cubicBezTo>
                    <a:pt x="56701" y="2963"/>
                    <a:pt x="57207" y="2500"/>
                    <a:pt x="57499" y="1899"/>
                  </a:cubicBezTo>
                  <a:cubicBezTo>
                    <a:pt x="58225" y="421"/>
                    <a:pt x="57343" y="1"/>
                    <a:pt x="56251" y="1"/>
                  </a:cubicBezTo>
                  <a:close/>
                </a:path>
              </a:pathLst>
            </a:custGeom>
            <a:solidFill>
              <a:schemeClr val="lt2"/>
            </a:solidFill>
            <a:ln w="19050"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08" name="Google Shape;708;p33"/>
            <p:cNvSpPr/>
            <p:nvPr/>
          </p:nvSpPr>
          <p:spPr>
            <a:xfrm rot="-9146970" flipH="1">
              <a:off x="-470833" y="3736236"/>
              <a:ext cx="2085578" cy="1119388"/>
            </a:xfrm>
            <a:custGeom>
              <a:avLst/>
              <a:gdLst/>
              <a:ahLst/>
              <a:cxnLst/>
              <a:rect l="l" t="t" r="r" b="b"/>
              <a:pathLst>
                <a:path w="58225" h="31251" extrusionOk="0">
                  <a:moveTo>
                    <a:pt x="56251" y="1"/>
                  </a:moveTo>
                  <a:cubicBezTo>
                    <a:pt x="55614" y="1"/>
                    <a:pt x="54906" y="144"/>
                    <a:pt x="54404" y="303"/>
                  </a:cubicBezTo>
                  <a:cubicBezTo>
                    <a:pt x="52485" y="911"/>
                    <a:pt x="50851" y="2357"/>
                    <a:pt x="49632" y="3921"/>
                  </a:cubicBezTo>
                  <a:cubicBezTo>
                    <a:pt x="46425" y="8037"/>
                    <a:pt x="44944" y="13423"/>
                    <a:pt x="41160" y="17017"/>
                  </a:cubicBezTo>
                  <a:cubicBezTo>
                    <a:pt x="37956" y="20061"/>
                    <a:pt x="33512" y="21348"/>
                    <a:pt x="29037" y="21348"/>
                  </a:cubicBezTo>
                  <a:cubicBezTo>
                    <a:pt x="27339" y="21348"/>
                    <a:pt x="25637" y="21163"/>
                    <a:pt x="23996" y="20818"/>
                  </a:cubicBezTo>
                  <a:cubicBezTo>
                    <a:pt x="17859" y="19526"/>
                    <a:pt x="12128" y="16276"/>
                    <a:pt x="5863" y="16010"/>
                  </a:cubicBezTo>
                  <a:cubicBezTo>
                    <a:pt x="5809" y="16008"/>
                    <a:pt x="5754" y="16006"/>
                    <a:pt x="5699" y="16006"/>
                  </a:cubicBezTo>
                  <a:cubicBezTo>
                    <a:pt x="5559" y="16006"/>
                    <a:pt x="5421" y="16019"/>
                    <a:pt x="5295" y="16075"/>
                  </a:cubicBezTo>
                  <a:cubicBezTo>
                    <a:pt x="5025" y="16192"/>
                    <a:pt x="4865" y="16469"/>
                    <a:pt x="4727" y="16729"/>
                  </a:cubicBezTo>
                  <a:cubicBezTo>
                    <a:pt x="2334" y="21250"/>
                    <a:pt x="729" y="26186"/>
                    <a:pt x="0" y="31250"/>
                  </a:cubicBezTo>
                  <a:cubicBezTo>
                    <a:pt x="1004" y="31209"/>
                    <a:pt x="1910" y="30678"/>
                    <a:pt x="2816" y="30247"/>
                  </a:cubicBezTo>
                  <a:cubicBezTo>
                    <a:pt x="5507" y="28967"/>
                    <a:pt x="8466" y="28511"/>
                    <a:pt x="11463" y="28511"/>
                  </a:cubicBezTo>
                  <a:cubicBezTo>
                    <a:pt x="13473" y="28511"/>
                    <a:pt x="15499" y="28716"/>
                    <a:pt x="17475" y="29016"/>
                  </a:cubicBezTo>
                  <a:cubicBezTo>
                    <a:pt x="22363" y="29757"/>
                    <a:pt x="27207" y="31035"/>
                    <a:pt x="32153" y="31035"/>
                  </a:cubicBezTo>
                  <a:cubicBezTo>
                    <a:pt x="32186" y="31035"/>
                    <a:pt x="32219" y="31035"/>
                    <a:pt x="32252" y="31035"/>
                  </a:cubicBezTo>
                  <a:cubicBezTo>
                    <a:pt x="37230" y="31014"/>
                    <a:pt x="42515" y="29443"/>
                    <a:pt x="45585" y="25523"/>
                  </a:cubicBezTo>
                  <a:cubicBezTo>
                    <a:pt x="48490" y="21811"/>
                    <a:pt x="48890" y="16788"/>
                    <a:pt x="50506" y="12364"/>
                  </a:cubicBezTo>
                  <a:cubicBezTo>
                    <a:pt x="51728" y="9016"/>
                    <a:pt x="53698" y="5944"/>
                    <a:pt x="56226" y="3435"/>
                  </a:cubicBezTo>
                  <a:cubicBezTo>
                    <a:pt x="56701" y="2963"/>
                    <a:pt x="57207" y="2500"/>
                    <a:pt x="57499" y="1899"/>
                  </a:cubicBezTo>
                  <a:cubicBezTo>
                    <a:pt x="58225" y="421"/>
                    <a:pt x="57343" y="1"/>
                    <a:pt x="56251" y="1"/>
                  </a:cubicBezTo>
                  <a:close/>
                </a:path>
              </a:pathLst>
            </a:custGeom>
            <a:solidFill>
              <a:schemeClr val="dk2"/>
            </a:solidFill>
            <a:ln w="19050"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09" name="Google Shape;709;p33"/>
            <p:cNvSpPr/>
            <p:nvPr/>
          </p:nvSpPr>
          <p:spPr>
            <a:xfrm rot="-9146970" flipH="1">
              <a:off x="-673753" y="4102420"/>
              <a:ext cx="2099261" cy="797051"/>
            </a:xfrm>
            <a:custGeom>
              <a:avLst/>
              <a:gdLst/>
              <a:ahLst/>
              <a:cxnLst/>
              <a:rect l="l" t="t" r="r" b="b"/>
              <a:pathLst>
                <a:path w="58607" h="22252" extrusionOk="0">
                  <a:moveTo>
                    <a:pt x="55042" y="0"/>
                  </a:moveTo>
                  <a:cubicBezTo>
                    <a:pt x="54963" y="0"/>
                    <a:pt x="54887" y="2"/>
                    <a:pt x="54815" y="5"/>
                  </a:cubicBezTo>
                  <a:cubicBezTo>
                    <a:pt x="52996" y="80"/>
                    <a:pt x="51225" y="953"/>
                    <a:pt x="49791" y="2027"/>
                  </a:cubicBezTo>
                  <a:cubicBezTo>
                    <a:pt x="46016" y="4855"/>
                    <a:pt x="43442" y="9202"/>
                    <a:pt x="39288" y="11438"/>
                  </a:cubicBezTo>
                  <a:cubicBezTo>
                    <a:pt x="37236" y="12542"/>
                    <a:pt x="34958" y="13026"/>
                    <a:pt x="32642" y="13026"/>
                  </a:cubicBezTo>
                  <a:cubicBezTo>
                    <a:pt x="29479" y="13026"/>
                    <a:pt x="26243" y="12125"/>
                    <a:pt x="23411" y="10675"/>
                  </a:cubicBezTo>
                  <a:cubicBezTo>
                    <a:pt x="18364" y="8089"/>
                    <a:pt x="14137" y="3895"/>
                    <a:pt x="8735" y="2172"/>
                  </a:cubicBezTo>
                  <a:cubicBezTo>
                    <a:pt x="8598" y="2129"/>
                    <a:pt x="8455" y="2087"/>
                    <a:pt x="8314" y="2087"/>
                  </a:cubicBezTo>
                  <a:cubicBezTo>
                    <a:pt x="8284" y="2087"/>
                    <a:pt x="8254" y="2089"/>
                    <a:pt x="8224" y="2093"/>
                  </a:cubicBezTo>
                  <a:cubicBezTo>
                    <a:pt x="7960" y="2132"/>
                    <a:pt x="7754" y="2334"/>
                    <a:pt x="7573" y="2529"/>
                  </a:cubicBezTo>
                  <a:cubicBezTo>
                    <a:pt x="4411" y="5904"/>
                    <a:pt x="1837" y="9828"/>
                    <a:pt x="0" y="14071"/>
                  </a:cubicBezTo>
                  <a:cubicBezTo>
                    <a:pt x="237" y="14126"/>
                    <a:pt x="477" y="14148"/>
                    <a:pt x="718" y="14148"/>
                  </a:cubicBezTo>
                  <a:cubicBezTo>
                    <a:pt x="1374" y="14148"/>
                    <a:pt x="2040" y="13984"/>
                    <a:pt x="2695" y="13867"/>
                  </a:cubicBezTo>
                  <a:cubicBezTo>
                    <a:pt x="3574" y="13709"/>
                    <a:pt x="4456" y="13637"/>
                    <a:pt x="5339" y="13637"/>
                  </a:cubicBezTo>
                  <a:cubicBezTo>
                    <a:pt x="8907" y="13637"/>
                    <a:pt x="12475" y="14816"/>
                    <a:pt x="15775" y="16276"/>
                  </a:cubicBezTo>
                  <a:cubicBezTo>
                    <a:pt x="19891" y="18096"/>
                    <a:pt x="23838" y="20381"/>
                    <a:pt x="28187" y="21548"/>
                  </a:cubicBezTo>
                  <a:cubicBezTo>
                    <a:pt x="29846" y="21993"/>
                    <a:pt x="31598" y="22251"/>
                    <a:pt x="33330" y="22251"/>
                  </a:cubicBezTo>
                  <a:cubicBezTo>
                    <a:pt x="36138" y="22251"/>
                    <a:pt x="38896" y="21572"/>
                    <a:pt x="41127" y="19908"/>
                  </a:cubicBezTo>
                  <a:cubicBezTo>
                    <a:pt x="44544" y="17362"/>
                    <a:pt x="46084" y="13073"/>
                    <a:pt x="48547" y="9598"/>
                  </a:cubicBezTo>
                  <a:cubicBezTo>
                    <a:pt x="50409" y="6968"/>
                    <a:pt x="52857" y="4757"/>
                    <a:pt x="55660" y="3170"/>
                  </a:cubicBezTo>
                  <a:cubicBezTo>
                    <a:pt x="56186" y="2871"/>
                    <a:pt x="56737" y="2586"/>
                    <a:pt x="57135" y="2133"/>
                  </a:cubicBezTo>
                  <a:cubicBezTo>
                    <a:pt x="58607" y="460"/>
                    <a:pt x="56381" y="0"/>
                    <a:pt x="55042" y="0"/>
                  </a:cubicBezTo>
                  <a:close/>
                </a:path>
              </a:pathLst>
            </a:custGeom>
            <a:solidFill>
              <a:schemeClr val="accent1"/>
            </a:solid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424452658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Background 1">
  <p:cSld name="Background 1">
    <p:bg>
      <p:bgPr>
        <a:solidFill>
          <a:schemeClr val="accent2"/>
        </a:solidFill>
        <a:effectLst/>
      </p:bgPr>
    </p:bg>
    <p:spTree>
      <p:nvGrpSpPr>
        <p:cNvPr id="1" name="Shape 710"/>
        <p:cNvGrpSpPr/>
        <p:nvPr/>
      </p:nvGrpSpPr>
      <p:grpSpPr>
        <a:xfrm>
          <a:off x="0" y="0"/>
          <a:ext cx="0" cy="0"/>
          <a:chOff x="0" y="0"/>
          <a:chExt cx="0" cy="0"/>
        </a:xfrm>
      </p:grpSpPr>
      <p:grpSp>
        <p:nvGrpSpPr>
          <p:cNvPr id="711" name="Google Shape;711;p34"/>
          <p:cNvGrpSpPr/>
          <p:nvPr/>
        </p:nvGrpSpPr>
        <p:grpSpPr>
          <a:xfrm>
            <a:off x="-57667" y="939051"/>
            <a:ext cx="14054336" cy="6303329"/>
            <a:chOff x="-43250" y="704288"/>
            <a:chExt cx="10540752" cy="4727497"/>
          </a:xfrm>
        </p:grpSpPr>
        <p:sp>
          <p:nvSpPr>
            <p:cNvPr id="712" name="Google Shape;712;p34"/>
            <p:cNvSpPr/>
            <p:nvPr/>
          </p:nvSpPr>
          <p:spPr>
            <a:xfrm>
              <a:off x="529062" y="704288"/>
              <a:ext cx="933300" cy="1087500"/>
            </a:xfrm>
            <a:prstGeom prst="round2SameRect">
              <a:avLst>
                <a:gd name="adj1" fmla="val 50000"/>
                <a:gd name="adj2" fmla="val 0"/>
              </a:avLst>
            </a:prstGeom>
            <a:gradFill>
              <a:gsLst>
                <a:gs pos="0">
                  <a:schemeClr val="accent5"/>
                </a:gs>
                <a:gs pos="50000">
                  <a:schemeClr val="accent2"/>
                </a:gs>
                <a:gs pos="100000">
                  <a:schemeClr val="accent2"/>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713" name="Google Shape;713;p34"/>
            <p:cNvGrpSpPr/>
            <p:nvPr/>
          </p:nvGrpSpPr>
          <p:grpSpPr>
            <a:xfrm rot="-715296">
              <a:off x="1067531" y="2983160"/>
              <a:ext cx="722367" cy="722752"/>
              <a:chOff x="4238100" y="338250"/>
              <a:chExt cx="1008255" cy="1008791"/>
            </a:xfrm>
          </p:grpSpPr>
          <p:sp>
            <p:nvSpPr>
              <p:cNvPr id="714" name="Google Shape;714;p34"/>
              <p:cNvSpPr/>
              <p:nvPr/>
            </p:nvSpPr>
            <p:spPr>
              <a:xfrm>
                <a:off x="4585934" y="338250"/>
                <a:ext cx="254594" cy="492859"/>
              </a:xfrm>
              <a:custGeom>
                <a:avLst/>
                <a:gdLst/>
                <a:ahLst/>
                <a:cxnLst/>
                <a:rect l="l" t="t" r="r" b="b"/>
                <a:pathLst>
                  <a:path w="4074" h="7887" extrusionOk="0">
                    <a:moveTo>
                      <a:pt x="1998" y="1"/>
                    </a:moveTo>
                    <a:cubicBezTo>
                      <a:pt x="1934" y="1"/>
                      <a:pt x="1870" y="7"/>
                      <a:pt x="1807" y="21"/>
                    </a:cubicBezTo>
                    <a:cubicBezTo>
                      <a:pt x="1519" y="81"/>
                      <a:pt x="1278" y="278"/>
                      <a:pt x="1079" y="495"/>
                    </a:cubicBezTo>
                    <a:cubicBezTo>
                      <a:pt x="212" y="1440"/>
                      <a:pt x="1" y="2859"/>
                      <a:pt x="291" y="4106"/>
                    </a:cubicBezTo>
                    <a:cubicBezTo>
                      <a:pt x="475" y="4890"/>
                      <a:pt x="836" y="5613"/>
                      <a:pt x="1279" y="6283"/>
                    </a:cubicBezTo>
                    <a:cubicBezTo>
                      <a:pt x="1516" y="6641"/>
                      <a:pt x="1949" y="7592"/>
                      <a:pt x="2336" y="7796"/>
                    </a:cubicBezTo>
                    <a:cubicBezTo>
                      <a:pt x="2454" y="7858"/>
                      <a:pt x="2564" y="7887"/>
                      <a:pt x="2668" y="7887"/>
                    </a:cubicBezTo>
                    <a:cubicBezTo>
                      <a:pt x="3539" y="7887"/>
                      <a:pt x="3930" y="5894"/>
                      <a:pt x="3977" y="5278"/>
                    </a:cubicBezTo>
                    <a:cubicBezTo>
                      <a:pt x="4073" y="3985"/>
                      <a:pt x="3898" y="2675"/>
                      <a:pt x="3462" y="1454"/>
                    </a:cubicBezTo>
                    <a:cubicBezTo>
                      <a:pt x="3330" y="1078"/>
                      <a:pt x="3164" y="700"/>
                      <a:pt x="2887" y="412"/>
                    </a:cubicBezTo>
                    <a:cubicBezTo>
                      <a:pt x="2655" y="171"/>
                      <a:pt x="2328" y="1"/>
                      <a:pt x="1998"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15" name="Google Shape;715;p34"/>
              <p:cNvSpPr/>
              <p:nvPr/>
            </p:nvSpPr>
            <p:spPr>
              <a:xfrm>
                <a:off x="4592745" y="844996"/>
                <a:ext cx="273030" cy="502045"/>
              </a:xfrm>
              <a:custGeom>
                <a:avLst/>
                <a:gdLst/>
                <a:ahLst/>
                <a:cxnLst/>
                <a:rect l="l" t="t" r="r" b="b"/>
                <a:pathLst>
                  <a:path w="4369" h="8034" extrusionOk="0">
                    <a:moveTo>
                      <a:pt x="2109" y="1"/>
                    </a:moveTo>
                    <a:cubicBezTo>
                      <a:pt x="2055" y="1"/>
                      <a:pt x="2000" y="6"/>
                      <a:pt x="1944" y="16"/>
                    </a:cubicBezTo>
                    <a:cubicBezTo>
                      <a:pt x="1059" y="180"/>
                      <a:pt x="434" y="1502"/>
                      <a:pt x="250" y="2258"/>
                    </a:cubicBezTo>
                    <a:cubicBezTo>
                      <a:pt x="1" y="3272"/>
                      <a:pt x="99" y="4335"/>
                      <a:pt x="195" y="5374"/>
                    </a:cubicBezTo>
                    <a:cubicBezTo>
                      <a:pt x="274" y="6201"/>
                      <a:pt x="375" y="7084"/>
                      <a:pt x="913" y="7715"/>
                    </a:cubicBezTo>
                    <a:cubicBezTo>
                      <a:pt x="1020" y="7843"/>
                      <a:pt x="1151" y="7960"/>
                      <a:pt x="1311" y="8009"/>
                    </a:cubicBezTo>
                    <a:cubicBezTo>
                      <a:pt x="1371" y="8026"/>
                      <a:pt x="1432" y="8033"/>
                      <a:pt x="1495" y="8033"/>
                    </a:cubicBezTo>
                    <a:cubicBezTo>
                      <a:pt x="1577" y="8033"/>
                      <a:pt x="1660" y="8021"/>
                      <a:pt x="1741" y="8004"/>
                    </a:cubicBezTo>
                    <a:cubicBezTo>
                      <a:pt x="2689" y="7805"/>
                      <a:pt x="3402" y="6985"/>
                      <a:pt x="3777" y="6092"/>
                    </a:cubicBezTo>
                    <a:cubicBezTo>
                      <a:pt x="4368" y="4684"/>
                      <a:pt x="4272" y="3043"/>
                      <a:pt x="3692" y="1628"/>
                    </a:cubicBezTo>
                    <a:cubicBezTo>
                      <a:pt x="3437" y="1004"/>
                      <a:pt x="2873" y="1"/>
                      <a:pt x="2109"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16" name="Google Shape;716;p34"/>
              <p:cNvSpPr/>
              <p:nvPr/>
            </p:nvSpPr>
            <p:spPr>
              <a:xfrm>
                <a:off x="4238100" y="790504"/>
                <a:ext cx="478443" cy="286204"/>
              </a:xfrm>
              <a:custGeom>
                <a:avLst/>
                <a:gdLst/>
                <a:ahLst/>
                <a:cxnLst/>
                <a:rect l="l" t="t" r="r" b="b"/>
                <a:pathLst>
                  <a:path w="7656" h="4580" extrusionOk="0">
                    <a:moveTo>
                      <a:pt x="5835" y="0"/>
                    </a:moveTo>
                    <a:cubicBezTo>
                      <a:pt x="5338" y="0"/>
                      <a:pt x="4861" y="62"/>
                      <a:pt x="4618" y="115"/>
                    </a:cubicBezTo>
                    <a:cubicBezTo>
                      <a:pt x="3351" y="387"/>
                      <a:pt x="2143" y="929"/>
                      <a:pt x="1096" y="1691"/>
                    </a:cubicBezTo>
                    <a:cubicBezTo>
                      <a:pt x="772" y="1925"/>
                      <a:pt x="457" y="2190"/>
                      <a:pt x="260" y="2536"/>
                    </a:cubicBezTo>
                    <a:cubicBezTo>
                      <a:pt x="62" y="2884"/>
                      <a:pt x="0" y="3332"/>
                      <a:pt x="190" y="3684"/>
                    </a:cubicBezTo>
                    <a:cubicBezTo>
                      <a:pt x="331" y="3943"/>
                      <a:pt x="587" y="4118"/>
                      <a:pt x="851" y="4248"/>
                    </a:cubicBezTo>
                    <a:cubicBezTo>
                      <a:pt x="1318" y="4476"/>
                      <a:pt x="1829" y="4579"/>
                      <a:pt x="2345" y="4579"/>
                    </a:cubicBezTo>
                    <a:cubicBezTo>
                      <a:pt x="3104" y="4579"/>
                      <a:pt x="3875" y="4356"/>
                      <a:pt x="4538" y="3980"/>
                    </a:cubicBezTo>
                    <a:cubicBezTo>
                      <a:pt x="5237" y="3582"/>
                      <a:pt x="5828" y="3030"/>
                      <a:pt x="6345" y="2418"/>
                    </a:cubicBezTo>
                    <a:cubicBezTo>
                      <a:pt x="6622" y="2091"/>
                      <a:pt x="7410" y="1406"/>
                      <a:pt x="7496" y="976"/>
                    </a:cubicBezTo>
                    <a:cubicBezTo>
                      <a:pt x="7655" y="194"/>
                      <a:pt x="6713" y="0"/>
                      <a:pt x="5835"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17" name="Google Shape;717;p34"/>
              <p:cNvSpPr/>
              <p:nvPr/>
            </p:nvSpPr>
            <p:spPr>
              <a:xfrm>
                <a:off x="4753164" y="535037"/>
                <a:ext cx="493191" cy="319136"/>
              </a:xfrm>
              <a:custGeom>
                <a:avLst/>
                <a:gdLst/>
                <a:ahLst/>
                <a:cxnLst/>
                <a:rect l="l" t="t" r="r" b="b"/>
                <a:pathLst>
                  <a:path w="7892" h="5107" extrusionOk="0">
                    <a:moveTo>
                      <a:pt x="5419" y="0"/>
                    </a:moveTo>
                    <a:cubicBezTo>
                      <a:pt x="5275" y="0"/>
                      <a:pt x="5132" y="8"/>
                      <a:pt x="4991" y="22"/>
                    </a:cubicBezTo>
                    <a:cubicBezTo>
                      <a:pt x="3472" y="181"/>
                      <a:pt x="2080" y="1058"/>
                      <a:pt x="1121" y="2244"/>
                    </a:cubicBezTo>
                    <a:cubicBezTo>
                      <a:pt x="668" y="2805"/>
                      <a:pt x="1" y="3885"/>
                      <a:pt x="549" y="4554"/>
                    </a:cubicBezTo>
                    <a:cubicBezTo>
                      <a:pt x="889" y="4970"/>
                      <a:pt x="1546" y="5107"/>
                      <a:pt x="2181" y="5107"/>
                    </a:cubicBezTo>
                    <a:cubicBezTo>
                      <a:pt x="2609" y="5107"/>
                      <a:pt x="3027" y="5045"/>
                      <a:pt x="3330" y="4963"/>
                    </a:cubicBezTo>
                    <a:cubicBezTo>
                      <a:pt x="4338" y="4695"/>
                      <a:pt x="5222" y="4098"/>
                      <a:pt x="6088" y="3510"/>
                    </a:cubicBezTo>
                    <a:cubicBezTo>
                      <a:pt x="6774" y="3044"/>
                      <a:pt x="7498" y="2530"/>
                      <a:pt x="7793" y="1754"/>
                    </a:cubicBezTo>
                    <a:cubicBezTo>
                      <a:pt x="7852" y="1597"/>
                      <a:pt x="7891" y="1426"/>
                      <a:pt x="7858" y="1263"/>
                    </a:cubicBezTo>
                    <a:cubicBezTo>
                      <a:pt x="7826" y="1121"/>
                      <a:pt x="7741" y="999"/>
                      <a:pt x="7647" y="887"/>
                    </a:cubicBezTo>
                    <a:cubicBezTo>
                      <a:pt x="7109" y="260"/>
                      <a:pt x="6256" y="0"/>
                      <a:pt x="5419"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18" name="Google Shape;718;p34"/>
              <p:cNvSpPr/>
              <p:nvPr/>
            </p:nvSpPr>
            <p:spPr>
              <a:xfrm>
                <a:off x="4733854" y="824999"/>
                <a:ext cx="478568" cy="321199"/>
              </a:xfrm>
              <a:custGeom>
                <a:avLst/>
                <a:gdLst/>
                <a:ahLst/>
                <a:cxnLst/>
                <a:rect l="l" t="t" r="r" b="b"/>
                <a:pathLst>
                  <a:path w="7658" h="5140" extrusionOk="0">
                    <a:moveTo>
                      <a:pt x="1532" y="1"/>
                    </a:moveTo>
                    <a:cubicBezTo>
                      <a:pt x="1381" y="1"/>
                      <a:pt x="1248" y="16"/>
                      <a:pt x="1151" y="57"/>
                    </a:cubicBezTo>
                    <a:cubicBezTo>
                      <a:pt x="1" y="549"/>
                      <a:pt x="1574" y="2444"/>
                      <a:pt x="2074" y="2918"/>
                    </a:cubicBezTo>
                    <a:cubicBezTo>
                      <a:pt x="3017" y="3808"/>
                      <a:pt x="4146" y="4497"/>
                      <a:pt x="5369" y="4925"/>
                    </a:cubicBezTo>
                    <a:cubicBezTo>
                      <a:pt x="5698" y="5042"/>
                      <a:pt x="6041" y="5140"/>
                      <a:pt x="6389" y="5140"/>
                    </a:cubicBezTo>
                    <a:cubicBezTo>
                      <a:pt x="6439" y="5140"/>
                      <a:pt x="6490" y="5138"/>
                      <a:pt x="6541" y="5134"/>
                    </a:cubicBezTo>
                    <a:cubicBezTo>
                      <a:pt x="6939" y="5100"/>
                      <a:pt x="7343" y="4896"/>
                      <a:pt x="7526" y="4541"/>
                    </a:cubicBezTo>
                    <a:cubicBezTo>
                      <a:pt x="7658" y="4278"/>
                      <a:pt x="7658" y="3967"/>
                      <a:pt x="7615" y="3677"/>
                    </a:cubicBezTo>
                    <a:cubicBezTo>
                      <a:pt x="7425" y="2407"/>
                      <a:pt x="6457" y="1350"/>
                      <a:pt x="5304" y="791"/>
                    </a:cubicBezTo>
                    <a:cubicBezTo>
                      <a:pt x="4579" y="441"/>
                      <a:pt x="3788" y="266"/>
                      <a:pt x="2992" y="190"/>
                    </a:cubicBezTo>
                    <a:cubicBezTo>
                      <a:pt x="2669" y="158"/>
                      <a:pt x="2008" y="1"/>
                      <a:pt x="1532"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19" name="Google Shape;719;p34"/>
              <p:cNvSpPr/>
              <p:nvPr/>
            </p:nvSpPr>
            <p:spPr>
              <a:xfrm>
                <a:off x="4301405" y="490418"/>
                <a:ext cx="434323" cy="386563"/>
              </a:xfrm>
              <a:custGeom>
                <a:avLst/>
                <a:gdLst/>
                <a:ahLst/>
                <a:cxnLst/>
                <a:rect l="l" t="t" r="r" b="b"/>
                <a:pathLst>
                  <a:path w="6950" h="6186" extrusionOk="0">
                    <a:moveTo>
                      <a:pt x="1243" y="1"/>
                    </a:moveTo>
                    <a:cubicBezTo>
                      <a:pt x="1225" y="1"/>
                      <a:pt x="1207" y="1"/>
                      <a:pt x="1189" y="2"/>
                    </a:cubicBezTo>
                    <a:cubicBezTo>
                      <a:pt x="1022" y="5"/>
                      <a:pt x="849" y="33"/>
                      <a:pt x="710" y="127"/>
                    </a:cubicBezTo>
                    <a:cubicBezTo>
                      <a:pt x="592" y="210"/>
                      <a:pt x="508" y="335"/>
                      <a:pt x="442" y="463"/>
                    </a:cubicBezTo>
                    <a:cubicBezTo>
                      <a:pt x="1" y="1326"/>
                      <a:pt x="189" y="2396"/>
                      <a:pt x="648" y="3250"/>
                    </a:cubicBezTo>
                    <a:cubicBezTo>
                      <a:pt x="1368" y="4596"/>
                      <a:pt x="2706" y="5552"/>
                      <a:pt x="4168" y="5992"/>
                    </a:cubicBezTo>
                    <a:cubicBezTo>
                      <a:pt x="4488" y="6089"/>
                      <a:pt x="4928" y="6185"/>
                      <a:pt x="5350" y="6185"/>
                    </a:cubicBezTo>
                    <a:cubicBezTo>
                      <a:pt x="5839" y="6185"/>
                      <a:pt x="6303" y="6056"/>
                      <a:pt x="6524" y="5647"/>
                    </a:cubicBezTo>
                    <a:cubicBezTo>
                      <a:pt x="6949" y="4856"/>
                      <a:pt x="6317" y="3539"/>
                      <a:pt x="5846" y="2919"/>
                    </a:cubicBezTo>
                    <a:cubicBezTo>
                      <a:pt x="5215" y="2088"/>
                      <a:pt x="4326" y="1493"/>
                      <a:pt x="3459" y="916"/>
                    </a:cubicBezTo>
                    <a:cubicBezTo>
                      <a:pt x="2784" y="468"/>
                      <a:pt x="2050" y="1"/>
                      <a:pt x="1243"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20" name="Google Shape;720;p34"/>
              <p:cNvSpPr/>
              <p:nvPr/>
            </p:nvSpPr>
            <p:spPr>
              <a:xfrm>
                <a:off x="4451865" y="537332"/>
                <a:ext cx="582838" cy="569123"/>
              </a:xfrm>
              <a:custGeom>
                <a:avLst/>
                <a:gdLst/>
                <a:ahLst/>
                <a:cxnLst/>
                <a:rect l="l" t="t" r="r" b="b"/>
                <a:pathLst>
                  <a:path w="3180" h="3105" extrusionOk="0">
                    <a:moveTo>
                      <a:pt x="1786" y="1"/>
                    </a:moveTo>
                    <a:cubicBezTo>
                      <a:pt x="1060" y="1"/>
                      <a:pt x="280" y="550"/>
                      <a:pt x="104" y="1245"/>
                    </a:cubicBezTo>
                    <a:cubicBezTo>
                      <a:pt x="0" y="1664"/>
                      <a:pt x="86" y="2125"/>
                      <a:pt x="337" y="2476"/>
                    </a:cubicBezTo>
                    <a:cubicBezTo>
                      <a:pt x="618" y="2872"/>
                      <a:pt x="1104" y="3104"/>
                      <a:pt x="1589" y="3104"/>
                    </a:cubicBezTo>
                    <a:cubicBezTo>
                      <a:pt x="1713" y="3104"/>
                      <a:pt x="1837" y="3089"/>
                      <a:pt x="1957" y="3057"/>
                    </a:cubicBezTo>
                    <a:cubicBezTo>
                      <a:pt x="2547" y="2900"/>
                      <a:pt x="3014" y="2361"/>
                      <a:pt x="3092" y="1756"/>
                    </a:cubicBezTo>
                    <a:cubicBezTo>
                      <a:pt x="3180" y="1063"/>
                      <a:pt x="2659" y="56"/>
                      <a:pt x="1882" y="4"/>
                    </a:cubicBezTo>
                    <a:cubicBezTo>
                      <a:pt x="1850" y="2"/>
                      <a:pt x="1818" y="1"/>
                      <a:pt x="1786" y="1"/>
                    </a:cubicBezTo>
                    <a:close/>
                  </a:path>
                </a:pathLst>
              </a:custGeom>
              <a:solidFill>
                <a:schemeClr val="accent5"/>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21" name="Google Shape;721;p34"/>
              <p:cNvSpPr/>
              <p:nvPr/>
            </p:nvSpPr>
            <p:spPr>
              <a:xfrm>
                <a:off x="4525004" y="796067"/>
                <a:ext cx="73800" cy="738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22" name="Google Shape;722;p34"/>
              <p:cNvSpPr/>
              <p:nvPr/>
            </p:nvSpPr>
            <p:spPr>
              <a:xfrm>
                <a:off x="4873691" y="796067"/>
                <a:ext cx="73800" cy="738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23" name="Google Shape;723;p34"/>
              <p:cNvSpPr/>
              <p:nvPr/>
            </p:nvSpPr>
            <p:spPr>
              <a:xfrm rot="8100000">
                <a:off x="4649704" y="692150"/>
                <a:ext cx="173100" cy="173100"/>
              </a:xfrm>
              <a:prstGeom prst="arc">
                <a:avLst>
                  <a:gd name="adj1" fmla="val 16200000"/>
                  <a:gd name="adj2" fmla="val 0"/>
                </a:avLst>
              </a:prstGeom>
              <a:no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724" name="Google Shape;724;p34"/>
            <p:cNvGrpSpPr/>
            <p:nvPr/>
          </p:nvGrpSpPr>
          <p:grpSpPr>
            <a:xfrm>
              <a:off x="7015063" y="976900"/>
              <a:ext cx="903375" cy="542300"/>
              <a:chOff x="2506350" y="1963575"/>
              <a:chExt cx="903375" cy="542300"/>
            </a:xfrm>
          </p:grpSpPr>
          <p:sp>
            <p:nvSpPr>
              <p:cNvPr id="725" name="Google Shape;725;p34"/>
              <p:cNvSpPr/>
              <p:nvPr/>
            </p:nvSpPr>
            <p:spPr>
              <a:xfrm>
                <a:off x="2703675" y="2158275"/>
                <a:ext cx="213275" cy="169700"/>
              </a:xfrm>
              <a:custGeom>
                <a:avLst/>
                <a:gdLst/>
                <a:ahLst/>
                <a:cxnLst/>
                <a:rect l="l" t="t" r="r" b="b"/>
                <a:pathLst>
                  <a:path w="8531" h="6788" extrusionOk="0">
                    <a:moveTo>
                      <a:pt x="1" y="101"/>
                    </a:moveTo>
                    <a:lnTo>
                      <a:pt x="1" y="101"/>
                    </a:lnTo>
                    <a:cubicBezTo>
                      <a:pt x="1" y="101"/>
                      <a:pt x="1" y="101"/>
                      <a:pt x="1" y="102"/>
                    </a:cubicBezTo>
                    <a:lnTo>
                      <a:pt x="1" y="102"/>
                    </a:lnTo>
                    <a:cubicBezTo>
                      <a:pt x="1" y="101"/>
                      <a:pt x="1" y="101"/>
                      <a:pt x="1" y="101"/>
                    </a:cubicBezTo>
                    <a:close/>
                    <a:moveTo>
                      <a:pt x="5630" y="1"/>
                    </a:moveTo>
                    <a:cubicBezTo>
                      <a:pt x="5141" y="366"/>
                      <a:pt x="3872" y="1646"/>
                      <a:pt x="3289" y="1646"/>
                    </a:cubicBezTo>
                    <a:cubicBezTo>
                      <a:pt x="3244" y="1646"/>
                      <a:pt x="3202" y="1638"/>
                      <a:pt x="3166" y="1621"/>
                    </a:cubicBezTo>
                    <a:cubicBezTo>
                      <a:pt x="2625" y="1370"/>
                      <a:pt x="182" y="329"/>
                      <a:pt x="1" y="102"/>
                    </a:cubicBezTo>
                    <a:lnTo>
                      <a:pt x="1" y="102"/>
                    </a:lnTo>
                    <a:cubicBezTo>
                      <a:pt x="714" y="1000"/>
                      <a:pt x="1426" y="1899"/>
                      <a:pt x="2139" y="2798"/>
                    </a:cubicBezTo>
                    <a:cubicBezTo>
                      <a:pt x="1440" y="3248"/>
                      <a:pt x="771" y="3742"/>
                      <a:pt x="137" y="4279"/>
                    </a:cubicBezTo>
                    <a:cubicBezTo>
                      <a:pt x="1033" y="4226"/>
                      <a:pt x="2885" y="4118"/>
                      <a:pt x="3358" y="4118"/>
                    </a:cubicBezTo>
                    <a:cubicBezTo>
                      <a:pt x="3419" y="4118"/>
                      <a:pt x="3457" y="4119"/>
                      <a:pt x="3468" y="4123"/>
                    </a:cubicBezTo>
                    <a:cubicBezTo>
                      <a:pt x="3596" y="4169"/>
                      <a:pt x="4957" y="5990"/>
                      <a:pt x="5553" y="6788"/>
                    </a:cubicBezTo>
                    <a:cubicBezTo>
                      <a:pt x="5445" y="5814"/>
                      <a:pt x="5455" y="4829"/>
                      <a:pt x="5587" y="3859"/>
                    </a:cubicBezTo>
                    <a:cubicBezTo>
                      <a:pt x="6559" y="3537"/>
                      <a:pt x="7540" y="3248"/>
                      <a:pt x="8531" y="2990"/>
                    </a:cubicBezTo>
                    <a:cubicBezTo>
                      <a:pt x="7703" y="2803"/>
                      <a:pt x="5882" y="2201"/>
                      <a:pt x="5819" y="2114"/>
                    </a:cubicBezTo>
                    <a:cubicBezTo>
                      <a:pt x="5761" y="2034"/>
                      <a:pt x="5668" y="610"/>
                      <a:pt x="5630" y="1"/>
                    </a:cubicBezTo>
                    <a:close/>
                  </a:path>
                </a:pathLst>
              </a:custGeom>
              <a:solidFill>
                <a:schemeClr val="accent5"/>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26" name="Google Shape;726;p34"/>
              <p:cNvSpPr/>
              <p:nvPr/>
            </p:nvSpPr>
            <p:spPr>
              <a:xfrm>
                <a:off x="3196450" y="2032625"/>
                <a:ext cx="213275" cy="169725"/>
              </a:xfrm>
              <a:custGeom>
                <a:avLst/>
                <a:gdLst/>
                <a:ahLst/>
                <a:cxnLst/>
                <a:rect l="l" t="t" r="r" b="b"/>
                <a:pathLst>
                  <a:path w="8531" h="6789" extrusionOk="0">
                    <a:moveTo>
                      <a:pt x="0" y="101"/>
                    </a:moveTo>
                    <a:cubicBezTo>
                      <a:pt x="0" y="102"/>
                      <a:pt x="0" y="102"/>
                      <a:pt x="0" y="102"/>
                    </a:cubicBezTo>
                    <a:lnTo>
                      <a:pt x="0" y="102"/>
                    </a:lnTo>
                    <a:cubicBezTo>
                      <a:pt x="0" y="102"/>
                      <a:pt x="0" y="102"/>
                      <a:pt x="0" y="101"/>
                    </a:cubicBezTo>
                    <a:close/>
                    <a:moveTo>
                      <a:pt x="5630" y="1"/>
                    </a:moveTo>
                    <a:cubicBezTo>
                      <a:pt x="5143" y="366"/>
                      <a:pt x="3873" y="1645"/>
                      <a:pt x="3290" y="1645"/>
                    </a:cubicBezTo>
                    <a:cubicBezTo>
                      <a:pt x="3244" y="1645"/>
                      <a:pt x="3202" y="1637"/>
                      <a:pt x="3165" y="1620"/>
                    </a:cubicBezTo>
                    <a:cubicBezTo>
                      <a:pt x="2625" y="1368"/>
                      <a:pt x="182" y="329"/>
                      <a:pt x="1" y="102"/>
                    </a:cubicBezTo>
                    <a:lnTo>
                      <a:pt x="1" y="102"/>
                    </a:lnTo>
                    <a:cubicBezTo>
                      <a:pt x="714" y="1000"/>
                      <a:pt x="1425" y="1899"/>
                      <a:pt x="2139" y="2798"/>
                    </a:cubicBezTo>
                    <a:cubicBezTo>
                      <a:pt x="1440" y="3248"/>
                      <a:pt x="771" y="3741"/>
                      <a:pt x="137" y="4279"/>
                    </a:cubicBezTo>
                    <a:cubicBezTo>
                      <a:pt x="1034" y="4227"/>
                      <a:pt x="2885" y="4118"/>
                      <a:pt x="3358" y="4118"/>
                    </a:cubicBezTo>
                    <a:cubicBezTo>
                      <a:pt x="3419" y="4118"/>
                      <a:pt x="3457" y="4120"/>
                      <a:pt x="3467" y="4124"/>
                    </a:cubicBezTo>
                    <a:cubicBezTo>
                      <a:pt x="3595" y="4170"/>
                      <a:pt x="4957" y="5990"/>
                      <a:pt x="5552" y="6788"/>
                    </a:cubicBezTo>
                    <a:cubicBezTo>
                      <a:pt x="5445" y="5815"/>
                      <a:pt x="5456" y="4830"/>
                      <a:pt x="5587" y="3859"/>
                    </a:cubicBezTo>
                    <a:cubicBezTo>
                      <a:pt x="6559" y="3537"/>
                      <a:pt x="7541" y="3248"/>
                      <a:pt x="8531" y="2990"/>
                    </a:cubicBezTo>
                    <a:cubicBezTo>
                      <a:pt x="7702" y="2803"/>
                      <a:pt x="5882" y="2201"/>
                      <a:pt x="5818" y="2115"/>
                    </a:cubicBezTo>
                    <a:cubicBezTo>
                      <a:pt x="5761" y="2034"/>
                      <a:pt x="5667" y="611"/>
                      <a:pt x="5630" y="1"/>
                    </a:cubicBezTo>
                    <a:close/>
                  </a:path>
                </a:pathLst>
              </a:custGeom>
              <a:solidFill>
                <a:schemeClr val="accent5"/>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27" name="Google Shape;727;p34"/>
              <p:cNvSpPr/>
              <p:nvPr/>
            </p:nvSpPr>
            <p:spPr>
              <a:xfrm>
                <a:off x="3118550" y="2367750"/>
                <a:ext cx="184625" cy="138125"/>
              </a:xfrm>
              <a:custGeom>
                <a:avLst/>
                <a:gdLst/>
                <a:ahLst/>
                <a:cxnLst/>
                <a:rect l="l" t="t" r="r" b="b"/>
                <a:pathLst>
                  <a:path w="7385" h="5525" extrusionOk="0">
                    <a:moveTo>
                      <a:pt x="0" y="2605"/>
                    </a:moveTo>
                    <a:cubicBezTo>
                      <a:pt x="0" y="2605"/>
                      <a:pt x="0" y="2605"/>
                      <a:pt x="0" y="2605"/>
                    </a:cubicBezTo>
                    <a:lnTo>
                      <a:pt x="0" y="2605"/>
                    </a:lnTo>
                    <a:cubicBezTo>
                      <a:pt x="0" y="2605"/>
                      <a:pt x="0" y="2605"/>
                      <a:pt x="0" y="2605"/>
                    </a:cubicBezTo>
                    <a:close/>
                    <a:moveTo>
                      <a:pt x="3966" y="1"/>
                    </a:moveTo>
                    <a:cubicBezTo>
                      <a:pt x="3769" y="517"/>
                      <a:pt x="3402" y="2204"/>
                      <a:pt x="2942" y="2261"/>
                    </a:cubicBezTo>
                    <a:cubicBezTo>
                      <a:pt x="2492" y="2320"/>
                      <a:pt x="655" y="2617"/>
                      <a:pt x="125" y="2617"/>
                    </a:cubicBezTo>
                    <a:cubicBezTo>
                      <a:pt x="66" y="2617"/>
                      <a:pt x="23" y="2613"/>
                      <a:pt x="0" y="2605"/>
                    </a:cubicBezTo>
                    <a:lnTo>
                      <a:pt x="0" y="2605"/>
                    </a:lnTo>
                    <a:cubicBezTo>
                      <a:pt x="913" y="2924"/>
                      <a:pt x="1828" y="3245"/>
                      <a:pt x="2741" y="3564"/>
                    </a:cubicBezTo>
                    <a:cubicBezTo>
                      <a:pt x="2442" y="4201"/>
                      <a:pt x="2189" y="4856"/>
                      <a:pt x="1979" y="5524"/>
                    </a:cubicBezTo>
                    <a:cubicBezTo>
                      <a:pt x="2672" y="5024"/>
                      <a:pt x="4202" y="3928"/>
                      <a:pt x="4283" y="3912"/>
                    </a:cubicBezTo>
                    <a:cubicBezTo>
                      <a:pt x="4284" y="3912"/>
                      <a:pt x="4287" y="3912"/>
                      <a:pt x="4290" y="3912"/>
                    </a:cubicBezTo>
                    <a:cubicBezTo>
                      <a:pt x="4457" y="3912"/>
                      <a:pt x="6200" y="4580"/>
                      <a:pt x="6970" y="4876"/>
                    </a:cubicBezTo>
                    <a:cubicBezTo>
                      <a:pt x="6454" y="4230"/>
                      <a:pt x="6018" y="3521"/>
                      <a:pt x="5675" y="2770"/>
                    </a:cubicBezTo>
                    <a:cubicBezTo>
                      <a:pt x="6222" y="2103"/>
                      <a:pt x="6792" y="1455"/>
                      <a:pt x="7384" y="825"/>
                    </a:cubicBezTo>
                    <a:lnTo>
                      <a:pt x="7384" y="825"/>
                    </a:lnTo>
                    <a:cubicBezTo>
                      <a:pt x="6737" y="1057"/>
                      <a:pt x="5261" y="1426"/>
                      <a:pt x="5072" y="1426"/>
                    </a:cubicBezTo>
                    <a:cubicBezTo>
                      <a:pt x="5064" y="1426"/>
                      <a:pt x="5058" y="1426"/>
                      <a:pt x="5055" y="1424"/>
                    </a:cubicBezTo>
                    <a:cubicBezTo>
                      <a:pt x="4976" y="1391"/>
                      <a:pt x="4268" y="418"/>
                      <a:pt x="3966" y="1"/>
                    </a:cubicBezTo>
                    <a:close/>
                  </a:path>
                </a:pathLst>
              </a:custGeom>
              <a:solidFill>
                <a:schemeClr val="accent5"/>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28" name="Google Shape;728;p34"/>
              <p:cNvSpPr/>
              <p:nvPr/>
            </p:nvSpPr>
            <p:spPr>
              <a:xfrm>
                <a:off x="2506350" y="1963575"/>
                <a:ext cx="184625" cy="138100"/>
              </a:xfrm>
              <a:custGeom>
                <a:avLst/>
                <a:gdLst/>
                <a:ahLst/>
                <a:cxnLst/>
                <a:rect l="l" t="t" r="r" b="b"/>
                <a:pathLst>
                  <a:path w="7385" h="5524" extrusionOk="0">
                    <a:moveTo>
                      <a:pt x="3968" y="0"/>
                    </a:moveTo>
                    <a:cubicBezTo>
                      <a:pt x="3769" y="518"/>
                      <a:pt x="3403" y="2205"/>
                      <a:pt x="2943" y="2261"/>
                    </a:cubicBezTo>
                    <a:cubicBezTo>
                      <a:pt x="2492" y="2319"/>
                      <a:pt x="655" y="2616"/>
                      <a:pt x="125" y="2616"/>
                    </a:cubicBezTo>
                    <a:cubicBezTo>
                      <a:pt x="66" y="2616"/>
                      <a:pt x="23" y="2613"/>
                      <a:pt x="0" y="2605"/>
                    </a:cubicBezTo>
                    <a:lnTo>
                      <a:pt x="0" y="2605"/>
                    </a:lnTo>
                    <a:cubicBezTo>
                      <a:pt x="914" y="2925"/>
                      <a:pt x="1828" y="3245"/>
                      <a:pt x="2741" y="3565"/>
                    </a:cubicBezTo>
                    <a:cubicBezTo>
                      <a:pt x="2444" y="4201"/>
                      <a:pt x="2189" y="4855"/>
                      <a:pt x="1979" y="5524"/>
                    </a:cubicBezTo>
                    <a:cubicBezTo>
                      <a:pt x="2674" y="5025"/>
                      <a:pt x="4202" y="3929"/>
                      <a:pt x="4284" y="3912"/>
                    </a:cubicBezTo>
                    <a:cubicBezTo>
                      <a:pt x="4286" y="3911"/>
                      <a:pt x="4288" y="3911"/>
                      <a:pt x="4291" y="3911"/>
                    </a:cubicBezTo>
                    <a:cubicBezTo>
                      <a:pt x="4454" y="3911"/>
                      <a:pt x="6200" y="4580"/>
                      <a:pt x="6970" y="4875"/>
                    </a:cubicBezTo>
                    <a:cubicBezTo>
                      <a:pt x="6456" y="4230"/>
                      <a:pt x="6018" y="3522"/>
                      <a:pt x="5675" y="2770"/>
                    </a:cubicBezTo>
                    <a:cubicBezTo>
                      <a:pt x="6223" y="2103"/>
                      <a:pt x="6794" y="1454"/>
                      <a:pt x="7385" y="826"/>
                    </a:cubicBezTo>
                    <a:lnTo>
                      <a:pt x="7385" y="826"/>
                    </a:lnTo>
                    <a:cubicBezTo>
                      <a:pt x="6738" y="1056"/>
                      <a:pt x="5266" y="1426"/>
                      <a:pt x="5073" y="1426"/>
                    </a:cubicBezTo>
                    <a:cubicBezTo>
                      <a:pt x="5064" y="1426"/>
                      <a:pt x="5058" y="1425"/>
                      <a:pt x="5055" y="1424"/>
                    </a:cubicBezTo>
                    <a:cubicBezTo>
                      <a:pt x="4976" y="1392"/>
                      <a:pt x="4270" y="417"/>
                      <a:pt x="3968" y="0"/>
                    </a:cubicBezTo>
                    <a:close/>
                  </a:path>
                </a:pathLst>
              </a:custGeom>
              <a:solidFill>
                <a:schemeClr val="accent5"/>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729" name="Google Shape;729;p34"/>
            <p:cNvSpPr/>
            <p:nvPr/>
          </p:nvSpPr>
          <p:spPr>
            <a:xfrm rot="-2996991">
              <a:off x="7420136" y="3093453"/>
              <a:ext cx="2811678" cy="1509058"/>
            </a:xfrm>
            <a:custGeom>
              <a:avLst/>
              <a:gdLst/>
              <a:ahLst/>
              <a:cxnLst/>
              <a:rect l="l" t="t" r="r" b="b"/>
              <a:pathLst>
                <a:path w="58225" h="31250" extrusionOk="0">
                  <a:moveTo>
                    <a:pt x="58225" y="0"/>
                  </a:moveTo>
                  <a:lnTo>
                    <a:pt x="58225" y="0"/>
                  </a:lnTo>
                  <a:cubicBezTo>
                    <a:pt x="57221" y="42"/>
                    <a:pt x="56315" y="573"/>
                    <a:pt x="55409" y="1004"/>
                  </a:cubicBezTo>
                  <a:cubicBezTo>
                    <a:pt x="52718" y="2283"/>
                    <a:pt x="49759" y="2740"/>
                    <a:pt x="46762" y="2740"/>
                  </a:cubicBezTo>
                  <a:cubicBezTo>
                    <a:pt x="44752" y="2740"/>
                    <a:pt x="42726" y="2535"/>
                    <a:pt x="40750" y="2235"/>
                  </a:cubicBezTo>
                  <a:cubicBezTo>
                    <a:pt x="35862" y="1494"/>
                    <a:pt x="31018" y="216"/>
                    <a:pt x="26072" y="216"/>
                  </a:cubicBezTo>
                  <a:cubicBezTo>
                    <a:pt x="26039" y="216"/>
                    <a:pt x="26006" y="216"/>
                    <a:pt x="25973" y="216"/>
                  </a:cubicBezTo>
                  <a:cubicBezTo>
                    <a:pt x="20995" y="236"/>
                    <a:pt x="15710" y="1807"/>
                    <a:pt x="12640" y="5728"/>
                  </a:cubicBezTo>
                  <a:cubicBezTo>
                    <a:pt x="9734" y="9440"/>
                    <a:pt x="9335" y="14461"/>
                    <a:pt x="7719" y="18887"/>
                  </a:cubicBezTo>
                  <a:cubicBezTo>
                    <a:pt x="6497" y="22235"/>
                    <a:pt x="4527" y="25306"/>
                    <a:pt x="1999" y="27816"/>
                  </a:cubicBezTo>
                  <a:cubicBezTo>
                    <a:pt x="1524" y="28286"/>
                    <a:pt x="1018" y="28750"/>
                    <a:pt x="725" y="29350"/>
                  </a:cubicBezTo>
                  <a:cubicBezTo>
                    <a:pt x="0" y="30829"/>
                    <a:pt x="881" y="31249"/>
                    <a:pt x="1972" y="31249"/>
                  </a:cubicBezTo>
                  <a:cubicBezTo>
                    <a:pt x="2609" y="31249"/>
                    <a:pt x="3318" y="31106"/>
                    <a:pt x="3821" y="30946"/>
                  </a:cubicBezTo>
                  <a:cubicBezTo>
                    <a:pt x="5739" y="30339"/>
                    <a:pt x="7374" y="28894"/>
                    <a:pt x="8593" y="27330"/>
                  </a:cubicBezTo>
                  <a:cubicBezTo>
                    <a:pt x="11800" y="23214"/>
                    <a:pt x="13281" y="17827"/>
                    <a:pt x="17065" y="14234"/>
                  </a:cubicBezTo>
                  <a:cubicBezTo>
                    <a:pt x="20269" y="11190"/>
                    <a:pt x="24713" y="9903"/>
                    <a:pt x="29188" y="9903"/>
                  </a:cubicBezTo>
                  <a:cubicBezTo>
                    <a:pt x="30886" y="9903"/>
                    <a:pt x="32588" y="10088"/>
                    <a:pt x="34229" y="10433"/>
                  </a:cubicBezTo>
                  <a:cubicBezTo>
                    <a:pt x="40366" y="11724"/>
                    <a:pt x="46097" y="14974"/>
                    <a:pt x="52362" y="15240"/>
                  </a:cubicBezTo>
                  <a:cubicBezTo>
                    <a:pt x="52415" y="15243"/>
                    <a:pt x="52468" y="15245"/>
                    <a:pt x="52521" y="15245"/>
                  </a:cubicBezTo>
                  <a:cubicBezTo>
                    <a:pt x="52662" y="15245"/>
                    <a:pt x="52802" y="15231"/>
                    <a:pt x="52930" y="15176"/>
                  </a:cubicBezTo>
                  <a:cubicBezTo>
                    <a:pt x="53200" y="15058"/>
                    <a:pt x="53360" y="14782"/>
                    <a:pt x="53498" y="14521"/>
                  </a:cubicBezTo>
                  <a:cubicBezTo>
                    <a:pt x="55891" y="10000"/>
                    <a:pt x="57496" y="5064"/>
                    <a:pt x="58225" y="0"/>
                  </a:cubicBezTo>
                  <a:close/>
                </a:path>
              </a:pathLst>
            </a:custGeom>
            <a:solidFill>
              <a:schemeClr val="dk2"/>
            </a:solid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30" name="Google Shape;730;p34"/>
            <p:cNvSpPr/>
            <p:nvPr/>
          </p:nvSpPr>
          <p:spPr>
            <a:xfrm rot="-2996991">
              <a:off x="7760595" y="3465577"/>
              <a:ext cx="2830173" cy="1074546"/>
            </a:xfrm>
            <a:custGeom>
              <a:avLst/>
              <a:gdLst/>
              <a:ahLst/>
              <a:cxnLst/>
              <a:rect l="l" t="t" r="r" b="b"/>
              <a:pathLst>
                <a:path w="58608" h="22252" extrusionOk="0">
                  <a:moveTo>
                    <a:pt x="25277" y="1"/>
                  </a:moveTo>
                  <a:cubicBezTo>
                    <a:pt x="22469" y="1"/>
                    <a:pt x="19712" y="680"/>
                    <a:pt x="17480" y="2343"/>
                  </a:cubicBezTo>
                  <a:cubicBezTo>
                    <a:pt x="14062" y="4890"/>
                    <a:pt x="12522" y="9177"/>
                    <a:pt x="10060" y="12654"/>
                  </a:cubicBezTo>
                  <a:cubicBezTo>
                    <a:pt x="8198" y="15284"/>
                    <a:pt x="5749" y="17494"/>
                    <a:pt x="2948" y="19082"/>
                  </a:cubicBezTo>
                  <a:cubicBezTo>
                    <a:pt x="2420" y="19379"/>
                    <a:pt x="1871" y="19666"/>
                    <a:pt x="1471" y="20119"/>
                  </a:cubicBezTo>
                  <a:cubicBezTo>
                    <a:pt x="0" y="21791"/>
                    <a:pt x="2228" y="22251"/>
                    <a:pt x="3566" y="22251"/>
                  </a:cubicBezTo>
                  <a:cubicBezTo>
                    <a:pt x="3645" y="22251"/>
                    <a:pt x="3720" y="22250"/>
                    <a:pt x="3792" y="22247"/>
                  </a:cubicBezTo>
                  <a:cubicBezTo>
                    <a:pt x="5611" y="22172"/>
                    <a:pt x="7381" y="21299"/>
                    <a:pt x="8816" y="20225"/>
                  </a:cubicBezTo>
                  <a:cubicBezTo>
                    <a:pt x="12591" y="17395"/>
                    <a:pt x="15165" y="13049"/>
                    <a:pt x="19320" y="10813"/>
                  </a:cubicBezTo>
                  <a:cubicBezTo>
                    <a:pt x="21371" y="9709"/>
                    <a:pt x="23649" y="9226"/>
                    <a:pt x="25965" y="9226"/>
                  </a:cubicBezTo>
                  <a:cubicBezTo>
                    <a:pt x="29128" y="9226"/>
                    <a:pt x="32364" y="10127"/>
                    <a:pt x="35197" y="11577"/>
                  </a:cubicBezTo>
                  <a:cubicBezTo>
                    <a:pt x="40244" y="14162"/>
                    <a:pt x="44470" y="18357"/>
                    <a:pt x="49873" y="20080"/>
                  </a:cubicBezTo>
                  <a:cubicBezTo>
                    <a:pt x="50009" y="20122"/>
                    <a:pt x="50150" y="20165"/>
                    <a:pt x="50292" y="20165"/>
                  </a:cubicBezTo>
                  <a:cubicBezTo>
                    <a:pt x="50323" y="20165"/>
                    <a:pt x="50353" y="20163"/>
                    <a:pt x="50383" y="20159"/>
                  </a:cubicBezTo>
                  <a:cubicBezTo>
                    <a:pt x="50648" y="20120"/>
                    <a:pt x="50852" y="19917"/>
                    <a:pt x="51035" y="19723"/>
                  </a:cubicBezTo>
                  <a:cubicBezTo>
                    <a:pt x="54196" y="16348"/>
                    <a:pt x="56770" y="12424"/>
                    <a:pt x="58607" y="8180"/>
                  </a:cubicBezTo>
                  <a:cubicBezTo>
                    <a:pt x="58370" y="8126"/>
                    <a:pt x="58130" y="8103"/>
                    <a:pt x="57889" y="8103"/>
                  </a:cubicBezTo>
                  <a:cubicBezTo>
                    <a:pt x="57232" y="8103"/>
                    <a:pt x="56566" y="8268"/>
                    <a:pt x="55913" y="8385"/>
                  </a:cubicBezTo>
                  <a:cubicBezTo>
                    <a:pt x="55034" y="8543"/>
                    <a:pt x="54151" y="8615"/>
                    <a:pt x="53268" y="8615"/>
                  </a:cubicBezTo>
                  <a:cubicBezTo>
                    <a:pt x="49700" y="8615"/>
                    <a:pt x="46132" y="7435"/>
                    <a:pt x="42832" y="5976"/>
                  </a:cubicBezTo>
                  <a:cubicBezTo>
                    <a:pt x="38715" y="4155"/>
                    <a:pt x="34768" y="1870"/>
                    <a:pt x="30420" y="704"/>
                  </a:cubicBezTo>
                  <a:cubicBezTo>
                    <a:pt x="28761" y="259"/>
                    <a:pt x="27009" y="1"/>
                    <a:pt x="25277" y="1"/>
                  </a:cubicBezTo>
                  <a:close/>
                </a:path>
              </a:pathLst>
            </a:custGeom>
            <a:solidFill>
              <a:schemeClr val="accent1"/>
            </a:solid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731" name="Google Shape;731;p34"/>
            <p:cNvGrpSpPr/>
            <p:nvPr/>
          </p:nvGrpSpPr>
          <p:grpSpPr>
            <a:xfrm>
              <a:off x="637115" y="2658226"/>
              <a:ext cx="394832" cy="395144"/>
              <a:chOff x="4238100" y="338250"/>
              <a:chExt cx="1008255" cy="1008791"/>
            </a:xfrm>
          </p:grpSpPr>
          <p:sp>
            <p:nvSpPr>
              <p:cNvPr id="732" name="Google Shape;732;p34"/>
              <p:cNvSpPr/>
              <p:nvPr/>
            </p:nvSpPr>
            <p:spPr>
              <a:xfrm>
                <a:off x="4585934" y="338250"/>
                <a:ext cx="254594" cy="492859"/>
              </a:xfrm>
              <a:custGeom>
                <a:avLst/>
                <a:gdLst/>
                <a:ahLst/>
                <a:cxnLst/>
                <a:rect l="l" t="t" r="r" b="b"/>
                <a:pathLst>
                  <a:path w="4074" h="7887" extrusionOk="0">
                    <a:moveTo>
                      <a:pt x="1998" y="1"/>
                    </a:moveTo>
                    <a:cubicBezTo>
                      <a:pt x="1934" y="1"/>
                      <a:pt x="1870" y="7"/>
                      <a:pt x="1807" y="21"/>
                    </a:cubicBezTo>
                    <a:cubicBezTo>
                      <a:pt x="1519" y="81"/>
                      <a:pt x="1278" y="278"/>
                      <a:pt x="1079" y="495"/>
                    </a:cubicBezTo>
                    <a:cubicBezTo>
                      <a:pt x="212" y="1440"/>
                      <a:pt x="1" y="2859"/>
                      <a:pt x="291" y="4106"/>
                    </a:cubicBezTo>
                    <a:cubicBezTo>
                      <a:pt x="475" y="4890"/>
                      <a:pt x="836" y="5613"/>
                      <a:pt x="1279" y="6283"/>
                    </a:cubicBezTo>
                    <a:cubicBezTo>
                      <a:pt x="1516" y="6641"/>
                      <a:pt x="1949" y="7592"/>
                      <a:pt x="2336" y="7796"/>
                    </a:cubicBezTo>
                    <a:cubicBezTo>
                      <a:pt x="2454" y="7858"/>
                      <a:pt x="2564" y="7887"/>
                      <a:pt x="2668" y="7887"/>
                    </a:cubicBezTo>
                    <a:cubicBezTo>
                      <a:pt x="3539" y="7887"/>
                      <a:pt x="3930" y="5894"/>
                      <a:pt x="3977" y="5278"/>
                    </a:cubicBezTo>
                    <a:cubicBezTo>
                      <a:pt x="4073" y="3985"/>
                      <a:pt x="3898" y="2675"/>
                      <a:pt x="3462" y="1454"/>
                    </a:cubicBezTo>
                    <a:cubicBezTo>
                      <a:pt x="3330" y="1078"/>
                      <a:pt x="3164" y="700"/>
                      <a:pt x="2887" y="412"/>
                    </a:cubicBezTo>
                    <a:cubicBezTo>
                      <a:pt x="2655" y="171"/>
                      <a:pt x="2328" y="1"/>
                      <a:pt x="1998"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33" name="Google Shape;733;p34"/>
              <p:cNvSpPr/>
              <p:nvPr/>
            </p:nvSpPr>
            <p:spPr>
              <a:xfrm>
                <a:off x="4592745" y="844996"/>
                <a:ext cx="273030" cy="502045"/>
              </a:xfrm>
              <a:custGeom>
                <a:avLst/>
                <a:gdLst/>
                <a:ahLst/>
                <a:cxnLst/>
                <a:rect l="l" t="t" r="r" b="b"/>
                <a:pathLst>
                  <a:path w="4369" h="8034" extrusionOk="0">
                    <a:moveTo>
                      <a:pt x="2109" y="1"/>
                    </a:moveTo>
                    <a:cubicBezTo>
                      <a:pt x="2055" y="1"/>
                      <a:pt x="2000" y="6"/>
                      <a:pt x="1944" y="16"/>
                    </a:cubicBezTo>
                    <a:cubicBezTo>
                      <a:pt x="1059" y="180"/>
                      <a:pt x="434" y="1502"/>
                      <a:pt x="250" y="2258"/>
                    </a:cubicBezTo>
                    <a:cubicBezTo>
                      <a:pt x="1" y="3272"/>
                      <a:pt x="99" y="4335"/>
                      <a:pt x="195" y="5374"/>
                    </a:cubicBezTo>
                    <a:cubicBezTo>
                      <a:pt x="274" y="6201"/>
                      <a:pt x="375" y="7084"/>
                      <a:pt x="913" y="7715"/>
                    </a:cubicBezTo>
                    <a:cubicBezTo>
                      <a:pt x="1020" y="7843"/>
                      <a:pt x="1151" y="7960"/>
                      <a:pt x="1311" y="8009"/>
                    </a:cubicBezTo>
                    <a:cubicBezTo>
                      <a:pt x="1371" y="8026"/>
                      <a:pt x="1432" y="8033"/>
                      <a:pt x="1495" y="8033"/>
                    </a:cubicBezTo>
                    <a:cubicBezTo>
                      <a:pt x="1577" y="8033"/>
                      <a:pt x="1660" y="8021"/>
                      <a:pt x="1741" y="8004"/>
                    </a:cubicBezTo>
                    <a:cubicBezTo>
                      <a:pt x="2689" y="7805"/>
                      <a:pt x="3402" y="6985"/>
                      <a:pt x="3777" y="6092"/>
                    </a:cubicBezTo>
                    <a:cubicBezTo>
                      <a:pt x="4368" y="4684"/>
                      <a:pt x="4272" y="3043"/>
                      <a:pt x="3692" y="1628"/>
                    </a:cubicBezTo>
                    <a:cubicBezTo>
                      <a:pt x="3437" y="1004"/>
                      <a:pt x="2873" y="1"/>
                      <a:pt x="2109"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34" name="Google Shape;734;p34"/>
              <p:cNvSpPr/>
              <p:nvPr/>
            </p:nvSpPr>
            <p:spPr>
              <a:xfrm>
                <a:off x="4238100" y="790504"/>
                <a:ext cx="478443" cy="286204"/>
              </a:xfrm>
              <a:custGeom>
                <a:avLst/>
                <a:gdLst/>
                <a:ahLst/>
                <a:cxnLst/>
                <a:rect l="l" t="t" r="r" b="b"/>
                <a:pathLst>
                  <a:path w="7656" h="4580" extrusionOk="0">
                    <a:moveTo>
                      <a:pt x="5835" y="0"/>
                    </a:moveTo>
                    <a:cubicBezTo>
                      <a:pt x="5338" y="0"/>
                      <a:pt x="4861" y="62"/>
                      <a:pt x="4618" y="115"/>
                    </a:cubicBezTo>
                    <a:cubicBezTo>
                      <a:pt x="3351" y="387"/>
                      <a:pt x="2143" y="929"/>
                      <a:pt x="1096" y="1691"/>
                    </a:cubicBezTo>
                    <a:cubicBezTo>
                      <a:pt x="772" y="1925"/>
                      <a:pt x="457" y="2190"/>
                      <a:pt x="260" y="2536"/>
                    </a:cubicBezTo>
                    <a:cubicBezTo>
                      <a:pt x="62" y="2884"/>
                      <a:pt x="0" y="3332"/>
                      <a:pt x="190" y="3684"/>
                    </a:cubicBezTo>
                    <a:cubicBezTo>
                      <a:pt x="331" y="3943"/>
                      <a:pt x="587" y="4118"/>
                      <a:pt x="851" y="4248"/>
                    </a:cubicBezTo>
                    <a:cubicBezTo>
                      <a:pt x="1318" y="4476"/>
                      <a:pt x="1829" y="4579"/>
                      <a:pt x="2345" y="4579"/>
                    </a:cubicBezTo>
                    <a:cubicBezTo>
                      <a:pt x="3104" y="4579"/>
                      <a:pt x="3875" y="4356"/>
                      <a:pt x="4538" y="3980"/>
                    </a:cubicBezTo>
                    <a:cubicBezTo>
                      <a:pt x="5237" y="3582"/>
                      <a:pt x="5828" y="3030"/>
                      <a:pt x="6345" y="2418"/>
                    </a:cubicBezTo>
                    <a:cubicBezTo>
                      <a:pt x="6622" y="2091"/>
                      <a:pt x="7410" y="1406"/>
                      <a:pt x="7496" y="976"/>
                    </a:cubicBezTo>
                    <a:cubicBezTo>
                      <a:pt x="7655" y="194"/>
                      <a:pt x="6713" y="0"/>
                      <a:pt x="5835"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35" name="Google Shape;735;p34"/>
              <p:cNvSpPr/>
              <p:nvPr/>
            </p:nvSpPr>
            <p:spPr>
              <a:xfrm>
                <a:off x="4753164" y="535037"/>
                <a:ext cx="493191" cy="319136"/>
              </a:xfrm>
              <a:custGeom>
                <a:avLst/>
                <a:gdLst/>
                <a:ahLst/>
                <a:cxnLst/>
                <a:rect l="l" t="t" r="r" b="b"/>
                <a:pathLst>
                  <a:path w="7892" h="5107" extrusionOk="0">
                    <a:moveTo>
                      <a:pt x="5419" y="0"/>
                    </a:moveTo>
                    <a:cubicBezTo>
                      <a:pt x="5275" y="0"/>
                      <a:pt x="5132" y="8"/>
                      <a:pt x="4991" y="22"/>
                    </a:cubicBezTo>
                    <a:cubicBezTo>
                      <a:pt x="3472" y="181"/>
                      <a:pt x="2080" y="1058"/>
                      <a:pt x="1121" y="2244"/>
                    </a:cubicBezTo>
                    <a:cubicBezTo>
                      <a:pt x="668" y="2805"/>
                      <a:pt x="1" y="3885"/>
                      <a:pt x="549" y="4554"/>
                    </a:cubicBezTo>
                    <a:cubicBezTo>
                      <a:pt x="889" y="4970"/>
                      <a:pt x="1546" y="5107"/>
                      <a:pt x="2181" y="5107"/>
                    </a:cubicBezTo>
                    <a:cubicBezTo>
                      <a:pt x="2609" y="5107"/>
                      <a:pt x="3027" y="5045"/>
                      <a:pt x="3330" y="4963"/>
                    </a:cubicBezTo>
                    <a:cubicBezTo>
                      <a:pt x="4338" y="4695"/>
                      <a:pt x="5222" y="4098"/>
                      <a:pt x="6088" y="3510"/>
                    </a:cubicBezTo>
                    <a:cubicBezTo>
                      <a:pt x="6774" y="3044"/>
                      <a:pt x="7498" y="2530"/>
                      <a:pt x="7793" y="1754"/>
                    </a:cubicBezTo>
                    <a:cubicBezTo>
                      <a:pt x="7852" y="1597"/>
                      <a:pt x="7891" y="1426"/>
                      <a:pt x="7858" y="1263"/>
                    </a:cubicBezTo>
                    <a:cubicBezTo>
                      <a:pt x="7826" y="1121"/>
                      <a:pt x="7741" y="999"/>
                      <a:pt x="7647" y="887"/>
                    </a:cubicBezTo>
                    <a:cubicBezTo>
                      <a:pt x="7109" y="260"/>
                      <a:pt x="6256" y="0"/>
                      <a:pt x="5419"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36" name="Google Shape;736;p34"/>
              <p:cNvSpPr/>
              <p:nvPr/>
            </p:nvSpPr>
            <p:spPr>
              <a:xfrm>
                <a:off x="4733854" y="824999"/>
                <a:ext cx="478568" cy="321199"/>
              </a:xfrm>
              <a:custGeom>
                <a:avLst/>
                <a:gdLst/>
                <a:ahLst/>
                <a:cxnLst/>
                <a:rect l="l" t="t" r="r" b="b"/>
                <a:pathLst>
                  <a:path w="7658" h="5140" extrusionOk="0">
                    <a:moveTo>
                      <a:pt x="1532" y="1"/>
                    </a:moveTo>
                    <a:cubicBezTo>
                      <a:pt x="1381" y="1"/>
                      <a:pt x="1248" y="16"/>
                      <a:pt x="1151" y="57"/>
                    </a:cubicBezTo>
                    <a:cubicBezTo>
                      <a:pt x="1" y="549"/>
                      <a:pt x="1574" y="2444"/>
                      <a:pt x="2074" y="2918"/>
                    </a:cubicBezTo>
                    <a:cubicBezTo>
                      <a:pt x="3017" y="3808"/>
                      <a:pt x="4146" y="4497"/>
                      <a:pt x="5369" y="4925"/>
                    </a:cubicBezTo>
                    <a:cubicBezTo>
                      <a:pt x="5698" y="5042"/>
                      <a:pt x="6041" y="5140"/>
                      <a:pt x="6389" y="5140"/>
                    </a:cubicBezTo>
                    <a:cubicBezTo>
                      <a:pt x="6439" y="5140"/>
                      <a:pt x="6490" y="5138"/>
                      <a:pt x="6541" y="5134"/>
                    </a:cubicBezTo>
                    <a:cubicBezTo>
                      <a:pt x="6939" y="5100"/>
                      <a:pt x="7343" y="4896"/>
                      <a:pt x="7526" y="4541"/>
                    </a:cubicBezTo>
                    <a:cubicBezTo>
                      <a:pt x="7658" y="4278"/>
                      <a:pt x="7658" y="3967"/>
                      <a:pt x="7615" y="3677"/>
                    </a:cubicBezTo>
                    <a:cubicBezTo>
                      <a:pt x="7425" y="2407"/>
                      <a:pt x="6457" y="1350"/>
                      <a:pt x="5304" y="791"/>
                    </a:cubicBezTo>
                    <a:cubicBezTo>
                      <a:pt x="4579" y="441"/>
                      <a:pt x="3788" y="266"/>
                      <a:pt x="2992" y="190"/>
                    </a:cubicBezTo>
                    <a:cubicBezTo>
                      <a:pt x="2669" y="158"/>
                      <a:pt x="2008" y="1"/>
                      <a:pt x="1532"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37" name="Google Shape;737;p34"/>
              <p:cNvSpPr/>
              <p:nvPr/>
            </p:nvSpPr>
            <p:spPr>
              <a:xfrm>
                <a:off x="4301405" y="490418"/>
                <a:ext cx="434323" cy="386563"/>
              </a:xfrm>
              <a:custGeom>
                <a:avLst/>
                <a:gdLst/>
                <a:ahLst/>
                <a:cxnLst/>
                <a:rect l="l" t="t" r="r" b="b"/>
                <a:pathLst>
                  <a:path w="6950" h="6186" extrusionOk="0">
                    <a:moveTo>
                      <a:pt x="1243" y="1"/>
                    </a:moveTo>
                    <a:cubicBezTo>
                      <a:pt x="1225" y="1"/>
                      <a:pt x="1207" y="1"/>
                      <a:pt x="1189" y="2"/>
                    </a:cubicBezTo>
                    <a:cubicBezTo>
                      <a:pt x="1022" y="5"/>
                      <a:pt x="849" y="33"/>
                      <a:pt x="710" y="127"/>
                    </a:cubicBezTo>
                    <a:cubicBezTo>
                      <a:pt x="592" y="210"/>
                      <a:pt x="508" y="335"/>
                      <a:pt x="442" y="463"/>
                    </a:cubicBezTo>
                    <a:cubicBezTo>
                      <a:pt x="1" y="1326"/>
                      <a:pt x="189" y="2396"/>
                      <a:pt x="648" y="3250"/>
                    </a:cubicBezTo>
                    <a:cubicBezTo>
                      <a:pt x="1368" y="4596"/>
                      <a:pt x="2706" y="5552"/>
                      <a:pt x="4168" y="5992"/>
                    </a:cubicBezTo>
                    <a:cubicBezTo>
                      <a:pt x="4488" y="6089"/>
                      <a:pt x="4928" y="6185"/>
                      <a:pt x="5350" y="6185"/>
                    </a:cubicBezTo>
                    <a:cubicBezTo>
                      <a:pt x="5839" y="6185"/>
                      <a:pt x="6303" y="6056"/>
                      <a:pt x="6524" y="5647"/>
                    </a:cubicBezTo>
                    <a:cubicBezTo>
                      <a:pt x="6949" y="4856"/>
                      <a:pt x="6317" y="3539"/>
                      <a:pt x="5846" y="2919"/>
                    </a:cubicBezTo>
                    <a:cubicBezTo>
                      <a:pt x="5215" y="2088"/>
                      <a:pt x="4326" y="1493"/>
                      <a:pt x="3459" y="916"/>
                    </a:cubicBezTo>
                    <a:cubicBezTo>
                      <a:pt x="2784" y="468"/>
                      <a:pt x="2050" y="1"/>
                      <a:pt x="1243" y="1"/>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38" name="Google Shape;738;p34"/>
              <p:cNvSpPr/>
              <p:nvPr/>
            </p:nvSpPr>
            <p:spPr>
              <a:xfrm>
                <a:off x="4451865" y="537332"/>
                <a:ext cx="582838" cy="569123"/>
              </a:xfrm>
              <a:custGeom>
                <a:avLst/>
                <a:gdLst/>
                <a:ahLst/>
                <a:cxnLst/>
                <a:rect l="l" t="t" r="r" b="b"/>
                <a:pathLst>
                  <a:path w="3180" h="3105" extrusionOk="0">
                    <a:moveTo>
                      <a:pt x="1786" y="1"/>
                    </a:moveTo>
                    <a:cubicBezTo>
                      <a:pt x="1060" y="1"/>
                      <a:pt x="280" y="550"/>
                      <a:pt x="104" y="1245"/>
                    </a:cubicBezTo>
                    <a:cubicBezTo>
                      <a:pt x="0" y="1664"/>
                      <a:pt x="86" y="2125"/>
                      <a:pt x="337" y="2476"/>
                    </a:cubicBezTo>
                    <a:cubicBezTo>
                      <a:pt x="618" y="2872"/>
                      <a:pt x="1104" y="3104"/>
                      <a:pt x="1589" y="3104"/>
                    </a:cubicBezTo>
                    <a:cubicBezTo>
                      <a:pt x="1713" y="3104"/>
                      <a:pt x="1837" y="3089"/>
                      <a:pt x="1957" y="3057"/>
                    </a:cubicBezTo>
                    <a:cubicBezTo>
                      <a:pt x="2547" y="2900"/>
                      <a:pt x="3014" y="2361"/>
                      <a:pt x="3092" y="1756"/>
                    </a:cubicBezTo>
                    <a:cubicBezTo>
                      <a:pt x="3180" y="1063"/>
                      <a:pt x="2659" y="56"/>
                      <a:pt x="1882" y="4"/>
                    </a:cubicBezTo>
                    <a:cubicBezTo>
                      <a:pt x="1850" y="2"/>
                      <a:pt x="1818" y="1"/>
                      <a:pt x="1786" y="1"/>
                    </a:cubicBezTo>
                    <a:close/>
                  </a:path>
                </a:pathLst>
              </a:custGeom>
              <a:solidFill>
                <a:schemeClr val="accent6"/>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39" name="Google Shape;739;p34"/>
              <p:cNvSpPr/>
              <p:nvPr/>
            </p:nvSpPr>
            <p:spPr>
              <a:xfrm>
                <a:off x="4525004" y="796067"/>
                <a:ext cx="73800" cy="738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40" name="Google Shape;740;p34"/>
              <p:cNvSpPr/>
              <p:nvPr/>
            </p:nvSpPr>
            <p:spPr>
              <a:xfrm>
                <a:off x="4873691" y="796067"/>
                <a:ext cx="73800" cy="738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41" name="Google Shape;741;p34"/>
              <p:cNvSpPr/>
              <p:nvPr/>
            </p:nvSpPr>
            <p:spPr>
              <a:xfrm rot="8100000">
                <a:off x="4649704" y="692150"/>
                <a:ext cx="173100" cy="173100"/>
              </a:xfrm>
              <a:prstGeom prst="arc">
                <a:avLst>
                  <a:gd name="adj1" fmla="val 16200000"/>
                  <a:gd name="adj2" fmla="val 0"/>
                </a:avLst>
              </a:prstGeom>
              <a:no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742" name="Google Shape;742;p34"/>
            <p:cNvSpPr/>
            <p:nvPr/>
          </p:nvSpPr>
          <p:spPr>
            <a:xfrm>
              <a:off x="-43250" y="1560550"/>
              <a:ext cx="1843448" cy="933294"/>
            </a:xfrm>
            <a:custGeom>
              <a:avLst/>
              <a:gdLst/>
              <a:ahLst/>
              <a:cxnLst/>
              <a:rect l="l" t="t" r="r" b="b"/>
              <a:pathLst>
                <a:path w="17731" h="8977" extrusionOk="0">
                  <a:moveTo>
                    <a:pt x="5610" y="1"/>
                  </a:moveTo>
                  <a:cubicBezTo>
                    <a:pt x="4310" y="1"/>
                    <a:pt x="2983" y="172"/>
                    <a:pt x="1923" y="772"/>
                  </a:cubicBezTo>
                  <a:cubicBezTo>
                    <a:pt x="1202" y="1178"/>
                    <a:pt x="0" y="2180"/>
                    <a:pt x="10" y="3057"/>
                  </a:cubicBezTo>
                  <a:cubicBezTo>
                    <a:pt x="741" y="3008"/>
                    <a:pt x="1510" y="2512"/>
                    <a:pt x="2259" y="2341"/>
                  </a:cubicBezTo>
                  <a:cubicBezTo>
                    <a:pt x="3329" y="2097"/>
                    <a:pt x="4436" y="2046"/>
                    <a:pt x="5528" y="1993"/>
                  </a:cubicBezTo>
                  <a:cubicBezTo>
                    <a:pt x="5775" y="1982"/>
                    <a:pt x="6025" y="1970"/>
                    <a:pt x="6275" y="1970"/>
                  </a:cubicBezTo>
                  <a:cubicBezTo>
                    <a:pt x="6759" y="1970"/>
                    <a:pt x="7240" y="2014"/>
                    <a:pt x="7689" y="2184"/>
                  </a:cubicBezTo>
                  <a:cubicBezTo>
                    <a:pt x="8750" y="2586"/>
                    <a:pt x="9438" y="3611"/>
                    <a:pt x="9928" y="4633"/>
                  </a:cubicBezTo>
                  <a:cubicBezTo>
                    <a:pt x="10417" y="5654"/>
                    <a:pt x="10794" y="6757"/>
                    <a:pt x="11540" y="7611"/>
                  </a:cubicBezTo>
                  <a:cubicBezTo>
                    <a:pt x="12272" y="8448"/>
                    <a:pt x="13371" y="8976"/>
                    <a:pt x="14473" y="8976"/>
                  </a:cubicBezTo>
                  <a:cubicBezTo>
                    <a:pt x="14705" y="8976"/>
                    <a:pt x="14937" y="8953"/>
                    <a:pt x="15165" y="8904"/>
                  </a:cubicBezTo>
                  <a:cubicBezTo>
                    <a:pt x="16481" y="8624"/>
                    <a:pt x="17593" y="7440"/>
                    <a:pt x="17654" y="6096"/>
                  </a:cubicBezTo>
                  <a:cubicBezTo>
                    <a:pt x="17731" y="4482"/>
                    <a:pt x="16431" y="3129"/>
                    <a:pt x="15052" y="2285"/>
                  </a:cubicBezTo>
                  <a:cubicBezTo>
                    <a:pt x="12886" y="959"/>
                    <a:pt x="10345" y="365"/>
                    <a:pt x="7816" y="125"/>
                  </a:cubicBezTo>
                  <a:cubicBezTo>
                    <a:pt x="7129" y="60"/>
                    <a:pt x="6374" y="1"/>
                    <a:pt x="5610" y="1"/>
                  </a:cubicBezTo>
                  <a:close/>
                </a:path>
              </a:pathLst>
            </a:custGeom>
            <a:solidFill>
              <a:schemeClr val="accent1"/>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43" name="Google Shape;743;p34"/>
            <p:cNvSpPr/>
            <p:nvPr/>
          </p:nvSpPr>
          <p:spPr>
            <a:xfrm>
              <a:off x="1224924" y="1901346"/>
              <a:ext cx="359104" cy="384982"/>
            </a:xfrm>
            <a:custGeom>
              <a:avLst/>
              <a:gdLst/>
              <a:ahLst/>
              <a:cxnLst/>
              <a:rect l="l" t="t" r="r" b="b"/>
              <a:pathLst>
                <a:path w="3454" h="3703" extrusionOk="0">
                  <a:moveTo>
                    <a:pt x="1564" y="0"/>
                  </a:moveTo>
                  <a:cubicBezTo>
                    <a:pt x="567" y="0"/>
                    <a:pt x="1" y="1160"/>
                    <a:pt x="47" y="2037"/>
                  </a:cubicBezTo>
                  <a:cubicBezTo>
                    <a:pt x="77" y="2615"/>
                    <a:pt x="313" y="3226"/>
                    <a:pt x="815" y="3515"/>
                  </a:cubicBezTo>
                  <a:cubicBezTo>
                    <a:pt x="991" y="3619"/>
                    <a:pt x="1193" y="3673"/>
                    <a:pt x="1398" y="3695"/>
                  </a:cubicBezTo>
                  <a:cubicBezTo>
                    <a:pt x="1450" y="3700"/>
                    <a:pt x="1502" y="3703"/>
                    <a:pt x="1553" y="3703"/>
                  </a:cubicBezTo>
                  <a:cubicBezTo>
                    <a:pt x="2423" y="3703"/>
                    <a:pt x="3255" y="2986"/>
                    <a:pt x="3353" y="2116"/>
                  </a:cubicBezTo>
                  <a:cubicBezTo>
                    <a:pt x="3453" y="1207"/>
                    <a:pt x="2622" y="86"/>
                    <a:pt x="1679" y="5"/>
                  </a:cubicBezTo>
                  <a:cubicBezTo>
                    <a:pt x="1640" y="2"/>
                    <a:pt x="1601" y="0"/>
                    <a:pt x="1564" y="0"/>
                  </a:cubicBezTo>
                  <a:close/>
                </a:path>
              </a:pathLst>
            </a:custGeom>
            <a:solidFill>
              <a:schemeClr val="accent4"/>
            </a:solidFill>
            <a:ln w="19050" cap="flat" cmpd="sng">
              <a:solidFill>
                <a:schemeClr val="lt2"/>
              </a:solidFill>
              <a:prstDash val="solid"/>
              <a:miter lim="143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2551868000"/>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Background 2">
  <p:cSld name="Background 2">
    <p:spTree>
      <p:nvGrpSpPr>
        <p:cNvPr id="1" name="Shape 744"/>
        <p:cNvGrpSpPr/>
        <p:nvPr/>
      </p:nvGrpSpPr>
      <p:grpSpPr>
        <a:xfrm>
          <a:off x="0" y="0"/>
          <a:ext cx="0" cy="0"/>
          <a:chOff x="0" y="0"/>
          <a:chExt cx="0" cy="0"/>
        </a:xfrm>
      </p:grpSpPr>
    </p:spTree>
    <p:extLst>
      <p:ext uri="{BB962C8B-B14F-4D97-AF65-F5344CB8AC3E}">
        <p14:creationId xmlns:p14="http://schemas.microsoft.com/office/powerpoint/2010/main" val="201980612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Background 3">
  <p:cSld name="Background 3">
    <p:bg>
      <p:bgPr>
        <a:solidFill>
          <a:schemeClr val="accent2"/>
        </a:solidFill>
        <a:effectLst/>
      </p:bgPr>
    </p:bg>
    <p:spTree>
      <p:nvGrpSpPr>
        <p:cNvPr id="1" name="Shape 745"/>
        <p:cNvGrpSpPr/>
        <p:nvPr/>
      </p:nvGrpSpPr>
      <p:grpSpPr>
        <a:xfrm>
          <a:off x="0" y="0"/>
          <a:ext cx="0" cy="0"/>
          <a:chOff x="0" y="0"/>
          <a:chExt cx="0" cy="0"/>
        </a:xfrm>
      </p:grpSpPr>
    </p:spTree>
    <p:extLst>
      <p:ext uri="{BB962C8B-B14F-4D97-AF65-F5344CB8AC3E}">
        <p14:creationId xmlns:p14="http://schemas.microsoft.com/office/powerpoint/2010/main" val="195408029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grpSp>
        <p:nvGrpSpPr>
          <p:cNvPr id="9" name="Google Shape;9;p2"/>
          <p:cNvGrpSpPr/>
          <p:nvPr/>
        </p:nvGrpSpPr>
        <p:grpSpPr>
          <a:xfrm>
            <a:off x="0" y="4286200"/>
            <a:ext cx="12191539" cy="4374933"/>
            <a:chOff x="0" y="3214650"/>
            <a:chExt cx="9143654" cy="3281200"/>
          </a:xfrm>
        </p:grpSpPr>
        <p:sp>
          <p:nvSpPr>
            <p:cNvPr id="10" name="Google Shape;10;p2"/>
            <p:cNvSpPr/>
            <p:nvPr/>
          </p:nvSpPr>
          <p:spPr>
            <a:xfrm>
              <a:off x="7800" y="3214650"/>
              <a:ext cx="9129022" cy="1326015"/>
            </a:xfrm>
            <a:custGeom>
              <a:avLst/>
              <a:gdLst/>
              <a:ahLst/>
              <a:cxnLst/>
              <a:rect l="l" t="t" r="r" b="b"/>
              <a:pathLst>
                <a:path w="284504" h="67905" extrusionOk="0">
                  <a:moveTo>
                    <a:pt x="0" y="1"/>
                  </a:moveTo>
                  <a:lnTo>
                    <a:pt x="0" y="64530"/>
                  </a:lnTo>
                  <a:lnTo>
                    <a:pt x="7326" y="67904"/>
                  </a:lnTo>
                  <a:lnTo>
                    <a:pt x="277148" y="67904"/>
                  </a:lnTo>
                  <a:lnTo>
                    <a:pt x="284504" y="65138"/>
                  </a:lnTo>
                  <a:lnTo>
                    <a:pt x="284504"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 name="Google Shape;11;p2"/>
            <p:cNvSpPr/>
            <p:nvPr/>
          </p:nvSpPr>
          <p:spPr>
            <a:xfrm>
              <a:off x="7798" y="4256425"/>
              <a:ext cx="962657" cy="284225"/>
            </a:xfrm>
            <a:custGeom>
              <a:avLst/>
              <a:gdLst/>
              <a:ahLst/>
              <a:cxnLst/>
              <a:rect l="l" t="t" r="r" b="b"/>
              <a:pathLst>
                <a:path w="30001" h="11369" extrusionOk="0">
                  <a:moveTo>
                    <a:pt x="0" y="0"/>
                  </a:moveTo>
                  <a:lnTo>
                    <a:pt x="0" y="3618"/>
                  </a:lnTo>
                  <a:lnTo>
                    <a:pt x="19636" y="11368"/>
                  </a:lnTo>
                  <a:lnTo>
                    <a:pt x="30001" y="11368"/>
                  </a:lnTo>
                  <a:lnTo>
                    <a:pt x="0"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 name="Google Shape;12;p2"/>
            <p:cNvSpPr/>
            <p:nvPr/>
          </p:nvSpPr>
          <p:spPr>
            <a:xfrm>
              <a:off x="7798" y="4144725"/>
              <a:ext cx="1404470" cy="395925"/>
            </a:xfrm>
            <a:custGeom>
              <a:avLst/>
              <a:gdLst/>
              <a:ahLst/>
              <a:cxnLst/>
              <a:rect l="l" t="t" r="r" b="b"/>
              <a:pathLst>
                <a:path w="43770" h="15837" extrusionOk="0">
                  <a:moveTo>
                    <a:pt x="0" y="0"/>
                  </a:moveTo>
                  <a:lnTo>
                    <a:pt x="0" y="1459"/>
                  </a:lnTo>
                  <a:lnTo>
                    <a:pt x="39241" y="15836"/>
                  </a:lnTo>
                  <a:lnTo>
                    <a:pt x="43770" y="15836"/>
                  </a:lnTo>
                  <a:lnTo>
                    <a:pt x="0"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 name="Google Shape;13;p2"/>
            <p:cNvSpPr/>
            <p:nvPr/>
          </p:nvSpPr>
          <p:spPr>
            <a:xfrm>
              <a:off x="8173509" y="4256425"/>
              <a:ext cx="963620" cy="284225"/>
            </a:xfrm>
            <a:custGeom>
              <a:avLst/>
              <a:gdLst/>
              <a:ahLst/>
              <a:cxnLst/>
              <a:rect l="l" t="t" r="r" b="b"/>
              <a:pathLst>
                <a:path w="30031" h="11369" extrusionOk="0">
                  <a:moveTo>
                    <a:pt x="30031" y="0"/>
                  </a:moveTo>
                  <a:lnTo>
                    <a:pt x="0" y="11368"/>
                  </a:lnTo>
                  <a:lnTo>
                    <a:pt x="10365" y="11368"/>
                  </a:lnTo>
                  <a:lnTo>
                    <a:pt x="30031" y="3618"/>
                  </a:lnTo>
                  <a:lnTo>
                    <a:pt x="30031"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 name="Google Shape;14;p2"/>
            <p:cNvSpPr/>
            <p:nvPr/>
          </p:nvSpPr>
          <p:spPr>
            <a:xfrm>
              <a:off x="7732642" y="4144725"/>
              <a:ext cx="1404470" cy="395925"/>
            </a:xfrm>
            <a:custGeom>
              <a:avLst/>
              <a:gdLst/>
              <a:ahLst/>
              <a:cxnLst/>
              <a:rect l="l" t="t" r="r" b="b"/>
              <a:pathLst>
                <a:path w="43770" h="15837" extrusionOk="0">
                  <a:moveTo>
                    <a:pt x="43770" y="0"/>
                  </a:moveTo>
                  <a:lnTo>
                    <a:pt x="0" y="15836"/>
                  </a:lnTo>
                  <a:lnTo>
                    <a:pt x="4499" y="15836"/>
                  </a:lnTo>
                  <a:lnTo>
                    <a:pt x="43770" y="1459"/>
                  </a:lnTo>
                  <a:lnTo>
                    <a:pt x="43770"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 name="Google Shape;15;p2"/>
            <p:cNvSpPr/>
            <p:nvPr/>
          </p:nvSpPr>
          <p:spPr>
            <a:xfrm>
              <a:off x="0" y="4770100"/>
              <a:ext cx="9143654" cy="360225"/>
            </a:xfrm>
            <a:custGeom>
              <a:avLst/>
              <a:gdLst/>
              <a:ahLst/>
              <a:cxnLst/>
              <a:rect l="l" t="t" r="r" b="b"/>
              <a:pathLst>
                <a:path w="284960" h="14409" extrusionOk="0">
                  <a:moveTo>
                    <a:pt x="0" y="1"/>
                  </a:moveTo>
                  <a:lnTo>
                    <a:pt x="0" y="14408"/>
                  </a:lnTo>
                  <a:lnTo>
                    <a:pt x="284960" y="14408"/>
                  </a:lnTo>
                  <a:lnTo>
                    <a:pt x="284960"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 name="Google Shape;16;p2"/>
            <p:cNvSpPr/>
            <p:nvPr/>
          </p:nvSpPr>
          <p:spPr>
            <a:xfrm>
              <a:off x="0" y="4770100"/>
              <a:ext cx="9143654" cy="180875"/>
            </a:xfrm>
            <a:custGeom>
              <a:avLst/>
              <a:gdLst/>
              <a:ahLst/>
              <a:cxnLst/>
              <a:rect l="l" t="t" r="r" b="b"/>
              <a:pathLst>
                <a:path w="284960" h="7235" extrusionOk="0">
                  <a:moveTo>
                    <a:pt x="0" y="1"/>
                  </a:moveTo>
                  <a:lnTo>
                    <a:pt x="0" y="1825"/>
                  </a:lnTo>
                  <a:lnTo>
                    <a:pt x="284960" y="7235"/>
                  </a:lnTo>
                  <a:lnTo>
                    <a:pt x="284960" y="1"/>
                  </a:lnTo>
                  <a:close/>
                </a:path>
              </a:pathLst>
            </a:custGeom>
            <a:solidFill>
              <a:srgbClr val="282848">
                <a:alpha val="138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 name="Google Shape;17;p2"/>
            <p:cNvSpPr/>
            <p:nvPr/>
          </p:nvSpPr>
          <p:spPr>
            <a:xfrm>
              <a:off x="675917" y="4770100"/>
              <a:ext cx="7790909" cy="360225"/>
            </a:xfrm>
            <a:custGeom>
              <a:avLst/>
              <a:gdLst/>
              <a:ahLst/>
              <a:cxnLst/>
              <a:rect l="l" t="t" r="r" b="b"/>
              <a:pathLst>
                <a:path w="242802" h="14409" extrusionOk="0">
                  <a:moveTo>
                    <a:pt x="0" y="1"/>
                  </a:moveTo>
                  <a:lnTo>
                    <a:pt x="19089" y="14408"/>
                  </a:lnTo>
                  <a:lnTo>
                    <a:pt x="223713" y="14408"/>
                  </a:lnTo>
                  <a:cubicBezTo>
                    <a:pt x="229792" y="9819"/>
                    <a:pt x="235658" y="5411"/>
                    <a:pt x="242801" y="1"/>
                  </a:cubicBezTo>
                  <a:close/>
                </a:path>
              </a:pathLst>
            </a:custGeom>
            <a:solidFill>
              <a:srgbClr val="282848">
                <a:alpha val="285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 name="Google Shape;18;p2"/>
            <p:cNvSpPr/>
            <p:nvPr/>
          </p:nvSpPr>
          <p:spPr>
            <a:xfrm>
              <a:off x="0" y="4540625"/>
              <a:ext cx="9143654" cy="229500"/>
            </a:xfrm>
            <a:custGeom>
              <a:avLst/>
              <a:gdLst/>
              <a:ahLst/>
              <a:cxnLst/>
              <a:rect l="l" t="t" r="r" b="b"/>
              <a:pathLst>
                <a:path w="284960" h="9180" extrusionOk="0">
                  <a:moveTo>
                    <a:pt x="0" y="0"/>
                  </a:moveTo>
                  <a:lnTo>
                    <a:pt x="0" y="9180"/>
                  </a:lnTo>
                  <a:lnTo>
                    <a:pt x="284960" y="9180"/>
                  </a:lnTo>
                  <a:lnTo>
                    <a:pt x="284960"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 name="Google Shape;19;p2"/>
            <p:cNvSpPr/>
            <p:nvPr/>
          </p:nvSpPr>
          <p:spPr>
            <a:xfrm>
              <a:off x="0" y="4540625"/>
              <a:ext cx="9143654" cy="61575"/>
            </a:xfrm>
            <a:custGeom>
              <a:avLst/>
              <a:gdLst/>
              <a:ahLst/>
              <a:cxnLst/>
              <a:rect l="l" t="t" r="r" b="b"/>
              <a:pathLst>
                <a:path w="284960" h="2463" extrusionOk="0">
                  <a:moveTo>
                    <a:pt x="0" y="0"/>
                  </a:moveTo>
                  <a:lnTo>
                    <a:pt x="0" y="943"/>
                  </a:lnTo>
                  <a:lnTo>
                    <a:pt x="284960" y="2462"/>
                  </a:lnTo>
                  <a:lnTo>
                    <a:pt x="284960" y="0"/>
                  </a:lnTo>
                  <a:close/>
                </a:path>
              </a:pathLst>
            </a:custGeom>
            <a:solidFill>
              <a:srgbClr val="282848">
                <a:alpha val="138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 name="Google Shape;20;p2"/>
            <p:cNvSpPr/>
            <p:nvPr/>
          </p:nvSpPr>
          <p:spPr>
            <a:xfrm>
              <a:off x="242847" y="4540625"/>
              <a:ext cx="8659903" cy="229500"/>
            </a:xfrm>
            <a:custGeom>
              <a:avLst/>
              <a:gdLst/>
              <a:ahLst/>
              <a:cxnLst/>
              <a:rect l="l" t="t" r="r" b="b"/>
              <a:pathLst>
                <a:path w="269884" h="9180" extrusionOk="0">
                  <a:moveTo>
                    <a:pt x="1" y="0"/>
                  </a:moveTo>
                  <a:lnTo>
                    <a:pt x="11399" y="9180"/>
                  </a:lnTo>
                  <a:lnTo>
                    <a:pt x="258425" y="9180"/>
                  </a:lnTo>
                  <a:cubicBezTo>
                    <a:pt x="264504" y="4286"/>
                    <a:pt x="269884" y="0"/>
                    <a:pt x="269884" y="0"/>
                  </a:cubicBezTo>
                  <a:close/>
                </a:path>
              </a:pathLst>
            </a:custGeom>
            <a:solidFill>
              <a:srgbClr val="282848">
                <a:alpha val="285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 name="Google Shape;21;p2"/>
            <p:cNvSpPr/>
            <p:nvPr/>
          </p:nvSpPr>
          <p:spPr>
            <a:xfrm>
              <a:off x="242847" y="4540625"/>
              <a:ext cx="8657978" cy="1955225"/>
            </a:xfrm>
            <a:custGeom>
              <a:avLst/>
              <a:gdLst/>
              <a:ahLst/>
              <a:cxnLst/>
              <a:rect l="l" t="t" r="r" b="b"/>
              <a:pathLst>
                <a:path w="269824" h="78209" extrusionOk="0">
                  <a:moveTo>
                    <a:pt x="1" y="0"/>
                  </a:moveTo>
                  <a:lnTo>
                    <a:pt x="134927" y="78208"/>
                  </a:lnTo>
                  <a:lnTo>
                    <a:pt x="26982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 name="Google Shape;22;p2"/>
            <p:cNvSpPr/>
            <p:nvPr/>
          </p:nvSpPr>
          <p:spPr>
            <a:xfrm>
              <a:off x="636897" y="4540625"/>
              <a:ext cx="7868914" cy="1777400"/>
            </a:xfrm>
            <a:custGeom>
              <a:avLst/>
              <a:gdLst/>
              <a:ahLst/>
              <a:cxnLst/>
              <a:rect l="l" t="t" r="r" b="b"/>
              <a:pathLst>
                <a:path w="245233" h="71096" extrusionOk="0">
                  <a:moveTo>
                    <a:pt x="0" y="0"/>
                  </a:moveTo>
                  <a:lnTo>
                    <a:pt x="122647" y="71096"/>
                  </a:lnTo>
                  <a:lnTo>
                    <a:pt x="245233" y="0"/>
                  </a:lnTo>
                  <a:lnTo>
                    <a:pt x="234838" y="0"/>
                  </a:lnTo>
                  <a:cubicBezTo>
                    <a:pt x="201372" y="19423"/>
                    <a:pt x="122647" y="65077"/>
                    <a:pt x="122647" y="65077"/>
                  </a:cubicBezTo>
                  <a:lnTo>
                    <a:pt x="10396"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 name="Google Shape;23;p2"/>
            <p:cNvSpPr/>
            <p:nvPr/>
          </p:nvSpPr>
          <p:spPr>
            <a:xfrm>
              <a:off x="1266991" y="4540625"/>
              <a:ext cx="6609768" cy="1493200"/>
            </a:xfrm>
            <a:custGeom>
              <a:avLst/>
              <a:gdLst/>
              <a:ahLst/>
              <a:cxnLst/>
              <a:rect l="l" t="t" r="r" b="b"/>
              <a:pathLst>
                <a:path w="205992" h="59728" extrusionOk="0">
                  <a:moveTo>
                    <a:pt x="0" y="0"/>
                  </a:moveTo>
                  <a:lnTo>
                    <a:pt x="103011" y="59728"/>
                  </a:lnTo>
                  <a:lnTo>
                    <a:pt x="205992" y="0"/>
                  </a:lnTo>
                  <a:lnTo>
                    <a:pt x="201493" y="0"/>
                  </a:lnTo>
                  <a:lnTo>
                    <a:pt x="103011" y="57114"/>
                  </a:lnTo>
                  <a:lnTo>
                    <a:pt x="4529"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 name="Google Shape;24;p2"/>
            <p:cNvSpPr/>
            <p:nvPr/>
          </p:nvSpPr>
          <p:spPr>
            <a:xfrm>
              <a:off x="1487408" y="5000350"/>
              <a:ext cx="6061650" cy="300950"/>
            </a:xfrm>
            <a:custGeom>
              <a:avLst/>
              <a:gdLst/>
              <a:ahLst/>
              <a:cxnLst/>
              <a:rect l="l" t="t" r="r" b="b"/>
              <a:pathLst>
                <a:path w="188910" h="12038" extrusionOk="0">
                  <a:moveTo>
                    <a:pt x="0" y="1"/>
                  </a:moveTo>
                  <a:cubicBezTo>
                    <a:pt x="7797" y="3653"/>
                    <a:pt x="16982" y="6945"/>
                    <a:pt x="32668" y="6945"/>
                  </a:cubicBezTo>
                  <a:cubicBezTo>
                    <a:pt x="37346" y="6945"/>
                    <a:pt x="42602" y="6652"/>
                    <a:pt x="48573" y="5989"/>
                  </a:cubicBezTo>
                  <a:cubicBezTo>
                    <a:pt x="52188" y="5587"/>
                    <a:pt x="55475" y="5414"/>
                    <a:pt x="58568" y="5414"/>
                  </a:cubicBezTo>
                  <a:cubicBezTo>
                    <a:pt x="77716" y="5414"/>
                    <a:pt x="89445" y="12037"/>
                    <a:pt x="125504" y="12037"/>
                  </a:cubicBezTo>
                  <a:cubicBezTo>
                    <a:pt x="167359" y="12037"/>
                    <a:pt x="188910" y="1"/>
                    <a:pt x="188910" y="1"/>
                  </a:cubicBezTo>
                  <a:close/>
                </a:path>
              </a:pathLst>
            </a:custGeom>
            <a:solidFill>
              <a:srgbClr val="282848">
                <a:alpha val="138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 name="Google Shape;25;p2"/>
            <p:cNvSpPr/>
            <p:nvPr/>
          </p:nvSpPr>
          <p:spPr>
            <a:xfrm>
              <a:off x="441830" y="4540625"/>
              <a:ext cx="8153723" cy="300950"/>
            </a:xfrm>
            <a:custGeom>
              <a:avLst/>
              <a:gdLst/>
              <a:ahLst/>
              <a:cxnLst/>
              <a:rect l="l" t="t" r="r" b="b"/>
              <a:pathLst>
                <a:path w="254109" h="12038" extrusionOk="0">
                  <a:moveTo>
                    <a:pt x="0" y="0"/>
                  </a:moveTo>
                  <a:cubicBezTo>
                    <a:pt x="0" y="0"/>
                    <a:pt x="28967" y="12037"/>
                    <a:pt x="85260" y="12037"/>
                  </a:cubicBezTo>
                  <a:cubicBezTo>
                    <a:pt x="133697" y="12037"/>
                    <a:pt x="149490" y="5414"/>
                    <a:pt x="175251" y="5414"/>
                  </a:cubicBezTo>
                  <a:cubicBezTo>
                    <a:pt x="179413" y="5414"/>
                    <a:pt x="183835" y="5587"/>
                    <a:pt x="188697" y="5988"/>
                  </a:cubicBezTo>
                  <a:cubicBezTo>
                    <a:pt x="196698" y="6649"/>
                    <a:pt x="203752" y="6941"/>
                    <a:pt x="210036" y="6941"/>
                  </a:cubicBezTo>
                  <a:cubicBezTo>
                    <a:pt x="231203" y="6941"/>
                    <a:pt x="243632" y="3633"/>
                    <a:pt x="254108" y="0"/>
                  </a:cubicBezTo>
                  <a:close/>
                </a:path>
              </a:pathLst>
            </a:custGeom>
            <a:solidFill>
              <a:srgbClr val="282848">
                <a:alpha val="138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6" name="Google Shape;26;p2"/>
            <p:cNvSpPr/>
            <p:nvPr/>
          </p:nvSpPr>
          <p:spPr>
            <a:xfrm>
              <a:off x="1873660" y="5000350"/>
              <a:ext cx="5289207" cy="107175"/>
            </a:xfrm>
            <a:custGeom>
              <a:avLst/>
              <a:gdLst/>
              <a:ahLst/>
              <a:cxnLst/>
              <a:rect l="l" t="t" r="r" b="b"/>
              <a:pathLst>
                <a:path w="164837" h="4287" extrusionOk="0">
                  <a:moveTo>
                    <a:pt x="0" y="1"/>
                  </a:moveTo>
                  <a:cubicBezTo>
                    <a:pt x="6759" y="1306"/>
                    <a:pt x="14750" y="2486"/>
                    <a:pt x="28331" y="2486"/>
                  </a:cubicBezTo>
                  <a:cubicBezTo>
                    <a:pt x="32463" y="2486"/>
                    <a:pt x="37113" y="2377"/>
                    <a:pt x="42402" y="2128"/>
                  </a:cubicBezTo>
                  <a:cubicBezTo>
                    <a:pt x="45558" y="1984"/>
                    <a:pt x="48427" y="1922"/>
                    <a:pt x="51129" y="1922"/>
                  </a:cubicBezTo>
                  <a:cubicBezTo>
                    <a:pt x="67813" y="1922"/>
                    <a:pt x="78071" y="4286"/>
                    <a:pt x="109516" y="4286"/>
                  </a:cubicBezTo>
                  <a:cubicBezTo>
                    <a:pt x="146021" y="4286"/>
                    <a:pt x="164836" y="1"/>
                    <a:pt x="164836" y="1"/>
                  </a:cubicBezTo>
                  <a:close/>
                </a:path>
              </a:pathLst>
            </a:custGeom>
            <a:solidFill>
              <a:srgbClr val="282848">
                <a:alpha val="138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27" name="Google Shape;27;p2"/>
          <p:cNvSpPr txBox="1">
            <a:spLocks noGrp="1"/>
          </p:cNvSpPr>
          <p:nvPr>
            <p:ph type="ctrTitle"/>
          </p:nvPr>
        </p:nvSpPr>
        <p:spPr>
          <a:xfrm>
            <a:off x="6096000" y="1952500"/>
            <a:ext cx="5136000" cy="2104800"/>
          </a:xfrm>
          <a:prstGeom prst="rect">
            <a:avLst/>
          </a:prstGeom>
          <a:noFill/>
        </p:spPr>
        <p:txBody>
          <a:bodyPr spcFirstLastPara="1" wrap="square" lIns="91425" tIns="91425" rIns="91425" bIns="91425" anchor="ctr" anchorCtr="0">
            <a:noAutofit/>
          </a:bodyPr>
          <a:lstStyle>
            <a:lvl1pPr lvl="0">
              <a:lnSpc>
                <a:spcPct val="90000"/>
              </a:lnSpc>
              <a:spcBef>
                <a:spcPts val="0"/>
              </a:spcBef>
              <a:spcAft>
                <a:spcPts val="0"/>
              </a:spcAft>
              <a:buClr>
                <a:schemeClr val="accent2"/>
              </a:buClr>
              <a:buSzPts val="5200"/>
              <a:buNone/>
              <a:defRPr sz="8266" b="1">
                <a:solidFill>
                  <a:schemeClr val="accent2"/>
                </a:solidFill>
              </a:defRPr>
            </a:lvl1pPr>
            <a:lvl2pPr lvl="1" algn="ctr">
              <a:spcBef>
                <a:spcPts val="0"/>
              </a:spcBef>
              <a:spcAft>
                <a:spcPts val="0"/>
              </a:spcAft>
              <a:buSzPts val="5200"/>
              <a:buNone/>
              <a:defRPr sz="6933"/>
            </a:lvl2pPr>
            <a:lvl3pPr lvl="2" algn="ctr">
              <a:spcBef>
                <a:spcPts val="0"/>
              </a:spcBef>
              <a:spcAft>
                <a:spcPts val="0"/>
              </a:spcAft>
              <a:buSzPts val="5200"/>
              <a:buNone/>
              <a:defRPr sz="6933"/>
            </a:lvl3pPr>
            <a:lvl4pPr lvl="3" algn="ctr">
              <a:spcBef>
                <a:spcPts val="0"/>
              </a:spcBef>
              <a:spcAft>
                <a:spcPts val="0"/>
              </a:spcAft>
              <a:buSzPts val="5200"/>
              <a:buNone/>
              <a:defRPr sz="6933"/>
            </a:lvl4pPr>
            <a:lvl5pPr lvl="4" algn="ctr">
              <a:spcBef>
                <a:spcPts val="0"/>
              </a:spcBef>
              <a:spcAft>
                <a:spcPts val="0"/>
              </a:spcAft>
              <a:buSzPts val="5200"/>
              <a:buNone/>
              <a:defRPr sz="6933"/>
            </a:lvl5pPr>
            <a:lvl6pPr lvl="5" algn="ctr">
              <a:spcBef>
                <a:spcPts val="0"/>
              </a:spcBef>
              <a:spcAft>
                <a:spcPts val="0"/>
              </a:spcAft>
              <a:buSzPts val="5200"/>
              <a:buNone/>
              <a:defRPr sz="6933"/>
            </a:lvl6pPr>
            <a:lvl7pPr lvl="6" algn="ctr">
              <a:spcBef>
                <a:spcPts val="0"/>
              </a:spcBef>
              <a:spcAft>
                <a:spcPts val="0"/>
              </a:spcAft>
              <a:buSzPts val="5200"/>
              <a:buNone/>
              <a:defRPr sz="6933"/>
            </a:lvl7pPr>
            <a:lvl8pPr lvl="7" algn="ctr">
              <a:spcBef>
                <a:spcPts val="0"/>
              </a:spcBef>
              <a:spcAft>
                <a:spcPts val="0"/>
              </a:spcAft>
              <a:buSzPts val="5200"/>
              <a:buNone/>
              <a:defRPr sz="6933"/>
            </a:lvl8pPr>
            <a:lvl9pPr lvl="8" algn="ctr">
              <a:spcBef>
                <a:spcPts val="0"/>
              </a:spcBef>
              <a:spcAft>
                <a:spcPts val="0"/>
              </a:spcAft>
              <a:buSzPts val="5200"/>
              <a:buNone/>
              <a:defRPr sz="6933"/>
            </a:lvl9pPr>
          </a:lstStyle>
          <a:p>
            <a:endParaRPr/>
          </a:p>
        </p:txBody>
      </p:sp>
      <p:sp>
        <p:nvSpPr>
          <p:cNvPr id="28" name="Google Shape;28;p2"/>
          <p:cNvSpPr txBox="1">
            <a:spLocks noGrp="1"/>
          </p:cNvSpPr>
          <p:nvPr>
            <p:ph type="subTitle" idx="1"/>
          </p:nvPr>
        </p:nvSpPr>
        <p:spPr>
          <a:xfrm>
            <a:off x="6096000" y="4428333"/>
            <a:ext cx="4890000" cy="631600"/>
          </a:xfrm>
          <a:prstGeom prst="rect">
            <a:avLst/>
          </a:prstGeom>
          <a:noFill/>
        </p:spPr>
        <p:txBody>
          <a:bodyPr spcFirstLastPara="1" wrap="square" lIns="91425" tIns="91425" rIns="91425" bIns="91425" anchor="ctr" anchorCtr="0">
            <a:noAutofit/>
          </a:bodyPr>
          <a:lstStyle>
            <a:lvl1pPr lvl="0">
              <a:lnSpc>
                <a:spcPct val="100000"/>
              </a:lnSpc>
              <a:spcBef>
                <a:spcPts val="0"/>
              </a:spcBef>
              <a:spcAft>
                <a:spcPts val="0"/>
              </a:spcAft>
              <a:buSzPts val="1400"/>
              <a:buNone/>
              <a:defRPr sz="2133"/>
            </a:lvl1pPr>
            <a:lvl2pPr lvl="1" algn="ctr">
              <a:lnSpc>
                <a:spcPct val="100000"/>
              </a:lnSpc>
              <a:spcBef>
                <a:spcPts val="0"/>
              </a:spcBef>
              <a:spcAft>
                <a:spcPts val="0"/>
              </a:spcAft>
              <a:buSzPts val="2800"/>
              <a:buNone/>
              <a:defRPr sz="3733"/>
            </a:lvl2pPr>
            <a:lvl3pPr lvl="2" algn="ctr">
              <a:lnSpc>
                <a:spcPct val="100000"/>
              </a:lnSpc>
              <a:spcBef>
                <a:spcPts val="0"/>
              </a:spcBef>
              <a:spcAft>
                <a:spcPts val="0"/>
              </a:spcAft>
              <a:buSzPts val="2800"/>
              <a:buNone/>
              <a:defRPr sz="3733"/>
            </a:lvl3pPr>
            <a:lvl4pPr lvl="3" algn="ctr">
              <a:lnSpc>
                <a:spcPct val="100000"/>
              </a:lnSpc>
              <a:spcBef>
                <a:spcPts val="0"/>
              </a:spcBef>
              <a:spcAft>
                <a:spcPts val="0"/>
              </a:spcAft>
              <a:buSzPts val="2800"/>
              <a:buNone/>
              <a:defRPr sz="3733"/>
            </a:lvl4pPr>
            <a:lvl5pPr lvl="4" algn="ctr">
              <a:lnSpc>
                <a:spcPct val="100000"/>
              </a:lnSpc>
              <a:spcBef>
                <a:spcPts val="0"/>
              </a:spcBef>
              <a:spcAft>
                <a:spcPts val="0"/>
              </a:spcAft>
              <a:buSzPts val="2800"/>
              <a:buNone/>
              <a:defRPr sz="3733"/>
            </a:lvl5pPr>
            <a:lvl6pPr lvl="5" algn="ctr">
              <a:lnSpc>
                <a:spcPct val="100000"/>
              </a:lnSpc>
              <a:spcBef>
                <a:spcPts val="0"/>
              </a:spcBef>
              <a:spcAft>
                <a:spcPts val="0"/>
              </a:spcAft>
              <a:buSzPts val="2800"/>
              <a:buNone/>
              <a:defRPr sz="3733"/>
            </a:lvl6pPr>
            <a:lvl7pPr lvl="6" algn="ctr">
              <a:lnSpc>
                <a:spcPct val="100000"/>
              </a:lnSpc>
              <a:spcBef>
                <a:spcPts val="0"/>
              </a:spcBef>
              <a:spcAft>
                <a:spcPts val="0"/>
              </a:spcAft>
              <a:buSzPts val="2800"/>
              <a:buNone/>
              <a:defRPr sz="3733"/>
            </a:lvl7pPr>
            <a:lvl8pPr lvl="7" algn="ctr">
              <a:lnSpc>
                <a:spcPct val="100000"/>
              </a:lnSpc>
              <a:spcBef>
                <a:spcPts val="0"/>
              </a:spcBef>
              <a:spcAft>
                <a:spcPts val="0"/>
              </a:spcAft>
              <a:buSzPts val="2800"/>
              <a:buNone/>
              <a:defRPr sz="3733"/>
            </a:lvl8pPr>
            <a:lvl9pPr lvl="8" algn="ctr">
              <a:lnSpc>
                <a:spcPct val="100000"/>
              </a:lnSpc>
              <a:spcBef>
                <a:spcPts val="0"/>
              </a:spcBef>
              <a:spcAft>
                <a:spcPts val="0"/>
              </a:spcAft>
              <a:buSzPts val="2800"/>
              <a:buNone/>
              <a:defRPr sz="3733"/>
            </a:lvl9pPr>
          </a:lstStyle>
          <a:p>
            <a:endParaRPr/>
          </a:p>
        </p:txBody>
      </p:sp>
      <p:grpSp>
        <p:nvGrpSpPr>
          <p:cNvPr id="29" name="Google Shape;29;p2"/>
          <p:cNvGrpSpPr/>
          <p:nvPr/>
        </p:nvGrpSpPr>
        <p:grpSpPr>
          <a:xfrm rot="343916">
            <a:off x="9651562" y="-696589"/>
            <a:ext cx="3558061" cy="5354273"/>
            <a:chOff x="5219200" y="-59750"/>
            <a:chExt cx="3222725" cy="4849650"/>
          </a:xfrm>
        </p:grpSpPr>
        <p:sp>
          <p:nvSpPr>
            <p:cNvPr id="30" name="Google Shape;30;p2"/>
            <p:cNvSpPr/>
            <p:nvPr/>
          </p:nvSpPr>
          <p:spPr>
            <a:xfrm>
              <a:off x="5751125" y="32975"/>
              <a:ext cx="2690800" cy="4756925"/>
            </a:xfrm>
            <a:custGeom>
              <a:avLst/>
              <a:gdLst/>
              <a:ahLst/>
              <a:cxnLst/>
              <a:rect l="l" t="t" r="r" b="b"/>
              <a:pathLst>
                <a:path w="107632" h="190277" extrusionOk="0">
                  <a:moveTo>
                    <a:pt x="2919" y="0"/>
                  </a:moveTo>
                  <a:lnTo>
                    <a:pt x="1" y="2432"/>
                  </a:lnTo>
                  <a:cubicBezTo>
                    <a:pt x="45260" y="57843"/>
                    <a:pt x="79516" y="122069"/>
                    <a:pt x="100337" y="190276"/>
                  </a:cubicBezTo>
                  <a:lnTo>
                    <a:pt x="107632" y="187997"/>
                  </a:lnTo>
                  <a:cubicBezTo>
                    <a:pt x="85291" y="119212"/>
                    <a:pt x="49485" y="55016"/>
                    <a:pt x="2919"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 name="Google Shape;31;p2"/>
            <p:cNvSpPr/>
            <p:nvPr/>
          </p:nvSpPr>
          <p:spPr>
            <a:xfrm>
              <a:off x="7057400" y="3028525"/>
              <a:ext cx="645150" cy="170175"/>
            </a:xfrm>
            <a:custGeom>
              <a:avLst/>
              <a:gdLst/>
              <a:ahLst/>
              <a:cxnLst/>
              <a:rect l="l" t="t" r="r" b="b"/>
              <a:pathLst>
                <a:path w="25806" h="6807" extrusionOk="0">
                  <a:moveTo>
                    <a:pt x="5808" y="1"/>
                  </a:moveTo>
                  <a:cubicBezTo>
                    <a:pt x="3950" y="1"/>
                    <a:pt x="2007" y="174"/>
                    <a:pt x="0" y="575"/>
                  </a:cubicBezTo>
                  <a:cubicBezTo>
                    <a:pt x="0" y="575"/>
                    <a:pt x="12128" y="5134"/>
                    <a:pt x="25806" y="6806"/>
                  </a:cubicBezTo>
                  <a:cubicBezTo>
                    <a:pt x="25806" y="6806"/>
                    <a:pt x="17463" y="1"/>
                    <a:pt x="5808"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 name="Google Shape;32;p2"/>
            <p:cNvSpPr/>
            <p:nvPr/>
          </p:nvSpPr>
          <p:spPr>
            <a:xfrm>
              <a:off x="7345400" y="2894700"/>
              <a:ext cx="357150" cy="304750"/>
            </a:xfrm>
            <a:custGeom>
              <a:avLst/>
              <a:gdLst/>
              <a:ahLst/>
              <a:cxnLst/>
              <a:rect l="l" t="t" r="r" b="b"/>
              <a:pathLst>
                <a:path w="14286" h="12190" extrusionOk="0">
                  <a:moveTo>
                    <a:pt x="30" y="1"/>
                  </a:moveTo>
                  <a:lnTo>
                    <a:pt x="30" y="1"/>
                  </a:lnTo>
                  <a:cubicBezTo>
                    <a:pt x="0" y="1"/>
                    <a:pt x="6170" y="6809"/>
                    <a:pt x="14286" y="12190"/>
                  </a:cubicBezTo>
                  <a:cubicBezTo>
                    <a:pt x="14286" y="12190"/>
                    <a:pt x="10122" y="2858"/>
                    <a:pt x="30"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3" name="Google Shape;33;p2"/>
            <p:cNvSpPr/>
            <p:nvPr/>
          </p:nvSpPr>
          <p:spPr>
            <a:xfrm>
              <a:off x="6289125" y="-59750"/>
              <a:ext cx="326800" cy="704450"/>
            </a:xfrm>
            <a:custGeom>
              <a:avLst/>
              <a:gdLst/>
              <a:ahLst/>
              <a:cxnLst/>
              <a:rect l="l" t="t" r="r" b="b"/>
              <a:pathLst>
                <a:path w="13072" h="28178" extrusionOk="0">
                  <a:moveTo>
                    <a:pt x="13071" y="1"/>
                  </a:moveTo>
                  <a:lnTo>
                    <a:pt x="13071" y="1"/>
                  </a:lnTo>
                  <a:cubicBezTo>
                    <a:pt x="1" y="11369"/>
                    <a:pt x="457" y="28178"/>
                    <a:pt x="457" y="28178"/>
                  </a:cubicBezTo>
                  <a:cubicBezTo>
                    <a:pt x="8603" y="14439"/>
                    <a:pt x="13071" y="62"/>
                    <a:pt x="1307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 name="Google Shape;34;p2"/>
            <p:cNvSpPr/>
            <p:nvPr/>
          </p:nvSpPr>
          <p:spPr>
            <a:xfrm>
              <a:off x="6160725" y="101350"/>
              <a:ext cx="159600" cy="544100"/>
            </a:xfrm>
            <a:custGeom>
              <a:avLst/>
              <a:gdLst/>
              <a:ahLst/>
              <a:cxnLst/>
              <a:rect l="l" t="t" r="r" b="b"/>
              <a:pathLst>
                <a:path w="6384" h="21764" extrusionOk="0">
                  <a:moveTo>
                    <a:pt x="4559" y="1"/>
                  </a:moveTo>
                  <a:cubicBezTo>
                    <a:pt x="0" y="11308"/>
                    <a:pt x="5654" y="21764"/>
                    <a:pt x="5654" y="21764"/>
                  </a:cubicBezTo>
                  <a:cubicBezTo>
                    <a:pt x="6383" y="10488"/>
                    <a:pt x="4560" y="2"/>
                    <a:pt x="4559"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5" name="Google Shape;35;p2"/>
            <p:cNvSpPr/>
            <p:nvPr/>
          </p:nvSpPr>
          <p:spPr>
            <a:xfrm>
              <a:off x="6616650" y="2131775"/>
              <a:ext cx="415675" cy="105800"/>
            </a:xfrm>
            <a:custGeom>
              <a:avLst/>
              <a:gdLst/>
              <a:ahLst/>
              <a:cxnLst/>
              <a:rect l="l" t="t" r="r" b="b"/>
              <a:pathLst>
                <a:path w="16627" h="4232" extrusionOk="0">
                  <a:moveTo>
                    <a:pt x="16627" y="1"/>
                  </a:moveTo>
                  <a:lnTo>
                    <a:pt x="16627" y="1"/>
                  </a:lnTo>
                  <a:cubicBezTo>
                    <a:pt x="7812" y="1004"/>
                    <a:pt x="1" y="3800"/>
                    <a:pt x="1" y="3800"/>
                  </a:cubicBezTo>
                  <a:cubicBezTo>
                    <a:pt x="1387" y="4103"/>
                    <a:pt x="2728" y="4232"/>
                    <a:pt x="4007" y="4232"/>
                  </a:cubicBezTo>
                  <a:cubicBezTo>
                    <a:pt x="11338" y="4232"/>
                    <a:pt x="16627" y="1"/>
                    <a:pt x="16627"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 name="Google Shape;36;p2"/>
            <p:cNvSpPr/>
            <p:nvPr/>
          </p:nvSpPr>
          <p:spPr>
            <a:xfrm>
              <a:off x="6520900" y="1776900"/>
              <a:ext cx="425575" cy="339700"/>
            </a:xfrm>
            <a:custGeom>
              <a:avLst/>
              <a:gdLst/>
              <a:ahLst/>
              <a:cxnLst/>
              <a:rect l="l" t="t" r="r" b="b"/>
              <a:pathLst>
                <a:path w="17023" h="13588" extrusionOk="0">
                  <a:moveTo>
                    <a:pt x="1" y="1"/>
                  </a:moveTo>
                  <a:lnTo>
                    <a:pt x="1" y="1"/>
                  </a:lnTo>
                  <a:cubicBezTo>
                    <a:pt x="0" y="1"/>
                    <a:pt x="0" y="2"/>
                    <a:pt x="1" y="3"/>
                  </a:cubicBezTo>
                  <a:lnTo>
                    <a:pt x="1" y="3"/>
                  </a:lnTo>
                  <a:cubicBezTo>
                    <a:pt x="1" y="2"/>
                    <a:pt x="1" y="2"/>
                    <a:pt x="1" y="1"/>
                  </a:cubicBezTo>
                  <a:close/>
                  <a:moveTo>
                    <a:pt x="1" y="3"/>
                  </a:moveTo>
                  <a:lnTo>
                    <a:pt x="1" y="3"/>
                  </a:lnTo>
                  <a:cubicBezTo>
                    <a:pt x="5412" y="10944"/>
                    <a:pt x="17022" y="13588"/>
                    <a:pt x="17022" y="13588"/>
                  </a:cubicBezTo>
                  <a:cubicBezTo>
                    <a:pt x="9104" y="5640"/>
                    <a:pt x="113" y="107"/>
                    <a:pt x="1" y="3"/>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7" name="Google Shape;37;p2"/>
            <p:cNvSpPr/>
            <p:nvPr/>
          </p:nvSpPr>
          <p:spPr>
            <a:xfrm>
              <a:off x="6920600" y="2295150"/>
              <a:ext cx="423300" cy="177850"/>
            </a:xfrm>
            <a:custGeom>
              <a:avLst/>
              <a:gdLst/>
              <a:ahLst/>
              <a:cxnLst/>
              <a:rect l="l" t="t" r="r" b="b"/>
              <a:pathLst>
                <a:path w="16932" h="7114" extrusionOk="0">
                  <a:moveTo>
                    <a:pt x="1" y="1"/>
                  </a:moveTo>
                  <a:cubicBezTo>
                    <a:pt x="1" y="1"/>
                    <a:pt x="2" y="2"/>
                    <a:pt x="4" y="3"/>
                  </a:cubicBezTo>
                  <a:lnTo>
                    <a:pt x="4" y="3"/>
                  </a:lnTo>
                  <a:cubicBezTo>
                    <a:pt x="3" y="2"/>
                    <a:pt x="2" y="2"/>
                    <a:pt x="1" y="1"/>
                  </a:cubicBezTo>
                  <a:close/>
                  <a:moveTo>
                    <a:pt x="4" y="3"/>
                  </a:moveTo>
                  <a:cubicBezTo>
                    <a:pt x="8423" y="6749"/>
                    <a:pt x="16931" y="7113"/>
                    <a:pt x="16931" y="7113"/>
                  </a:cubicBezTo>
                  <a:cubicBezTo>
                    <a:pt x="9981" y="2119"/>
                    <a:pt x="203" y="103"/>
                    <a:pt x="4" y="3"/>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8" name="Google Shape;38;p2"/>
            <p:cNvSpPr/>
            <p:nvPr/>
          </p:nvSpPr>
          <p:spPr>
            <a:xfrm>
              <a:off x="7039900" y="2457650"/>
              <a:ext cx="291075" cy="39850"/>
            </a:xfrm>
            <a:custGeom>
              <a:avLst/>
              <a:gdLst/>
              <a:ahLst/>
              <a:cxnLst/>
              <a:rect l="l" t="t" r="r" b="b"/>
              <a:pathLst>
                <a:path w="11643" h="1594" extrusionOk="0">
                  <a:moveTo>
                    <a:pt x="8756" y="0"/>
                  </a:moveTo>
                  <a:cubicBezTo>
                    <a:pt x="4223" y="0"/>
                    <a:pt x="1" y="1221"/>
                    <a:pt x="1" y="1221"/>
                  </a:cubicBezTo>
                  <a:cubicBezTo>
                    <a:pt x="1449" y="1489"/>
                    <a:pt x="2812" y="1594"/>
                    <a:pt x="4060" y="1594"/>
                  </a:cubicBezTo>
                  <a:cubicBezTo>
                    <a:pt x="8624" y="1594"/>
                    <a:pt x="11643" y="188"/>
                    <a:pt x="11643" y="188"/>
                  </a:cubicBezTo>
                  <a:cubicBezTo>
                    <a:pt x="10691" y="55"/>
                    <a:pt x="9717" y="0"/>
                    <a:pt x="8756"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9" name="Google Shape;39;p2"/>
            <p:cNvSpPr/>
            <p:nvPr/>
          </p:nvSpPr>
          <p:spPr>
            <a:xfrm>
              <a:off x="6609050" y="2027675"/>
              <a:ext cx="734075" cy="461275"/>
            </a:xfrm>
            <a:custGeom>
              <a:avLst/>
              <a:gdLst/>
              <a:ahLst/>
              <a:cxnLst/>
              <a:rect l="l" t="t" r="r" b="b"/>
              <a:pathLst>
                <a:path w="29363" h="18451" extrusionOk="0">
                  <a:moveTo>
                    <a:pt x="122" y="1"/>
                  </a:moveTo>
                  <a:lnTo>
                    <a:pt x="1" y="365"/>
                  </a:lnTo>
                  <a:cubicBezTo>
                    <a:pt x="5289" y="1885"/>
                    <a:pt x="10943" y="3466"/>
                    <a:pt x="16627" y="4377"/>
                  </a:cubicBezTo>
                  <a:lnTo>
                    <a:pt x="29089" y="18451"/>
                  </a:lnTo>
                  <a:lnTo>
                    <a:pt x="29363" y="18207"/>
                  </a:lnTo>
                  <a:lnTo>
                    <a:pt x="16840" y="3982"/>
                  </a:lnTo>
                  <a:lnTo>
                    <a:pt x="16749" y="3982"/>
                  </a:lnTo>
                  <a:cubicBezTo>
                    <a:pt x="11095" y="3070"/>
                    <a:pt x="5381" y="1520"/>
                    <a:pt x="122"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0" name="Google Shape;40;p2"/>
            <p:cNvSpPr/>
            <p:nvPr/>
          </p:nvSpPr>
          <p:spPr>
            <a:xfrm>
              <a:off x="6601450" y="562600"/>
              <a:ext cx="307025" cy="373900"/>
            </a:xfrm>
            <a:custGeom>
              <a:avLst/>
              <a:gdLst/>
              <a:ahLst/>
              <a:cxnLst/>
              <a:rect l="l" t="t" r="r" b="b"/>
              <a:pathLst>
                <a:path w="12281" h="14956" extrusionOk="0">
                  <a:moveTo>
                    <a:pt x="12281" y="1"/>
                  </a:moveTo>
                  <a:lnTo>
                    <a:pt x="12281" y="1"/>
                  </a:lnTo>
                  <a:cubicBezTo>
                    <a:pt x="12279" y="1"/>
                    <a:pt x="5429" y="6525"/>
                    <a:pt x="1" y="14955"/>
                  </a:cubicBezTo>
                  <a:cubicBezTo>
                    <a:pt x="1" y="14955"/>
                    <a:pt x="9575" y="10487"/>
                    <a:pt x="12280" y="1"/>
                  </a:cubicBezTo>
                  <a:cubicBezTo>
                    <a:pt x="12281" y="1"/>
                    <a:pt x="12281" y="1"/>
                    <a:pt x="1228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 name="Google Shape;41;p2"/>
            <p:cNvSpPr/>
            <p:nvPr/>
          </p:nvSpPr>
          <p:spPr>
            <a:xfrm>
              <a:off x="6500375" y="235850"/>
              <a:ext cx="208250" cy="604150"/>
            </a:xfrm>
            <a:custGeom>
              <a:avLst/>
              <a:gdLst/>
              <a:ahLst/>
              <a:cxnLst/>
              <a:rect l="l" t="t" r="r" b="b"/>
              <a:pathLst>
                <a:path w="8330" h="24166" extrusionOk="0">
                  <a:moveTo>
                    <a:pt x="1" y="1"/>
                  </a:moveTo>
                  <a:cubicBezTo>
                    <a:pt x="1" y="2"/>
                    <a:pt x="1065" y="12068"/>
                    <a:pt x="5168" y="24165"/>
                  </a:cubicBezTo>
                  <a:cubicBezTo>
                    <a:pt x="5168" y="24165"/>
                    <a:pt x="8329" y="11065"/>
                    <a:pt x="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 name="Google Shape;42;p2"/>
            <p:cNvSpPr/>
            <p:nvPr/>
          </p:nvSpPr>
          <p:spPr>
            <a:xfrm>
              <a:off x="6750400" y="906075"/>
              <a:ext cx="136800" cy="518275"/>
            </a:xfrm>
            <a:custGeom>
              <a:avLst/>
              <a:gdLst/>
              <a:ahLst/>
              <a:cxnLst/>
              <a:rect l="l" t="t" r="r" b="b"/>
              <a:pathLst>
                <a:path w="5472" h="20731" extrusionOk="0">
                  <a:moveTo>
                    <a:pt x="2979" y="1"/>
                  </a:moveTo>
                  <a:lnTo>
                    <a:pt x="2979" y="1"/>
                  </a:lnTo>
                  <a:cubicBezTo>
                    <a:pt x="2979" y="2"/>
                    <a:pt x="0" y="11035"/>
                    <a:pt x="1550" y="20730"/>
                  </a:cubicBezTo>
                  <a:cubicBezTo>
                    <a:pt x="1550" y="20730"/>
                    <a:pt x="5471" y="11916"/>
                    <a:pt x="2979"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 name="Google Shape;43;p2"/>
            <p:cNvSpPr/>
            <p:nvPr/>
          </p:nvSpPr>
          <p:spPr>
            <a:xfrm>
              <a:off x="6810425" y="1118850"/>
              <a:ext cx="172525" cy="281950"/>
            </a:xfrm>
            <a:custGeom>
              <a:avLst/>
              <a:gdLst/>
              <a:ahLst/>
              <a:cxnLst/>
              <a:rect l="l" t="t" r="r" b="b"/>
              <a:pathLst>
                <a:path w="6901" h="11278" extrusionOk="0">
                  <a:moveTo>
                    <a:pt x="6900" y="0"/>
                  </a:moveTo>
                  <a:lnTo>
                    <a:pt x="6900" y="0"/>
                  </a:lnTo>
                  <a:cubicBezTo>
                    <a:pt x="6900" y="1"/>
                    <a:pt x="1976" y="5350"/>
                    <a:pt x="0" y="11277"/>
                  </a:cubicBezTo>
                  <a:cubicBezTo>
                    <a:pt x="0" y="11277"/>
                    <a:pt x="4773" y="7478"/>
                    <a:pt x="6900"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4" name="Google Shape;44;p2"/>
            <p:cNvSpPr/>
            <p:nvPr/>
          </p:nvSpPr>
          <p:spPr>
            <a:xfrm>
              <a:off x="6599175" y="456975"/>
              <a:ext cx="210525" cy="971175"/>
            </a:xfrm>
            <a:custGeom>
              <a:avLst/>
              <a:gdLst/>
              <a:ahLst/>
              <a:cxnLst/>
              <a:rect l="l" t="t" r="r" b="b"/>
              <a:pathLst>
                <a:path w="8421" h="38847" extrusionOk="0">
                  <a:moveTo>
                    <a:pt x="4408" y="1"/>
                  </a:moveTo>
                  <a:cubicBezTo>
                    <a:pt x="3314" y="6141"/>
                    <a:pt x="2037" y="12676"/>
                    <a:pt x="61" y="18907"/>
                  </a:cubicBezTo>
                  <a:lnTo>
                    <a:pt x="0" y="18968"/>
                  </a:lnTo>
                  <a:lnTo>
                    <a:pt x="8025" y="38846"/>
                  </a:lnTo>
                  <a:lnTo>
                    <a:pt x="8420" y="38725"/>
                  </a:lnTo>
                  <a:lnTo>
                    <a:pt x="426" y="18968"/>
                  </a:lnTo>
                  <a:cubicBezTo>
                    <a:pt x="2371" y="12737"/>
                    <a:pt x="3709" y="6202"/>
                    <a:pt x="4803" y="92"/>
                  </a:cubicBezTo>
                  <a:lnTo>
                    <a:pt x="4408" y="1"/>
                  </a:ln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5" name="Google Shape;45;p2"/>
            <p:cNvSpPr/>
            <p:nvPr/>
          </p:nvSpPr>
          <p:spPr>
            <a:xfrm>
              <a:off x="5846125" y="265500"/>
              <a:ext cx="158075" cy="532700"/>
            </a:xfrm>
            <a:custGeom>
              <a:avLst/>
              <a:gdLst/>
              <a:ahLst/>
              <a:cxnLst/>
              <a:rect l="l" t="t" r="r" b="b"/>
              <a:pathLst>
                <a:path w="6323" h="21308" extrusionOk="0">
                  <a:moveTo>
                    <a:pt x="5259" y="0"/>
                  </a:moveTo>
                  <a:cubicBezTo>
                    <a:pt x="0" y="10730"/>
                    <a:pt x="4803" y="21307"/>
                    <a:pt x="4803" y="21307"/>
                  </a:cubicBezTo>
                  <a:cubicBezTo>
                    <a:pt x="6323" y="10365"/>
                    <a:pt x="5259" y="1"/>
                    <a:pt x="5259"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6" name="Google Shape;46;p2"/>
            <p:cNvSpPr/>
            <p:nvPr/>
          </p:nvSpPr>
          <p:spPr>
            <a:xfrm>
              <a:off x="5803575" y="458500"/>
              <a:ext cx="163400" cy="339700"/>
            </a:xfrm>
            <a:custGeom>
              <a:avLst/>
              <a:gdLst/>
              <a:ahLst/>
              <a:cxnLst/>
              <a:rect l="l" t="t" r="r" b="b"/>
              <a:pathLst>
                <a:path w="6536" h="13588" extrusionOk="0">
                  <a:moveTo>
                    <a:pt x="0" y="1"/>
                  </a:moveTo>
                  <a:cubicBezTo>
                    <a:pt x="0" y="1"/>
                    <a:pt x="0" y="1"/>
                    <a:pt x="0" y="1"/>
                  </a:cubicBezTo>
                  <a:lnTo>
                    <a:pt x="0" y="1"/>
                  </a:lnTo>
                  <a:cubicBezTo>
                    <a:pt x="0" y="1"/>
                    <a:pt x="0" y="1"/>
                    <a:pt x="0" y="1"/>
                  </a:cubicBezTo>
                  <a:close/>
                  <a:moveTo>
                    <a:pt x="0" y="1"/>
                  </a:moveTo>
                  <a:lnTo>
                    <a:pt x="0" y="1"/>
                  </a:lnTo>
                  <a:cubicBezTo>
                    <a:pt x="122" y="8481"/>
                    <a:pt x="6535" y="13587"/>
                    <a:pt x="6535" y="13587"/>
                  </a:cubicBezTo>
                  <a:cubicBezTo>
                    <a:pt x="3952" y="6233"/>
                    <a:pt x="1" y="33"/>
                    <a:pt x="0"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7" name="Google Shape;47;p2"/>
            <p:cNvSpPr/>
            <p:nvPr/>
          </p:nvSpPr>
          <p:spPr>
            <a:xfrm>
              <a:off x="5293675" y="935650"/>
              <a:ext cx="693050" cy="157375"/>
            </a:xfrm>
            <a:custGeom>
              <a:avLst/>
              <a:gdLst/>
              <a:ahLst/>
              <a:cxnLst/>
              <a:rect l="l" t="t" r="r" b="b"/>
              <a:pathLst>
                <a:path w="27722" h="6295" extrusionOk="0">
                  <a:moveTo>
                    <a:pt x="3" y="945"/>
                  </a:moveTo>
                  <a:cubicBezTo>
                    <a:pt x="1" y="945"/>
                    <a:pt x="1" y="945"/>
                    <a:pt x="1" y="945"/>
                  </a:cubicBezTo>
                  <a:cubicBezTo>
                    <a:pt x="1" y="945"/>
                    <a:pt x="2" y="945"/>
                    <a:pt x="3" y="945"/>
                  </a:cubicBezTo>
                  <a:lnTo>
                    <a:pt x="3" y="945"/>
                  </a:lnTo>
                  <a:cubicBezTo>
                    <a:pt x="3" y="945"/>
                    <a:pt x="3" y="945"/>
                    <a:pt x="3" y="945"/>
                  </a:cubicBezTo>
                  <a:close/>
                  <a:moveTo>
                    <a:pt x="7662" y="0"/>
                  </a:moveTo>
                  <a:cubicBezTo>
                    <a:pt x="5231" y="0"/>
                    <a:pt x="2662" y="276"/>
                    <a:pt x="3" y="945"/>
                  </a:cubicBezTo>
                  <a:lnTo>
                    <a:pt x="3" y="945"/>
                  </a:lnTo>
                  <a:cubicBezTo>
                    <a:pt x="211" y="953"/>
                    <a:pt x="13248" y="5149"/>
                    <a:pt x="27721" y="6295"/>
                  </a:cubicBezTo>
                  <a:cubicBezTo>
                    <a:pt x="27721" y="6295"/>
                    <a:pt x="19266" y="0"/>
                    <a:pt x="7662"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8" name="Google Shape;48;p2"/>
            <p:cNvSpPr/>
            <p:nvPr/>
          </p:nvSpPr>
          <p:spPr>
            <a:xfrm>
              <a:off x="6047500" y="1169000"/>
              <a:ext cx="276625" cy="185450"/>
            </a:xfrm>
            <a:custGeom>
              <a:avLst/>
              <a:gdLst/>
              <a:ahLst/>
              <a:cxnLst/>
              <a:rect l="l" t="t" r="r" b="b"/>
              <a:pathLst>
                <a:path w="11065" h="7418" extrusionOk="0">
                  <a:moveTo>
                    <a:pt x="11064" y="1"/>
                  </a:moveTo>
                  <a:cubicBezTo>
                    <a:pt x="11064" y="1"/>
                    <a:pt x="5046" y="1429"/>
                    <a:pt x="0" y="7417"/>
                  </a:cubicBezTo>
                  <a:cubicBezTo>
                    <a:pt x="0" y="7417"/>
                    <a:pt x="6778" y="4590"/>
                    <a:pt x="11064"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9" name="Google Shape;49;p2"/>
            <p:cNvSpPr/>
            <p:nvPr/>
          </p:nvSpPr>
          <p:spPr>
            <a:xfrm>
              <a:off x="5537600" y="1099850"/>
              <a:ext cx="411125" cy="269775"/>
            </a:xfrm>
            <a:custGeom>
              <a:avLst/>
              <a:gdLst/>
              <a:ahLst/>
              <a:cxnLst/>
              <a:rect l="l" t="t" r="r" b="b"/>
              <a:pathLst>
                <a:path w="16445" h="10791" extrusionOk="0">
                  <a:moveTo>
                    <a:pt x="16445" y="1"/>
                  </a:moveTo>
                  <a:cubicBezTo>
                    <a:pt x="16444" y="1"/>
                    <a:pt x="7143" y="1764"/>
                    <a:pt x="1" y="10791"/>
                  </a:cubicBezTo>
                  <a:cubicBezTo>
                    <a:pt x="1" y="10791"/>
                    <a:pt x="9332" y="6080"/>
                    <a:pt x="16445"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0" name="Google Shape;50;p2"/>
            <p:cNvSpPr/>
            <p:nvPr/>
          </p:nvSpPr>
          <p:spPr>
            <a:xfrm>
              <a:off x="5530000" y="1085425"/>
              <a:ext cx="848075" cy="133750"/>
            </a:xfrm>
            <a:custGeom>
              <a:avLst/>
              <a:gdLst/>
              <a:ahLst/>
              <a:cxnLst/>
              <a:rect l="l" t="t" r="r" b="b"/>
              <a:pathLst>
                <a:path w="33923" h="5350" extrusionOk="0">
                  <a:moveTo>
                    <a:pt x="18238" y="0"/>
                  </a:moveTo>
                  <a:lnTo>
                    <a:pt x="1" y="4985"/>
                  </a:lnTo>
                  <a:lnTo>
                    <a:pt x="92" y="5350"/>
                  </a:lnTo>
                  <a:lnTo>
                    <a:pt x="18238" y="365"/>
                  </a:lnTo>
                  <a:cubicBezTo>
                    <a:pt x="23314" y="2006"/>
                    <a:pt x="28603" y="3222"/>
                    <a:pt x="33892" y="4073"/>
                  </a:cubicBezTo>
                  <a:lnTo>
                    <a:pt x="33922" y="3678"/>
                  </a:lnTo>
                  <a:cubicBezTo>
                    <a:pt x="28633" y="2857"/>
                    <a:pt x="23345" y="1641"/>
                    <a:pt x="18268"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1" name="Google Shape;51;p2"/>
            <p:cNvSpPr/>
            <p:nvPr/>
          </p:nvSpPr>
          <p:spPr>
            <a:xfrm>
              <a:off x="5219200" y="329325"/>
              <a:ext cx="3057850" cy="2771350"/>
            </a:xfrm>
            <a:custGeom>
              <a:avLst/>
              <a:gdLst/>
              <a:ahLst/>
              <a:cxnLst/>
              <a:rect l="l" t="t" r="r" b="b"/>
              <a:pathLst>
                <a:path w="122314" h="110854" extrusionOk="0">
                  <a:moveTo>
                    <a:pt x="1825" y="0"/>
                  </a:moveTo>
                  <a:lnTo>
                    <a:pt x="1" y="3344"/>
                  </a:lnTo>
                  <a:cubicBezTo>
                    <a:pt x="46628" y="29515"/>
                    <a:pt x="86933" y="66688"/>
                    <a:pt x="116690" y="110853"/>
                  </a:cubicBezTo>
                  <a:lnTo>
                    <a:pt x="122313" y="106993"/>
                  </a:lnTo>
                  <a:cubicBezTo>
                    <a:pt x="91127" y="62494"/>
                    <a:pt x="49485" y="25563"/>
                    <a:pt x="1825"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52" name="Google Shape;52;p2"/>
          <p:cNvGrpSpPr/>
          <p:nvPr/>
        </p:nvGrpSpPr>
        <p:grpSpPr>
          <a:xfrm rot="10800000">
            <a:off x="1898855" y="-3784712"/>
            <a:ext cx="3557888" cy="5354013"/>
            <a:chOff x="5219200" y="-59750"/>
            <a:chExt cx="3222725" cy="4849650"/>
          </a:xfrm>
        </p:grpSpPr>
        <p:sp>
          <p:nvSpPr>
            <p:cNvPr id="53" name="Google Shape;53;p2"/>
            <p:cNvSpPr/>
            <p:nvPr/>
          </p:nvSpPr>
          <p:spPr>
            <a:xfrm>
              <a:off x="5751125" y="32975"/>
              <a:ext cx="2690800" cy="4756925"/>
            </a:xfrm>
            <a:custGeom>
              <a:avLst/>
              <a:gdLst/>
              <a:ahLst/>
              <a:cxnLst/>
              <a:rect l="l" t="t" r="r" b="b"/>
              <a:pathLst>
                <a:path w="107632" h="190277" extrusionOk="0">
                  <a:moveTo>
                    <a:pt x="2919" y="0"/>
                  </a:moveTo>
                  <a:lnTo>
                    <a:pt x="1" y="2432"/>
                  </a:lnTo>
                  <a:cubicBezTo>
                    <a:pt x="45260" y="57843"/>
                    <a:pt x="79516" y="122069"/>
                    <a:pt x="100337" y="190276"/>
                  </a:cubicBezTo>
                  <a:lnTo>
                    <a:pt x="107632" y="187997"/>
                  </a:lnTo>
                  <a:cubicBezTo>
                    <a:pt x="85291" y="119212"/>
                    <a:pt x="49485" y="55016"/>
                    <a:pt x="2919"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 name="Google Shape;54;p2"/>
            <p:cNvSpPr/>
            <p:nvPr/>
          </p:nvSpPr>
          <p:spPr>
            <a:xfrm>
              <a:off x="7057400" y="3028525"/>
              <a:ext cx="645150" cy="170175"/>
            </a:xfrm>
            <a:custGeom>
              <a:avLst/>
              <a:gdLst/>
              <a:ahLst/>
              <a:cxnLst/>
              <a:rect l="l" t="t" r="r" b="b"/>
              <a:pathLst>
                <a:path w="25806" h="6807" extrusionOk="0">
                  <a:moveTo>
                    <a:pt x="5808" y="1"/>
                  </a:moveTo>
                  <a:cubicBezTo>
                    <a:pt x="3950" y="1"/>
                    <a:pt x="2007" y="174"/>
                    <a:pt x="0" y="575"/>
                  </a:cubicBezTo>
                  <a:cubicBezTo>
                    <a:pt x="0" y="575"/>
                    <a:pt x="12128" y="5134"/>
                    <a:pt x="25806" y="6806"/>
                  </a:cubicBezTo>
                  <a:cubicBezTo>
                    <a:pt x="25806" y="6806"/>
                    <a:pt x="17463" y="1"/>
                    <a:pt x="5808"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 name="Google Shape;55;p2"/>
            <p:cNvSpPr/>
            <p:nvPr/>
          </p:nvSpPr>
          <p:spPr>
            <a:xfrm>
              <a:off x="7345400" y="2894700"/>
              <a:ext cx="357150" cy="304750"/>
            </a:xfrm>
            <a:custGeom>
              <a:avLst/>
              <a:gdLst/>
              <a:ahLst/>
              <a:cxnLst/>
              <a:rect l="l" t="t" r="r" b="b"/>
              <a:pathLst>
                <a:path w="14286" h="12190" extrusionOk="0">
                  <a:moveTo>
                    <a:pt x="30" y="1"/>
                  </a:moveTo>
                  <a:lnTo>
                    <a:pt x="30" y="1"/>
                  </a:lnTo>
                  <a:cubicBezTo>
                    <a:pt x="0" y="1"/>
                    <a:pt x="6170" y="6809"/>
                    <a:pt x="14286" y="12190"/>
                  </a:cubicBezTo>
                  <a:cubicBezTo>
                    <a:pt x="14286" y="12190"/>
                    <a:pt x="10122" y="2858"/>
                    <a:pt x="30"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6" name="Google Shape;56;p2"/>
            <p:cNvSpPr/>
            <p:nvPr/>
          </p:nvSpPr>
          <p:spPr>
            <a:xfrm>
              <a:off x="6289125" y="-59750"/>
              <a:ext cx="326800" cy="704450"/>
            </a:xfrm>
            <a:custGeom>
              <a:avLst/>
              <a:gdLst/>
              <a:ahLst/>
              <a:cxnLst/>
              <a:rect l="l" t="t" r="r" b="b"/>
              <a:pathLst>
                <a:path w="13072" h="28178" extrusionOk="0">
                  <a:moveTo>
                    <a:pt x="13071" y="1"/>
                  </a:moveTo>
                  <a:lnTo>
                    <a:pt x="13071" y="1"/>
                  </a:lnTo>
                  <a:cubicBezTo>
                    <a:pt x="1" y="11369"/>
                    <a:pt x="457" y="28178"/>
                    <a:pt x="457" y="28178"/>
                  </a:cubicBezTo>
                  <a:cubicBezTo>
                    <a:pt x="8603" y="14439"/>
                    <a:pt x="13071" y="62"/>
                    <a:pt x="1307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 name="Google Shape;57;p2"/>
            <p:cNvSpPr/>
            <p:nvPr/>
          </p:nvSpPr>
          <p:spPr>
            <a:xfrm>
              <a:off x="6160725" y="101350"/>
              <a:ext cx="159600" cy="544100"/>
            </a:xfrm>
            <a:custGeom>
              <a:avLst/>
              <a:gdLst/>
              <a:ahLst/>
              <a:cxnLst/>
              <a:rect l="l" t="t" r="r" b="b"/>
              <a:pathLst>
                <a:path w="6384" h="21764" extrusionOk="0">
                  <a:moveTo>
                    <a:pt x="4559" y="1"/>
                  </a:moveTo>
                  <a:cubicBezTo>
                    <a:pt x="0" y="11308"/>
                    <a:pt x="5654" y="21764"/>
                    <a:pt x="5654" y="21764"/>
                  </a:cubicBezTo>
                  <a:cubicBezTo>
                    <a:pt x="6383" y="10488"/>
                    <a:pt x="4560" y="2"/>
                    <a:pt x="4559"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 name="Google Shape;58;p2"/>
            <p:cNvSpPr/>
            <p:nvPr/>
          </p:nvSpPr>
          <p:spPr>
            <a:xfrm>
              <a:off x="6616650" y="2131775"/>
              <a:ext cx="415675" cy="105800"/>
            </a:xfrm>
            <a:custGeom>
              <a:avLst/>
              <a:gdLst/>
              <a:ahLst/>
              <a:cxnLst/>
              <a:rect l="l" t="t" r="r" b="b"/>
              <a:pathLst>
                <a:path w="16627" h="4232" extrusionOk="0">
                  <a:moveTo>
                    <a:pt x="16627" y="1"/>
                  </a:moveTo>
                  <a:lnTo>
                    <a:pt x="16627" y="1"/>
                  </a:lnTo>
                  <a:cubicBezTo>
                    <a:pt x="7812" y="1004"/>
                    <a:pt x="1" y="3800"/>
                    <a:pt x="1" y="3800"/>
                  </a:cubicBezTo>
                  <a:cubicBezTo>
                    <a:pt x="1387" y="4103"/>
                    <a:pt x="2728" y="4232"/>
                    <a:pt x="4007" y="4232"/>
                  </a:cubicBezTo>
                  <a:cubicBezTo>
                    <a:pt x="11338" y="4232"/>
                    <a:pt x="16627" y="1"/>
                    <a:pt x="16627"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9" name="Google Shape;59;p2"/>
            <p:cNvSpPr/>
            <p:nvPr/>
          </p:nvSpPr>
          <p:spPr>
            <a:xfrm>
              <a:off x="6520900" y="1776900"/>
              <a:ext cx="425575" cy="339700"/>
            </a:xfrm>
            <a:custGeom>
              <a:avLst/>
              <a:gdLst/>
              <a:ahLst/>
              <a:cxnLst/>
              <a:rect l="l" t="t" r="r" b="b"/>
              <a:pathLst>
                <a:path w="17023" h="13588" extrusionOk="0">
                  <a:moveTo>
                    <a:pt x="1" y="1"/>
                  </a:moveTo>
                  <a:lnTo>
                    <a:pt x="1" y="1"/>
                  </a:lnTo>
                  <a:cubicBezTo>
                    <a:pt x="0" y="1"/>
                    <a:pt x="0" y="2"/>
                    <a:pt x="1" y="3"/>
                  </a:cubicBezTo>
                  <a:lnTo>
                    <a:pt x="1" y="3"/>
                  </a:lnTo>
                  <a:cubicBezTo>
                    <a:pt x="1" y="2"/>
                    <a:pt x="1" y="2"/>
                    <a:pt x="1" y="1"/>
                  </a:cubicBezTo>
                  <a:close/>
                  <a:moveTo>
                    <a:pt x="1" y="3"/>
                  </a:moveTo>
                  <a:lnTo>
                    <a:pt x="1" y="3"/>
                  </a:lnTo>
                  <a:cubicBezTo>
                    <a:pt x="5412" y="10944"/>
                    <a:pt x="17022" y="13588"/>
                    <a:pt x="17022" y="13588"/>
                  </a:cubicBezTo>
                  <a:cubicBezTo>
                    <a:pt x="9104" y="5640"/>
                    <a:pt x="113" y="107"/>
                    <a:pt x="1" y="3"/>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0" name="Google Shape;60;p2"/>
            <p:cNvSpPr/>
            <p:nvPr/>
          </p:nvSpPr>
          <p:spPr>
            <a:xfrm>
              <a:off x="6920600" y="2295150"/>
              <a:ext cx="423300" cy="177850"/>
            </a:xfrm>
            <a:custGeom>
              <a:avLst/>
              <a:gdLst/>
              <a:ahLst/>
              <a:cxnLst/>
              <a:rect l="l" t="t" r="r" b="b"/>
              <a:pathLst>
                <a:path w="16932" h="7114" extrusionOk="0">
                  <a:moveTo>
                    <a:pt x="1" y="1"/>
                  </a:moveTo>
                  <a:cubicBezTo>
                    <a:pt x="1" y="1"/>
                    <a:pt x="2" y="2"/>
                    <a:pt x="4" y="3"/>
                  </a:cubicBezTo>
                  <a:lnTo>
                    <a:pt x="4" y="3"/>
                  </a:lnTo>
                  <a:cubicBezTo>
                    <a:pt x="3" y="2"/>
                    <a:pt x="2" y="2"/>
                    <a:pt x="1" y="1"/>
                  </a:cubicBezTo>
                  <a:close/>
                  <a:moveTo>
                    <a:pt x="4" y="3"/>
                  </a:moveTo>
                  <a:cubicBezTo>
                    <a:pt x="8423" y="6749"/>
                    <a:pt x="16931" y="7113"/>
                    <a:pt x="16931" y="7113"/>
                  </a:cubicBezTo>
                  <a:cubicBezTo>
                    <a:pt x="9981" y="2119"/>
                    <a:pt x="203" y="103"/>
                    <a:pt x="4" y="3"/>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1" name="Google Shape;61;p2"/>
            <p:cNvSpPr/>
            <p:nvPr/>
          </p:nvSpPr>
          <p:spPr>
            <a:xfrm>
              <a:off x="7039900" y="2457650"/>
              <a:ext cx="291075" cy="39850"/>
            </a:xfrm>
            <a:custGeom>
              <a:avLst/>
              <a:gdLst/>
              <a:ahLst/>
              <a:cxnLst/>
              <a:rect l="l" t="t" r="r" b="b"/>
              <a:pathLst>
                <a:path w="11643" h="1594" extrusionOk="0">
                  <a:moveTo>
                    <a:pt x="8756" y="0"/>
                  </a:moveTo>
                  <a:cubicBezTo>
                    <a:pt x="4223" y="0"/>
                    <a:pt x="1" y="1221"/>
                    <a:pt x="1" y="1221"/>
                  </a:cubicBezTo>
                  <a:cubicBezTo>
                    <a:pt x="1449" y="1489"/>
                    <a:pt x="2812" y="1594"/>
                    <a:pt x="4060" y="1594"/>
                  </a:cubicBezTo>
                  <a:cubicBezTo>
                    <a:pt x="8624" y="1594"/>
                    <a:pt x="11643" y="188"/>
                    <a:pt x="11643" y="188"/>
                  </a:cubicBezTo>
                  <a:cubicBezTo>
                    <a:pt x="10691" y="55"/>
                    <a:pt x="9717" y="0"/>
                    <a:pt x="8756"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2" name="Google Shape;62;p2"/>
            <p:cNvSpPr/>
            <p:nvPr/>
          </p:nvSpPr>
          <p:spPr>
            <a:xfrm>
              <a:off x="6609050" y="2027675"/>
              <a:ext cx="734075" cy="461275"/>
            </a:xfrm>
            <a:custGeom>
              <a:avLst/>
              <a:gdLst/>
              <a:ahLst/>
              <a:cxnLst/>
              <a:rect l="l" t="t" r="r" b="b"/>
              <a:pathLst>
                <a:path w="29363" h="18451" extrusionOk="0">
                  <a:moveTo>
                    <a:pt x="122" y="1"/>
                  </a:moveTo>
                  <a:lnTo>
                    <a:pt x="1" y="365"/>
                  </a:lnTo>
                  <a:cubicBezTo>
                    <a:pt x="5289" y="1885"/>
                    <a:pt x="10943" y="3466"/>
                    <a:pt x="16627" y="4377"/>
                  </a:cubicBezTo>
                  <a:lnTo>
                    <a:pt x="29089" y="18451"/>
                  </a:lnTo>
                  <a:lnTo>
                    <a:pt x="29363" y="18207"/>
                  </a:lnTo>
                  <a:lnTo>
                    <a:pt x="16840" y="3982"/>
                  </a:lnTo>
                  <a:lnTo>
                    <a:pt x="16749" y="3982"/>
                  </a:lnTo>
                  <a:cubicBezTo>
                    <a:pt x="11095" y="3070"/>
                    <a:pt x="5381" y="1520"/>
                    <a:pt x="122"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3" name="Google Shape;63;p2"/>
            <p:cNvSpPr/>
            <p:nvPr/>
          </p:nvSpPr>
          <p:spPr>
            <a:xfrm>
              <a:off x="6601450" y="562600"/>
              <a:ext cx="307025" cy="373900"/>
            </a:xfrm>
            <a:custGeom>
              <a:avLst/>
              <a:gdLst/>
              <a:ahLst/>
              <a:cxnLst/>
              <a:rect l="l" t="t" r="r" b="b"/>
              <a:pathLst>
                <a:path w="12281" h="14956" extrusionOk="0">
                  <a:moveTo>
                    <a:pt x="12281" y="1"/>
                  </a:moveTo>
                  <a:lnTo>
                    <a:pt x="12281" y="1"/>
                  </a:lnTo>
                  <a:cubicBezTo>
                    <a:pt x="12279" y="1"/>
                    <a:pt x="5429" y="6525"/>
                    <a:pt x="1" y="14955"/>
                  </a:cubicBezTo>
                  <a:cubicBezTo>
                    <a:pt x="1" y="14955"/>
                    <a:pt x="9575" y="10487"/>
                    <a:pt x="12280" y="1"/>
                  </a:cubicBezTo>
                  <a:cubicBezTo>
                    <a:pt x="12281" y="1"/>
                    <a:pt x="12281" y="1"/>
                    <a:pt x="1228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4" name="Google Shape;64;p2"/>
            <p:cNvSpPr/>
            <p:nvPr/>
          </p:nvSpPr>
          <p:spPr>
            <a:xfrm>
              <a:off x="6500375" y="235850"/>
              <a:ext cx="208250" cy="604150"/>
            </a:xfrm>
            <a:custGeom>
              <a:avLst/>
              <a:gdLst/>
              <a:ahLst/>
              <a:cxnLst/>
              <a:rect l="l" t="t" r="r" b="b"/>
              <a:pathLst>
                <a:path w="8330" h="24166" extrusionOk="0">
                  <a:moveTo>
                    <a:pt x="1" y="1"/>
                  </a:moveTo>
                  <a:cubicBezTo>
                    <a:pt x="1" y="2"/>
                    <a:pt x="1065" y="12068"/>
                    <a:pt x="5168" y="24165"/>
                  </a:cubicBezTo>
                  <a:cubicBezTo>
                    <a:pt x="5168" y="24165"/>
                    <a:pt x="8329" y="11065"/>
                    <a:pt x="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5" name="Google Shape;65;p2"/>
            <p:cNvSpPr/>
            <p:nvPr/>
          </p:nvSpPr>
          <p:spPr>
            <a:xfrm>
              <a:off x="6750400" y="906075"/>
              <a:ext cx="136800" cy="518275"/>
            </a:xfrm>
            <a:custGeom>
              <a:avLst/>
              <a:gdLst/>
              <a:ahLst/>
              <a:cxnLst/>
              <a:rect l="l" t="t" r="r" b="b"/>
              <a:pathLst>
                <a:path w="5472" h="20731" extrusionOk="0">
                  <a:moveTo>
                    <a:pt x="2979" y="1"/>
                  </a:moveTo>
                  <a:lnTo>
                    <a:pt x="2979" y="1"/>
                  </a:lnTo>
                  <a:cubicBezTo>
                    <a:pt x="2979" y="2"/>
                    <a:pt x="0" y="11035"/>
                    <a:pt x="1550" y="20730"/>
                  </a:cubicBezTo>
                  <a:cubicBezTo>
                    <a:pt x="1550" y="20730"/>
                    <a:pt x="5471" y="11916"/>
                    <a:pt x="2979"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6" name="Google Shape;66;p2"/>
            <p:cNvSpPr/>
            <p:nvPr/>
          </p:nvSpPr>
          <p:spPr>
            <a:xfrm>
              <a:off x="6810425" y="1118850"/>
              <a:ext cx="172525" cy="281950"/>
            </a:xfrm>
            <a:custGeom>
              <a:avLst/>
              <a:gdLst/>
              <a:ahLst/>
              <a:cxnLst/>
              <a:rect l="l" t="t" r="r" b="b"/>
              <a:pathLst>
                <a:path w="6901" h="11278" extrusionOk="0">
                  <a:moveTo>
                    <a:pt x="6900" y="0"/>
                  </a:moveTo>
                  <a:lnTo>
                    <a:pt x="6900" y="0"/>
                  </a:lnTo>
                  <a:cubicBezTo>
                    <a:pt x="6900" y="1"/>
                    <a:pt x="1976" y="5350"/>
                    <a:pt x="0" y="11277"/>
                  </a:cubicBezTo>
                  <a:cubicBezTo>
                    <a:pt x="0" y="11277"/>
                    <a:pt x="4773" y="7478"/>
                    <a:pt x="6900"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7" name="Google Shape;67;p2"/>
            <p:cNvSpPr/>
            <p:nvPr/>
          </p:nvSpPr>
          <p:spPr>
            <a:xfrm>
              <a:off x="6599175" y="456975"/>
              <a:ext cx="210525" cy="971175"/>
            </a:xfrm>
            <a:custGeom>
              <a:avLst/>
              <a:gdLst/>
              <a:ahLst/>
              <a:cxnLst/>
              <a:rect l="l" t="t" r="r" b="b"/>
              <a:pathLst>
                <a:path w="8421" h="38847" extrusionOk="0">
                  <a:moveTo>
                    <a:pt x="4408" y="1"/>
                  </a:moveTo>
                  <a:cubicBezTo>
                    <a:pt x="3314" y="6141"/>
                    <a:pt x="2037" y="12676"/>
                    <a:pt x="61" y="18907"/>
                  </a:cubicBezTo>
                  <a:lnTo>
                    <a:pt x="0" y="18968"/>
                  </a:lnTo>
                  <a:lnTo>
                    <a:pt x="8025" y="38846"/>
                  </a:lnTo>
                  <a:lnTo>
                    <a:pt x="8420" y="38725"/>
                  </a:lnTo>
                  <a:lnTo>
                    <a:pt x="426" y="18968"/>
                  </a:lnTo>
                  <a:cubicBezTo>
                    <a:pt x="2371" y="12737"/>
                    <a:pt x="3709" y="6202"/>
                    <a:pt x="4803" y="92"/>
                  </a:cubicBezTo>
                  <a:lnTo>
                    <a:pt x="4408" y="1"/>
                  </a:ln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8" name="Google Shape;68;p2"/>
            <p:cNvSpPr/>
            <p:nvPr/>
          </p:nvSpPr>
          <p:spPr>
            <a:xfrm>
              <a:off x="5846125" y="265500"/>
              <a:ext cx="158075" cy="532700"/>
            </a:xfrm>
            <a:custGeom>
              <a:avLst/>
              <a:gdLst/>
              <a:ahLst/>
              <a:cxnLst/>
              <a:rect l="l" t="t" r="r" b="b"/>
              <a:pathLst>
                <a:path w="6323" h="21308" extrusionOk="0">
                  <a:moveTo>
                    <a:pt x="5259" y="0"/>
                  </a:moveTo>
                  <a:cubicBezTo>
                    <a:pt x="0" y="10730"/>
                    <a:pt x="4803" y="21307"/>
                    <a:pt x="4803" y="21307"/>
                  </a:cubicBezTo>
                  <a:cubicBezTo>
                    <a:pt x="6323" y="10365"/>
                    <a:pt x="5259" y="1"/>
                    <a:pt x="5259"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9" name="Google Shape;69;p2"/>
            <p:cNvSpPr/>
            <p:nvPr/>
          </p:nvSpPr>
          <p:spPr>
            <a:xfrm>
              <a:off x="5803575" y="458500"/>
              <a:ext cx="163400" cy="339700"/>
            </a:xfrm>
            <a:custGeom>
              <a:avLst/>
              <a:gdLst/>
              <a:ahLst/>
              <a:cxnLst/>
              <a:rect l="l" t="t" r="r" b="b"/>
              <a:pathLst>
                <a:path w="6536" h="13588" extrusionOk="0">
                  <a:moveTo>
                    <a:pt x="0" y="1"/>
                  </a:moveTo>
                  <a:cubicBezTo>
                    <a:pt x="0" y="1"/>
                    <a:pt x="0" y="1"/>
                    <a:pt x="0" y="1"/>
                  </a:cubicBezTo>
                  <a:lnTo>
                    <a:pt x="0" y="1"/>
                  </a:lnTo>
                  <a:cubicBezTo>
                    <a:pt x="0" y="1"/>
                    <a:pt x="0" y="1"/>
                    <a:pt x="0" y="1"/>
                  </a:cubicBezTo>
                  <a:close/>
                  <a:moveTo>
                    <a:pt x="0" y="1"/>
                  </a:moveTo>
                  <a:lnTo>
                    <a:pt x="0" y="1"/>
                  </a:lnTo>
                  <a:cubicBezTo>
                    <a:pt x="122" y="8481"/>
                    <a:pt x="6535" y="13587"/>
                    <a:pt x="6535" y="13587"/>
                  </a:cubicBezTo>
                  <a:cubicBezTo>
                    <a:pt x="3952" y="6233"/>
                    <a:pt x="1" y="33"/>
                    <a:pt x="0"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0" name="Google Shape;70;p2"/>
            <p:cNvSpPr/>
            <p:nvPr/>
          </p:nvSpPr>
          <p:spPr>
            <a:xfrm>
              <a:off x="5293675" y="935650"/>
              <a:ext cx="693050" cy="157375"/>
            </a:xfrm>
            <a:custGeom>
              <a:avLst/>
              <a:gdLst/>
              <a:ahLst/>
              <a:cxnLst/>
              <a:rect l="l" t="t" r="r" b="b"/>
              <a:pathLst>
                <a:path w="27722" h="6295" extrusionOk="0">
                  <a:moveTo>
                    <a:pt x="3" y="945"/>
                  </a:moveTo>
                  <a:cubicBezTo>
                    <a:pt x="1" y="945"/>
                    <a:pt x="1" y="945"/>
                    <a:pt x="1" y="945"/>
                  </a:cubicBezTo>
                  <a:cubicBezTo>
                    <a:pt x="1" y="945"/>
                    <a:pt x="2" y="945"/>
                    <a:pt x="3" y="945"/>
                  </a:cubicBezTo>
                  <a:lnTo>
                    <a:pt x="3" y="945"/>
                  </a:lnTo>
                  <a:cubicBezTo>
                    <a:pt x="3" y="945"/>
                    <a:pt x="3" y="945"/>
                    <a:pt x="3" y="945"/>
                  </a:cubicBezTo>
                  <a:close/>
                  <a:moveTo>
                    <a:pt x="7662" y="0"/>
                  </a:moveTo>
                  <a:cubicBezTo>
                    <a:pt x="5231" y="0"/>
                    <a:pt x="2662" y="276"/>
                    <a:pt x="3" y="945"/>
                  </a:cubicBezTo>
                  <a:lnTo>
                    <a:pt x="3" y="945"/>
                  </a:lnTo>
                  <a:cubicBezTo>
                    <a:pt x="211" y="953"/>
                    <a:pt x="13248" y="5149"/>
                    <a:pt x="27721" y="6295"/>
                  </a:cubicBezTo>
                  <a:cubicBezTo>
                    <a:pt x="27721" y="6295"/>
                    <a:pt x="19266" y="0"/>
                    <a:pt x="7662"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1" name="Google Shape;71;p2"/>
            <p:cNvSpPr/>
            <p:nvPr/>
          </p:nvSpPr>
          <p:spPr>
            <a:xfrm>
              <a:off x="6047500" y="1169000"/>
              <a:ext cx="276625" cy="185450"/>
            </a:xfrm>
            <a:custGeom>
              <a:avLst/>
              <a:gdLst/>
              <a:ahLst/>
              <a:cxnLst/>
              <a:rect l="l" t="t" r="r" b="b"/>
              <a:pathLst>
                <a:path w="11065" h="7418" extrusionOk="0">
                  <a:moveTo>
                    <a:pt x="11064" y="1"/>
                  </a:moveTo>
                  <a:cubicBezTo>
                    <a:pt x="11064" y="1"/>
                    <a:pt x="5046" y="1429"/>
                    <a:pt x="0" y="7417"/>
                  </a:cubicBezTo>
                  <a:cubicBezTo>
                    <a:pt x="0" y="7417"/>
                    <a:pt x="6778" y="4590"/>
                    <a:pt x="11064"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2" name="Google Shape;72;p2"/>
            <p:cNvSpPr/>
            <p:nvPr/>
          </p:nvSpPr>
          <p:spPr>
            <a:xfrm>
              <a:off x="5537600" y="1099850"/>
              <a:ext cx="411125" cy="269775"/>
            </a:xfrm>
            <a:custGeom>
              <a:avLst/>
              <a:gdLst/>
              <a:ahLst/>
              <a:cxnLst/>
              <a:rect l="l" t="t" r="r" b="b"/>
              <a:pathLst>
                <a:path w="16445" h="10791" extrusionOk="0">
                  <a:moveTo>
                    <a:pt x="16445" y="1"/>
                  </a:moveTo>
                  <a:cubicBezTo>
                    <a:pt x="16444" y="1"/>
                    <a:pt x="7143" y="1764"/>
                    <a:pt x="1" y="10791"/>
                  </a:cubicBezTo>
                  <a:cubicBezTo>
                    <a:pt x="1" y="10791"/>
                    <a:pt x="9332" y="6080"/>
                    <a:pt x="16445"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3" name="Google Shape;73;p2"/>
            <p:cNvSpPr/>
            <p:nvPr/>
          </p:nvSpPr>
          <p:spPr>
            <a:xfrm>
              <a:off x="5530000" y="1085425"/>
              <a:ext cx="848075" cy="133750"/>
            </a:xfrm>
            <a:custGeom>
              <a:avLst/>
              <a:gdLst/>
              <a:ahLst/>
              <a:cxnLst/>
              <a:rect l="l" t="t" r="r" b="b"/>
              <a:pathLst>
                <a:path w="33923" h="5350" extrusionOk="0">
                  <a:moveTo>
                    <a:pt x="18238" y="0"/>
                  </a:moveTo>
                  <a:lnTo>
                    <a:pt x="1" y="4985"/>
                  </a:lnTo>
                  <a:lnTo>
                    <a:pt x="92" y="5350"/>
                  </a:lnTo>
                  <a:lnTo>
                    <a:pt x="18238" y="365"/>
                  </a:lnTo>
                  <a:cubicBezTo>
                    <a:pt x="23314" y="2006"/>
                    <a:pt x="28603" y="3222"/>
                    <a:pt x="33892" y="4073"/>
                  </a:cubicBezTo>
                  <a:lnTo>
                    <a:pt x="33922" y="3678"/>
                  </a:lnTo>
                  <a:cubicBezTo>
                    <a:pt x="28633" y="2857"/>
                    <a:pt x="23345" y="1641"/>
                    <a:pt x="18268"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4" name="Google Shape;74;p2"/>
            <p:cNvSpPr/>
            <p:nvPr/>
          </p:nvSpPr>
          <p:spPr>
            <a:xfrm>
              <a:off x="5219200" y="329325"/>
              <a:ext cx="3057850" cy="2771350"/>
            </a:xfrm>
            <a:custGeom>
              <a:avLst/>
              <a:gdLst/>
              <a:ahLst/>
              <a:cxnLst/>
              <a:rect l="l" t="t" r="r" b="b"/>
              <a:pathLst>
                <a:path w="122314" h="110854" extrusionOk="0">
                  <a:moveTo>
                    <a:pt x="1825" y="0"/>
                  </a:moveTo>
                  <a:lnTo>
                    <a:pt x="1" y="3344"/>
                  </a:lnTo>
                  <a:cubicBezTo>
                    <a:pt x="46628" y="29515"/>
                    <a:pt x="86933" y="66688"/>
                    <a:pt x="116690" y="110853"/>
                  </a:cubicBezTo>
                  <a:lnTo>
                    <a:pt x="122313" y="106993"/>
                  </a:lnTo>
                  <a:cubicBezTo>
                    <a:pt x="91127" y="62494"/>
                    <a:pt x="49485" y="25563"/>
                    <a:pt x="1825"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75" name="Google Shape;75;p2"/>
          <p:cNvSpPr/>
          <p:nvPr/>
        </p:nvSpPr>
        <p:spPr>
          <a:xfrm>
            <a:off x="448000" y="-139700"/>
            <a:ext cx="1170800" cy="2504000"/>
          </a:xfrm>
          <a:prstGeom prst="rect">
            <a:avLst/>
          </a:prstGeom>
          <a:solidFill>
            <a:schemeClr val="accent4"/>
          </a:solidFill>
          <a:ln>
            <a:noFill/>
          </a:ln>
          <a:effectLst>
            <a:outerShdw blurRad="57150" dist="19050" dir="5400000" algn="bl" rotWithShape="0">
              <a:schemeClr val="dk1">
                <a:alpha val="50000"/>
              </a:scheme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357418654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76"/>
        <p:cNvGrpSpPr/>
        <p:nvPr/>
      </p:nvGrpSpPr>
      <p:grpSpPr>
        <a:xfrm>
          <a:off x="0" y="0"/>
          <a:ext cx="0" cy="0"/>
          <a:chOff x="0" y="0"/>
          <a:chExt cx="0" cy="0"/>
        </a:xfrm>
      </p:grpSpPr>
      <p:sp>
        <p:nvSpPr>
          <p:cNvPr id="77" name="Google Shape;77;p3"/>
          <p:cNvSpPr/>
          <p:nvPr/>
        </p:nvSpPr>
        <p:spPr>
          <a:xfrm>
            <a:off x="-63500" y="4673600"/>
            <a:ext cx="12395200" cy="2311600"/>
          </a:xfrm>
          <a:prstGeom prst="rect">
            <a:avLst/>
          </a:pr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8" name="Google Shape;78;p3"/>
          <p:cNvSpPr txBox="1">
            <a:spLocks noGrp="1"/>
          </p:cNvSpPr>
          <p:nvPr>
            <p:ph type="title"/>
          </p:nvPr>
        </p:nvSpPr>
        <p:spPr>
          <a:xfrm>
            <a:off x="1223000" y="2293000"/>
            <a:ext cx="4876800" cy="1122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sz="4933"/>
            </a:lvl1pPr>
            <a:lvl2pPr lvl="1" algn="ctr" rtl="0">
              <a:spcBef>
                <a:spcPts val="0"/>
              </a:spcBef>
              <a:spcAft>
                <a:spcPts val="0"/>
              </a:spcAft>
              <a:buSzPts val="3600"/>
              <a:buNone/>
              <a:defRPr sz="4800"/>
            </a:lvl2pPr>
            <a:lvl3pPr lvl="2" algn="ctr" rtl="0">
              <a:spcBef>
                <a:spcPts val="0"/>
              </a:spcBef>
              <a:spcAft>
                <a:spcPts val="0"/>
              </a:spcAft>
              <a:buSzPts val="3600"/>
              <a:buNone/>
              <a:defRPr sz="4800"/>
            </a:lvl3pPr>
            <a:lvl4pPr lvl="3" algn="ctr" rtl="0">
              <a:spcBef>
                <a:spcPts val="0"/>
              </a:spcBef>
              <a:spcAft>
                <a:spcPts val="0"/>
              </a:spcAft>
              <a:buSzPts val="3600"/>
              <a:buNone/>
              <a:defRPr sz="4800"/>
            </a:lvl4pPr>
            <a:lvl5pPr lvl="4" algn="ctr" rtl="0">
              <a:spcBef>
                <a:spcPts val="0"/>
              </a:spcBef>
              <a:spcAft>
                <a:spcPts val="0"/>
              </a:spcAft>
              <a:buSzPts val="3600"/>
              <a:buNone/>
              <a:defRPr sz="4800"/>
            </a:lvl5pPr>
            <a:lvl6pPr lvl="5" algn="ctr" rtl="0">
              <a:spcBef>
                <a:spcPts val="0"/>
              </a:spcBef>
              <a:spcAft>
                <a:spcPts val="0"/>
              </a:spcAft>
              <a:buSzPts val="3600"/>
              <a:buNone/>
              <a:defRPr sz="4800"/>
            </a:lvl6pPr>
            <a:lvl7pPr lvl="6" algn="ctr" rtl="0">
              <a:spcBef>
                <a:spcPts val="0"/>
              </a:spcBef>
              <a:spcAft>
                <a:spcPts val="0"/>
              </a:spcAft>
              <a:buSzPts val="3600"/>
              <a:buNone/>
              <a:defRPr sz="4800"/>
            </a:lvl7pPr>
            <a:lvl8pPr lvl="7" algn="ctr" rtl="0">
              <a:spcBef>
                <a:spcPts val="0"/>
              </a:spcBef>
              <a:spcAft>
                <a:spcPts val="0"/>
              </a:spcAft>
              <a:buSzPts val="3600"/>
              <a:buNone/>
              <a:defRPr sz="4800"/>
            </a:lvl8pPr>
            <a:lvl9pPr lvl="8" algn="ctr" rtl="0">
              <a:spcBef>
                <a:spcPts val="0"/>
              </a:spcBef>
              <a:spcAft>
                <a:spcPts val="0"/>
              </a:spcAft>
              <a:buSzPts val="3600"/>
              <a:buNone/>
              <a:defRPr sz="4800"/>
            </a:lvl9pPr>
          </a:lstStyle>
          <a:p>
            <a:endParaRPr/>
          </a:p>
        </p:txBody>
      </p:sp>
      <p:sp>
        <p:nvSpPr>
          <p:cNvPr id="79" name="Google Shape;79;p3"/>
          <p:cNvSpPr txBox="1">
            <a:spLocks noGrp="1"/>
          </p:cNvSpPr>
          <p:nvPr>
            <p:ph type="title" idx="2" hasCustomPrompt="1"/>
          </p:nvPr>
        </p:nvSpPr>
        <p:spPr>
          <a:xfrm>
            <a:off x="1899200" y="1142417"/>
            <a:ext cx="3524400" cy="1122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000"/>
              <a:buNone/>
              <a:defRPr sz="9333" b="1">
                <a:solidFill>
                  <a:schemeClr val="accent2"/>
                </a:solidFill>
              </a:defRPr>
            </a:lvl1pPr>
            <a:lvl2pPr lvl="1" algn="ctr" rtl="0">
              <a:spcBef>
                <a:spcPts val="0"/>
              </a:spcBef>
              <a:spcAft>
                <a:spcPts val="0"/>
              </a:spcAft>
              <a:buSzPts val="6000"/>
              <a:buNone/>
              <a:defRPr sz="8000"/>
            </a:lvl2pPr>
            <a:lvl3pPr lvl="2" algn="ctr" rtl="0">
              <a:spcBef>
                <a:spcPts val="0"/>
              </a:spcBef>
              <a:spcAft>
                <a:spcPts val="0"/>
              </a:spcAft>
              <a:buSzPts val="6000"/>
              <a:buNone/>
              <a:defRPr sz="8000"/>
            </a:lvl3pPr>
            <a:lvl4pPr lvl="3" algn="ctr" rtl="0">
              <a:spcBef>
                <a:spcPts val="0"/>
              </a:spcBef>
              <a:spcAft>
                <a:spcPts val="0"/>
              </a:spcAft>
              <a:buSzPts val="6000"/>
              <a:buNone/>
              <a:defRPr sz="8000"/>
            </a:lvl4pPr>
            <a:lvl5pPr lvl="4" algn="ctr" rtl="0">
              <a:spcBef>
                <a:spcPts val="0"/>
              </a:spcBef>
              <a:spcAft>
                <a:spcPts val="0"/>
              </a:spcAft>
              <a:buSzPts val="6000"/>
              <a:buNone/>
              <a:defRPr sz="8000"/>
            </a:lvl5pPr>
            <a:lvl6pPr lvl="5" algn="ctr" rtl="0">
              <a:spcBef>
                <a:spcPts val="0"/>
              </a:spcBef>
              <a:spcAft>
                <a:spcPts val="0"/>
              </a:spcAft>
              <a:buSzPts val="6000"/>
              <a:buNone/>
              <a:defRPr sz="8000"/>
            </a:lvl6pPr>
            <a:lvl7pPr lvl="6" algn="ctr" rtl="0">
              <a:spcBef>
                <a:spcPts val="0"/>
              </a:spcBef>
              <a:spcAft>
                <a:spcPts val="0"/>
              </a:spcAft>
              <a:buSzPts val="6000"/>
              <a:buNone/>
              <a:defRPr sz="8000"/>
            </a:lvl7pPr>
            <a:lvl8pPr lvl="7" algn="ctr" rtl="0">
              <a:spcBef>
                <a:spcPts val="0"/>
              </a:spcBef>
              <a:spcAft>
                <a:spcPts val="0"/>
              </a:spcAft>
              <a:buSzPts val="6000"/>
              <a:buNone/>
              <a:defRPr sz="8000"/>
            </a:lvl8pPr>
            <a:lvl9pPr lvl="8" algn="ctr" rtl="0">
              <a:spcBef>
                <a:spcPts val="0"/>
              </a:spcBef>
              <a:spcAft>
                <a:spcPts val="0"/>
              </a:spcAft>
              <a:buSzPts val="6000"/>
              <a:buNone/>
              <a:defRPr sz="8000"/>
            </a:lvl9pPr>
          </a:lstStyle>
          <a:p>
            <a:r>
              <a:t>xx%</a:t>
            </a:r>
          </a:p>
        </p:txBody>
      </p:sp>
      <p:sp>
        <p:nvSpPr>
          <p:cNvPr id="80" name="Google Shape;80;p3"/>
          <p:cNvSpPr txBox="1">
            <a:spLocks noGrp="1"/>
          </p:cNvSpPr>
          <p:nvPr>
            <p:ph type="subTitle" idx="1"/>
          </p:nvPr>
        </p:nvSpPr>
        <p:spPr>
          <a:xfrm>
            <a:off x="1743400" y="3388933"/>
            <a:ext cx="3836000" cy="8132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2133"/>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grpSp>
        <p:nvGrpSpPr>
          <p:cNvPr id="81" name="Google Shape;81;p3"/>
          <p:cNvGrpSpPr/>
          <p:nvPr/>
        </p:nvGrpSpPr>
        <p:grpSpPr>
          <a:xfrm rot="10800000">
            <a:off x="-1658679" y="-3721212"/>
            <a:ext cx="3557888" cy="5354013"/>
            <a:chOff x="5219200" y="-59750"/>
            <a:chExt cx="3222725" cy="4849650"/>
          </a:xfrm>
        </p:grpSpPr>
        <p:sp>
          <p:nvSpPr>
            <p:cNvPr id="82" name="Google Shape;82;p3"/>
            <p:cNvSpPr/>
            <p:nvPr/>
          </p:nvSpPr>
          <p:spPr>
            <a:xfrm>
              <a:off x="5751125" y="32975"/>
              <a:ext cx="2690800" cy="4756925"/>
            </a:xfrm>
            <a:custGeom>
              <a:avLst/>
              <a:gdLst/>
              <a:ahLst/>
              <a:cxnLst/>
              <a:rect l="l" t="t" r="r" b="b"/>
              <a:pathLst>
                <a:path w="107632" h="190277" extrusionOk="0">
                  <a:moveTo>
                    <a:pt x="2919" y="0"/>
                  </a:moveTo>
                  <a:lnTo>
                    <a:pt x="1" y="2432"/>
                  </a:lnTo>
                  <a:cubicBezTo>
                    <a:pt x="45260" y="57843"/>
                    <a:pt x="79516" y="122069"/>
                    <a:pt x="100337" y="190276"/>
                  </a:cubicBezTo>
                  <a:lnTo>
                    <a:pt x="107632" y="187997"/>
                  </a:lnTo>
                  <a:cubicBezTo>
                    <a:pt x="85291" y="119212"/>
                    <a:pt x="49485" y="55016"/>
                    <a:pt x="2919"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3" name="Google Shape;83;p3"/>
            <p:cNvSpPr/>
            <p:nvPr/>
          </p:nvSpPr>
          <p:spPr>
            <a:xfrm>
              <a:off x="7057400" y="3028525"/>
              <a:ext cx="645150" cy="170175"/>
            </a:xfrm>
            <a:custGeom>
              <a:avLst/>
              <a:gdLst/>
              <a:ahLst/>
              <a:cxnLst/>
              <a:rect l="l" t="t" r="r" b="b"/>
              <a:pathLst>
                <a:path w="25806" h="6807" extrusionOk="0">
                  <a:moveTo>
                    <a:pt x="5808" y="1"/>
                  </a:moveTo>
                  <a:cubicBezTo>
                    <a:pt x="3950" y="1"/>
                    <a:pt x="2007" y="174"/>
                    <a:pt x="0" y="575"/>
                  </a:cubicBezTo>
                  <a:cubicBezTo>
                    <a:pt x="0" y="575"/>
                    <a:pt x="12128" y="5134"/>
                    <a:pt x="25806" y="6806"/>
                  </a:cubicBezTo>
                  <a:cubicBezTo>
                    <a:pt x="25806" y="6806"/>
                    <a:pt x="17463" y="1"/>
                    <a:pt x="5808"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4" name="Google Shape;84;p3"/>
            <p:cNvSpPr/>
            <p:nvPr/>
          </p:nvSpPr>
          <p:spPr>
            <a:xfrm>
              <a:off x="7345400" y="2894700"/>
              <a:ext cx="357150" cy="304750"/>
            </a:xfrm>
            <a:custGeom>
              <a:avLst/>
              <a:gdLst/>
              <a:ahLst/>
              <a:cxnLst/>
              <a:rect l="l" t="t" r="r" b="b"/>
              <a:pathLst>
                <a:path w="14286" h="12190" extrusionOk="0">
                  <a:moveTo>
                    <a:pt x="30" y="1"/>
                  </a:moveTo>
                  <a:lnTo>
                    <a:pt x="30" y="1"/>
                  </a:lnTo>
                  <a:cubicBezTo>
                    <a:pt x="0" y="1"/>
                    <a:pt x="6170" y="6809"/>
                    <a:pt x="14286" y="12190"/>
                  </a:cubicBezTo>
                  <a:cubicBezTo>
                    <a:pt x="14286" y="12190"/>
                    <a:pt x="10122" y="2858"/>
                    <a:pt x="30"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5" name="Google Shape;85;p3"/>
            <p:cNvSpPr/>
            <p:nvPr/>
          </p:nvSpPr>
          <p:spPr>
            <a:xfrm>
              <a:off x="6289125" y="-59750"/>
              <a:ext cx="326800" cy="704450"/>
            </a:xfrm>
            <a:custGeom>
              <a:avLst/>
              <a:gdLst/>
              <a:ahLst/>
              <a:cxnLst/>
              <a:rect l="l" t="t" r="r" b="b"/>
              <a:pathLst>
                <a:path w="13072" h="28178" extrusionOk="0">
                  <a:moveTo>
                    <a:pt x="13071" y="1"/>
                  </a:moveTo>
                  <a:lnTo>
                    <a:pt x="13071" y="1"/>
                  </a:lnTo>
                  <a:cubicBezTo>
                    <a:pt x="1" y="11369"/>
                    <a:pt x="457" y="28178"/>
                    <a:pt x="457" y="28178"/>
                  </a:cubicBezTo>
                  <a:cubicBezTo>
                    <a:pt x="8603" y="14439"/>
                    <a:pt x="13071" y="62"/>
                    <a:pt x="1307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6" name="Google Shape;86;p3"/>
            <p:cNvSpPr/>
            <p:nvPr/>
          </p:nvSpPr>
          <p:spPr>
            <a:xfrm>
              <a:off x="6160725" y="101350"/>
              <a:ext cx="159600" cy="544100"/>
            </a:xfrm>
            <a:custGeom>
              <a:avLst/>
              <a:gdLst/>
              <a:ahLst/>
              <a:cxnLst/>
              <a:rect l="l" t="t" r="r" b="b"/>
              <a:pathLst>
                <a:path w="6384" h="21764" extrusionOk="0">
                  <a:moveTo>
                    <a:pt x="4559" y="1"/>
                  </a:moveTo>
                  <a:cubicBezTo>
                    <a:pt x="0" y="11308"/>
                    <a:pt x="5654" y="21764"/>
                    <a:pt x="5654" y="21764"/>
                  </a:cubicBezTo>
                  <a:cubicBezTo>
                    <a:pt x="6383" y="10488"/>
                    <a:pt x="4560" y="2"/>
                    <a:pt x="4559"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7" name="Google Shape;87;p3"/>
            <p:cNvSpPr/>
            <p:nvPr/>
          </p:nvSpPr>
          <p:spPr>
            <a:xfrm>
              <a:off x="6616650" y="2131775"/>
              <a:ext cx="415675" cy="105800"/>
            </a:xfrm>
            <a:custGeom>
              <a:avLst/>
              <a:gdLst/>
              <a:ahLst/>
              <a:cxnLst/>
              <a:rect l="l" t="t" r="r" b="b"/>
              <a:pathLst>
                <a:path w="16627" h="4232" extrusionOk="0">
                  <a:moveTo>
                    <a:pt x="16627" y="1"/>
                  </a:moveTo>
                  <a:lnTo>
                    <a:pt x="16627" y="1"/>
                  </a:lnTo>
                  <a:cubicBezTo>
                    <a:pt x="7812" y="1004"/>
                    <a:pt x="1" y="3800"/>
                    <a:pt x="1" y="3800"/>
                  </a:cubicBezTo>
                  <a:cubicBezTo>
                    <a:pt x="1387" y="4103"/>
                    <a:pt x="2728" y="4232"/>
                    <a:pt x="4007" y="4232"/>
                  </a:cubicBezTo>
                  <a:cubicBezTo>
                    <a:pt x="11338" y="4232"/>
                    <a:pt x="16627" y="1"/>
                    <a:pt x="16627"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8" name="Google Shape;88;p3"/>
            <p:cNvSpPr/>
            <p:nvPr/>
          </p:nvSpPr>
          <p:spPr>
            <a:xfrm>
              <a:off x="6520900" y="1776900"/>
              <a:ext cx="425575" cy="339700"/>
            </a:xfrm>
            <a:custGeom>
              <a:avLst/>
              <a:gdLst/>
              <a:ahLst/>
              <a:cxnLst/>
              <a:rect l="l" t="t" r="r" b="b"/>
              <a:pathLst>
                <a:path w="17023" h="13588" extrusionOk="0">
                  <a:moveTo>
                    <a:pt x="1" y="1"/>
                  </a:moveTo>
                  <a:lnTo>
                    <a:pt x="1" y="1"/>
                  </a:lnTo>
                  <a:cubicBezTo>
                    <a:pt x="0" y="1"/>
                    <a:pt x="0" y="2"/>
                    <a:pt x="1" y="3"/>
                  </a:cubicBezTo>
                  <a:lnTo>
                    <a:pt x="1" y="3"/>
                  </a:lnTo>
                  <a:cubicBezTo>
                    <a:pt x="1" y="2"/>
                    <a:pt x="1" y="2"/>
                    <a:pt x="1" y="1"/>
                  </a:cubicBezTo>
                  <a:close/>
                  <a:moveTo>
                    <a:pt x="1" y="3"/>
                  </a:moveTo>
                  <a:lnTo>
                    <a:pt x="1" y="3"/>
                  </a:lnTo>
                  <a:cubicBezTo>
                    <a:pt x="5412" y="10944"/>
                    <a:pt x="17022" y="13588"/>
                    <a:pt x="17022" y="13588"/>
                  </a:cubicBezTo>
                  <a:cubicBezTo>
                    <a:pt x="9104" y="5640"/>
                    <a:pt x="113" y="107"/>
                    <a:pt x="1" y="3"/>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9" name="Google Shape;89;p3"/>
            <p:cNvSpPr/>
            <p:nvPr/>
          </p:nvSpPr>
          <p:spPr>
            <a:xfrm>
              <a:off x="6920600" y="2295150"/>
              <a:ext cx="423300" cy="177850"/>
            </a:xfrm>
            <a:custGeom>
              <a:avLst/>
              <a:gdLst/>
              <a:ahLst/>
              <a:cxnLst/>
              <a:rect l="l" t="t" r="r" b="b"/>
              <a:pathLst>
                <a:path w="16932" h="7114" extrusionOk="0">
                  <a:moveTo>
                    <a:pt x="1" y="1"/>
                  </a:moveTo>
                  <a:cubicBezTo>
                    <a:pt x="1" y="1"/>
                    <a:pt x="2" y="2"/>
                    <a:pt x="4" y="3"/>
                  </a:cubicBezTo>
                  <a:lnTo>
                    <a:pt x="4" y="3"/>
                  </a:lnTo>
                  <a:cubicBezTo>
                    <a:pt x="3" y="2"/>
                    <a:pt x="2" y="2"/>
                    <a:pt x="1" y="1"/>
                  </a:cubicBezTo>
                  <a:close/>
                  <a:moveTo>
                    <a:pt x="4" y="3"/>
                  </a:moveTo>
                  <a:cubicBezTo>
                    <a:pt x="8423" y="6749"/>
                    <a:pt x="16931" y="7113"/>
                    <a:pt x="16931" y="7113"/>
                  </a:cubicBezTo>
                  <a:cubicBezTo>
                    <a:pt x="9981" y="2119"/>
                    <a:pt x="203" y="103"/>
                    <a:pt x="4" y="3"/>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0" name="Google Shape;90;p3"/>
            <p:cNvSpPr/>
            <p:nvPr/>
          </p:nvSpPr>
          <p:spPr>
            <a:xfrm>
              <a:off x="7039900" y="2457650"/>
              <a:ext cx="291075" cy="39850"/>
            </a:xfrm>
            <a:custGeom>
              <a:avLst/>
              <a:gdLst/>
              <a:ahLst/>
              <a:cxnLst/>
              <a:rect l="l" t="t" r="r" b="b"/>
              <a:pathLst>
                <a:path w="11643" h="1594" extrusionOk="0">
                  <a:moveTo>
                    <a:pt x="8756" y="0"/>
                  </a:moveTo>
                  <a:cubicBezTo>
                    <a:pt x="4223" y="0"/>
                    <a:pt x="1" y="1221"/>
                    <a:pt x="1" y="1221"/>
                  </a:cubicBezTo>
                  <a:cubicBezTo>
                    <a:pt x="1449" y="1489"/>
                    <a:pt x="2812" y="1594"/>
                    <a:pt x="4060" y="1594"/>
                  </a:cubicBezTo>
                  <a:cubicBezTo>
                    <a:pt x="8624" y="1594"/>
                    <a:pt x="11643" y="188"/>
                    <a:pt x="11643" y="188"/>
                  </a:cubicBezTo>
                  <a:cubicBezTo>
                    <a:pt x="10691" y="55"/>
                    <a:pt x="9717" y="0"/>
                    <a:pt x="8756"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1" name="Google Shape;91;p3"/>
            <p:cNvSpPr/>
            <p:nvPr/>
          </p:nvSpPr>
          <p:spPr>
            <a:xfrm>
              <a:off x="6609050" y="2027675"/>
              <a:ext cx="734075" cy="461275"/>
            </a:xfrm>
            <a:custGeom>
              <a:avLst/>
              <a:gdLst/>
              <a:ahLst/>
              <a:cxnLst/>
              <a:rect l="l" t="t" r="r" b="b"/>
              <a:pathLst>
                <a:path w="29363" h="18451" extrusionOk="0">
                  <a:moveTo>
                    <a:pt x="122" y="1"/>
                  </a:moveTo>
                  <a:lnTo>
                    <a:pt x="1" y="365"/>
                  </a:lnTo>
                  <a:cubicBezTo>
                    <a:pt x="5289" y="1885"/>
                    <a:pt x="10943" y="3466"/>
                    <a:pt x="16627" y="4377"/>
                  </a:cubicBezTo>
                  <a:lnTo>
                    <a:pt x="29089" y="18451"/>
                  </a:lnTo>
                  <a:lnTo>
                    <a:pt x="29363" y="18207"/>
                  </a:lnTo>
                  <a:lnTo>
                    <a:pt x="16840" y="3982"/>
                  </a:lnTo>
                  <a:lnTo>
                    <a:pt x="16749" y="3982"/>
                  </a:lnTo>
                  <a:cubicBezTo>
                    <a:pt x="11095" y="3070"/>
                    <a:pt x="5381" y="1520"/>
                    <a:pt x="122"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2" name="Google Shape;92;p3"/>
            <p:cNvSpPr/>
            <p:nvPr/>
          </p:nvSpPr>
          <p:spPr>
            <a:xfrm>
              <a:off x="6601450" y="562600"/>
              <a:ext cx="307025" cy="373900"/>
            </a:xfrm>
            <a:custGeom>
              <a:avLst/>
              <a:gdLst/>
              <a:ahLst/>
              <a:cxnLst/>
              <a:rect l="l" t="t" r="r" b="b"/>
              <a:pathLst>
                <a:path w="12281" h="14956" extrusionOk="0">
                  <a:moveTo>
                    <a:pt x="12281" y="1"/>
                  </a:moveTo>
                  <a:lnTo>
                    <a:pt x="12281" y="1"/>
                  </a:lnTo>
                  <a:cubicBezTo>
                    <a:pt x="12279" y="1"/>
                    <a:pt x="5429" y="6525"/>
                    <a:pt x="1" y="14955"/>
                  </a:cubicBezTo>
                  <a:cubicBezTo>
                    <a:pt x="1" y="14955"/>
                    <a:pt x="9575" y="10487"/>
                    <a:pt x="12280" y="1"/>
                  </a:cubicBezTo>
                  <a:cubicBezTo>
                    <a:pt x="12281" y="1"/>
                    <a:pt x="12281" y="1"/>
                    <a:pt x="1228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3" name="Google Shape;93;p3"/>
            <p:cNvSpPr/>
            <p:nvPr/>
          </p:nvSpPr>
          <p:spPr>
            <a:xfrm>
              <a:off x="6500375" y="235850"/>
              <a:ext cx="208250" cy="604150"/>
            </a:xfrm>
            <a:custGeom>
              <a:avLst/>
              <a:gdLst/>
              <a:ahLst/>
              <a:cxnLst/>
              <a:rect l="l" t="t" r="r" b="b"/>
              <a:pathLst>
                <a:path w="8330" h="24166" extrusionOk="0">
                  <a:moveTo>
                    <a:pt x="1" y="1"/>
                  </a:moveTo>
                  <a:cubicBezTo>
                    <a:pt x="1" y="2"/>
                    <a:pt x="1065" y="12068"/>
                    <a:pt x="5168" y="24165"/>
                  </a:cubicBezTo>
                  <a:cubicBezTo>
                    <a:pt x="5168" y="24165"/>
                    <a:pt x="8329" y="11065"/>
                    <a:pt x="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4" name="Google Shape;94;p3"/>
            <p:cNvSpPr/>
            <p:nvPr/>
          </p:nvSpPr>
          <p:spPr>
            <a:xfrm>
              <a:off x="6750400" y="906075"/>
              <a:ext cx="136800" cy="518275"/>
            </a:xfrm>
            <a:custGeom>
              <a:avLst/>
              <a:gdLst/>
              <a:ahLst/>
              <a:cxnLst/>
              <a:rect l="l" t="t" r="r" b="b"/>
              <a:pathLst>
                <a:path w="5472" h="20731" extrusionOk="0">
                  <a:moveTo>
                    <a:pt x="2979" y="1"/>
                  </a:moveTo>
                  <a:lnTo>
                    <a:pt x="2979" y="1"/>
                  </a:lnTo>
                  <a:cubicBezTo>
                    <a:pt x="2979" y="2"/>
                    <a:pt x="0" y="11035"/>
                    <a:pt x="1550" y="20730"/>
                  </a:cubicBezTo>
                  <a:cubicBezTo>
                    <a:pt x="1550" y="20730"/>
                    <a:pt x="5471" y="11916"/>
                    <a:pt x="2979"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5" name="Google Shape;95;p3"/>
            <p:cNvSpPr/>
            <p:nvPr/>
          </p:nvSpPr>
          <p:spPr>
            <a:xfrm>
              <a:off x="6810425" y="1118850"/>
              <a:ext cx="172525" cy="281950"/>
            </a:xfrm>
            <a:custGeom>
              <a:avLst/>
              <a:gdLst/>
              <a:ahLst/>
              <a:cxnLst/>
              <a:rect l="l" t="t" r="r" b="b"/>
              <a:pathLst>
                <a:path w="6901" h="11278" extrusionOk="0">
                  <a:moveTo>
                    <a:pt x="6900" y="0"/>
                  </a:moveTo>
                  <a:lnTo>
                    <a:pt x="6900" y="0"/>
                  </a:lnTo>
                  <a:cubicBezTo>
                    <a:pt x="6900" y="1"/>
                    <a:pt x="1976" y="5350"/>
                    <a:pt x="0" y="11277"/>
                  </a:cubicBezTo>
                  <a:cubicBezTo>
                    <a:pt x="0" y="11277"/>
                    <a:pt x="4773" y="7478"/>
                    <a:pt x="6900"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6" name="Google Shape;96;p3"/>
            <p:cNvSpPr/>
            <p:nvPr/>
          </p:nvSpPr>
          <p:spPr>
            <a:xfrm>
              <a:off x="6599175" y="456975"/>
              <a:ext cx="210525" cy="971175"/>
            </a:xfrm>
            <a:custGeom>
              <a:avLst/>
              <a:gdLst/>
              <a:ahLst/>
              <a:cxnLst/>
              <a:rect l="l" t="t" r="r" b="b"/>
              <a:pathLst>
                <a:path w="8421" h="38847" extrusionOk="0">
                  <a:moveTo>
                    <a:pt x="4408" y="1"/>
                  </a:moveTo>
                  <a:cubicBezTo>
                    <a:pt x="3314" y="6141"/>
                    <a:pt x="2037" y="12676"/>
                    <a:pt x="61" y="18907"/>
                  </a:cubicBezTo>
                  <a:lnTo>
                    <a:pt x="0" y="18968"/>
                  </a:lnTo>
                  <a:lnTo>
                    <a:pt x="8025" y="38846"/>
                  </a:lnTo>
                  <a:lnTo>
                    <a:pt x="8420" y="38725"/>
                  </a:lnTo>
                  <a:lnTo>
                    <a:pt x="426" y="18968"/>
                  </a:lnTo>
                  <a:cubicBezTo>
                    <a:pt x="2371" y="12737"/>
                    <a:pt x="3709" y="6202"/>
                    <a:pt x="4803" y="92"/>
                  </a:cubicBezTo>
                  <a:lnTo>
                    <a:pt x="4408" y="1"/>
                  </a:ln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7" name="Google Shape;97;p3"/>
            <p:cNvSpPr/>
            <p:nvPr/>
          </p:nvSpPr>
          <p:spPr>
            <a:xfrm>
              <a:off x="5846125" y="265500"/>
              <a:ext cx="158075" cy="532700"/>
            </a:xfrm>
            <a:custGeom>
              <a:avLst/>
              <a:gdLst/>
              <a:ahLst/>
              <a:cxnLst/>
              <a:rect l="l" t="t" r="r" b="b"/>
              <a:pathLst>
                <a:path w="6323" h="21308" extrusionOk="0">
                  <a:moveTo>
                    <a:pt x="5259" y="0"/>
                  </a:moveTo>
                  <a:cubicBezTo>
                    <a:pt x="0" y="10730"/>
                    <a:pt x="4803" y="21307"/>
                    <a:pt x="4803" y="21307"/>
                  </a:cubicBezTo>
                  <a:cubicBezTo>
                    <a:pt x="6323" y="10365"/>
                    <a:pt x="5259" y="1"/>
                    <a:pt x="5259"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8" name="Google Shape;98;p3"/>
            <p:cNvSpPr/>
            <p:nvPr/>
          </p:nvSpPr>
          <p:spPr>
            <a:xfrm>
              <a:off x="5803575" y="458500"/>
              <a:ext cx="163400" cy="339700"/>
            </a:xfrm>
            <a:custGeom>
              <a:avLst/>
              <a:gdLst/>
              <a:ahLst/>
              <a:cxnLst/>
              <a:rect l="l" t="t" r="r" b="b"/>
              <a:pathLst>
                <a:path w="6536" h="13588" extrusionOk="0">
                  <a:moveTo>
                    <a:pt x="0" y="1"/>
                  </a:moveTo>
                  <a:cubicBezTo>
                    <a:pt x="0" y="1"/>
                    <a:pt x="0" y="1"/>
                    <a:pt x="0" y="1"/>
                  </a:cubicBezTo>
                  <a:lnTo>
                    <a:pt x="0" y="1"/>
                  </a:lnTo>
                  <a:cubicBezTo>
                    <a:pt x="0" y="1"/>
                    <a:pt x="0" y="1"/>
                    <a:pt x="0" y="1"/>
                  </a:cubicBezTo>
                  <a:close/>
                  <a:moveTo>
                    <a:pt x="0" y="1"/>
                  </a:moveTo>
                  <a:lnTo>
                    <a:pt x="0" y="1"/>
                  </a:lnTo>
                  <a:cubicBezTo>
                    <a:pt x="122" y="8481"/>
                    <a:pt x="6535" y="13587"/>
                    <a:pt x="6535" y="13587"/>
                  </a:cubicBezTo>
                  <a:cubicBezTo>
                    <a:pt x="3952" y="6233"/>
                    <a:pt x="1" y="33"/>
                    <a:pt x="0"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9" name="Google Shape;99;p3"/>
            <p:cNvSpPr/>
            <p:nvPr/>
          </p:nvSpPr>
          <p:spPr>
            <a:xfrm>
              <a:off x="5293675" y="935650"/>
              <a:ext cx="693050" cy="157375"/>
            </a:xfrm>
            <a:custGeom>
              <a:avLst/>
              <a:gdLst/>
              <a:ahLst/>
              <a:cxnLst/>
              <a:rect l="l" t="t" r="r" b="b"/>
              <a:pathLst>
                <a:path w="27722" h="6295" extrusionOk="0">
                  <a:moveTo>
                    <a:pt x="3" y="945"/>
                  </a:moveTo>
                  <a:cubicBezTo>
                    <a:pt x="1" y="945"/>
                    <a:pt x="1" y="945"/>
                    <a:pt x="1" y="945"/>
                  </a:cubicBezTo>
                  <a:cubicBezTo>
                    <a:pt x="1" y="945"/>
                    <a:pt x="2" y="945"/>
                    <a:pt x="3" y="945"/>
                  </a:cubicBezTo>
                  <a:lnTo>
                    <a:pt x="3" y="945"/>
                  </a:lnTo>
                  <a:cubicBezTo>
                    <a:pt x="3" y="945"/>
                    <a:pt x="3" y="945"/>
                    <a:pt x="3" y="945"/>
                  </a:cubicBezTo>
                  <a:close/>
                  <a:moveTo>
                    <a:pt x="7662" y="0"/>
                  </a:moveTo>
                  <a:cubicBezTo>
                    <a:pt x="5231" y="0"/>
                    <a:pt x="2662" y="276"/>
                    <a:pt x="3" y="945"/>
                  </a:cubicBezTo>
                  <a:lnTo>
                    <a:pt x="3" y="945"/>
                  </a:lnTo>
                  <a:cubicBezTo>
                    <a:pt x="211" y="953"/>
                    <a:pt x="13248" y="5149"/>
                    <a:pt x="27721" y="6295"/>
                  </a:cubicBezTo>
                  <a:cubicBezTo>
                    <a:pt x="27721" y="6295"/>
                    <a:pt x="19266" y="0"/>
                    <a:pt x="7662"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0" name="Google Shape;100;p3"/>
            <p:cNvSpPr/>
            <p:nvPr/>
          </p:nvSpPr>
          <p:spPr>
            <a:xfrm>
              <a:off x="6047500" y="1169000"/>
              <a:ext cx="276625" cy="185450"/>
            </a:xfrm>
            <a:custGeom>
              <a:avLst/>
              <a:gdLst/>
              <a:ahLst/>
              <a:cxnLst/>
              <a:rect l="l" t="t" r="r" b="b"/>
              <a:pathLst>
                <a:path w="11065" h="7418" extrusionOk="0">
                  <a:moveTo>
                    <a:pt x="11064" y="1"/>
                  </a:moveTo>
                  <a:cubicBezTo>
                    <a:pt x="11064" y="1"/>
                    <a:pt x="5046" y="1429"/>
                    <a:pt x="0" y="7417"/>
                  </a:cubicBezTo>
                  <a:cubicBezTo>
                    <a:pt x="0" y="7417"/>
                    <a:pt x="6778" y="4590"/>
                    <a:pt x="11064"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1" name="Google Shape;101;p3"/>
            <p:cNvSpPr/>
            <p:nvPr/>
          </p:nvSpPr>
          <p:spPr>
            <a:xfrm>
              <a:off x="5537600" y="1099850"/>
              <a:ext cx="411125" cy="269775"/>
            </a:xfrm>
            <a:custGeom>
              <a:avLst/>
              <a:gdLst/>
              <a:ahLst/>
              <a:cxnLst/>
              <a:rect l="l" t="t" r="r" b="b"/>
              <a:pathLst>
                <a:path w="16445" h="10791" extrusionOk="0">
                  <a:moveTo>
                    <a:pt x="16445" y="1"/>
                  </a:moveTo>
                  <a:cubicBezTo>
                    <a:pt x="16444" y="1"/>
                    <a:pt x="7143" y="1764"/>
                    <a:pt x="1" y="10791"/>
                  </a:cubicBezTo>
                  <a:cubicBezTo>
                    <a:pt x="1" y="10791"/>
                    <a:pt x="9332" y="6080"/>
                    <a:pt x="16445"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2" name="Google Shape;102;p3"/>
            <p:cNvSpPr/>
            <p:nvPr/>
          </p:nvSpPr>
          <p:spPr>
            <a:xfrm>
              <a:off x="5530000" y="1085425"/>
              <a:ext cx="848075" cy="133750"/>
            </a:xfrm>
            <a:custGeom>
              <a:avLst/>
              <a:gdLst/>
              <a:ahLst/>
              <a:cxnLst/>
              <a:rect l="l" t="t" r="r" b="b"/>
              <a:pathLst>
                <a:path w="33923" h="5350" extrusionOk="0">
                  <a:moveTo>
                    <a:pt x="18238" y="0"/>
                  </a:moveTo>
                  <a:lnTo>
                    <a:pt x="1" y="4985"/>
                  </a:lnTo>
                  <a:lnTo>
                    <a:pt x="92" y="5350"/>
                  </a:lnTo>
                  <a:lnTo>
                    <a:pt x="18238" y="365"/>
                  </a:lnTo>
                  <a:cubicBezTo>
                    <a:pt x="23314" y="2006"/>
                    <a:pt x="28603" y="3222"/>
                    <a:pt x="33892" y="4073"/>
                  </a:cubicBezTo>
                  <a:lnTo>
                    <a:pt x="33922" y="3678"/>
                  </a:lnTo>
                  <a:cubicBezTo>
                    <a:pt x="28633" y="2857"/>
                    <a:pt x="23345" y="1641"/>
                    <a:pt x="18268"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3" name="Google Shape;103;p3"/>
            <p:cNvSpPr/>
            <p:nvPr/>
          </p:nvSpPr>
          <p:spPr>
            <a:xfrm>
              <a:off x="5219200" y="329325"/>
              <a:ext cx="3057850" cy="2771350"/>
            </a:xfrm>
            <a:custGeom>
              <a:avLst/>
              <a:gdLst/>
              <a:ahLst/>
              <a:cxnLst/>
              <a:rect l="l" t="t" r="r" b="b"/>
              <a:pathLst>
                <a:path w="122314" h="110854" extrusionOk="0">
                  <a:moveTo>
                    <a:pt x="1825" y="0"/>
                  </a:moveTo>
                  <a:lnTo>
                    <a:pt x="1" y="3344"/>
                  </a:lnTo>
                  <a:cubicBezTo>
                    <a:pt x="46628" y="29515"/>
                    <a:pt x="86933" y="66688"/>
                    <a:pt x="116690" y="110853"/>
                  </a:cubicBezTo>
                  <a:lnTo>
                    <a:pt x="122313" y="106993"/>
                  </a:lnTo>
                  <a:cubicBezTo>
                    <a:pt x="91127" y="62494"/>
                    <a:pt x="49485" y="25563"/>
                    <a:pt x="1825"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1335862054"/>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04"/>
        <p:cNvGrpSpPr/>
        <p:nvPr/>
      </p:nvGrpSpPr>
      <p:grpSpPr>
        <a:xfrm>
          <a:off x="0" y="0"/>
          <a:ext cx="0" cy="0"/>
          <a:chOff x="0" y="0"/>
          <a:chExt cx="0" cy="0"/>
        </a:xfrm>
      </p:grpSpPr>
      <p:sp>
        <p:nvSpPr>
          <p:cNvPr id="105" name="Google Shape;105;p4"/>
          <p:cNvSpPr txBox="1">
            <a:spLocks noGrp="1"/>
          </p:cNvSpPr>
          <p:nvPr>
            <p:ph type="title"/>
          </p:nvPr>
        </p:nvSpPr>
        <p:spPr>
          <a:xfrm>
            <a:off x="960000" y="720000"/>
            <a:ext cx="10272000" cy="763600"/>
          </a:xfrm>
          <a:prstGeom prst="rect">
            <a:avLst/>
          </a:prstGeom>
        </p:spPr>
        <p:txBody>
          <a:bodyPr spcFirstLastPara="1" wrap="square" lIns="91425" tIns="91425" rIns="91425" bIns="91425" anchor="ctr"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06" name="Google Shape;106;p4"/>
          <p:cNvSpPr txBox="1">
            <a:spLocks noGrp="1"/>
          </p:cNvSpPr>
          <p:nvPr>
            <p:ph type="body" idx="1"/>
          </p:nvPr>
        </p:nvSpPr>
        <p:spPr>
          <a:xfrm>
            <a:off x="960000" y="1483600"/>
            <a:ext cx="9047600" cy="4506800"/>
          </a:xfrm>
          <a:prstGeom prst="rect">
            <a:avLst/>
          </a:prstGeom>
        </p:spPr>
        <p:txBody>
          <a:bodyPr spcFirstLastPara="1" wrap="square" lIns="91425" tIns="91425" rIns="91425" bIns="91425" anchor="t" anchorCtr="0">
            <a:noAutofit/>
          </a:bodyPr>
          <a:lstStyle>
            <a:lvl1pPr marL="609585" lvl="0" indent="-423323">
              <a:spcBef>
                <a:spcPts val="0"/>
              </a:spcBef>
              <a:spcAft>
                <a:spcPts val="0"/>
              </a:spcAft>
              <a:buSzPts val="1400"/>
              <a:buAutoNum type="arabicPeriod"/>
              <a:defRPr sz="1600"/>
            </a:lvl1pPr>
            <a:lvl2pPr marL="1219170" lvl="1" indent="-423323">
              <a:spcBef>
                <a:spcPts val="0"/>
              </a:spcBef>
              <a:spcAft>
                <a:spcPts val="0"/>
              </a:spcAft>
              <a:buSzPts val="1400"/>
              <a:buAutoNum type="alphaLcPeriod"/>
              <a:defRPr/>
            </a:lvl2pPr>
            <a:lvl3pPr marL="1828754" lvl="2" indent="-423323">
              <a:spcBef>
                <a:spcPts val="0"/>
              </a:spcBef>
              <a:spcAft>
                <a:spcPts val="0"/>
              </a:spcAft>
              <a:buSzPts val="1400"/>
              <a:buAutoNum type="romanLcPeriod"/>
              <a:defRPr/>
            </a:lvl3pPr>
            <a:lvl4pPr marL="2438339" lvl="3" indent="-423323">
              <a:spcBef>
                <a:spcPts val="0"/>
              </a:spcBef>
              <a:spcAft>
                <a:spcPts val="0"/>
              </a:spcAft>
              <a:buSzPts val="1400"/>
              <a:buAutoNum type="arabicPeriod"/>
              <a:defRPr/>
            </a:lvl4pPr>
            <a:lvl5pPr marL="3047924" lvl="4" indent="-423323">
              <a:spcBef>
                <a:spcPts val="0"/>
              </a:spcBef>
              <a:spcAft>
                <a:spcPts val="0"/>
              </a:spcAft>
              <a:buSzPts val="1400"/>
              <a:buAutoNum type="alphaLcPeriod"/>
              <a:defRPr/>
            </a:lvl5pPr>
            <a:lvl6pPr marL="3657509" lvl="5" indent="-423323">
              <a:spcBef>
                <a:spcPts val="0"/>
              </a:spcBef>
              <a:spcAft>
                <a:spcPts val="0"/>
              </a:spcAft>
              <a:buSzPts val="1400"/>
              <a:buAutoNum type="romanLcPeriod"/>
              <a:defRPr/>
            </a:lvl6pPr>
            <a:lvl7pPr marL="4267093" lvl="6" indent="-423323">
              <a:spcBef>
                <a:spcPts val="0"/>
              </a:spcBef>
              <a:spcAft>
                <a:spcPts val="0"/>
              </a:spcAft>
              <a:buSzPts val="1400"/>
              <a:buAutoNum type="arabicPeriod"/>
              <a:defRPr/>
            </a:lvl7pPr>
            <a:lvl8pPr marL="4876678" lvl="7" indent="-423323">
              <a:spcBef>
                <a:spcPts val="0"/>
              </a:spcBef>
              <a:spcAft>
                <a:spcPts val="0"/>
              </a:spcAft>
              <a:buSzPts val="1400"/>
              <a:buAutoNum type="alphaLcPeriod"/>
              <a:defRPr/>
            </a:lvl8pPr>
            <a:lvl9pPr marL="5486263" lvl="8" indent="-423323">
              <a:spcBef>
                <a:spcPts val="0"/>
              </a:spcBef>
              <a:spcAft>
                <a:spcPts val="0"/>
              </a:spcAft>
              <a:buSzPts val="1400"/>
              <a:buAutoNum type="romanLcPeriod"/>
              <a:defRPr/>
            </a:lvl9pPr>
          </a:lstStyle>
          <a:p>
            <a:endParaRPr/>
          </a:p>
        </p:txBody>
      </p:sp>
      <p:sp>
        <p:nvSpPr>
          <p:cNvPr id="107" name="Google Shape;107;p4"/>
          <p:cNvSpPr/>
          <p:nvPr/>
        </p:nvSpPr>
        <p:spPr>
          <a:xfrm>
            <a:off x="-63500" y="6129533"/>
            <a:ext cx="12395200" cy="855600"/>
          </a:xfrm>
          <a:prstGeom prst="rect">
            <a:avLst/>
          </a:pr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36776106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5B37B2-EF35-8F93-FA09-B25976B1766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E9028E3-10EA-3364-2507-AD37C2B90839}"/>
              </a:ext>
            </a:extLst>
          </p:cNvPr>
          <p:cNvSpPr>
            <a:spLocks noGrp="1"/>
          </p:cNvSpPr>
          <p:nvPr>
            <p:ph type="dt" sz="half" idx="10"/>
          </p:nvPr>
        </p:nvSpPr>
        <p:spPr/>
        <p:txBody>
          <a:bodyPr/>
          <a:lstStyle/>
          <a:p>
            <a:fld id="{78177E18-95DF-4330-9A97-0D6D8B997F77}" type="datetimeFigureOut">
              <a:rPr lang="en-US" smtClean="0"/>
              <a:t>10/7/2024</a:t>
            </a:fld>
            <a:endParaRPr lang="en-US"/>
          </a:p>
        </p:txBody>
      </p:sp>
      <p:sp>
        <p:nvSpPr>
          <p:cNvPr id="4" name="Footer Placeholder 3">
            <a:extLst>
              <a:ext uri="{FF2B5EF4-FFF2-40B4-BE49-F238E27FC236}">
                <a16:creationId xmlns:a16="http://schemas.microsoft.com/office/drawing/2014/main" id="{C311888A-3EEF-659C-1621-2D1867F3328E}"/>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14BFDFF-13B6-E91D-4FAD-49378EA36212}"/>
              </a:ext>
            </a:extLst>
          </p:cNvPr>
          <p:cNvSpPr>
            <a:spLocks noGrp="1"/>
          </p:cNvSpPr>
          <p:nvPr>
            <p:ph type="sldNum" sz="quarter" idx="12"/>
          </p:nvPr>
        </p:nvSpPr>
        <p:spPr/>
        <p:txBody>
          <a:bodyPr/>
          <a:lstStyle/>
          <a:p>
            <a:fld id="{4EA4B87D-2ADD-47A7-83EB-FF22F7E15EC4}" type="slidenum">
              <a:rPr lang="en-US" smtClean="0"/>
              <a:t>‹#›</a:t>
            </a:fld>
            <a:endParaRPr lang="en-US"/>
          </a:p>
        </p:txBody>
      </p:sp>
    </p:spTree>
    <p:extLst>
      <p:ext uri="{BB962C8B-B14F-4D97-AF65-F5344CB8AC3E}">
        <p14:creationId xmlns:p14="http://schemas.microsoft.com/office/powerpoint/2010/main" val="1959085104"/>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matchingName="Table of contents">
  <p:cSld name="Table of contents">
    <p:spTree>
      <p:nvGrpSpPr>
        <p:cNvPr id="1" name="Shape 377"/>
        <p:cNvGrpSpPr/>
        <p:nvPr/>
      </p:nvGrpSpPr>
      <p:grpSpPr>
        <a:xfrm>
          <a:off x="0" y="0"/>
          <a:ext cx="0" cy="0"/>
          <a:chOff x="0" y="0"/>
          <a:chExt cx="0" cy="0"/>
        </a:xfrm>
      </p:grpSpPr>
      <p:sp>
        <p:nvSpPr>
          <p:cNvPr id="378" name="Google Shape;378;p13"/>
          <p:cNvSpPr txBox="1">
            <a:spLocks noGrp="1"/>
          </p:cNvSpPr>
          <p:nvPr>
            <p:ph type="subTitle" idx="1"/>
          </p:nvPr>
        </p:nvSpPr>
        <p:spPr>
          <a:xfrm>
            <a:off x="4030771" y="1870200"/>
            <a:ext cx="2939200" cy="543600"/>
          </a:xfrm>
          <a:prstGeom prst="rect">
            <a:avLst/>
          </a:prstGeom>
        </p:spPr>
        <p:txBody>
          <a:bodyPr spcFirstLastPara="1" wrap="square" lIns="91425" tIns="91425" rIns="91425" bIns="91425" anchor="ctr" anchorCtr="0">
            <a:noAutofit/>
          </a:bodyPr>
          <a:lstStyle>
            <a:lvl1pPr lvl="0" rtl="0">
              <a:spcBef>
                <a:spcPts val="0"/>
              </a:spcBef>
              <a:spcAft>
                <a:spcPts val="0"/>
              </a:spcAft>
              <a:buSzPts val="1800"/>
              <a:buFont typeface="Poppins"/>
              <a:buNone/>
              <a:defRPr sz="2667">
                <a:latin typeface="Poppins"/>
                <a:ea typeface="Poppins"/>
                <a:cs typeface="Poppins"/>
                <a:sym typeface="Poppins"/>
              </a:defRPr>
            </a:lvl1pPr>
            <a:lvl2pPr lvl="1" rtl="0">
              <a:spcBef>
                <a:spcPts val="0"/>
              </a:spcBef>
              <a:spcAft>
                <a:spcPts val="0"/>
              </a:spcAft>
              <a:buSzPts val="1800"/>
              <a:buFont typeface="Poppins"/>
              <a:buNone/>
              <a:defRPr sz="2400">
                <a:latin typeface="Poppins"/>
                <a:ea typeface="Poppins"/>
                <a:cs typeface="Poppins"/>
                <a:sym typeface="Poppins"/>
              </a:defRPr>
            </a:lvl2pPr>
            <a:lvl3pPr lvl="2" rtl="0">
              <a:spcBef>
                <a:spcPts val="0"/>
              </a:spcBef>
              <a:spcAft>
                <a:spcPts val="0"/>
              </a:spcAft>
              <a:buSzPts val="1800"/>
              <a:buFont typeface="Poppins"/>
              <a:buNone/>
              <a:defRPr sz="2400">
                <a:latin typeface="Poppins"/>
                <a:ea typeface="Poppins"/>
                <a:cs typeface="Poppins"/>
                <a:sym typeface="Poppins"/>
              </a:defRPr>
            </a:lvl3pPr>
            <a:lvl4pPr lvl="3" rtl="0">
              <a:spcBef>
                <a:spcPts val="0"/>
              </a:spcBef>
              <a:spcAft>
                <a:spcPts val="0"/>
              </a:spcAft>
              <a:buSzPts val="1800"/>
              <a:buFont typeface="Poppins"/>
              <a:buNone/>
              <a:defRPr sz="2400">
                <a:latin typeface="Poppins"/>
                <a:ea typeface="Poppins"/>
                <a:cs typeface="Poppins"/>
                <a:sym typeface="Poppins"/>
              </a:defRPr>
            </a:lvl4pPr>
            <a:lvl5pPr lvl="4" rtl="0">
              <a:spcBef>
                <a:spcPts val="0"/>
              </a:spcBef>
              <a:spcAft>
                <a:spcPts val="0"/>
              </a:spcAft>
              <a:buSzPts val="1800"/>
              <a:buFont typeface="Poppins"/>
              <a:buNone/>
              <a:defRPr sz="2400">
                <a:latin typeface="Poppins"/>
                <a:ea typeface="Poppins"/>
                <a:cs typeface="Poppins"/>
                <a:sym typeface="Poppins"/>
              </a:defRPr>
            </a:lvl5pPr>
            <a:lvl6pPr lvl="5" rtl="0">
              <a:spcBef>
                <a:spcPts val="0"/>
              </a:spcBef>
              <a:spcAft>
                <a:spcPts val="0"/>
              </a:spcAft>
              <a:buSzPts val="1800"/>
              <a:buFont typeface="Poppins"/>
              <a:buNone/>
              <a:defRPr sz="2400">
                <a:latin typeface="Poppins"/>
                <a:ea typeface="Poppins"/>
                <a:cs typeface="Poppins"/>
                <a:sym typeface="Poppins"/>
              </a:defRPr>
            </a:lvl6pPr>
            <a:lvl7pPr lvl="6" rtl="0">
              <a:spcBef>
                <a:spcPts val="0"/>
              </a:spcBef>
              <a:spcAft>
                <a:spcPts val="0"/>
              </a:spcAft>
              <a:buSzPts val="1800"/>
              <a:buFont typeface="Poppins"/>
              <a:buNone/>
              <a:defRPr sz="2400">
                <a:latin typeface="Poppins"/>
                <a:ea typeface="Poppins"/>
                <a:cs typeface="Poppins"/>
                <a:sym typeface="Poppins"/>
              </a:defRPr>
            </a:lvl7pPr>
            <a:lvl8pPr lvl="7" rtl="0">
              <a:spcBef>
                <a:spcPts val="0"/>
              </a:spcBef>
              <a:spcAft>
                <a:spcPts val="0"/>
              </a:spcAft>
              <a:buSzPts val="1800"/>
              <a:buFont typeface="Poppins"/>
              <a:buNone/>
              <a:defRPr sz="2400">
                <a:latin typeface="Poppins"/>
                <a:ea typeface="Poppins"/>
                <a:cs typeface="Poppins"/>
                <a:sym typeface="Poppins"/>
              </a:defRPr>
            </a:lvl8pPr>
            <a:lvl9pPr lvl="8" rtl="0">
              <a:spcBef>
                <a:spcPts val="0"/>
              </a:spcBef>
              <a:spcAft>
                <a:spcPts val="0"/>
              </a:spcAft>
              <a:buSzPts val="1800"/>
              <a:buFont typeface="Poppins"/>
              <a:buNone/>
              <a:defRPr sz="2400">
                <a:latin typeface="Poppins"/>
                <a:ea typeface="Poppins"/>
                <a:cs typeface="Poppins"/>
                <a:sym typeface="Poppins"/>
              </a:defRPr>
            </a:lvl9pPr>
          </a:lstStyle>
          <a:p>
            <a:endParaRPr/>
          </a:p>
        </p:txBody>
      </p:sp>
      <p:sp>
        <p:nvSpPr>
          <p:cNvPr id="379" name="Google Shape;379;p13"/>
          <p:cNvSpPr txBox="1">
            <a:spLocks noGrp="1"/>
          </p:cNvSpPr>
          <p:nvPr>
            <p:ph type="subTitle" idx="2"/>
          </p:nvPr>
        </p:nvSpPr>
        <p:spPr>
          <a:xfrm>
            <a:off x="4029101" y="2326500"/>
            <a:ext cx="2966800" cy="832400"/>
          </a:xfrm>
          <a:prstGeom prst="rect">
            <a:avLst/>
          </a:prstGeom>
        </p:spPr>
        <p:txBody>
          <a:bodyPr spcFirstLastPara="1" wrap="square" lIns="91425" tIns="91425" rIns="91425" bIns="91425" anchor="ctr" anchorCtr="0">
            <a:noAutofit/>
          </a:bodyPr>
          <a:lstStyle>
            <a:lvl1pPr lvl="0" rtl="0">
              <a:spcBef>
                <a:spcPts val="0"/>
              </a:spcBef>
              <a:spcAft>
                <a:spcPts val="0"/>
              </a:spcAft>
              <a:buSzPts val="1400"/>
              <a:buNone/>
              <a:defRPr sz="1867"/>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380" name="Google Shape;380;p13"/>
          <p:cNvSpPr txBox="1">
            <a:spLocks noGrp="1"/>
          </p:cNvSpPr>
          <p:nvPr>
            <p:ph type="title" hasCustomPrompt="1"/>
          </p:nvPr>
        </p:nvSpPr>
        <p:spPr>
          <a:xfrm>
            <a:off x="3067501" y="1870200"/>
            <a:ext cx="961600" cy="12888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dk2"/>
              </a:buClr>
              <a:buSzPts val="2800"/>
              <a:buNone/>
              <a:defRPr b="1">
                <a:solidFill>
                  <a:schemeClr val="accent2"/>
                </a:solidFill>
              </a:defRPr>
            </a:lvl1pPr>
            <a:lvl2pPr lvl="1" algn="r" rtl="0">
              <a:spcBef>
                <a:spcPts val="0"/>
              </a:spcBef>
              <a:spcAft>
                <a:spcPts val="0"/>
              </a:spcAft>
              <a:buClr>
                <a:schemeClr val="dk2"/>
              </a:buClr>
              <a:buSzPts val="3600"/>
              <a:buFont typeface="Poppins"/>
              <a:buNone/>
              <a:defRPr sz="4800" b="1">
                <a:solidFill>
                  <a:schemeClr val="dk2"/>
                </a:solidFill>
                <a:latin typeface="Poppins"/>
                <a:ea typeface="Poppins"/>
                <a:cs typeface="Poppins"/>
                <a:sym typeface="Poppins"/>
              </a:defRPr>
            </a:lvl2pPr>
            <a:lvl3pPr lvl="2" algn="r" rtl="0">
              <a:spcBef>
                <a:spcPts val="0"/>
              </a:spcBef>
              <a:spcAft>
                <a:spcPts val="0"/>
              </a:spcAft>
              <a:buClr>
                <a:schemeClr val="dk2"/>
              </a:buClr>
              <a:buSzPts val="3600"/>
              <a:buFont typeface="Poppins"/>
              <a:buNone/>
              <a:defRPr sz="4800" b="1">
                <a:solidFill>
                  <a:schemeClr val="dk2"/>
                </a:solidFill>
                <a:latin typeface="Poppins"/>
                <a:ea typeface="Poppins"/>
                <a:cs typeface="Poppins"/>
                <a:sym typeface="Poppins"/>
              </a:defRPr>
            </a:lvl3pPr>
            <a:lvl4pPr lvl="3" algn="r" rtl="0">
              <a:spcBef>
                <a:spcPts val="0"/>
              </a:spcBef>
              <a:spcAft>
                <a:spcPts val="0"/>
              </a:spcAft>
              <a:buClr>
                <a:schemeClr val="dk2"/>
              </a:buClr>
              <a:buSzPts val="3600"/>
              <a:buFont typeface="Poppins"/>
              <a:buNone/>
              <a:defRPr sz="4800" b="1">
                <a:solidFill>
                  <a:schemeClr val="dk2"/>
                </a:solidFill>
                <a:latin typeface="Poppins"/>
                <a:ea typeface="Poppins"/>
                <a:cs typeface="Poppins"/>
                <a:sym typeface="Poppins"/>
              </a:defRPr>
            </a:lvl4pPr>
            <a:lvl5pPr lvl="4" algn="r" rtl="0">
              <a:spcBef>
                <a:spcPts val="0"/>
              </a:spcBef>
              <a:spcAft>
                <a:spcPts val="0"/>
              </a:spcAft>
              <a:buClr>
                <a:schemeClr val="dk2"/>
              </a:buClr>
              <a:buSzPts val="3600"/>
              <a:buFont typeface="Poppins"/>
              <a:buNone/>
              <a:defRPr sz="4800" b="1">
                <a:solidFill>
                  <a:schemeClr val="dk2"/>
                </a:solidFill>
                <a:latin typeface="Poppins"/>
                <a:ea typeface="Poppins"/>
                <a:cs typeface="Poppins"/>
                <a:sym typeface="Poppins"/>
              </a:defRPr>
            </a:lvl5pPr>
            <a:lvl6pPr lvl="5" algn="r" rtl="0">
              <a:spcBef>
                <a:spcPts val="0"/>
              </a:spcBef>
              <a:spcAft>
                <a:spcPts val="0"/>
              </a:spcAft>
              <a:buClr>
                <a:schemeClr val="dk2"/>
              </a:buClr>
              <a:buSzPts val="3600"/>
              <a:buFont typeface="Poppins"/>
              <a:buNone/>
              <a:defRPr sz="4800" b="1">
                <a:solidFill>
                  <a:schemeClr val="dk2"/>
                </a:solidFill>
                <a:latin typeface="Poppins"/>
                <a:ea typeface="Poppins"/>
                <a:cs typeface="Poppins"/>
                <a:sym typeface="Poppins"/>
              </a:defRPr>
            </a:lvl6pPr>
            <a:lvl7pPr lvl="6" algn="r" rtl="0">
              <a:spcBef>
                <a:spcPts val="0"/>
              </a:spcBef>
              <a:spcAft>
                <a:spcPts val="0"/>
              </a:spcAft>
              <a:buClr>
                <a:schemeClr val="dk2"/>
              </a:buClr>
              <a:buSzPts val="3600"/>
              <a:buFont typeface="Poppins"/>
              <a:buNone/>
              <a:defRPr sz="4800" b="1">
                <a:solidFill>
                  <a:schemeClr val="dk2"/>
                </a:solidFill>
                <a:latin typeface="Poppins"/>
                <a:ea typeface="Poppins"/>
                <a:cs typeface="Poppins"/>
                <a:sym typeface="Poppins"/>
              </a:defRPr>
            </a:lvl7pPr>
            <a:lvl8pPr lvl="7" algn="r" rtl="0">
              <a:spcBef>
                <a:spcPts val="0"/>
              </a:spcBef>
              <a:spcAft>
                <a:spcPts val="0"/>
              </a:spcAft>
              <a:buClr>
                <a:schemeClr val="dk2"/>
              </a:buClr>
              <a:buSzPts val="3600"/>
              <a:buFont typeface="Poppins"/>
              <a:buNone/>
              <a:defRPr sz="4800" b="1">
                <a:solidFill>
                  <a:schemeClr val="dk2"/>
                </a:solidFill>
                <a:latin typeface="Poppins"/>
                <a:ea typeface="Poppins"/>
                <a:cs typeface="Poppins"/>
                <a:sym typeface="Poppins"/>
              </a:defRPr>
            </a:lvl8pPr>
            <a:lvl9pPr lvl="8" algn="r" rtl="0">
              <a:spcBef>
                <a:spcPts val="0"/>
              </a:spcBef>
              <a:spcAft>
                <a:spcPts val="0"/>
              </a:spcAft>
              <a:buClr>
                <a:schemeClr val="dk2"/>
              </a:buClr>
              <a:buSzPts val="3600"/>
              <a:buFont typeface="Poppins"/>
              <a:buNone/>
              <a:defRPr sz="4800" b="1">
                <a:solidFill>
                  <a:schemeClr val="dk2"/>
                </a:solidFill>
                <a:latin typeface="Poppins"/>
                <a:ea typeface="Poppins"/>
                <a:cs typeface="Poppins"/>
                <a:sym typeface="Poppins"/>
              </a:defRPr>
            </a:lvl9pPr>
          </a:lstStyle>
          <a:p>
            <a:r>
              <a:t>xx%</a:t>
            </a:r>
          </a:p>
        </p:txBody>
      </p:sp>
      <p:sp>
        <p:nvSpPr>
          <p:cNvPr id="381" name="Google Shape;381;p13"/>
          <p:cNvSpPr txBox="1">
            <a:spLocks noGrp="1"/>
          </p:cNvSpPr>
          <p:nvPr>
            <p:ph type="subTitle" idx="3"/>
          </p:nvPr>
        </p:nvSpPr>
        <p:spPr>
          <a:xfrm>
            <a:off x="4029101" y="3469167"/>
            <a:ext cx="2939200" cy="543600"/>
          </a:xfrm>
          <a:prstGeom prst="rect">
            <a:avLst/>
          </a:prstGeom>
        </p:spPr>
        <p:txBody>
          <a:bodyPr spcFirstLastPara="1" wrap="square" lIns="91425" tIns="91425" rIns="91425" bIns="91425" anchor="ctr" anchorCtr="0">
            <a:noAutofit/>
          </a:bodyPr>
          <a:lstStyle>
            <a:lvl1pPr lvl="0" rtl="0">
              <a:spcBef>
                <a:spcPts val="0"/>
              </a:spcBef>
              <a:spcAft>
                <a:spcPts val="0"/>
              </a:spcAft>
              <a:buSzPts val="1800"/>
              <a:buFont typeface="Poppins"/>
              <a:buNone/>
              <a:defRPr sz="2667">
                <a:latin typeface="Poppins"/>
                <a:ea typeface="Poppins"/>
                <a:cs typeface="Poppins"/>
                <a:sym typeface="Poppins"/>
              </a:defRPr>
            </a:lvl1pPr>
            <a:lvl2pPr lvl="1" rtl="0">
              <a:spcBef>
                <a:spcPts val="0"/>
              </a:spcBef>
              <a:spcAft>
                <a:spcPts val="0"/>
              </a:spcAft>
              <a:buSzPts val="1800"/>
              <a:buFont typeface="Poppins"/>
              <a:buNone/>
              <a:defRPr sz="2400">
                <a:latin typeface="Poppins"/>
                <a:ea typeface="Poppins"/>
                <a:cs typeface="Poppins"/>
                <a:sym typeface="Poppins"/>
              </a:defRPr>
            </a:lvl2pPr>
            <a:lvl3pPr lvl="2" rtl="0">
              <a:spcBef>
                <a:spcPts val="0"/>
              </a:spcBef>
              <a:spcAft>
                <a:spcPts val="0"/>
              </a:spcAft>
              <a:buSzPts val="1800"/>
              <a:buFont typeface="Poppins"/>
              <a:buNone/>
              <a:defRPr sz="2400">
                <a:latin typeface="Poppins"/>
                <a:ea typeface="Poppins"/>
                <a:cs typeface="Poppins"/>
                <a:sym typeface="Poppins"/>
              </a:defRPr>
            </a:lvl3pPr>
            <a:lvl4pPr lvl="3" rtl="0">
              <a:spcBef>
                <a:spcPts val="0"/>
              </a:spcBef>
              <a:spcAft>
                <a:spcPts val="0"/>
              </a:spcAft>
              <a:buSzPts val="1800"/>
              <a:buFont typeface="Poppins"/>
              <a:buNone/>
              <a:defRPr sz="2400">
                <a:latin typeface="Poppins"/>
                <a:ea typeface="Poppins"/>
                <a:cs typeface="Poppins"/>
                <a:sym typeface="Poppins"/>
              </a:defRPr>
            </a:lvl4pPr>
            <a:lvl5pPr lvl="4" rtl="0">
              <a:spcBef>
                <a:spcPts val="0"/>
              </a:spcBef>
              <a:spcAft>
                <a:spcPts val="0"/>
              </a:spcAft>
              <a:buSzPts val="1800"/>
              <a:buFont typeface="Poppins"/>
              <a:buNone/>
              <a:defRPr sz="2400">
                <a:latin typeface="Poppins"/>
                <a:ea typeface="Poppins"/>
                <a:cs typeface="Poppins"/>
                <a:sym typeface="Poppins"/>
              </a:defRPr>
            </a:lvl5pPr>
            <a:lvl6pPr lvl="5" rtl="0">
              <a:spcBef>
                <a:spcPts val="0"/>
              </a:spcBef>
              <a:spcAft>
                <a:spcPts val="0"/>
              </a:spcAft>
              <a:buSzPts val="1800"/>
              <a:buFont typeface="Poppins"/>
              <a:buNone/>
              <a:defRPr sz="2400">
                <a:latin typeface="Poppins"/>
                <a:ea typeface="Poppins"/>
                <a:cs typeface="Poppins"/>
                <a:sym typeface="Poppins"/>
              </a:defRPr>
            </a:lvl6pPr>
            <a:lvl7pPr lvl="6" rtl="0">
              <a:spcBef>
                <a:spcPts val="0"/>
              </a:spcBef>
              <a:spcAft>
                <a:spcPts val="0"/>
              </a:spcAft>
              <a:buSzPts val="1800"/>
              <a:buFont typeface="Poppins"/>
              <a:buNone/>
              <a:defRPr sz="2400">
                <a:latin typeface="Poppins"/>
                <a:ea typeface="Poppins"/>
                <a:cs typeface="Poppins"/>
                <a:sym typeface="Poppins"/>
              </a:defRPr>
            </a:lvl7pPr>
            <a:lvl8pPr lvl="7" rtl="0">
              <a:spcBef>
                <a:spcPts val="0"/>
              </a:spcBef>
              <a:spcAft>
                <a:spcPts val="0"/>
              </a:spcAft>
              <a:buSzPts val="1800"/>
              <a:buFont typeface="Poppins"/>
              <a:buNone/>
              <a:defRPr sz="2400">
                <a:latin typeface="Poppins"/>
                <a:ea typeface="Poppins"/>
                <a:cs typeface="Poppins"/>
                <a:sym typeface="Poppins"/>
              </a:defRPr>
            </a:lvl8pPr>
            <a:lvl9pPr lvl="8" rtl="0">
              <a:spcBef>
                <a:spcPts val="0"/>
              </a:spcBef>
              <a:spcAft>
                <a:spcPts val="0"/>
              </a:spcAft>
              <a:buSzPts val="1800"/>
              <a:buFont typeface="Poppins"/>
              <a:buNone/>
              <a:defRPr sz="2400">
                <a:latin typeface="Poppins"/>
                <a:ea typeface="Poppins"/>
                <a:cs typeface="Poppins"/>
                <a:sym typeface="Poppins"/>
              </a:defRPr>
            </a:lvl9pPr>
          </a:lstStyle>
          <a:p>
            <a:endParaRPr/>
          </a:p>
        </p:txBody>
      </p:sp>
      <p:sp>
        <p:nvSpPr>
          <p:cNvPr id="382" name="Google Shape;382;p13"/>
          <p:cNvSpPr txBox="1">
            <a:spLocks noGrp="1"/>
          </p:cNvSpPr>
          <p:nvPr>
            <p:ph type="subTitle" idx="4"/>
          </p:nvPr>
        </p:nvSpPr>
        <p:spPr>
          <a:xfrm>
            <a:off x="4029101" y="3923329"/>
            <a:ext cx="2952800" cy="8324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867"/>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383" name="Google Shape;383;p13"/>
          <p:cNvSpPr txBox="1">
            <a:spLocks noGrp="1"/>
          </p:cNvSpPr>
          <p:nvPr>
            <p:ph type="title" idx="5" hasCustomPrompt="1"/>
          </p:nvPr>
        </p:nvSpPr>
        <p:spPr>
          <a:xfrm>
            <a:off x="3067501" y="3469167"/>
            <a:ext cx="961600" cy="12888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dk2"/>
              </a:buClr>
              <a:buSzPts val="2800"/>
              <a:buNone/>
              <a:defRPr b="1">
                <a:solidFill>
                  <a:schemeClr val="accent2"/>
                </a:solidFill>
              </a:defRPr>
            </a:lvl1pPr>
            <a:lvl2pPr lvl="1" algn="r" rtl="0">
              <a:spcBef>
                <a:spcPts val="0"/>
              </a:spcBef>
              <a:spcAft>
                <a:spcPts val="0"/>
              </a:spcAft>
              <a:buClr>
                <a:schemeClr val="dk2"/>
              </a:buClr>
              <a:buSzPts val="3600"/>
              <a:buFont typeface="Poppins"/>
              <a:buNone/>
              <a:defRPr sz="4800" b="1">
                <a:solidFill>
                  <a:schemeClr val="dk2"/>
                </a:solidFill>
                <a:latin typeface="Poppins"/>
                <a:ea typeface="Poppins"/>
                <a:cs typeface="Poppins"/>
                <a:sym typeface="Poppins"/>
              </a:defRPr>
            </a:lvl2pPr>
            <a:lvl3pPr lvl="2" algn="r" rtl="0">
              <a:spcBef>
                <a:spcPts val="0"/>
              </a:spcBef>
              <a:spcAft>
                <a:spcPts val="0"/>
              </a:spcAft>
              <a:buClr>
                <a:schemeClr val="dk2"/>
              </a:buClr>
              <a:buSzPts val="3600"/>
              <a:buFont typeface="Poppins"/>
              <a:buNone/>
              <a:defRPr sz="4800" b="1">
                <a:solidFill>
                  <a:schemeClr val="dk2"/>
                </a:solidFill>
                <a:latin typeface="Poppins"/>
                <a:ea typeface="Poppins"/>
                <a:cs typeface="Poppins"/>
                <a:sym typeface="Poppins"/>
              </a:defRPr>
            </a:lvl3pPr>
            <a:lvl4pPr lvl="3" algn="r" rtl="0">
              <a:spcBef>
                <a:spcPts val="0"/>
              </a:spcBef>
              <a:spcAft>
                <a:spcPts val="0"/>
              </a:spcAft>
              <a:buClr>
                <a:schemeClr val="dk2"/>
              </a:buClr>
              <a:buSzPts val="3600"/>
              <a:buFont typeface="Poppins"/>
              <a:buNone/>
              <a:defRPr sz="4800" b="1">
                <a:solidFill>
                  <a:schemeClr val="dk2"/>
                </a:solidFill>
                <a:latin typeface="Poppins"/>
                <a:ea typeface="Poppins"/>
                <a:cs typeface="Poppins"/>
                <a:sym typeface="Poppins"/>
              </a:defRPr>
            </a:lvl4pPr>
            <a:lvl5pPr lvl="4" algn="r" rtl="0">
              <a:spcBef>
                <a:spcPts val="0"/>
              </a:spcBef>
              <a:spcAft>
                <a:spcPts val="0"/>
              </a:spcAft>
              <a:buClr>
                <a:schemeClr val="dk2"/>
              </a:buClr>
              <a:buSzPts val="3600"/>
              <a:buFont typeface="Poppins"/>
              <a:buNone/>
              <a:defRPr sz="4800" b="1">
                <a:solidFill>
                  <a:schemeClr val="dk2"/>
                </a:solidFill>
                <a:latin typeface="Poppins"/>
                <a:ea typeface="Poppins"/>
                <a:cs typeface="Poppins"/>
                <a:sym typeface="Poppins"/>
              </a:defRPr>
            </a:lvl5pPr>
            <a:lvl6pPr lvl="5" algn="r" rtl="0">
              <a:spcBef>
                <a:spcPts val="0"/>
              </a:spcBef>
              <a:spcAft>
                <a:spcPts val="0"/>
              </a:spcAft>
              <a:buClr>
                <a:schemeClr val="dk2"/>
              </a:buClr>
              <a:buSzPts val="3600"/>
              <a:buFont typeface="Poppins"/>
              <a:buNone/>
              <a:defRPr sz="4800" b="1">
                <a:solidFill>
                  <a:schemeClr val="dk2"/>
                </a:solidFill>
                <a:latin typeface="Poppins"/>
                <a:ea typeface="Poppins"/>
                <a:cs typeface="Poppins"/>
                <a:sym typeface="Poppins"/>
              </a:defRPr>
            </a:lvl6pPr>
            <a:lvl7pPr lvl="6" algn="r" rtl="0">
              <a:spcBef>
                <a:spcPts val="0"/>
              </a:spcBef>
              <a:spcAft>
                <a:spcPts val="0"/>
              </a:spcAft>
              <a:buClr>
                <a:schemeClr val="dk2"/>
              </a:buClr>
              <a:buSzPts val="3600"/>
              <a:buFont typeface="Poppins"/>
              <a:buNone/>
              <a:defRPr sz="4800" b="1">
                <a:solidFill>
                  <a:schemeClr val="dk2"/>
                </a:solidFill>
                <a:latin typeface="Poppins"/>
                <a:ea typeface="Poppins"/>
                <a:cs typeface="Poppins"/>
                <a:sym typeface="Poppins"/>
              </a:defRPr>
            </a:lvl7pPr>
            <a:lvl8pPr lvl="7" algn="r" rtl="0">
              <a:spcBef>
                <a:spcPts val="0"/>
              </a:spcBef>
              <a:spcAft>
                <a:spcPts val="0"/>
              </a:spcAft>
              <a:buClr>
                <a:schemeClr val="dk2"/>
              </a:buClr>
              <a:buSzPts val="3600"/>
              <a:buFont typeface="Poppins"/>
              <a:buNone/>
              <a:defRPr sz="4800" b="1">
                <a:solidFill>
                  <a:schemeClr val="dk2"/>
                </a:solidFill>
                <a:latin typeface="Poppins"/>
                <a:ea typeface="Poppins"/>
                <a:cs typeface="Poppins"/>
                <a:sym typeface="Poppins"/>
              </a:defRPr>
            </a:lvl8pPr>
            <a:lvl9pPr lvl="8" algn="r" rtl="0">
              <a:spcBef>
                <a:spcPts val="0"/>
              </a:spcBef>
              <a:spcAft>
                <a:spcPts val="0"/>
              </a:spcAft>
              <a:buClr>
                <a:schemeClr val="dk2"/>
              </a:buClr>
              <a:buSzPts val="3600"/>
              <a:buFont typeface="Poppins"/>
              <a:buNone/>
              <a:defRPr sz="4800" b="1">
                <a:solidFill>
                  <a:schemeClr val="dk2"/>
                </a:solidFill>
                <a:latin typeface="Poppins"/>
                <a:ea typeface="Poppins"/>
                <a:cs typeface="Poppins"/>
                <a:sym typeface="Poppins"/>
              </a:defRPr>
            </a:lvl9pPr>
          </a:lstStyle>
          <a:p>
            <a:r>
              <a:t>xx%</a:t>
            </a:r>
          </a:p>
        </p:txBody>
      </p:sp>
      <p:sp>
        <p:nvSpPr>
          <p:cNvPr id="384" name="Google Shape;384;p13"/>
          <p:cNvSpPr txBox="1">
            <a:spLocks noGrp="1"/>
          </p:cNvSpPr>
          <p:nvPr>
            <p:ph type="subTitle" idx="6"/>
          </p:nvPr>
        </p:nvSpPr>
        <p:spPr>
          <a:xfrm>
            <a:off x="8268301" y="1870200"/>
            <a:ext cx="2952800" cy="543600"/>
          </a:xfrm>
          <a:prstGeom prst="rect">
            <a:avLst/>
          </a:prstGeom>
        </p:spPr>
        <p:txBody>
          <a:bodyPr spcFirstLastPara="1" wrap="square" lIns="91425" tIns="91425" rIns="91425" bIns="91425" anchor="ctr" anchorCtr="0">
            <a:noAutofit/>
          </a:bodyPr>
          <a:lstStyle>
            <a:lvl1pPr lvl="0" rtl="0">
              <a:spcBef>
                <a:spcPts val="0"/>
              </a:spcBef>
              <a:spcAft>
                <a:spcPts val="0"/>
              </a:spcAft>
              <a:buSzPts val="1800"/>
              <a:buFont typeface="Poppins"/>
              <a:buNone/>
              <a:defRPr sz="2667">
                <a:latin typeface="Poppins"/>
                <a:ea typeface="Poppins"/>
                <a:cs typeface="Poppins"/>
                <a:sym typeface="Poppins"/>
              </a:defRPr>
            </a:lvl1pPr>
            <a:lvl2pPr lvl="1" rtl="0">
              <a:spcBef>
                <a:spcPts val="0"/>
              </a:spcBef>
              <a:spcAft>
                <a:spcPts val="0"/>
              </a:spcAft>
              <a:buSzPts val="1800"/>
              <a:buFont typeface="Poppins"/>
              <a:buNone/>
              <a:defRPr sz="2400">
                <a:latin typeface="Poppins"/>
                <a:ea typeface="Poppins"/>
                <a:cs typeface="Poppins"/>
                <a:sym typeface="Poppins"/>
              </a:defRPr>
            </a:lvl2pPr>
            <a:lvl3pPr lvl="2" rtl="0">
              <a:spcBef>
                <a:spcPts val="0"/>
              </a:spcBef>
              <a:spcAft>
                <a:spcPts val="0"/>
              </a:spcAft>
              <a:buSzPts val="1800"/>
              <a:buFont typeface="Poppins"/>
              <a:buNone/>
              <a:defRPr sz="2400">
                <a:latin typeface="Poppins"/>
                <a:ea typeface="Poppins"/>
                <a:cs typeface="Poppins"/>
                <a:sym typeface="Poppins"/>
              </a:defRPr>
            </a:lvl3pPr>
            <a:lvl4pPr lvl="3" rtl="0">
              <a:spcBef>
                <a:spcPts val="0"/>
              </a:spcBef>
              <a:spcAft>
                <a:spcPts val="0"/>
              </a:spcAft>
              <a:buSzPts val="1800"/>
              <a:buFont typeface="Poppins"/>
              <a:buNone/>
              <a:defRPr sz="2400">
                <a:latin typeface="Poppins"/>
                <a:ea typeface="Poppins"/>
                <a:cs typeface="Poppins"/>
                <a:sym typeface="Poppins"/>
              </a:defRPr>
            </a:lvl4pPr>
            <a:lvl5pPr lvl="4" rtl="0">
              <a:spcBef>
                <a:spcPts val="0"/>
              </a:spcBef>
              <a:spcAft>
                <a:spcPts val="0"/>
              </a:spcAft>
              <a:buSzPts val="1800"/>
              <a:buFont typeface="Poppins"/>
              <a:buNone/>
              <a:defRPr sz="2400">
                <a:latin typeface="Poppins"/>
                <a:ea typeface="Poppins"/>
                <a:cs typeface="Poppins"/>
                <a:sym typeface="Poppins"/>
              </a:defRPr>
            </a:lvl5pPr>
            <a:lvl6pPr lvl="5" rtl="0">
              <a:spcBef>
                <a:spcPts val="0"/>
              </a:spcBef>
              <a:spcAft>
                <a:spcPts val="0"/>
              </a:spcAft>
              <a:buSzPts val="1800"/>
              <a:buFont typeface="Poppins"/>
              <a:buNone/>
              <a:defRPr sz="2400">
                <a:latin typeface="Poppins"/>
                <a:ea typeface="Poppins"/>
                <a:cs typeface="Poppins"/>
                <a:sym typeface="Poppins"/>
              </a:defRPr>
            </a:lvl6pPr>
            <a:lvl7pPr lvl="6" rtl="0">
              <a:spcBef>
                <a:spcPts val="0"/>
              </a:spcBef>
              <a:spcAft>
                <a:spcPts val="0"/>
              </a:spcAft>
              <a:buSzPts val="1800"/>
              <a:buFont typeface="Poppins"/>
              <a:buNone/>
              <a:defRPr sz="2400">
                <a:latin typeface="Poppins"/>
                <a:ea typeface="Poppins"/>
                <a:cs typeface="Poppins"/>
                <a:sym typeface="Poppins"/>
              </a:defRPr>
            </a:lvl7pPr>
            <a:lvl8pPr lvl="7" rtl="0">
              <a:spcBef>
                <a:spcPts val="0"/>
              </a:spcBef>
              <a:spcAft>
                <a:spcPts val="0"/>
              </a:spcAft>
              <a:buSzPts val="1800"/>
              <a:buFont typeface="Poppins"/>
              <a:buNone/>
              <a:defRPr sz="2400">
                <a:latin typeface="Poppins"/>
                <a:ea typeface="Poppins"/>
                <a:cs typeface="Poppins"/>
                <a:sym typeface="Poppins"/>
              </a:defRPr>
            </a:lvl8pPr>
            <a:lvl9pPr lvl="8" rtl="0">
              <a:spcBef>
                <a:spcPts val="0"/>
              </a:spcBef>
              <a:spcAft>
                <a:spcPts val="0"/>
              </a:spcAft>
              <a:buSzPts val="1800"/>
              <a:buFont typeface="Poppins"/>
              <a:buNone/>
              <a:defRPr sz="2400">
                <a:latin typeface="Poppins"/>
                <a:ea typeface="Poppins"/>
                <a:cs typeface="Poppins"/>
                <a:sym typeface="Poppins"/>
              </a:defRPr>
            </a:lvl9pPr>
          </a:lstStyle>
          <a:p>
            <a:endParaRPr/>
          </a:p>
        </p:txBody>
      </p:sp>
      <p:sp>
        <p:nvSpPr>
          <p:cNvPr id="385" name="Google Shape;385;p13"/>
          <p:cNvSpPr txBox="1">
            <a:spLocks noGrp="1"/>
          </p:cNvSpPr>
          <p:nvPr>
            <p:ph type="subTitle" idx="7"/>
          </p:nvPr>
        </p:nvSpPr>
        <p:spPr>
          <a:xfrm>
            <a:off x="8266635" y="2326500"/>
            <a:ext cx="2966800" cy="8324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867"/>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386" name="Google Shape;386;p13"/>
          <p:cNvSpPr txBox="1">
            <a:spLocks noGrp="1"/>
          </p:cNvSpPr>
          <p:nvPr>
            <p:ph type="title" idx="8" hasCustomPrompt="1"/>
          </p:nvPr>
        </p:nvSpPr>
        <p:spPr>
          <a:xfrm>
            <a:off x="7305035" y="1868100"/>
            <a:ext cx="961600" cy="12888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dk2"/>
              </a:buClr>
              <a:buSzPts val="2800"/>
              <a:buNone/>
              <a:defRPr b="1">
                <a:solidFill>
                  <a:schemeClr val="accent2"/>
                </a:solidFill>
              </a:defRPr>
            </a:lvl1pPr>
            <a:lvl2pPr lvl="1" algn="r" rtl="0">
              <a:spcBef>
                <a:spcPts val="0"/>
              </a:spcBef>
              <a:spcAft>
                <a:spcPts val="0"/>
              </a:spcAft>
              <a:buClr>
                <a:schemeClr val="dk2"/>
              </a:buClr>
              <a:buSzPts val="3600"/>
              <a:buFont typeface="Poppins"/>
              <a:buNone/>
              <a:defRPr sz="4800" b="1">
                <a:solidFill>
                  <a:schemeClr val="dk2"/>
                </a:solidFill>
                <a:latin typeface="Poppins"/>
                <a:ea typeface="Poppins"/>
                <a:cs typeface="Poppins"/>
                <a:sym typeface="Poppins"/>
              </a:defRPr>
            </a:lvl2pPr>
            <a:lvl3pPr lvl="2" algn="r" rtl="0">
              <a:spcBef>
                <a:spcPts val="0"/>
              </a:spcBef>
              <a:spcAft>
                <a:spcPts val="0"/>
              </a:spcAft>
              <a:buClr>
                <a:schemeClr val="dk2"/>
              </a:buClr>
              <a:buSzPts val="3600"/>
              <a:buFont typeface="Poppins"/>
              <a:buNone/>
              <a:defRPr sz="4800" b="1">
                <a:solidFill>
                  <a:schemeClr val="dk2"/>
                </a:solidFill>
                <a:latin typeface="Poppins"/>
                <a:ea typeface="Poppins"/>
                <a:cs typeface="Poppins"/>
                <a:sym typeface="Poppins"/>
              </a:defRPr>
            </a:lvl3pPr>
            <a:lvl4pPr lvl="3" algn="r" rtl="0">
              <a:spcBef>
                <a:spcPts val="0"/>
              </a:spcBef>
              <a:spcAft>
                <a:spcPts val="0"/>
              </a:spcAft>
              <a:buClr>
                <a:schemeClr val="dk2"/>
              </a:buClr>
              <a:buSzPts val="3600"/>
              <a:buFont typeface="Poppins"/>
              <a:buNone/>
              <a:defRPr sz="4800" b="1">
                <a:solidFill>
                  <a:schemeClr val="dk2"/>
                </a:solidFill>
                <a:latin typeface="Poppins"/>
                <a:ea typeface="Poppins"/>
                <a:cs typeface="Poppins"/>
                <a:sym typeface="Poppins"/>
              </a:defRPr>
            </a:lvl4pPr>
            <a:lvl5pPr lvl="4" algn="r" rtl="0">
              <a:spcBef>
                <a:spcPts val="0"/>
              </a:spcBef>
              <a:spcAft>
                <a:spcPts val="0"/>
              </a:spcAft>
              <a:buClr>
                <a:schemeClr val="dk2"/>
              </a:buClr>
              <a:buSzPts val="3600"/>
              <a:buFont typeface="Poppins"/>
              <a:buNone/>
              <a:defRPr sz="4800" b="1">
                <a:solidFill>
                  <a:schemeClr val="dk2"/>
                </a:solidFill>
                <a:latin typeface="Poppins"/>
                <a:ea typeface="Poppins"/>
                <a:cs typeface="Poppins"/>
                <a:sym typeface="Poppins"/>
              </a:defRPr>
            </a:lvl5pPr>
            <a:lvl6pPr lvl="5" algn="r" rtl="0">
              <a:spcBef>
                <a:spcPts val="0"/>
              </a:spcBef>
              <a:spcAft>
                <a:spcPts val="0"/>
              </a:spcAft>
              <a:buClr>
                <a:schemeClr val="dk2"/>
              </a:buClr>
              <a:buSzPts val="3600"/>
              <a:buFont typeface="Poppins"/>
              <a:buNone/>
              <a:defRPr sz="4800" b="1">
                <a:solidFill>
                  <a:schemeClr val="dk2"/>
                </a:solidFill>
                <a:latin typeface="Poppins"/>
                <a:ea typeface="Poppins"/>
                <a:cs typeface="Poppins"/>
                <a:sym typeface="Poppins"/>
              </a:defRPr>
            </a:lvl6pPr>
            <a:lvl7pPr lvl="6" algn="r" rtl="0">
              <a:spcBef>
                <a:spcPts val="0"/>
              </a:spcBef>
              <a:spcAft>
                <a:spcPts val="0"/>
              </a:spcAft>
              <a:buClr>
                <a:schemeClr val="dk2"/>
              </a:buClr>
              <a:buSzPts val="3600"/>
              <a:buFont typeface="Poppins"/>
              <a:buNone/>
              <a:defRPr sz="4800" b="1">
                <a:solidFill>
                  <a:schemeClr val="dk2"/>
                </a:solidFill>
                <a:latin typeface="Poppins"/>
                <a:ea typeface="Poppins"/>
                <a:cs typeface="Poppins"/>
                <a:sym typeface="Poppins"/>
              </a:defRPr>
            </a:lvl7pPr>
            <a:lvl8pPr lvl="7" algn="r" rtl="0">
              <a:spcBef>
                <a:spcPts val="0"/>
              </a:spcBef>
              <a:spcAft>
                <a:spcPts val="0"/>
              </a:spcAft>
              <a:buClr>
                <a:schemeClr val="dk2"/>
              </a:buClr>
              <a:buSzPts val="3600"/>
              <a:buFont typeface="Poppins"/>
              <a:buNone/>
              <a:defRPr sz="4800" b="1">
                <a:solidFill>
                  <a:schemeClr val="dk2"/>
                </a:solidFill>
                <a:latin typeface="Poppins"/>
                <a:ea typeface="Poppins"/>
                <a:cs typeface="Poppins"/>
                <a:sym typeface="Poppins"/>
              </a:defRPr>
            </a:lvl8pPr>
            <a:lvl9pPr lvl="8" algn="r" rtl="0">
              <a:spcBef>
                <a:spcPts val="0"/>
              </a:spcBef>
              <a:spcAft>
                <a:spcPts val="0"/>
              </a:spcAft>
              <a:buClr>
                <a:schemeClr val="dk2"/>
              </a:buClr>
              <a:buSzPts val="3600"/>
              <a:buFont typeface="Poppins"/>
              <a:buNone/>
              <a:defRPr sz="4800" b="1">
                <a:solidFill>
                  <a:schemeClr val="dk2"/>
                </a:solidFill>
                <a:latin typeface="Poppins"/>
                <a:ea typeface="Poppins"/>
                <a:cs typeface="Poppins"/>
                <a:sym typeface="Poppins"/>
              </a:defRPr>
            </a:lvl9pPr>
          </a:lstStyle>
          <a:p>
            <a:r>
              <a:t>xx%</a:t>
            </a:r>
          </a:p>
        </p:txBody>
      </p:sp>
      <p:sp>
        <p:nvSpPr>
          <p:cNvPr id="387" name="Google Shape;387;p13"/>
          <p:cNvSpPr txBox="1">
            <a:spLocks noGrp="1"/>
          </p:cNvSpPr>
          <p:nvPr>
            <p:ph type="subTitle" idx="9"/>
          </p:nvPr>
        </p:nvSpPr>
        <p:spPr>
          <a:xfrm>
            <a:off x="8268304" y="3469167"/>
            <a:ext cx="2939200" cy="543600"/>
          </a:xfrm>
          <a:prstGeom prst="rect">
            <a:avLst/>
          </a:prstGeom>
        </p:spPr>
        <p:txBody>
          <a:bodyPr spcFirstLastPara="1" wrap="square" lIns="91425" tIns="91425" rIns="91425" bIns="91425" anchor="ctr" anchorCtr="0">
            <a:noAutofit/>
          </a:bodyPr>
          <a:lstStyle>
            <a:lvl1pPr lvl="0" rtl="0">
              <a:spcBef>
                <a:spcPts val="0"/>
              </a:spcBef>
              <a:spcAft>
                <a:spcPts val="0"/>
              </a:spcAft>
              <a:buSzPts val="1800"/>
              <a:buFont typeface="Poppins"/>
              <a:buNone/>
              <a:defRPr sz="2667">
                <a:latin typeface="Poppins"/>
                <a:ea typeface="Poppins"/>
                <a:cs typeface="Poppins"/>
                <a:sym typeface="Poppins"/>
              </a:defRPr>
            </a:lvl1pPr>
            <a:lvl2pPr lvl="1" rtl="0">
              <a:spcBef>
                <a:spcPts val="0"/>
              </a:spcBef>
              <a:spcAft>
                <a:spcPts val="0"/>
              </a:spcAft>
              <a:buSzPts val="1800"/>
              <a:buFont typeface="Poppins"/>
              <a:buNone/>
              <a:defRPr sz="2400">
                <a:latin typeface="Poppins"/>
                <a:ea typeface="Poppins"/>
                <a:cs typeface="Poppins"/>
                <a:sym typeface="Poppins"/>
              </a:defRPr>
            </a:lvl2pPr>
            <a:lvl3pPr lvl="2" rtl="0">
              <a:spcBef>
                <a:spcPts val="0"/>
              </a:spcBef>
              <a:spcAft>
                <a:spcPts val="0"/>
              </a:spcAft>
              <a:buSzPts val="1800"/>
              <a:buFont typeface="Poppins"/>
              <a:buNone/>
              <a:defRPr sz="2400">
                <a:latin typeface="Poppins"/>
                <a:ea typeface="Poppins"/>
                <a:cs typeface="Poppins"/>
                <a:sym typeface="Poppins"/>
              </a:defRPr>
            </a:lvl3pPr>
            <a:lvl4pPr lvl="3" rtl="0">
              <a:spcBef>
                <a:spcPts val="0"/>
              </a:spcBef>
              <a:spcAft>
                <a:spcPts val="0"/>
              </a:spcAft>
              <a:buSzPts val="1800"/>
              <a:buFont typeface="Poppins"/>
              <a:buNone/>
              <a:defRPr sz="2400">
                <a:latin typeface="Poppins"/>
                <a:ea typeface="Poppins"/>
                <a:cs typeface="Poppins"/>
                <a:sym typeface="Poppins"/>
              </a:defRPr>
            </a:lvl4pPr>
            <a:lvl5pPr lvl="4" rtl="0">
              <a:spcBef>
                <a:spcPts val="0"/>
              </a:spcBef>
              <a:spcAft>
                <a:spcPts val="0"/>
              </a:spcAft>
              <a:buSzPts val="1800"/>
              <a:buFont typeface="Poppins"/>
              <a:buNone/>
              <a:defRPr sz="2400">
                <a:latin typeface="Poppins"/>
                <a:ea typeface="Poppins"/>
                <a:cs typeface="Poppins"/>
                <a:sym typeface="Poppins"/>
              </a:defRPr>
            </a:lvl5pPr>
            <a:lvl6pPr lvl="5" rtl="0">
              <a:spcBef>
                <a:spcPts val="0"/>
              </a:spcBef>
              <a:spcAft>
                <a:spcPts val="0"/>
              </a:spcAft>
              <a:buSzPts val="1800"/>
              <a:buFont typeface="Poppins"/>
              <a:buNone/>
              <a:defRPr sz="2400">
                <a:latin typeface="Poppins"/>
                <a:ea typeface="Poppins"/>
                <a:cs typeface="Poppins"/>
                <a:sym typeface="Poppins"/>
              </a:defRPr>
            </a:lvl6pPr>
            <a:lvl7pPr lvl="6" rtl="0">
              <a:spcBef>
                <a:spcPts val="0"/>
              </a:spcBef>
              <a:spcAft>
                <a:spcPts val="0"/>
              </a:spcAft>
              <a:buSzPts val="1800"/>
              <a:buFont typeface="Poppins"/>
              <a:buNone/>
              <a:defRPr sz="2400">
                <a:latin typeface="Poppins"/>
                <a:ea typeface="Poppins"/>
                <a:cs typeface="Poppins"/>
                <a:sym typeface="Poppins"/>
              </a:defRPr>
            </a:lvl7pPr>
            <a:lvl8pPr lvl="7" rtl="0">
              <a:spcBef>
                <a:spcPts val="0"/>
              </a:spcBef>
              <a:spcAft>
                <a:spcPts val="0"/>
              </a:spcAft>
              <a:buSzPts val="1800"/>
              <a:buFont typeface="Poppins"/>
              <a:buNone/>
              <a:defRPr sz="2400">
                <a:latin typeface="Poppins"/>
                <a:ea typeface="Poppins"/>
                <a:cs typeface="Poppins"/>
                <a:sym typeface="Poppins"/>
              </a:defRPr>
            </a:lvl8pPr>
            <a:lvl9pPr lvl="8" rtl="0">
              <a:spcBef>
                <a:spcPts val="0"/>
              </a:spcBef>
              <a:spcAft>
                <a:spcPts val="0"/>
              </a:spcAft>
              <a:buSzPts val="1800"/>
              <a:buFont typeface="Poppins"/>
              <a:buNone/>
              <a:defRPr sz="2400">
                <a:latin typeface="Poppins"/>
                <a:ea typeface="Poppins"/>
                <a:cs typeface="Poppins"/>
                <a:sym typeface="Poppins"/>
              </a:defRPr>
            </a:lvl9pPr>
          </a:lstStyle>
          <a:p>
            <a:endParaRPr/>
          </a:p>
        </p:txBody>
      </p:sp>
      <p:sp>
        <p:nvSpPr>
          <p:cNvPr id="388" name="Google Shape;388;p13"/>
          <p:cNvSpPr txBox="1">
            <a:spLocks noGrp="1"/>
          </p:cNvSpPr>
          <p:nvPr>
            <p:ph type="subTitle" idx="13"/>
          </p:nvPr>
        </p:nvSpPr>
        <p:spPr>
          <a:xfrm>
            <a:off x="8268368" y="3923332"/>
            <a:ext cx="2952800" cy="8324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867"/>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389" name="Google Shape;389;p13"/>
          <p:cNvSpPr txBox="1">
            <a:spLocks noGrp="1"/>
          </p:cNvSpPr>
          <p:nvPr>
            <p:ph type="title" idx="14" hasCustomPrompt="1"/>
          </p:nvPr>
        </p:nvSpPr>
        <p:spPr>
          <a:xfrm>
            <a:off x="7305035" y="3469167"/>
            <a:ext cx="961600" cy="12888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dk2"/>
              </a:buClr>
              <a:buSzPts val="2800"/>
              <a:buNone/>
              <a:defRPr b="1">
                <a:solidFill>
                  <a:schemeClr val="accent2"/>
                </a:solidFill>
              </a:defRPr>
            </a:lvl1pPr>
            <a:lvl2pPr lvl="1" algn="r" rtl="0">
              <a:spcBef>
                <a:spcPts val="0"/>
              </a:spcBef>
              <a:spcAft>
                <a:spcPts val="0"/>
              </a:spcAft>
              <a:buClr>
                <a:schemeClr val="dk2"/>
              </a:buClr>
              <a:buSzPts val="3600"/>
              <a:buFont typeface="Poppins"/>
              <a:buNone/>
              <a:defRPr sz="4800" b="1">
                <a:solidFill>
                  <a:schemeClr val="dk2"/>
                </a:solidFill>
                <a:latin typeface="Poppins"/>
                <a:ea typeface="Poppins"/>
                <a:cs typeface="Poppins"/>
                <a:sym typeface="Poppins"/>
              </a:defRPr>
            </a:lvl2pPr>
            <a:lvl3pPr lvl="2" algn="r" rtl="0">
              <a:spcBef>
                <a:spcPts val="0"/>
              </a:spcBef>
              <a:spcAft>
                <a:spcPts val="0"/>
              </a:spcAft>
              <a:buClr>
                <a:schemeClr val="dk2"/>
              </a:buClr>
              <a:buSzPts val="3600"/>
              <a:buFont typeface="Poppins"/>
              <a:buNone/>
              <a:defRPr sz="4800" b="1">
                <a:solidFill>
                  <a:schemeClr val="dk2"/>
                </a:solidFill>
                <a:latin typeface="Poppins"/>
                <a:ea typeface="Poppins"/>
                <a:cs typeface="Poppins"/>
                <a:sym typeface="Poppins"/>
              </a:defRPr>
            </a:lvl3pPr>
            <a:lvl4pPr lvl="3" algn="r" rtl="0">
              <a:spcBef>
                <a:spcPts val="0"/>
              </a:spcBef>
              <a:spcAft>
                <a:spcPts val="0"/>
              </a:spcAft>
              <a:buClr>
                <a:schemeClr val="dk2"/>
              </a:buClr>
              <a:buSzPts val="3600"/>
              <a:buFont typeface="Poppins"/>
              <a:buNone/>
              <a:defRPr sz="4800" b="1">
                <a:solidFill>
                  <a:schemeClr val="dk2"/>
                </a:solidFill>
                <a:latin typeface="Poppins"/>
                <a:ea typeface="Poppins"/>
                <a:cs typeface="Poppins"/>
                <a:sym typeface="Poppins"/>
              </a:defRPr>
            </a:lvl4pPr>
            <a:lvl5pPr lvl="4" algn="r" rtl="0">
              <a:spcBef>
                <a:spcPts val="0"/>
              </a:spcBef>
              <a:spcAft>
                <a:spcPts val="0"/>
              </a:spcAft>
              <a:buClr>
                <a:schemeClr val="dk2"/>
              </a:buClr>
              <a:buSzPts val="3600"/>
              <a:buFont typeface="Poppins"/>
              <a:buNone/>
              <a:defRPr sz="4800" b="1">
                <a:solidFill>
                  <a:schemeClr val="dk2"/>
                </a:solidFill>
                <a:latin typeface="Poppins"/>
                <a:ea typeface="Poppins"/>
                <a:cs typeface="Poppins"/>
                <a:sym typeface="Poppins"/>
              </a:defRPr>
            </a:lvl5pPr>
            <a:lvl6pPr lvl="5" algn="r" rtl="0">
              <a:spcBef>
                <a:spcPts val="0"/>
              </a:spcBef>
              <a:spcAft>
                <a:spcPts val="0"/>
              </a:spcAft>
              <a:buClr>
                <a:schemeClr val="dk2"/>
              </a:buClr>
              <a:buSzPts val="3600"/>
              <a:buFont typeface="Poppins"/>
              <a:buNone/>
              <a:defRPr sz="4800" b="1">
                <a:solidFill>
                  <a:schemeClr val="dk2"/>
                </a:solidFill>
                <a:latin typeface="Poppins"/>
                <a:ea typeface="Poppins"/>
                <a:cs typeface="Poppins"/>
                <a:sym typeface="Poppins"/>
              </a:defRPr>
            </a:lvl6pPr>
            <a:lvl7pPr lvl="6" algn="r" rtl="0">
              <a:spcBef>
                <a:spcPts val="0"/>
              </a:spcBef>
              <a:spcAft>
                <a:spcPts val="0"/>
              </a:spcAft>
              <a:buClr>
                <a:schemeClr val="dk2"/>
              </a:buClr>
              <a:buSzPts val="3600"/>
              <a:buFont typeface="Poppins"/>
              <a:buNone/>
              <a:defRPr sz="4800" b="1">
                <a:solidFill>
                  <a:schemeClr val="dk2"/>
                </a:solidFill>
                <a:latin typeface="Poppins"/>
                <a:ea typeface="Poppins"/>
                <a:cs typeface="Poppins"/>
                <a:sym typeface="Poppins"/>
              </a:defRPr>
            </a:lvl7pPr>
            <a:lvl8pPr lvl="7" algn="r" rtl="0">
              <a:spcBef>
                <a:spcPts val="0"/>
              </a:spcBef>
              <a:spcAft>
                <a:spcPts val="0"/>
              </a:spcAft>
              <a:buClr>
                <a:schemeClr val="dk2"/>
              </a:buClr>
              <a:buSzPts val="3600"/>
              <a:buFont typeface="Poppins"/>
              <a:buNone/>
              <a:defRPr sz="4800" b="1">
                <a:solidFill>
                  <a:schemeClr val="dk2"/>
                </a:solidFill>
                <a:latin typeface="Poppins"/>
                <a:ea typeface="Poppins"/>
                <a:cs typeface="Poppins"/>
                <a:sym typeface="Poppins"/>
              </a:defRPr>
            </a:lvl8pPr>
            <a:lvl9pPr lvl="8" algn="r" rtl="0">
              <a:spcBef>
                <a:spcPts val="0"/>
              </a:spcBef>
              <a:spcAft>
                <a:spcPts val="0"/>
              </a:spcAft>
              <a:buClr>
                <a:schemeClr val="dk2"/>
              </a:buClr>
              <a:buSzPts val="3600"/>
              <a:buFont typeface="Poppins"/>
              <a:buNone/>
              <a:defRPr sz="4800" b="1">
                <a:solidFill>
                  <a:schemeClr val="dk2"/>
                </a:solidFill>
                <a:latin typeface="Poppins"/>
                <a:ea typeface="Poppins"/>
                <a:cs typeface="Poppins"/>
                <a:sym typeface="Poppins"/>
              </a:defRPr>
            </a:lvl9pPr>
          </a:lstStyle>
          <a:p>
            <a:r>
              <a:t>xx%</a:t>
            </a:r>
          </a:p>
        </p:txBody>
      </p:sp>
      <p:sp>
        <p:nvSpPr>
          <p:cNvPr id="390" name="Google Shape;390;p13"/>
          <p:cNvSpPr txBox="1">
            <a:spLocks noGrp="1"/>
          </p:cNvSpPr>
          <p:nvPr>
            <p:ph type="title" idx="15"/>
          </p:nvPr>
        </p:nvSpPr>
        <p:spPr>
          <a:xfrm>
            <a:off x="3067500" y="720000"/>
            <a:ext cx="8164400" cy="763600"/>
          </a:xfrm>
          <a:prstGeom prst="rect">
            <a:avLst/>
          </a:prstGeom>
        </p:spPr>
        <p:txBody>
          <a:bodyPr spcFirstLastPara="1" wrap="square" lIns="91425" tIns="91425" rIns="91425" bIns="91425" anchor="ctr"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grpSp>
        <p:nvGrpSpPr>
          <p:cNvPr id="391" name="Google Shape;391;p13"/>
          <p:cNvGrpSpPr/>
          <p:nvPr/>
        </p:nvGrpSpPr>
        <p:grpSpPr>
          <a:xfrm>
            <a:off x="-1322682" y="-182699"/>
            <a:ext cx="4462100" cy="6413500"/>
            <a:chOff x="-798375" y="146950"/>
            <a:chExt cx="3346575" cy="4810125"/>
          </a:xfrm>
        </p:grpSpPr>
        <p:sp>
          <p:nvSpPr>
            <p:cNvPr id="392" name="Google Shape;392;p13"/>
            <p:cNvSpPr/>
            <p:nvPr/>
          </p:nvSpPr>
          <p:spPr>
            <a:xfrm>
              <a:off x="-798375" y="357450"/>
              <a:ext cx="3042625" cy="3523625"/>
            </a:xfrm>
            <a:custGeom>
              <a:avLst/>
              <a:gdLst/>
              <a:ahLst/>
              <a:cxnLst/>
              <a:rect l="l" t="t" r="r" b="b"/>
              <a:pathLst>
                <a:path w="121705" h="140945" extrusionOk="0">
                  <a:moveTo>
                    <a:pt x="119151" y="0"/>
                  </a:moveTo>
                  <a:cubicBezTo>
                    <a:pt x="71947" y="38147"/>
                    <a:pt x="31399" y="84743"/>
                    <a:pt x="0" y="136993"/>
                  </a:cubicBezTo>
                  <a:lnTo>
                    <a:pt x="6718" y="140944"/>
                  </a:lnTo>
                  <a:cubicBezTo>
                    <a:pt x="36566" y="88846"/>
                    <a:pt x="75655" y="41916"/>
                    <a:pt x="121705" y="3070"/>
                  </a:cubicBezTo>
                  <a:lnTo>
                    <a:pt x="119151" y="0"/>
                  </a:ln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93" name="Google Shape;393;p13"/>
            <p:cNvSpPr/>
            <p:nvPr/>
          </p:nvSpPr>
          <p:spPr>
            <a:xfrm>
              <a:off x="526875" y="1282225"/>
              <a:ext cx="205200" cy="341975"/>
            </a:xfrm>
            <a:custGeom>
              <a:avLst/>
              <a:gdLst/>
              <a:ahLst/>
              <a:cxnLst/>
              <a:rect l="l" t="t" r="r" b="b"/>
              <a:pathLst>
                <a:path w="8208" h="13679" extrusionOk="0">
                  <a:moveTo>
                    <a:pt x="0" y="0"/>
                  </a:moveTo>
                  <a:lnTo>
                    <a:pt x="0" y="0"/>
                  </a:lnTo>
                  <a:cubicBezTo>
                    <a:pt x="943" y="8876"/>
                    <a:pt x="8207" y="13678"/>
                    <a:pt x="8207" y="13678"/>
                  </a:cubicBezTo>
                  <a:cubicBezTo>
                    <a:pt x="4803" y="6140"/>
                    <a:pt x="0" y="1"/>
                    <a:pt x="0"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94" name="Google Shape;394;p13"/>
            <p:cNvSpPr/>
            <p:nvPr/>
          </p:nvSpPr>
          <p:spPr>
            <a:xfrm>
              <a:off x="696325" y="1064900"/>
              <a:ext cx="202925" cy="477225"/>
            </a:xfrm>
            <a:custGeom>
              <a:avLst/>
              <a:gdLst/>
              <a:ahLst/>
              <a:cxnLst/>
              <a:rect l="l" t="t" r="r" b="b"/>
              <a:pathLst>
                <a:path w="8117" h="19089" extrusionOk="0">
                  <a:moveTo>
                    <a:pt x="8116" y="0"/>
                  </a:moveTo>
                  <a:cubicBezTo>
                    <a:pt x="1" y="8025"/>
                    <a:pt x="973" y="19089"/>
                    <a:pt x="973" y="19089"/>
                  </a:cubicBezTo>
                  <a:cubicBezTo>
                    <a:pt x="5776" y="9697"/>
                    <a:pt x="8116" y="31"/>
                    <a:pt x="8116"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95" name="Google Shape;395;p13"/>
            <p:cNvSpPr/>
            <p:nvPr/>
          </p:nvSpPr>
          <p:spPr>
            <a:xfrm>
              <a:off x="466075" y="1572500"/>
              <a:ext cx="114775" cy="427850"/>
            </a:xfrm>
            <a:custGeom>
              <a:avLst/>
              <a:gdLst/>
              <a:ahLst/>
              <a:cxnLst/>
              <a:rect l="l" t="t" r="r" b="b"/>
              <a:pathLst>
                <a:path w="4591" h="17114" extrusionOk="0">
                  <a:moveTo>
                    <a:pt x="3496" y="1"/>
                  </a:moveTo>
                  <a:lnTo>
                    <a:pt x="3496" y="1"/>
                  </a:lnTo>
                  <a:cubicBezTo>
                    <a:pt x="1" y="9423"/>
                    <a:pt x="2128" y="17113"/>
                    <a:pt x="2128" y="17113"/>
                  </a:cubicBezTo>
                  <a:cubicBezTo>
                    <a:pt x="4590" y="9393"/>
                    <a:pt x="3527" y="1"/>
                    <a:pt x="3496"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96" name="Google Shape;396;p13"/>
            <p:cNvSpPr/>
            <p:nvPr/>
          </p:nvSpPr>
          <p:spPr>
            <a:xfrm>
              <a:off x="716850" y="1245000"/>
              <a:ext cx="260675" cy="296375"/>
            </a:xfrm>
            <a:custGeom>
              <a:avLst/>
              <a:gdLst/>
              <a:ahLst/>
              <a:cxnLst/>
              <a:rect l="l" t="t" r="r" b="b"/>
              <a:pathLst>
                <a:path w="10427" h="11855" extrusionOk="0">
                  <a:moveTo>
                    <a:pt x="10365" y="0"/>
                  </a:moveTo>
                  <a:lnTo>
                    <a:pt x="10365" y="0"/>
                  </a:lnTo>
                  <a:cubicBezTo>
                    <a:pt x="2614" y="5046"/>
                    <a:pt x="0" y="11854"/>
                    <a:pt x="0" y="11854"/>
                  </a:cubicBezTo>
                  <a:cubicBezTo>
                    <a:pt x="6049" y="7477"/>
                    <a:pt x="10426" y="0"/>
                    <a:pt x="10365"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97" name="Google Shape;397;p13"/>
            <p:cNvSpPr/>
            <p:nvPr/>
          </p:nvSpPr>
          <p:spPr>
            <a:xfrm>
              <a:off x="1866550" y="770650"/>
              <a:ext cx="681650" cy="194725"/>
            </a:xfrm>
            <a:custGeom>
              <a:avLst/>
              <a:gdLst/>
              <a:ahLst/>
              <a:cxnLst/>
              <a:rect l="l" t="t" r="r" b="b"/>
              <a:pathLst>
                <a:path w="27266" h="7789" extrusionOk="0">
                  <a:moveTo>
                    <a:pt x="21895" y="0"/>
                  </a:moveTo>
                  <a:cubicBezTo>
                    <a:pt x="9088" y="0"/>
                    <a:pt x="1" y="7789"/>
                    <a:pt x="1" y="7789"/>
                  </a:cubicBezTo>
                  <a:cubicBezTo>
                    <a:pt x="14469" y="5661"/>
                    <a:pt x="27266" y="463"/>
                    <a:pt x="27266" y="463"/>
                  </a:cubicBezTo>
                  <a:cubicBezTo>
                    <a:pt x="25417" y="142"/>
                    <a:pt x="23622" y="0"/>
                    <a:pt x="21895"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98" name="Google Shape;398;p13"/>
            <p:cNvSpPr/>
            <p:nvPr/>
          </p:nvSpPr>
          <p:spPr>
            <a:xfrm>
              <a:off x="1536000" y="1066425"/>
              <a:ext cx="288800" cy="164900"/>
            </a:xfrm>
            <a:custGeom>
              <a:avLst/>
              <a:gdLst/>
              <a:ahLst/>
              <a:cxnLst/>
              <a:rect l="l" t="t" r="r" b="b"/>
              <a:pathLst>
                <a:path w="11552" h="6596" extrusionOk="0">
                  <a:moveTo>
                    <a:pt x="1" y="0"/>
                  </a:moveTo>
                  <a:lnTo>
                    <a:pt x="1" y="0"/>
                  </a:lnTo>
                  <a:cubicBezTo>
                    <a:pt x="4591" y="4256"/>
                    <a:pt x="11551" y="6596"/>
                    <a:pt x="11551" y="6596"/>
                  </a:cubicBezTo>
                  <a:cubicBezTo>
                    <a:pt x="6080" y="1034"/>
                    <a:pt x="1" y="0"/>
                    <a:pt x="1"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99" name="Google Shape;399;p13"/>
            <p:cNvSpPr/>
            <p:nvPr/>
          </p:nvSpPr>
          <p:spPr>
            <a:xfrm>
              <a:off x="1905325" y="969150"/>
              <a:ext cx="429350" cy="240900"/>
            </a:xfrm>
            <a:custGeom>
              <a:avLst/>
              <a:gdLst/>
              <a:ahLst/>
              <a:cxnLst/>
              <a:rect l="l" t="t" r="r" b="b"/>
              <a:pathLst>
                <a:path w="17174" h="9636" extrusionOk="0">
                  <a:moveTo>
                    <a:pt x="0" y="0"/>
                  </a:moveTo>
                  <a:cubicBezTo>
                    <a:pt x="7478" y="5593"/>
                    <a:pt x="17174" y="9636"/>
                    <a:pt x="17174" y="9636"/>
                  </a:cubicBezTo>
                  <a:cubicBezTo>
                    <a:pt x="9423" y="1156"/>
                    <a:pt x="1" y="1"/>
                    <a:pt x="0"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00" name="Google Shape;400;p13"/>
            <p:cNvSpPr/>
            <p:nvPr/>
          </p:nvSpPr>
          <p:spPr>
            <a:xfrm>
              <a:off x="1481300" y="957750"/>
              <a:ext cx="848825" cy="130725"/>
            </a:xfrm>
            <a:custGeom>
              <a:avLst/>
              <a:gdLst/>
              <a:ahLst/>
              <a:cxnLst/>
              <a:rect l="l" t="t" r="r" b="b"/>
              <a:pathLst>
                <a:path w="33953" h="5229" extrusionOk="0">
                  <a:moveTo>
                    <a:pt x="15411" y="1"/>
                  </a:moveTo>
                  <a:lnTo>
                    <a:pt x="15350" y="61"/>
                  </a:lnTo>
                  <a:cubicBezTo>
                    <a:pt x="10396" y="2037"/>
                    <a:pt x="5228" y="3618"/>
                    <a:pt x="0" y="4833"/>
                  </a:cubicBezTo>
                  <a:lnTo>
                    <a:pt x="92" y="5229"/>
                  </a:lnTo>
                  <a:cubicBezTo>
                    <a:pt x="5289" y="4013"/>
                    <a:pt x="10456" y="2402"/>
                    <a:pt x="15441" y="426"/>
                  </a:cubicBezTo>
                  <a:lnTo>
                    <a:pt x="33861" y="4074"/>
                  </a:lnTo>
                  <a:lnTo>
                    <a:pt x="33952" y="3709"/>
                  </a:lnTo>
                  <a:lnTo>
                    <a:pt x="15411" y="1"/>
                  </a:ln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01" name="Google Shape;401;p13"/>
            <p:cNvSpPr/>
            <p:nvPr/>
          </p:nvSpPr>
          <p:spPr>
            <a:xfrm>
              <a:off x="503325" y="1219925"/>
              <a:ext cx="231775" cy="781950"/>
            </a:xfrm>
            <a:custGeom>
              <a:avLst/>
              <a:gdLst/>
              <a:ahLst/>
              <a:cxnLst/>
              <a:rect l="l" t="t" r="r" b="b"/>
              <a:pathLst>
                <a:path w="9271" h="31278" extrusionOk="0">
                  <a:moveTo>
                    <a:pt x="7599" y="0"/>
                  </a:moveTo>
                  <a:cubicBezTo>
                    <a:pt x="7781" y="5137"/>
                    <a:pt x="8055" y="10608"/>
                    <a:pt x="8876" y="15927"/>
                  </a:cubicBezTo>
                  <a:lnTo>
                    <a:pt x="0" y="31095"/>
                  </a:lnTo>
                  <a:lnTo>
                    <a:pt x="334" y="31277"/>
                  </a:lnTo>
                  <a:lnTo>
                    <a:pt x="9271" y="16049"/>
                  </a:lnTo>
                  <a:lnTo>
                    <a:pt x="9271" y="15958"/>
                  </a:lnTo>
                  <a:cubicBezTo>
                    <a:pt x="8420" y="10638"/>
                    <a:pt x="8116" y="5137"/>
                    <a:pt x="7964"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02" name="Google Shape;402;p13"/>
            <p:cNvSpPr/>
            <p:nvPr/>
          </p:nvSpPr>
          <p:spPr>
            <a:xfrm>
              <a:off x="1080825" y="508650"/>
              <a:ext cx="198375" cy="658100"/>
            </a:xfrm>
            <a:custGeom>
              <a:avLst/>
              <a:gdLst/>
              <a:ahLst/>
              <a:cxnLst/>
              <a:rect l="l" t="t" r="r" b="b"/>
              <a:pathLst>
                <a:path w="7935" h="26324" extrusionOk="0">
                  <a:moveTo>
                    <a:pt x="7934" y="1"/>
                  </a:moveTo>
                  <a:cubicBezTo>
                    <a:pt x="1" y="12585"/>
                    <a:pt x="4530" y="26323"/>
                    <a:pt x="4530" y="26323"/>
                  </a:cubicBezTo>
                  <a:cubicBezTo>
                    <a:pt x="7873" y="12949"/>
                    <a:pt x="7934" y="1"/>
                    <a:pt x="7934"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03" name="Google Shape;403;p13"/>
            <p:cNvSpPr/>
            <p:nvPr/>
          </p:nvSpPr>
          <p:spPr>
            <a:xfrm>
              <a:off x="1013975" y="725225"/>
              <a:ext cx="181625" cy="441525"/>
            </a:xfrm>
            <a:custGeom>
              <a:avLst/>
              <a:gdLst/>
              <a:ahLst/>
              <a:cxnLst/>
              <a:rect l="l" t="t" r="r" b="b"/>
              <a:pathLst>
                <a:path w="7265" h="17661" extrusionOk="0">
                  <a:moveTo>
                    <a:pt x="942" y="1"/>
                  </a:moveTo>
                  <a:lnTo>
                    <a:pt x="942" y="1"/>
                  </a:lnTo>
                  <a:cubicBezTo>
                    <a:pt x="0" y="10457"/>
                    <a:pt x="7265" y="17660"/>
                    <a:pt x="7265" y="17660"/>
                  </a:cubicBezTo>
                  <a:cubicBezTo>
                    <a:pt x="5076" y="8207"/>
                    <a:pt x="973" y="1"/>
                    <a:pt x="942"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04" name="Google Shape;404;p13"/>
            <p:cNvSpPr/>
            <p:nvPr/>
          </p:nvSpPr>
          <p:spPr>
            <a:xfrm>
              <a:off x="184925" y="3047400"/>
              <a:ext cx="739400" cy="241725"/>
            </a:xfrm>
            <a:custGeom>
              <a:avLst/>
              <a:gdLst/>
              <a:ahLst/>
              <a:cxnLst/>
              <a:rect l="l" t="t" r="r" b="b"/>
              <a:pathLst>
                <a:path w="29576" h="9669" extrusionOk="0">
                  <a:moveTo>
                    <a:pt x="25219" y="1"/>
                  </a:moveTo>
                  <a:cubicBezTo>
                    <a:pt x="10277" y="1"/>
                    <a:pt x="0" y="9668"/>
                    <a:pt x="0" y="9668"/>
                  </a:cubicBezTo>
                  <a:cubicBezTo>
                    <a:pt x="15717" y="6610"/>
                    <a:pt x="29472" y="293"/>
                    <a:pt x="29575" y="276"/>
                  </a:cubicBezTo>
                  <a:lnTo>
                    <a:pt x="29575" y="276"/>
                  </a:lnTo>
                  <a:cubicBezTo>
                    <a:pt x="29575" y="276"/>
                    <a:pt x="29575" y="276"/>
                    <a:pt x="29575" y="276"/>
                  </a:cubicBezTo>
                  <a:cubicBezTo>
                    <a:pt x="29575" y="276"/>
                    <a:pt x="29575" y="276"/>
                    <a:pt x="29575" y="276"/>
                  </a:cubicBezTo>
                  <a:cubicBezTo>
                    <a:pt x="29575" y="276"/>
                    <a:pt x="29575" y="276"/>
                    <a:pt x="29575" y="276"/>
                  </a:cubicBezTo>
                  <a:lnTo>
                    <a:pt x="29575" y="276"/>
                  </a:lnTo>
                  <a:cubicBezTo>
                    <a:pt x="28084" y="87"/>
                    <a:pt x="26631" y="1"/>
                    <a:pt x="25219"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05" name="Google Shape;405;p13"/>
            <p:cNvSpPr/>
            <p:nvPr/>
          </p:nvSpPr>
          <p:spPr>
            <a:xfrm>
              <a:off x="185675" y="2905350"/>
              <a:ext cx="390625" cy="384525"/>
            </a:xfrm>
            <a:custGeom>
              <a:avLst/>
              <a:gdLst/>
              <a:ahLst/>
              <a:cxnLst/>
              <a:rect l="l" t="t" r="r" b="b"/>
              <a:pathLst>
                <a:path w="15625" h="15381" extrusionOk="0">
                  <a:moveTo>
                    <a:pt x="15624" y="0"/>
                  </a:moveTo>
                  <a:lnTo>
                    <a:pt x="15624" y="0"/>
                  </a:lnTo>
                  <a:cubicBezTo>
                    <a:pt x="15624" y="0"/>
                    <a:pt x="15624" y="0"/>
                    <a:pt x="15624" y="1"/>
                  </a:cubicBezTo>
                  <a:lnTo>
                    <a:pt x="15624" y="1"/>
                  </a:lnTo>
                  <a:cubicBezTo>
                    <a:pt x="15624" y="0"/>
                    <a:pt x="15624" y="0"/>
                    <a:pt x="15624" y="0"/>
                  </a:cubicBezTo>
                  <a:close/>
                  <a:moveTo>
                    <a:pt x="15624" y="1"/>
                  </a:moveTo>
                  <a:cubicBezTo>
                    <a:pt x="4043" y="4134"/>
                    <a:pt x="1" y="15381"/>
                    <a:pt x="1" y="15381"/>
                  </a:cubicBezTo>
                  <a:cubicBezTo>
                    <a:pt x="8921" y="8402"/>
                    <a:pt x="15570" y="31"/>
                    <a:pt x="15624"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06" name="Google Shape;406;p13"/>
            <p:cNvSpPr/>
            <p:nvPr/>
          </p:nvSpPr>
          <p:spPr>
            <a:xfrm>
              <a:off x="1102875" y="1641650"/>
              <a:ext cx="511425" cy="163475"/>
            </a:xfrm>
            <a:custGeom>
              <a:avLst/>
              <a:gdLst/>
              <a:ahLst/>
              <a:cxnLst/>
              <a:rect l="l" t="t" r="r" b="b"/>
              <a:pathLst>
                <a:path w="20457" h="6539" extrusionOk="0">
                  <a:moveTo>
                    <a:pt x="0" y="1"/>
                  </a:moveTo>
                  <a:cubicBezTo>
                    <a:pt x="0" y="1"/>
                    <a:pt x="7065" y="6539"/>
                    <a:pt x="17259" y="6539"/>
                  </a:cubicBezTo>
                  <a:cubicBezTo>
                    <a:pt x="18294" y="6539"/>
                    <a:pt x="19361" y="6471"/>
                    <a:pt x="20457" y="6323"/>
                  </a:cubicBezTo>
                  <a:cubicBezTo>
                    <a:pt x="20457" y="6323"/>
                    <a:pt x="10882" y="2067"/>
                    <a:pt x="0"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07" name="Google Shape;407;p13"/>
            <p:cNvSpPr/>
            <p:nvPr/>
          </p:nvSpPr>
          <p:spPr>
            <a:xfrm>
              <a:off x="1213050" y="1245000"/>
              <a:ext cx="563875" cy="386800"/>
            </a:xfrm>
            <a:custGeom>
              <a:avLst/>
              <a:gdLst/>
              <a:ahLst/>
              <a:cxnLst/>
              <a:rect l="l" t="t" r="r" b="b"/>
              <a:pathLst>
                <a:path w="22555" h="15472" extrusionOk="0">
                  <a:moveTo>
                    <a:pt x="22554" y="0"/>
                  </a:moveTo>
                  <a:cubicBezTo>
                    <a:pt x="22554" y="0"/>
                    <a:pt x="10669" y="6140"/>
                    <a:pt x="1" y="15471"/>
                  </a:cubicBezTo>
                  <a:cubicBezTo>
                    <a:pt x="1" y="15471"/>
                    <a:pt x="14712" y="13192"/>
                    <a:pt x="22554"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08" name="Google Shape;408;p13"/>
            <p:cNvSpPr/>
            <p:nvPr/>
          </p:nvSpPr>
          <p:spPr>
            <a:xfrm>
              <a:off x="681125" y="1857450"/>
              <a:ext cx="545625" cy="182450"/>
            </a:xfrm>
            <a:custGeom>
              <a:avLst/>
              <a:gdLst/>
              <a:ahLst/>
              <a:cxnLst/>
              <a:rect l="l" t="t" r="r" b="b"/>
              <a:pathLst>
                <a:path w="21825" h="7298" extrusionOk="0">
                  <a:moveTo>
                    <a:pt x="21825" y="1"/>
                  </a:moveTo>
                  <a:cubicBezTo>
                    <a:pt x="21824" y="1"/>
                    <a:pt x="9271" y="1642"/>
                    <a:pt x="1" y="7296"/>
                  </a:cubicBezTo>
                  <a:cubicBezTo>
                    <a:pt x="1" y="7296"/>
                    <a:pt x="59" y="7298"/>
                    <a:pt x="172" y="7298"/>
                  </a:cubicBezTo>
                  <a:cubicBezTo>
                    <a:pt x="1584" y="7298"/>
                    <a:pt x="11496" y="7037"/>
                    <a:pt x="21825"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09" name="Google Shape;409;p13"/>
            <p:cNvSpPr/>
            <p:nvPr/>
          </p:nvSpPr>
          <p:spPr>
            <a:xfrm>
              <a:off x="715325" y="2050000"/>
              <a:ext cx="360975" cy="64975"/>
            </a:xfrm>
            <a:custGeom>
              <a:avLst/>
              <a:gdLst/>
              <a:ahLst/>
              <a:cxnLst/>
              <a:rect l="l" t="t" r="r" b="b"/>
              <a:pathLst>
                <a:path w="14439" h="2599" extrusionOk="0">
                  <a:moveTo>
                    <a:pt x="1547" y="0"/>
                  </a:moveTo>
                  <a:cubicBezTo>
                    <a:pt x="1030" y="0"/>
                    <a:pt x="513" y="16"/>
                    <a:pt x="1" y="50"/>
                  </a:cubicBezTo>
                  <a:cubicBezTo>
                    <a:pt x="1" y="50"/>
                    <a:pt x="4518" y="2598"/>
                    <a:pt x="11328" y="2598"/>
                  </a:cubicBezTo>
                  <a:cubicBezTo>
                    <a:pt x="12319" y="2598"/>
                    <a:pt x="13358" y="2544"/>
                    <a:pt x="14438" y="2421"/>
                  </a:cubicBezTo>
                  <a:cubicBezTo>
                    <a:pt x="14438" y="2421"/>
                    <a:pt x="7957" y="0"/>
                    <a:pt x="1547"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0" name="Google Shape;410;p13"/>
            <p:cNvSpPr/>
            <p:nvPr/>
          </p:nvSpPr>
          <p:spPr>
            <a:xfrm>
              <a:off x="681900" y="1551975"/>
              <a:ext cx="958250" cy="507650"/>
            </a:xfrm>
            <a:custGeom>
              <a:avLst/>
              <a:gdLst/>
              <a:ahLst/>
              <a:cxnLst/>
              <a:rect l="l" t="t" r="r" b="b"/>
              <a:pathLst>
                <a:path w="38330" h="20306" extrusionOk="0">
                  <a:moveTo>
                    <a:pt x="38268" y="1"/>
                  </a:moveTo>
                  <a:cubicBezTo>
                    <a:pt x="31490" y="1429"/>
                    <a:pt x="24225" y="2828"/>
                    <a:pt x="17052" y="3436"/>
                  </a:cubicBezTo>
                  <a:lnTo>
                    <a:pt x="16991" y="3436"/>
                  </a:lnTo>
                  <a:lnTo>
                    <a:pt x="0" y="20062"/>
                  </a:lnTo>
                  <a:lnTo>
                    <a:pt x="274" y="20305"/>
                  </a:lnTo>
                  <a:lnTo>
                    <a:pt x="17143" y="3831"/>
                  </a:lnTo>
                  <a:cubicBezTo>
                    <a:pt x="24347" y="3223"/>
                    <a:pt x="31551" y="1825"/>
                    <a:pt x="38329" y="366"/>
                  </a:cubicBezTo>
                  <a:lnTo>
                    <a:pt x="38268" y="1"/>
                  </a:ln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1" name="Google Shape;411;p13"/>
            <p:cNvSpPr/>
            <p:nvPr/>
          </p:nvSpPr>
          <p:spPr>
            <a:xfrm>
              <a:off x="-533950" y="185700"/>
              <a:ext cx="2354950" cy="4771375"/>
            </a:xfrm>
            <a:custGeom>
              <a:avLst/>
              <a:gdLst/>
              <a:ahLst/>
              <a:cxnLst/>
              <a:rect l="l" t="t" r="r" b="b"/>
              <a:pathLst>
                <a:path w="94198" h="190855" extrusionOk="0">
                  <a:moveTo>
                    <a:pt x="91918" y="1"/>
                  </a:moveTo>
                  <a:cubicBezTo>
                    <a:pt x="90580" y="1794"/>
                    <a:pt x="89182" y="3496"/>
                    <a:pt x="87905" y="5320"/>
                  </a:cubicBezTo>
                  <a:lnTo>
                    <a:pt x="86021" y="8025"/>
                  </a:lnTo>
                  <a:lnTo>
                    <a:pt x="84197" y="10761"/>
                  </a:lnTo>
                  <a:cubicBezTo>
                    <a:pt x="81735" y="14439"/>
                    <a:pt x="79395" y="18177"/>
                    <a:pt x="77115" y="21916"/>
                  </a:cubicBezTo>
                  <a:cubicBezTo>
                    <a:pt x="72556" y="29454"/>
                    <a:pt x="68270" y="37114"/>
                    <a:pt x="64106" y="44834"/>
                  </a:cubicBezTo>
                  <a:cubicBezTo>
                    <a:pt x="55747" y="60305"/>
                    <a:pt x="47905" y="75990"/>
                    <a:pt x="40336" y="91826"/>
                  </a:cubicBezTo>
                  <a:cubicBezTo>
                    <a:pt x="32828" y="107692"/>
                    <a:pt x="25594" y="123680"/>
                    <a:pt x="18694" y="139820"/>
                  </a:cubicBezTo>
                  <a:cubicBezTo>
                    <a:pt x="15229" y="147875"/>
                    <a:pt x="11886" y="156021"/>
                    <a:pt x="8694" y="164228"/>
                  </a:cubicBezTo>
                  <a:cubicBezTo>
                    <a:pt x="7904" y="166264"/>
                    <a:pt x="7114" y="168331"/>
                    <a:pt x="6354" y="170368"/>
                  </a:cubicBezTo>
                  <a:lnTo>
                    <a:pt x="5199" y="173499"/>
                  </a:lnTo>
                  <a:lnTo>
                    <a:pt x="4104" y="176599"/>
                  </a:lnTo>
                  <a:cubicBezTo>
                    <a:pt x="2615" y="180794"/>
                    <a:pt x="1156" y="184958"/>
                    <a:pt x="1" y="189335"/>
                  </a:cubicBezTo>
                  <a:lnTo>
                    <a:pt x="5867" y="190854"/>
                  </a:lnTo>
                  <a:cubicBezTo>
                    <a:pt x="6901" y="186751"/>
                    <a:pt x="8269" y="182617"/>
                    <a:pt x="9636" y="178514"/>
                  </a:cubicBezTo>
                  <a:lnTo>
                    <a:pt x="10700" y="175414"/>
                  </a:lnTo>
                  <a:lnTo>
                    <a:pt x="11794" y="172344"/>
                  </a:lnTo>
                  <a:cubicBezTo>
                    <a:pt x="12524" y="170307"/>
                    <a:pt x="13284" y="168240"/>
                    <a:pt x="14044" y="166204"/>
                  </a:cubicBezTo>
                  <a:cubicBezTo>
                    <a:pt x="17083" y="158027"/>
                    <a:pt x="20275" y="149881"/>
                    <a:pt x="23588" y="141796"/>
                  </a:cubicBezTo>
                  <a:cubicBezTo>
                    <a:pt x="30214" y="125626"/>
                    <a:pt x="37145" y="109546"/>
                    <a:pt x="44439" y="93649"/>
                  </a:cubicBezTo>
                  <a:cubicBezTo>
                    <a:pt x="51704" y="77753"/>
                    <a:pt x="59303" y="61977"/>
                    <a:pt x="67358" y="46475"/>
                  </a:cubicBezTo>
                  <a:cubicBezTo>
                    <a:pt x="71400" y="38725"/>
                    <a:pt x="75565" y="31035"/>
                    <a:pt x="79942" y="23527"/>
                  </a:cubicBezTo>
                  <a:cubicBezTo>
                    <a:pt x="84349" y="15989"/>
                    <a:pt x="88969" y="8572"/>
                    <a:pt x="94197" y="1672"/>
                  </a:cubicBezTo>
                  <a:lnTo>
                    <a:pt x="91918" y="1"/>
                  </a:ln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2" name="Google Shape;412;p13"/>
            <p:cNvSpPr/>
            <p:nvPr/>
          </p:nvSpPr>
          <p:spPr>
            <a:xfrm>
              <a:off x="1184175" y="146950"/>
              <a:ext cx="251550" cy="339700"/>
            </a:xfrm>
            <a:custGeom>
              <a:avLst/>
              <a:gdLst/>
              <a:ahLst/>
              <a:cxnLst/>
              <a:rect l="l" t="t" r="r" b="b"/>
              <a:pathLst>
                <a:path w="10062" h="13588" extrusionOk="0">
                  <a:moveTo>
                    <a:pt x="1" y="0"/>
                  </a:moveTo>
                  <a:lnTo>
                    <a:pt x="1" y="0"/>
                  </a:lnTo>
                  <a:cubicBezTo>
                    <a:pt x="0" y="1"/>
                    <a:pt x="1" y="1"/>
                    <a:pt x="1" y="2"/>
                  </a:cubicBezTo>
                  <a:lnTo>
                    <a:pt x="1" y="2"/>
                  </a:lnTo>
                  <a:cubicBezTo>
                    <a:pt x="1" y="2"/>
                    <a:pt x="1" y="1"/>
                    <a:pt x="1" y="0"/>
                  </a:cubicBezTo>
                  <a:close/>
                  <a:moveTo>
                    <a:pt x="1" y="2"/>
                  </a:moveTo>
                  <a:cubicBezTo>
                    <a:pt x="1917" y="9302"/>
                    <a:pt x="10062" y="13587"/>
                    <a:pt x="10062" y="13587"/>
                  </a:cubicBezTo>
                  <a:cubicBezTo>
                    <a:pt x="5690" y="6081"/>
                    <a:pt x="63" y="129"/>
                    <a:pt x="1" y="2"/>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3" name="Google Shape;413;p13"/>
            <p:cNvSpPr/>
            <p:nvPr/>
          </p:nvSpPr>
          <p:spPr>
            <a:xfrm>
              <a:off x="1377950" y="202425"/>
              <a:ext cx="71450" cy="561575"/>
            </a:xfrm>
            <a:custGeom>
              <a:avLst/>
              <a:gdLst/>
              <a:ahLst/>
              <a:cxnLst/>
              <a:rect l="l" t="t" r="r" b="b"/>
              <a:pathLst>
                <a:path w="2858" h="22463" extrusionOk="0">
                  <a:moveTo>
                    <a:pt x="396" y="0"/>
                  </a:moveTo>
                  <a:lnTo>
                    <a:pt x="1" y="122"/>
                  </a:lnTo>
                  <a:cubicBezTo>
                    <a:pt x="2128" y="7295"/>
                    <a:pt x="2463" y="15016"/>
                    <a:pt x="1034" y="22402"/>
                  </a:cubicBezTo>
                  <a:lnTo>
                    <a:pt x="1399" y="22463"/>
                  </a:lnTo>
                  <a:lnTo>
                    <a:pt x="1399" y="22463"/>
                  </a:lnTo>
                  <a:cubicBezTo>
                    <a:pt x="2858" y="15016"/>
                    <a:pt x="2523" y="7265"/>
                    <a:pt x="396"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414" name="Google Shape;414;p13"/>
          <p:cNvSpPr/>
          <p:nvPr/>
        </p:nvSpPr>
        <p:spPr>
          <a:xfrm>
            <a:off x="-63500" y="5990333"/>
            <a:ext cx="12395200" cy="994800"/>
          </a:xfrm>
          <a:prstGeom prst="rect">
            <a:avLst/>
          </a:pr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1679793333"/>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matchingName="Title and text 3">
  <p:cSld name="Title and text 3">
    <p:spTree>
      <p:nvGrpSpPr>
        <p:cNvPr id="1" name="Shape 571"/>
        <p:cNvGrpSpPr/>
        <p:nvPr/>
      </p:nvGrpSpPr>
      <p:grpSpPr>
        <a:xfrm>
          <a:off x="0" y="0"/>
          <a:ext cx="0" cy="0"/>
          <a:chOff x="0" y="0"/>
          <a:chExt cx="0" cy="0"/>
        </a:xfrm>
      </p:grpSpPr>
      <p:sp>
        <p:nvSpPr>
          <p:cNvPr id="572" name="Google Shape;572;p20"/>
          <p:cNvSpPr txBox="1">
            <a:spLocks noGrp="1"/>
          </p:cNvSpPr>
          <p:nvPr>
            <p:ph type="title"/>
          </p:nvPr>
        </p:nvSpPr>
        <p:spPr>
          <a:xfrm rot="-381">
            <a:off x="6741900" y="2271519"/>
            <a:ext cx="3605200" cy="724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573" name="Google Shape;573;p20"/>
          <p:cNvSpPr txBox="1">
            <a:spLocks noGrp="1"/>
          </p:cNvSpPr>
          <p:nvPr>
            <p:ph type="subTitle" idx="1"/>
          </p:nvPr>
        </p:nvSpPr>
        <p:spPr>
          <a:xfrm>
            <a:off x="6741900" y="2938400"/>
            <a:ext cx="3605200" cy="1704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4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grpSp>
        <p:nvGrpSpPr>
          <p:cNvPr id="574" name="Google Shape;574;p20"/>
          <p:cNvGrpSpPr/>
          <p:nvPr/>
        </p:nvGrpSpPr>
        <p:grpSpPr>
          <a:xfrm rot="3841457" flipH="1">
            <a:off x="-1021604" y="-2690190"/>
            <a:ext cx="4297064" cy="6466345"/>
            <a:chOff x="5219200" y="-59750"/>
            <a:chExt cx="3222725" cy="4849650"/>
          </a:xfrm>
        </p:grpSpPr>
        <p:sp>
          <p:nvSpPr>
            <p:cNvPr id="575" name="Google Shape;575;p20"/>
            <p:cNvSpPr/>
            <p:nvPr/>
          </p:nvSpPr>
          <p:spPr>
            <a:xfrm>
              <a:off x="5751125" y="32975"/>
              <a:ext cx="2690800" cy="4756925"/>
            </a:xfrm>
            <a:custGeom>
              <a:avLst/>
              <a:gdLst/>
              <a:ahLst/>
              <a:cxnLst/>
              <a:rect l="l" t="t" r="r" b="b"/>
              <a:pathLst>
                <a:path w="107632" h="190277" extrusionOk="0">
                  <a:moveTo>
                    <a:pt x="2919" y="0"/>
                  </a:moveTo>
                  <a:lnTo>
                    <a:pt x="1" y="2432"/>
                  </a:lnTo>
                  <a:cubicBezTo>
                    <a:pt x="45260" y="57843"/>
                    <a:pt x="79516" y="122069"/>
                    <a:pt x="100337" y="190276"/>
                  </a:cubicBezTo>
                  <a:lnTo>
                    <a:pt x="107632" y="187997"/>
                  </a:lnTo>
                  <a:cubicBezTo>
                    <a:pt x="85291" y="119212"/>
                    <a:pt x="49485" y="55016"/>
                    <a:pt x="2919"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6" name="Google Shape;576;p20"/>
            <p:cNvSpPr/>
            <p:nvPr/>
          </p:nvSpPr>
          <p:spPr>
            <a:xfrm>
              <a:off x="7057400" y="3028525"/>
              <a:ext cx="645150" cy="170175"/>
            </a:xfrm>
            <a:custGeom>
              <a:avLst/>
              <a:gdLst/>
              <a:ahLst/>
              <a:cxnLst/>
              <a:rect l="l" t="t" r="r" b="b"/>
              <a:pathLst>
                <a:path w="25806" h="6807" extrusionOk="0">
                  <a:moveTo>
                    <a:pt x="5808" y="1"/>
                  </a:moveTo>
                  <a:cubicBezTo>
                    <a:pt x="3950" y="1"/>
                    <a:pt x="2007" y="174"/>
                    <a:pt x="0" y="575"/>
                  </a:cubicBezTo>
                  <a:cubicBezTo>
                    <a:pt x="0" y="575"/>
                    <a:pt x="12128" y="5134"/>
                    <a:pt x="25806" y="6806"/>
                  </a:cubicBezTo>
                  <a:cubicBezTo>
                    <a:pt x="25806" y="6806"/>
                    <a:pt x="17463" y="1"/>
                    <a:pt x="5808"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7" name="Google Shape;577;p20"/>
            <p:cNvSpPr/>
            <p:nvPr/>
          </p:nvSpPr>
          <p:spPr>
            <a:xfrm>
              <a:off x="7345400" y="2894700"/>
              <a:ext cx="357150" cy="304750"/>
            </a:xfrm>
            <a:custGeom>
              <a:avLst/>
              <a:gdLst/>
              <a:ahLst/>
              <a:cxnLst/>
              <a:rect l="l" t="t" r="r" b="b"/>
              <a:pathLst>
                <a:path w="14286" h="12190" extrusionOk="0">
                  <a:moveTo>
                    <a:pt x="30" y="1"/>
                  </a:moveTo>
                  <a:lnTo>
                    <a:pt x="30" y="1"/>
                  </a:lnTo>
                  <a:cubicBezTo>
                    <a:pt x="0" y="1"/>
                    <a:pt x="6170" y="6809"/>
                    <a:pt x="14286" y="12190"/>
                  </a:cubicBezTo>
                  <a:cubicBezTo>
                    <a:pt x="14286" y="12190"/>
                    <a:pt x="10122" y="2858"/>
                    <a:pt x="30"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8" name="Google Shape;578;p20"/>
            <p:cNvSpPr/>
            <p:nvPr/>
          </p:nvSpPr>
          <p:spPr>
            <a:xfrm>
              <a:off x="6289125" y="-59750"/>
              <a:ext cx="326800" cy="704450"/>
            </a:xfrm>
            <a:custGeom>
              <a:avLst/>
              <a:gdLst/>
              <a:ahLst/>
              <a:cxnLst/>
              <a:rect l="l" t="t" r="r" b="b"/>
              <a:pathLst>
                <a:path w="13072" h="28178" extrusionOk="0">
                  <a:moveTo>
                    <a:pt x="13071" y="1"/>
                  </a:moveTo>
                  <a:lnTo>
                    <a:pt x="13071" y="1"/>
                  </a:lnTo>
                  <a:cubicBezTo>
                    <a:pt x="1" y="11369"/>
                    <a:pt x="457" y="28178"/>
                    <a:pt x="457" y="28178"/>
                  </a:cubicBezTo>
                  <a:cubicBezTo>
                    <a:pt x="8603" y="14439"/>
                    <a:pt x="13071" y="62"/>
                    <a:pt x="1307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9" name="Google Shape;579;p20"/>
            <p:cNvSpPr/>
            <p:nvPr/>
          </p:nvSpPr>
          <p:spPr>
            <a:xfrm>
              <a:off x="6160725" y="101350"/>
              <a:ext cx="159600" cy="544100"/>
            </a:xfrm>
            <a:custGeom>
              <a:avLst/>
              <a:gdLst/>
              <a:ahLst/>
              <a:cxnLst/>
              <a:rect l="l" t="t" r="r" b="b"/>
              <a:pathLst>
                <a:path w="6384" h="21764" extrusionOk="0">
                  <a:moveTo>
                    <a:pt x="4559" y="1"/>
                  </a:moveTo>
                  <a:cubicBezTo>
                    <a:pt x="0" y="11308"/>
                    <a:pt x="5654" y="21764"/>
                    <a:pt x="5654" y="21764"/>
                  </a:cubicBezTo>
                  <a:cubicBezTo>
                    <a:pt x="6383" y="10488"/>
                    <a:pt x="4560" y="2"/>
                    <a:pt x="4559"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0" name="Google Shape;580;p20"/>
            <p:cNvSpPr/>
            <p:nvPr/>
          </p:nvSpPr>
          <p:spPr>
            <a:xfrm>
              <a:off x="6616650" y="2131775"/>
              <a:ext cx="415675" cy="105800"/>
            </a:xfrm>
            <a:custGeom>
              <a:avLst/>
              <a:gdLst/>
              <a:ahLst/>
              <a:cxnLst/>
              <a:rect l="l" t="t" r="r" b="b"/>
              <a:pathLst>
                <a:path w="16627" h="4232" extrusionOk="0">
                  <a:moveTo>
                    <a:pt x="16627" y="1"/>
                  </a:moveTo>
                  <a:lnTo>
                    <a:pt x="16627" y="1"/>
                  </a:lnTo>
                  <a:cubicBezTo>
                    <a:pt x="7812" y="1004"/>
                    <a:pt x="1" y="3800"/>
                    <a:pt x="1" y="3800"/>
                  </a:cubicBezTo>
                  <a:cubicBezTo>
                    <a:pt x="1387" y="4103"/>
                    <a:pt x="2728" y="4232"/>
                    <a:pt x="4007" y="4232"/>
                  </a:cubicBezTo>
                  <a:cubicBezTo>
                    <a:pt x="11338" y="4232"/>
                    <a:pt x="16627" y="1"/>
                    <a:pt x="16627"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1" name="Google Shape;581;p20"/>
            <p:cNvSpPr/>
            <p:nvPr/>
          </p:nvSpPr>
          <p:spPr>
            <a:xfrm>
              <a:off x="6520900" y="1776900"/>
              <a:ext cx="425575" cy="339700"/>
            </a:xfrm>
            <a:custGeom>
              <a:avLst/>
              <a:gdLst/>
              <a:ahLst/>
              <a:cxnLst/>
              <a:rect l="l" t="t" r="r" b="b"/>
              <a:pathLst>
                <a:path w="17023" h="13588" extrusionOk="0">
                  <a:moveTo>
                    <a:pt x="1" y="1"/>
                  </a:moveTo>
                  <a:lnTo>
                    <a:pt x="1" y="1"/>
                  </a:lnTo>
                  <a:cubicBezTo>
                    <a:pt x="0" y="1"/>
                    <a:pt x="0" y="2"/>
                    <a:pt x="1" y="3"/>
                  </a:cubicBezTo>
                  <a:lnTo>
                    <a:pt x="1" y="3"/>
                  </a:lnTo>
                  <a:cubicBezTo>
                    <a:pt x="1" y="2"/>
                    <a:pt x="1" y="2"/>
                    <a:pt x="1" y="1"/>
                  </a:cubicBezTo>
                  <a:close/>
                  <a:moveTo>
                    <a:pt x="1" y="3"/>
                  </a:moveTo>
                  <a:lnTo>
                    <a:pt x="1" y="3"/>
                  </a:lnTo>
                  <a:cubicBezTo>
                    <a:pt x="5412" y="10944"/>
                    <a:pt x="17022" y="13588"/>
                    <a:pt x="17022" y="13588"/>
                  </a:cubicBezTo>
                  <a:cubicBezTo>
                    <a:pt x="9104" y="5640"/>
                    <a:pt x="113" y="107"/>
                    <a:pt x="1" y="3"/>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2" name="Google Shape;582;p20"/>
            <p:cNvSpPr/>
            <p:nvPr/>
          </p:nvSpPr>
          <p:spPr>
            <a:xfrm>
              <a:off x="6920600" y="2295150"/>
              <a:ext cx="423300" cy="177850"/>
            </a:xfrm>
            <a:custGeom>
              <a:avLst/>
              <a:gdLst/>
              <a:ahLst/>
              <a:cxnLst/>
              <a:rect l="l" t="t" r="r" b="b"/>
              <a:pathLst>
                <a:path w="16932" h="7114" extrusionOk="0">
                  <a:moveTo>
                    <a:pt x="1" y="1"/>
                  </a:moveTo>
                  <a:cubicBezTo>
                    <a:pt x="1" y="1"/>
                    <a:pt x="2" y="2"/>
                    <a:pt x="4" y="3"/>
                  </a:cubicBezTo>
                  <a:lnTo>
                    <a:pt x="4" y="3"/>
                  </a:lnTo>
                  <a:cubicBezTo>
                    <a:pt x="3" y="2"/>
                    <a:pt x="2" y="2"/>
                    <a:pt x="1" y="1"/>
                  </a:cubicBezTo>
                  <a:close/>
                  <a:moveTo>
                    <a:pt x="4" y="3"/>
                  </a:moveTo>
                  <a:cubicBezTo>
                    <a:pt x="8423" y="6749"/>
                    <a:pt x="16931" y="7113"/>
                    <a:pt x="16931" y="7113"/>
                  </a:cubicBezTo>
                  <a:cubicBezTo>
                    <a:pt x="9981" y="2119"/>
                    <a:pt x="203" y="103"/>
                    <a:pt x="4" y="3"/>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3" name="Google Shape;583;p20"/>
            <p:cNvSpPr/>
            <p:nvPr/>
          </p:nvSpPr>
          <p:spPr>
            <a:xfrm>
              <a:off x="7039900" y="2457650"/>
              <a:ext cx="291075" cy="39850"/>
            </a:xfrm>
            <a:custGeom>
              <a:avLst/>
              <a:gdLst/>
              <a:ahLst/>
              <a:cxnLst/>
              <a:rect l="l" t="t" r="r" b="b"/>
              <a:pathLst>
                <a:path w="11643" h="1594" extrusionOk="0">
                  <a:moveTo>
                    <a:pt x="8756" y="0"/>
                  </a:moveTo>
                  <a:cubicBezTo>
                    <a:pt x="4223" y="0"/>
                    <a:pt x="1" y="1221"/>
                    <a:pt x="1" y="1221"/>
                  </a:cubicBezTo>
                  <a:cubicBezTo>
                    <a:pt x="1449" y="1489"/>
                    <a:pt x="2812" y="1594"/>
                    <a:pt x="4060" y="1594"/>
                  </a:cubicBezTo>
                  <a:cubicBezTo>
                    <a:pt x="8624" y="1594"/>
                    <a:pt x="11643" y="188"/>
                    <a:pt x="11643" y="188"/>
                  </a:cubicBezTo>
                  <a:cubicBezTo>
                    <a:pt x="10691" y="55"/>
                    <a:pt x="9717" y="0"/>
                    <a:pt x="8756"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4" name="Google Shape;584;p20"/>
            <p:cNvSpPr/>
            <p:nvPr/>
          </p:nvSpPr>
          <p:spPr>
            <a:xfrm>
              <a:off x="6609050" y="2027675"/>
              <a:ext cx="734075" cy="461275"/>
            </a:xfrm>
            <a:custGeom>
              <a:avLst/>
              <a:gdLst/>
              <a:ahLst/>
              <a:cxnLst/>
              <a:rect l="l" t="t" r="r" b="b"/>
              <a:pathLst>
                <a:path w="29363" h="18451" extrusionOk="0">
                  <a:moveTo>
                    <a:pt x="122" y="1"/>
                  </a:moveTo>
                  <a:lnTo>
                    <a:pt x="1" y="365"/>
                  </a:lnTo>
                  <a:cubicBezTo>
                    <a:pt x="5289" y="1885"/>
                    <a:pt x="10943" y="3466"/>
                    <a:pt x="16627" y="4377"/>
                  </a:cubicBezTo>
                  <a:lnTo>
                    <a:pt x="29089" y="18451"/>
                  </a:lnTo>
                  <a:lnTo>
                    <a:pt x="29363" y="18207"/>
                  </a:lnTo>
                  <a:lnTo>
                    <a:pt x="16840" y="3982"/>
                  </a:lnTo>
                  <a:lnTo>
                    <a:pt x="16749" y="3982"/>
                  </a:lnTo>
                  <a:cubicBezTo>
                    <a:pt x="11095" y="3070"/>
                    <a:pt x="5381" y="1520"/>
                    <a:pt x="122"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5" name="Google Shape;585;p20"/>
            <p:cNvSpPr/>
            <p:nvPr/>
          </p:nvSpPr>
          <p:spPr>
            <a:xfrm>
              <a:off x="6601450" y="562600"/>
              <a:ext cx="307025" cy="373900"/>
            </a:xfrm>
            <a:custGeom>
              <a:avLst/>
              <a:gdLst/>
              <a:ahLst/>
              <a:cxnLst/>
              <a:rect l="l" t="t" r="r" b="b"/>
              <a:pathLst>
                <a:path w="12281" h="14956" extrusionOk="0">
                  <a:moveTo>
                    <a:pt x="12281" y="1"/>
                  </a:moveTo>
                  <a:lnTo>
                    <a:pt x="12281" y="1"/>
                  </a:lnTo>
                  <a:cubicBezTo>
                    <a:pt x="12279" y="1"/>
                    <a:pt x="5429" y="6525"/>
                    <a:pt x="1" y="14955"/>
                  </a:cubicBezTo>
                  <a:cubicBezTo>
                    <a:pt x="1" y="14955"/>
                    <a:pt x="9575" y="10487"/>
                    <a:pt x="12280" y="1"/>
                  </a:cubicBezTo>
                  <a:cubicBezTo>
                    <a:pt x="12281" y="1"/>
                    <a:pt x="12281" y="1"/>
                    <a:pt x="1228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6" name="Google Shape;586;p20"/>
            <p:cNvSpPr/>
            <p:nvPr/>
          </p:nvSpPr>
          <p:spPr>
            <a:xfrm>
              <a:off x="6500375" y="235850"/>
              <a:ext cx="208250" cy="604150"/>
            </a:xfrm>
            <a:custGeom>
              <a:avLst/>
              <a:gdLst/>
              <a:ahLst/>
              <a:cxnLst/>
              <a:rect l="l" t="t" r="r" b="b"/>
              <a:pathLst>
                <a:path w="8330" h="24166" extrusionOk="0">
                  <a:moveTo>
                    <a:pt x="1" y="1"/>
                  </a:moveTo>
                  <a:cubicBezTo>
                    <a:pt x="1" y="2"/>
                    <a:pt x="1065" y="12068"/>
                    <a:pt x="5168" y="24165"/>
                  </a:cubicBezTo>
                  <a:cubicBezTo>
                    <a:pt x="5168" y="24165"/>
                    <a:pt x="8329" y="11065"/>
                    <a:pt x="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7" name="Google Shape;587;p20"/>
            <p:cNvSpPr/>
            <p:nvPr/>
          </p:nvSpPr>
          <p:spPr>
            <a:xfrm>
              <a:off x="6750400" y="906075"/>
              <a:ext cx="136800" cy="518275"/>
            </a:xfrm>
            <a:custGeom>
              <a:avLst/>
              <a:gdLst/>
              <a:ahLst/>
              <a:cxnLst/>
              <a:rect l="l" t="t" r="r" b="b"/>
              <a:pathLst>
                <a:path w="5472" h="20731" extrusionOk="0">
                  <a:moveTo>
                    <a:pt x="2979" y="1"/>
                  </a:moveTo>
                  <a:lnTo>
                    <a:pt x="2979" y="1"/>
                  </a:lnTo>
                  <a:cubicBezTo>
                    <a:pt x="2979" y="2"/>
                    <a:pt x="0" y="11035"/>
                    <a:pt x="1550" y="20730"/>
                  </a:cubicBezTo>
                  <a:cubicBezTo>
                    <a:pt x="1550" y="20730"/>
                    <a:pt x="5471" y="11916"/>
                    <a:pt x="2979"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8" name="Google Shape;588;p20"/>
            <p:cNvSpPr/>
            <p:nvPr/>
          </p:nvSpPr>
          <p:spPr>
            <a:xfrm>
              <a:off x="6810425" y="1118850"/>
              <a:ext cx="172525" cy="281950"/>
            </a:xfrm>
            <a:custGeom>
              <a:avLst/>
              <a:gdLst/>
              <a:ahLst/>
              <a:cxnLst/>
              <a:rect l="l" t="t" r="r" b="b"/>
              <a:pathLst>
                <a:path w="6901" h="11278" extrusionOk="0">
                  <a:moveTo>
                    <a:pt x="6900" y="0"/>
                  </a:moveTo>
                  <a:lnTo>
                    <a:pt x="6900" y="0"/>
                  </a:lnTo>
                  <a:cubicBezTo>
                    <a:pt x="6900" y="1"/>
                    <a:pt x="1976" y="5350"/>
                    <a:pt x="0" y="11277"/>
                  </a:cubicBezTo>
                  <a:cubicBezTo>
                    <a:pt x="0" y="11277"/>
                    <a:pt x="4773" y="7478"/>
                    <a:pt x="6900"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9" name="Google Shape;589;p20"/>
            <p:cNvSpPr/>
            <p:nvPr/>
          </p:nvSpPr>
          <p:spPr>
            <a:xfrm>
              <a:off x="6599175" y="456975"/>
              <a:ext cx="210525" cy="971175"/>
            </a:xfrm>
            <a:custGeom>
              <a:avLst/>
              <a:gdLst/>
              <a:ahLst/>
              <a:cxnLst/>
              <a:rect l="l" t="t" r="r" b="b"/>
              <a:pathLst>
                <a:path w="8421" h="38847" extrusionOk="0">
                  <a:moveTo>
                    <a:pt x="4408" y="1"/>
                  </a:moveTo>
                  <a:cubicBezTo>
                    <a:pt x="3314" y="6141"/>
                    <a:pt x="2037" y="12676"/>
                    <a:pt x="61" y="18907"/>
                  </a:cubicBezTo>
                  <a:lnTo>
                    <a:pt x="0" y="18968"/>
                  </a:lnTo>
                  <a:lnTo>
                    <a:pt x="8025" y="38846"/>
                  </a:lnTo>
                  <a:lnTo>
                    <a:pt x="8420" y="38725"/>
                  </a:lnTo>
                  <a:lnTo>
                    <a:pt x="426" y="18968"/>
                  </a:lnTo>
                  <a:cubicBezTo>
                    <a:pt x="2371" y="12737"/>
                    <a:pt x="3709" y="6202"/>
                    <a:pt x="4803" y="92"/>
                  </a:cubicBezTo>
                  <a:lnTo>
                    <a:pt x="4408" y="1"/>
                  </a:ln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90" name="Google Shape;590;p20"/>
            <p:cNvSpPr/>
            <p:nvPr/>
          </p:nvSpPr>
          <p:spPr>
            <a:xfrm>
              <a:off x="5846125" y="265500"/>
              <a:ext cx="158075" cy="532700"/>
            </a:xfrm>
            <a:custGeom>
              <a:avLst/>
              <a:gdLst/>
              <a:ahLst/>
              <a:cxnLst/>
              <a:rect l="l" t="t" r="r" b="b"/>
              <a:pathLst>
                <a:path w="6323" h="21308" extrusionOk="0">
                  <a:moveTo>
                    <a:pt x="5259" y="0"/>
                  </a:moveTo>
                  <a:cubicBezTo>
                    <a:pt x="0" y="10730"/>
                    <a:pt x="4803" y="21307"/>
                    <a:pt x="4803" y="21307"/>
                  </a:cubicBezTo>
                  <a:cubicBezTo>
                    <a:pt x="6323" y="10365"/>
                    <a:pt x="5259" y="1"/>
                    <a:pt x="5259"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91" name="Google Shape;591;p20"/>
            <p:cNvSpPr/>
            <p:nvPr/>
          </p:nvSpPr>
          <p:spPr>
            <a:xfrm>
              <a:off x="5803575" y="458500"/>
              <a:ext cx="163400" cy="339700"/>
            </a:xfrm>
            <a:custGeom>
              <a:avLst/>
              <a:gdLst/>
              <a:ahLst/>
              <a:cxnLst/>
              <a:rect l="l" t="t" r="r" b="b"/>
              <a:pathLst>
                <a:path w="6536" h="13588" extrusionOk="0">
                  <a:moveTo>
                    <a:pt x="0" y="1"/>
                  </a:moveTo>
                  <a:cubicBezTo>
                    <a:pt x="0" y="1"/>
                    <a:pt x="0" y="1"/>
                    <a:pt x="0" y="1"/>
                  </a:cubicBezTo>
                  <a:lnTo>
                    <a:pt x="0" y="1"/>
                  </a:lnTo>
                  <a:cubicBezTo>
                    <a:pt x="0" y="1"/>
                    <a:pt x="0" y="1"/>
                    <a:pt x="0" y="1"/>
                  </a:cubicBezTo>
                  <a:close/>
                  <a:moveTo>
                    <a:pt x="0" y="1"/>
                  </a:moveTo>
                  <a:lnTo>
                    <a:pt x="0" y="1"/>
                  </a:lnTo>
                  <a:cubicBezTo>
                    <a:pt x="122" y="8481"/>
                    <a:pt x="6535" y="13587"/>
                    <a:pt x="6535" y="13587"/>
                  </a:cubicBezTo>
                  <a:cubicBezTo>
                    <a:pt x="3952" y="6233"/>
                    <a:pt x="1" y="33"/>
                    <a:pt x="0"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92" name="Google Shape;592;p20"/>
            <p:cNvSpPr/>
            <p:nvPr/>
          </p:nvSpPr>
          <p:spPr>
            <a:xfrm>
              <a:off x="5293675" y="935650"/>
              <a:ext cx="693050" cy="157375"/>
            </a:xfrm>
            <a:custGeom>
              <a:avLst/>
              <a:gdLst/>
              <a:ahLst/>
              <a:cxnLst/>
              <a:rect l="l" t="t" r="r" b="b"/>
              <a:pathLst>
                <a:path w="27722" h="6295" extrusionOk="0">
                  <a:moveTo>
                    <a:pt x="3" y="945"/>
                  </a:moveTo>
                  <a:cubicBezTo>
                    <a:pt x="1" y="945"/>
                    <a:pt x="1" y="945"/>
                    <a:pt x="1" y="945"/>
                  </a:cubicBezTo>
                  <a:cubicBezTo>
                    <a:pt x="1" y="945"/>
                    <a:pt x="2" y="945"/>
                    <a:pt x="3" y="945"/>
                  </a:cubicBezTo>
                  <a:lnTo>
                    <a:pt x="3" y="945"/>
                  </a:lnTo>
                  <a:cubicBezTo>
                    <a:pt x="3" y="945"/>
                    <a:pt x="3" y="945"/>
                    <a:pt x="3" y="945"/>
                  </a:cubicBezTo>
                  <a:close/>
                  <a:moveTo>
                    <a:pt x="7662" y="0"/>
                  </a:moveTo>
                  <a:cubicBezTo>
                    <a:pt x="5231" y="0"/>
                    <a:pt x="2662" y="276"/>
                    <a:pt x="3" y="945"/>
                  </a:cubicBezTo>
                  <a:lnTo>
                    <a:pt x="3" y="945"/>
                  </a:lnTo>
                  <a:cubicBezTo>
                    <a:pt x="211" y="953"/>
                    <a:pt x="13248" y="5149"/>
                    <a:pt x="27721" y="6295"/>
                  </a:cubicBezTo>
                  <a:cubicBezTo>
                    <a:pt x="27721" y="6295"/>
                    <a:pt x="19266" y="0"/>
                    <a:pt x="7662"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93" name="Google Shape;593;p20"/>
            <p:cNvSpPr/>
            <p:nvPr/>
          </p:nvSpPr>
          <p:spPr>
            <a:xfrm>
              <a:off x="6047500" y="1169000"/>
              <a:ext cx="276625" cy="185450"/>
            </a:xfrm>
            <a:custGeom>
              <a:avLst/>
              <a:gdLst/>
              <a:ahLst/>
              <a:cxnLst/>
              <a:rect l="l" t="t" r="r" b="b"/>
              <a:pathLst>
                <a:path w="11065" h="7418" extrusionOk="0">
                  <a:moveTo>
                    <a:pt x="11064" y="1"/>
                  </a:moveTo>
                  <a:cubicBezTo>
                    <a:pt x="11064" y="1"/>
                    <a:pt x="5046" y="1429"/>
                    <a:pt x="0" y="7417"/>
                  </a:cubicBezTo>
                  <a:cubicBezTo>
                    <a:pt x="0" y="7417"/>
                    <a:pt x="6778" y="4590"/>
                    <a:pt x="11064"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94" name="Google Shape;594;p20"/>
            <p:cNvSpPr/>
            <p:nvPr/>
          </p:nvSpPr>
          <p:spPr>
            <a:xfrm>
              <a:off x="5537600" y="1099850"/>
              <a:ext cx="411125" cy="269775"/>
            </a:xfrm>
            <a:custGeom>
              <a:avLst/>
              <a:gdLst/>
              <a:ahLst/>
              <a:cxnLst/>
              <a:rect l="l" t="t" r="r" b="b"/>
              <a:pathLst>
                <a:path w="16445" h="10791" extrusionOk="0">
                  <a:moveTo>
                    <a:pt x="16445" y="1"/>
                  </a:moveTo>
                  <a:cubicBezTo>
                    <a:pt x="16444" y="1"/>
                    <a:pt x="7143" y="1764"/>
                    <a:pt x="1" y="10791"/>
                  </a:cubicBezTo>
                  <a:cubicBezTo>
                    <a:pt x="1" y="10791"/>
                    <a:pt x="9332" y="6080"/>
                    <a:pt x="16445"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95" name="Google Shape;595;p20"/>
            <p:cNvSpPr/>
            <p:nvPr/>
          </p:nvSpPr>
          <p:spPr>
            <a:xfrm>
              <a:off x="5530000" y="1085425"/>
              <a:ext cx="848075" cy="133750"/>
            </a:xfrm>
            <a:custGeom>
              <a:avLst/>
              <a:gdLst/>
              <a:ahLst/>
              <a:cxnLst/>
              <a:rect l="l" t="t" r="r" b="b"/>
              <a:pathLst>
                <a:path w="33923" h="5350" extrusionOk="0">
                  <a:moveTo>
                    <a:pt x="18238" y="0"/>
                  </a:moveTo>
                  <a:lnTo>
                    <a:pt x="1" y="4985"/>
                  </a:lnTo>
                  <a:lnTo>
                    <a:pt x="92" y="5350"/>
                  </a:lnTo>
                  <a:lnTo>
                    <a:pt x="18238" y="365"/>
                  </a:lnTo>
                  <a:cubicBezTo>
                    <a:pt x="23314" y="2006"/>
                    <a:pt x="28603" y="3222"/>
                    <a:pt x="33892" y="4073"/>
                  </a:cubicBezTo>
                  <a:lnTo>
                    <a:pt x="33922" y="3678"/>
                  </a:lnTo>
                  <a:cubicBezTo>
                    <a:pt x="28633" y="2857"/>
                    <a:pt x="23345" y="1641"/>
                    <a:pt x="18268"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96" name="Google Shape;596;p20"/>
            <p:cNvSpPr/>
            <p:nvPr/>
          </p:nvSpPr>
          <p:spPr>
            <a:xfrm>
              <a:off x="5219200" y="329325"/>
              <a:ext cx="3057850" cy="2771350"/>
            </a:xfrm>
            <a:custGeom>
              <a:avLst/>
              <a:gdLst/>
              <a:ahLst/>
              <a:cxnLst/>
              <a:rect l="l" t="t" r="r" b="b"/>
              <a:pathLst>
                <a:path w="122314" h="110854" extrusionOk="0">
                  <a:moveTo>
                    <a:pt x="1825" y="0"/>
                  </a:moveTo>
                  <a:lnTo>
                    <a:pt x="1" y="3344"/>
                  </a:lnTo>
                  <a:cubicBezTo>
                    <a:pt x="46628" y="29515"/>
                    <a:pt x="86933" y="66688"/>
                    <a:pt x="116690" y="110853"/>
                  </a:cubicBezTo>
                  <a:lnTo>
                    <a:pt x="122313" y="106993"/>
                  </a:lnTo>
                  <a:cubicBezTo>
                    <a:pt x="91127" y="62494"/>
                    <a:pt x="49485" y="25563"/>
                    <a:pt x="1825"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597" name="Google Shape;597;p20"/>
          <p:cNvSpPr/>
          <p:nvPr/>
        </p:nvSpPr>
        <p:spPr>
          <a:xfrm>
            <a:off x="-63500" y="4732767"/>
            <a:ext cx="12395200" cy="2252400"/>
          </a:xfrm>
          <a:prstGeom prst="rect">
            <a:avLst/>
          </a:pr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10047278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matchingName="Title and text 4">
  <p:cSld name="Title and text 4">
    <p:spTree>
      <p:nvGrpSpPr>
        <p:cNvPr id="1" name="Shape 598"/>
        <p:cNvGrpSpPr/>
        <p:nvPr/>
      </p:nvGrpSpPr>
      <p:grpSpPr>
        <a:xfrm>
          <a:off x="0" y="0"/>
          <a:ext cx="0" cy="0"/>
          <a:chOff x="0" y="0"/>
          <a:chExt cx="0" cy="0"/>
        </a:xfrm>
      </p:grpSpPr>
      <p:sp>
        <p:nvSpPr>
          <p:cNvPr id="599" name="Google Shape;599;p21"/>
          <p:cNvSpPr txBox="1">
            <a:spLocks noGrp="1"/>
          </p:cNvSpPr>
          <p:nvPr>
            <p:ph type="title"/>
          </p:nvPr>
        </p:nvSpPr>
        <p:spPr>
          <a:xfrm>
            <a:off x="2435267" y="1536700"/>
            <a:ext cx="3674000" cy="7940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600" name="Google Shape;600;p21"/>
          <p:cNvSpPr txBox="1">
            <a:spLocks noGrp="1"/>
          </p:cNvSpPr>
          <p:nvPr>
            <p:ph type="subTitle" idx="1"/>
          </p:nvPr>
        </p:nvSpPr>
        <p:spPr>
          <a:xfrm rot="374">
            <a:off x="2435267" y="2302471"/>
            <a:ext cx="3674000" cy="1680800"/>
          </a:xfrm>
          <a:prstGeom prst="rect">
            <a:avLst/>
          </a:prstGeom>
          <a:noFill/>
        </p:spPr>
        <p:txBody>
          <a:bodyPr spcFirstLastPara="1" wrap="square" lIns="91425" tIns="91425" rIns="91425" bIns="91425" anchor="ctr" anchorCtr="0">
            <a:noAutofit/>
          </a:bodyPr>
          <a:lstStyle>
            <a:lvl1pPr lvl="0" algn="r" rtl="0">
              <a:spcBef>
                <a:spcPts val="0"/>
              </a:spcBef>
              <a:spcAft>
                <a:spcPts val="0"/>
              </a:spcAft>
              <a:buSzPts val="14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Tree>
    <p:extLst>
      <p:ext uri="{BB962C8B-B14F-4D97-AF65-F5344CB8AC3E}">
        <p14:creationId xmlns:p14="http://schemas.microsoft.com/office/powerpoint/2010/main" val="164338355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matchingName="Background 1">
  <p:cSld name="Background 1">
    <p:spTree>
      <p:nvGrpSpPr>
        <p:cNvPr id="1" name="Shape 1201"/>
        <p:cNvGrpSpPr/>
        <p:nvPr/>
      </p:nvGrpSpPr>
      <p:grpSpPr>
        <a:xfrm>
          <a:off x="0" y="0"/>
          <a:ext cx="0" cy="0"/>
          <a:chOff x="0" y="0"/>
          <a:chExt cx="0" cy="0"/>
        </a:xfrm>
      </p:grpSpPr>
      <p:sp>
        <p:nvSpPr>
          <p:cNvPr id="1202" name="Google Shape;1202;p35"/>
          <p:cNvSpPr/>
          <p:nvPr/>
        </p:nvSpPr>
        <p:spPr>
          <a:xfrm>
            <a:off x="-63500" y="6137800"/>
            <a:ext cx="12395200" cy="847200"/>
          </a:xfrm>
          <a:prstGeom prst="rect">
            <a:avLst/>
          </a:pr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1203" name="Google Shape;1203;p35"/>
          <p:cNvGrpSpPr/>
          <p:nvPr/>
        </p:nvGrpSpPr>
        <p:grpSpPr>
          <a:xfrm rot="384094">
            <a:off x="10044033" y="-334574"/>
            <a:ext cx="4297119" cy="6466428"/>
            <a:chOff x="5219200" y="-59750"/>
            <a:chExt cx="3222725" cy="4849650"/>
          </a:xfrm>
        </p:grpSpPr>
        <p:sp>
          <p:nvSpPr>
            <p:cNvPr id="1204" name="Google Shape;1204;p35"/>
            <p:cNvSpPr/>
            <p:nvPr/>
          </p:nvSpPr>
          <p:spPr>
            <a:xfrm>
              <a:off x="5751125" y="32975"/>
              <a:ext cx="2690800" cy="4756925"/>
            </a:xfrm>
            <a:custGeom>
              <a:avLst/>
              <a:gdLst/>
              <a:ahLst/>
              <a:cxnLst/>
              <a:rect l="l" t="t" r="r" b="b"/>
              <a:pathLst>
                <a:path w="107632" h="190277" extrusionOk="0">
                  <a:moveTo>
                    <a:pt x="2919" y="0"/>
                  </a:moveTo>
                  <a:lnTo>
                    <a:pt x="1" y="2432"/>
                  </a:lnTo>
                  <a:cubicBezTo>
                    <a:pt x="45260" y="57843"/>
                    <a:pt x="79516" y="122069"/>
                    <a:pt x="100337" y="190276"/>
                  </a:cubicBezTo>
                  <a:lnTo>
                    <a:pt x="107632" y="187997"/>
                  </a:lnTo>
                  <a:cubicBezTo>
                    <a:pt x="85291" y="119212"/>
                    <a:pt x="49485" y="55016"/>
                    <a:pt x="2919"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05" name="Google Shape;1205;p35"/>
            <p:cNvSpPr/>
            <p:nvPr/>
          </p:nvSpPr>
          <p:spPr>
            <a:xfrm>
              <a:off x="7057400" y="3028525"/>
              <a:ext cx="645150" cy="170175"/>
            </a:xfrm>
            <a:custGeom>
              <a:avLst/>
              <a:gdLst/>
              <a:ahLst/>
              <a:cxnLst/>
              <a:rect l="l" t="t" r="r" b="b"/>
              <a:pathLst>
                <a:path w="25806" h="6807" extrusionOk="0">
                  <a:moveTo>
                    <a:pt x="5808" y="1"/>
                  </a:moveTo>
                  <a:cubicBezTo>
                    <a:pt x="3950" y="1"/>
                    <a:pt x="2007" y="174"/>
                    <a:pt x="0" y="575"/>
                  </a:cubicBezTo>
                  <a:cubicBezTo>
                    <a:pt x="0" y="575"/>
                    <a:pt x="12128" y="5134"/>
                    <a:pt x="25806" y="6806"/>
                  </a:cubicBezTo>
                  <a:cubicBezTo>
                    <a:pt x="25806" y="6806"/>
                    <a:pt x="17463" y="1"/>
                    <a:pt x="5808"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06" name="Google Shape;1206;p35"/>
            <p:cNvSpPr/>
            <p:nvPr/>
          </p:nvSpPr>
          <p:spPr>
            <a:xfrm>
              <a:off x="7345400" y="2894700"/>
              <a:ext cx="357150" cy="304750"/>
            </a:xfrm>
            <a:custGeom>
              <a:avLst/>
              <a:gdLst/>
              <a:ahLst/>
              <a:cxnLst/>
              <a:rect l="l" t="t" r="r" b="b"/>
              <a:pathLst>
                <a:path w="14286" h="12190" extrusionOk="0">
                  <a:moveTo>
                    <a:pt x="30" y="1"/>
                  </a:moveTo>
                  <a:lnTo>
                    <a:pt x="30" y="1"/>
                  </a:lnTo>
                  <a:cubicBezTo>
                    <a:pt x="0" y="1"/>
                    <a:pt x="6170" y="6809"/>
                    <a:pt x="14286" y="12190"/>
                  </a:cubicBezTo>
                  <a:cubicBezTo>
                    <a:pt x="14286" y="12190"/>
                    <a:pt x="10122" y="2858"/>
                    <a:pt x="30"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07" name="Google Shape;1207;p35"/>
            <p:cNvSpPr/>
            <p:nvPr/>
          </p:nvSpPr>
          <p:spPr>
            <a:xfrm>
              <a:off x="6289125" y="-59750"/>
              <a:ext cx="326800" cy="704450"/>
            </a:xfrm>
            <a:custGeom>
              <a:avLst/>
              <a:gdLst/>
              <a:ahLst/>
              <a:cxnLst/>
              <a:rect l="l" t="t" r="r" b="b"/>
              <a:pathLst>
                <a:path w="13072" h="28178" extrusionOk="0">
                  <a:moveTo>
                    <a:pt x="13071" y="1"/>
                  </a:moveTo>
                  <a:lnTo>
                    <a:pt x="13071" y="1"/>
                  </a:lnTo>
                  <a:cubicBezTo>
                    <a:pt x="1" y="11369"/>
                    <a:pt x="457" y="28178"/>
                    <a:pt x="457" y="28178"/>
                  </a:cubicBezTo>
                  <a:cubicBezTo>
                    <a:pt x="8603" y="14439"/>
                    <a:pt x="13071" y="62"/>
                    <a:pt x="1307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08" name="Google Shape;1208;p35"/>
            <p:cNvSpPr/>
            <p:nvPr/>
          </p:nvSpPr>
          <p:spPr>
            <a:xfrm>
              <a:off x="6160725" y="101350"/>
              <a:ext cx="159600" cy="544100"/>
            </a:xfrm>
            <a:custGeom>
              <a:avLst/>
              <a:gdLst/>
              <a:ahLst/>
              <a:cxnLst/>
              <a:rect l="l" t="t" r="r" b="b"/>
              <a:pathLst>
                <a:path w="6384" h="21764" extrusionOk="0">
                  <a:moveTo>
                    <a:pt x="4559" y="1"/>
                  </a:moveTo>
                  <a:cubicBezTo>
                    <a:pt x="0" y="11308"/>
                    <a:pt x="5654" y="21764"/>
                    <a:pt x="5654" y="21764"/>
                  </a:cubicBezTo>
                  <a:cubicBezTo>
                    <a:pt x="6383" y="10488"/>
                    <a:pt x="4560" y="2"/>
                    <a:pt x="4559"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09" name="Google Shape;1209;p35"/>
            <p:cNvSpPr/>
            <p:nvPr/>
          </p:nvSpPr>
          <p:spPr>
            <a:xfrm>
              <a:off x="6616650" y="2131775"/>
              <a:ext cx="415675" cy="105800"/>
            </a:xfrm>
            <a:custGeom>
              <a:avLst/>
              <a:gdLst/>
              <a:ahLst/>
              <a:cxnLst/>
              <a:rect l="l" t="t" r="r" b="b"/>
              <a:pathLst>
                <a:path w="16627" h="4232" extrusionOk="0">
                  <a:moveTo>
                    <a:pt x="16627" y="1"/>
                  </a:moveTo>
                  <a:lnTo>
                    <a:pt x="16627" y="1"/>
                  </a:lnTo>
                  <a:cubicBezTo>
                    <a:pt x="7812" y="1004"/>
                    <a:pt x="1" y="3800"/>
                    <a:pt x="1" y="3800"/>
                  </a:cubicBezTo>
                  <a:cubicBezTo>
                    <a:pt x="1387" y="4103"/>
                    <a:pt x="2728" y="4232"/>
                    <a:pt x="4007" y="4232"/>
                  </a:cubicBezTo>
                  <a:cubicBezTo>
                    <a:pt x="11338" y="4232"/>
                    <a:pt x="16627" y="1"/>
                    <a:pt x="16627"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10" name="Google Shape;1210;p35"/>
            <p:cNvSpPr/>
            <p:nvPr/>
          </p:nvSpPr>
          <p:spPr>
            <a:xfrm>
              <a:off x="6520900" y="1776900"/>
              <a:ext cx="425575" cy="339700"/>
            </a:xfrm>
            <a:custGeom>
              <a:avLst/>
              <a:gdLst/>
              <a:ahLst/>
              <a:cxnLst/>
              <a:rect l="l" t="t" r="r" b="b"/>
              <a:pathLst>
                <a:path w="17023" h="13588" extrusionOk="0">
                  <a:moveTo>
                    <a:pt x="1" y="1"/>
                  </a:moveTo>
                  <a:lnTo>
                    <a:pt x="1" y="1"/>
                  </a:lnTo>
                  <a:cubicBezTo>
                    <a:pt x="0" y="1"/>
                    <a:pt x="0" y="2"/>
                    <a:pt x="1" y="3"/>
                  </a:cubicBezTo>
                  <a:lnTo>
                    <a:pt x="1" y="3"/>
                  </a:lnTo>
                  <a:cubicBezTo>
                    <a:pt x="1" y="2"/>
                    <a:pt x="1" y="2"/>
                    <a:pt x="1" y="1"/>
                  </a:cubicBezTo>
                  <a:close/>
                  <a:moveTo>
                    <a:pt x="1" y="3"/>
                  </a:moveTo>
                  <a:lnTo>
                    <a:pt x="1" y="3"/>
                  </a:lnTo>
                  <a:cubicBezTo>
                    <a:pt x="5412" y="10944"/>
                    <a:pt x="17022" y="13588"/>
                    <a:pt x="17022" y="13588"/>
                  </a:cubicBezTo>
                  <a:cubicBezTo>
                    <a:pt x="9104" y="5640"/>
                    <a:pt x="113" y="107"/>
                    <a:pt x="1" y="3"/>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11" name="Google Shape;1211;p35"/>
            <p:cNvSpPr/>
            <p:nvPr/>
          </p:nvSpPr>
          <p:spPr>
            <a:xfrm>
              <a:off x="6920600" y="2295150"/>
              <a:ext cx="423300" cy="177850"/>
            </a:xfrm>
            <a:custGeom>
              <a:avLst/>
              <a:gdLst/>
              <a:ahLst/>
              <a:cxnLst/>
              <a:rect l="l" t="t" r="r" b="b"/>
              <a:pathLst>
                <a:path w="16932" h="7114" extrusionOk="0">
                  <a:moveTo>
                    <a:pt x="1" y="1"/>
                  </a:moveTo>
                  <a:cubicBezTo>
                    <a:pt x="1" y="1"/>
                    <a:pt x="2" y="2"/>
                    <a:pt x="4" y="3"/>
                  </a:cubicBezTo>
                  <a:lnTo>
                    <a:pt x="4" y="3"/>
                  </a:lnTo>
                  <a:cubicBezTo>
                    <a:pt x="3" y="2"/>
                    <a:pt x="2" y="2"/>
                    <a:pt x="1" y="1"/>
                  </a:cubicBezTo>
                  <a:close/>
                  <a:moveTo>
                    <a:pt x="4" y="3"/>
                  </a:moveTo>
                  <a:cubicBezTo>
                    <a:pt x="8423" y="6749"/>
                    <a:pt x="16931" y="7113"/>
                    <a:pt x="16931" y="7113"/>
                  </a:cubicBezTo>
                  <a:cubicBezTo>
                    <a:pt x="9981" y="2119"/>
                    <a:pt x="203" y="103"/>
                    <a:pt x="4" y="3"/>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12" name="Google Shape;1212;p35"/>
            <p:cNvSpPr/>
            <p:nvPr/>
          </p:nvSpPr>
          <p:spPr>
            <a:xfrm>
              <a:off x="7039900" y="2457650"/>
              <a:ext cx="291075" cy="39850"/>
            </a:xfrm>
            <a:custGeom>
              <a:avLst/>
              <a:gdLst/>
              <a:ahLst/>
              <a:cxnLst/>
              <a:rect l="l" t="t" r="r" b="b"/>
              <a:pathLst>
                <a:path w="11643" h="1594" extrusionOk="0">
                  <a:moveTo>
                    <a:pt x="8756" y="0"/>
                  </a:moveTo>
                  <a:cubicBezTo>
                    <a:pt x="4223" y="0"/>
                    <a:pt x="1" y="1221"/>
                    <a:pt x="1" y="1221"/>
                  </a:cubicBezTo>
                  <a:cubicBezTo>
                    <a:pt x="1449" y="1489"/>
                    <a:pt x="2812" y="1594"/>
                    <a:pt x="4060" y="1594"/>
                  </a:cubicBezTo>
                  <a:cubicBezTo>
                    <a:pt x="8624" y="1594"/>
                    <a:pt x="11643" y="188"/>
                    <a:pt x="11643" y="188"/>
                  </a:cubicBezTo>
                  <a:cubicBezTo>
                    <a:pt x="10691" y="55"/>
                    <a:pt x="9717" y="0"/>
                    <a:pt x="8756"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13" name="Google Shape;1213;p35"/>
            <p:cNvSpPr/>
            <p:nvPr/>
          </p:nvSpPr>
          <p:spPr>
            <a:xfrm>
              <a:off x="6609050" y="2027675"/>
              <a:ext cx="734075" cy="461275"/>
            </a:xfrm>
            <a:custGeom>
              <a:avLst/>
              <a:gdLst/>
              <a:ahLst/>
              <a:cxnLst/>
              <a:rect l="l" t="t" r="r" b="b"/>
              <a:pathLst>
                <a:path w="29363" h="18451" extrusionOk="0">
                  <a:moveTo>
                    <a:pt x="122" y="1"/>
                  </a:moveTo>
                  <a:lnTo>
                    <a:pt x="1" y="365"/>
                  </a:lnTo>
                  <a:cubicBezTo>
                    <a:pt x="5289" y="1885"/>
                    <a:pt x="10943" y="3466"/>
                    <a:pt x="16627" y="4377"/>
                  </a:cubicBezTo>
                  <a:lnTo>
                    <a:pt x="29089" y="18451"/>
                  </a:lnTo>
                  <a:lnTo>
                    <a:pt x="29363" y="18207"/>
                  </a:lnTo>
                  <a:lnTo>
                    <a:pt x="16840" y="3982"/>
                  </a:lnTo>
                  <a:lnTo>
                    <a:pt x="16749" y="3982"/>
                  </a:lnTo>
                  <a:cubicBezTo>
                    <a:pt x="11095" y="3070"/>
                    <a:pt x="5381" y="1520"/>
                    <a:pt x="122"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14" name="Google Shape;1214;p35"/>
            <p:cNvSpPr/>
            <p:nvPr/>
          </p:nvSpPr>
          <p:spPr>
            <a:xfrm>
              <a:off x="6601450" y="562600"/>
              <a:ext cx="307025" cy="373900"/>
            </a:xfrm>
            <a:custGeom>
              <a:avLst/>
              <a:gdLst/>
              <a:ahLst/>
              <a:cxnLst/>
              <a:rect l="l" t="t" r="r" b="b"/>
              <a:pathLst>
                <a:path w="12281" h="14956" extrusionOk="0">
                  <a:moveTo>
                    <a:pt x="12281" y="1"/>
                  </a:moveTo>
                  <a:lnTo>
                    <a:pt x="12281" y="1"/>
                  </a:lnTo>
                  <a:cubicBezTo>
                    <a:pt x="12279" y="1"/>
                    <a:pt x="5429" y="6525"/>
                    <a:pt x="1" y="14955"/>
                  </a:cubicBezTo>
                  <a:cubicBezTo>
                    <a:pt x="1" y="14955"/>
                    <a:pt x="9575" y="10487"/>
                    <a:pt x="12280" y="1"/>
                  </a:cubicBezTo>
                  <a:cubicBezTo>
                    <a:pt x="12281" y="1"/>
                    <a:pt x="12281" y="1"/>
                    <a:pt x="1228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15" name="Google Shape;1215;p35"/>
            <p:cNvSpPr/>
            <p:nvPr/>
          </p:nvSpPr>
          <p:spPr>
            <a:xfrm>
              <a:off x="6500375" y="235850"/>
              <a:ext cx="208250" cy="604150"/>
            </a:xfrm>
            <a:custGeom>
              <a:avLst/>
              <a:gdLst/>
              <a:ahLst/>
              <a:cxnLst/>
              <a:rect l="l" t="t" r="r" b="b"/>
              <a:pathLst>
                <a:path w="8330" h="24166" extrusionOk="0">
                  <a:moveTo>
                    <a:pt x="1" y="1"/>
                  </a:moveTo>
                  <a:cubicBezTo>
                    <a:pt x="1" y="2"/>
                    <a:pt x="1065" y="12068"/>
                    <a:pt x="5168" y="24165"/>
                  </a:cubicBezTo>
                  <a:cubicBezTo>
                    <a:pt x="5168" y="24165"/>
                    <a:pt x="8329" y="11065"/>
                    <a:pt x="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16" name="Google Shape;1216;p35"/>
            <p:cNvSpPr/>
            <p:nvPr/>
          </p:nvSpPr>
          <p:spPr>
            <a:xfrm>
              <a:off x="6750400" y="906075"/>
              <a:ext cx="136800" cy="518275"/>
            </a:xfrm>
            <a:custGeom>
              <a:avLst/>
              <a:gdLst/>
              <a:ahLst/>
              <a:cxnLst/>
              <a:rect l="l" t="t" r="r" b="b"/>
              <a:pathLst>
                <a:path w="5472" h="20731" extrusionOk="0">
                  <a:moveTo>
                    <a:pt x="2979" y="1"/>
                  </a:moveTo>
                  <a:lnTo>
                    <a:pt x="2979" y="1"/>
                  </a:lnTo>
                  <a:cubicBezTo>
                    <a:pt x="2979" y="2"/>
                    <a:pt x="0" y="11035"/>
                    <a:pt x="1550" y="20730"/>
                  </a:cubicBezTo>
                  <a:cubicBezTo>
                    <a:pt x="1550" y="20730"/>
                    <a:pt x="5471" y="11916"/>
                    <a:pt x="2979"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17" name="Google Shape;1217;p35"/>
            <p:cNvSpPr/>
            <p:nvPr/>
          </p:nvSpPr>
          <p:spPr>
            <a:xfrm>
              <a:off x="6810425" y="1118850"/>
              <a:ext cx="172525" cy="281950"/>
            </a:xfrm>
            <a:custGeom>
              <a:avLst/>
              <a:gdLst/>
              <a:ahLst/>
              <a:cxnLst/>
              <a:rect l="l" t="t" r="r" b="b"/>
              <a:pathLst>
                <a:path w="6901" h="11278" extrusionOk="0">
                  <a:moveTo>
                    <a:pt x="6900" y="0"/>
                  </a:moveTo>
                  <a:lnTo>
                    <a:pt x="6900" y="0"/>
                  </a:lnTo>
                  <a:cubicBezTo>
                    <a:pt x="6900" y="1"/>
                    <a:pt x="1976" y="5350"/>
                    <a:pt x="0" y="11277"/>
                  </a:cubicBezTo>
                  <a:cubicBezTo>
                    <a:pt x="0" y="11277"/>
                    <a:pt x="4773" y="7478"/>
                    <a:pt x="6900"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18" name="Google Shape;1218;p35"/>
            <p:cNvSpPr/>
            <p:nvPr/>
          </p:nvSpPr>
          <p:spPr>
            <a:xfrm>
              <a:off x="6599175" y="456975"/>
              <a:ext cx="210525" cy="971175"/>
            </a:xfrm>
            <a:custGeom>
              <a:avLst/>
              <a:gdLst/>
              <a:ahLst/>
              <a:cxnLst/>
              <a:rect l="l" t="t" r="r" b="b"/>
              <a:pathLst>
                <a:path w="8421" h="38847" extrusionOk="0">
                  <a:moveTo>
                    <a:pt x="4408" y="1"/>
                  </a:moveTo>
                  <a:cubicBezTo>
                    <a:pt x="3314" y="6141"/>
                    <a:pt x="2037" y="12676"/>
                    <a:pt x="61" y="18907"/>
                  </a:cubicBezTo>
                  <a:lnTo>
                    <a:pt x="0" y="18968"/>
                  </a:lnTo>
                  <a:lnTo>
                    <a:pt x="8025" y="38846"/>
                  </a:lnTo>
                  <a:lnTo>
                    <a:pt x="8420" y="38725"/>
                  </a:lnTo>
                  <a:lnTo>
                    <a:pt x="426" y="18968"/>
                  </a:lnTo>
                  <a:cubicBezTo>
                    <a:pt x="2371" y="12737"/>
                    <a:pt x="3709" y="6202"/>
                    <a:pt x="4803" y="92"/>
                  </a:cubicBezTo>
                  <a:lnTo>
                    <a:pt x="4408" y="1"/>
                  </a:ln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19" name="Google Shape;1219;p35"/>
            <p:cNvSpPr/>
            <p:nvPr/>
          </p:nvSpPr>
          <p:spPr>
            <a:xfrm>
              <a:off x="5846125" y="265500"/>
              <a:ext cx="158075" cy="532700"/>
            </a:xfrm>
            <a:custGeom>
              <a:avLst/>
              <a:gdLst/>
              <a:ahLst/>
              <a:cxnLst/>
              <a:rect l="l" t="t" r="r" b="b"/>
              <a:pathLst>
                <a:path w="6323" h="21308" extrusionOk="0">
                  <a:moveTo>
                    <a:pt x="5259" y="0"/>
                  </a:moveTo>
                  <a:cubicBezTo>
                    <a:pt x="0" y="10730"/>
                    <a:pt x="4803" y="21307"/>
                    <a:pt x="4803" y="21307"/>
                  </a:cubicBezTo>
                  <a:cubicBezTo>
                    <a:pt x="6323" y="10365"/>
                    <a:pt x="5259" y="1"/>
                    <a:pt x="5259"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20" name="Google Shape;1220;p35"/>
            <p:cNvSpPr/>
            <p:nvPr/>
          </p:nvSpPr>
          <p:spPr>
            <a:xfrm>
              <a:off x="5803575" y="458500"/>
              <a:ext cx="163400" cy="339700"/>
            </a:xfrm>
            <a:custGeom>
              <a:avLst/>
              <a:gdLst/>
              <a:ahLst/>
              <a:cxnLst/>
              <a:rect l="l" t="t" r="r" b="b"/>
              <a:pathLst>
                <a:path w="6536" h="13588" extrusionOk="0">
                  <a:moveTo>
                    <a:pt x="0" y="1"/>
                  </a:moveTo>
                  <a:cubicBezTo>
                    <a:pt x="0" y="1"/>
                    <a:pt x="0" y="1"/>
                    <a:pt x="0" y="1"/>
                  </a:cubicBezTo>
                  <a:lnTo>
                    <a:pt x="0" y="1"/>
                  </a:lnTo>
                  <a:cubicBezTo>
                    <a:pt x="0" y="1"/>
                    <a:pt x="0" y="1"/>
                    <a:pt x="0" y="1"/>
                  </a:cubicBezTo>
                  <a:close/>
                  <a:moveTo>
                    <a:pt x="0" y="1"/>
                  </a:moveTo>
                  <a:lnTo>
                    <a:pt x="0" y="1"/>
                  </a:lnTo>
                  <a:cubicBezTo>
                    <a:pt x="122" y="8481"/>
                    <a:pt x="6535" y="13587"/>
                    <a:pt x="6535" y="13587"/>
                  </a:cubicBezTo>
                  <a:cubicBezTo>
                    <a:pt x="3952" y="6233"/>
                    <a:pt x="1" y="33"/>
                    <a:pt x="0"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21" name="Google Shape;1221;p35"/>
            <p:cNvSpPr/>
            <p:nvPr/>
          </p:nvSpPr>
          <p:spPr>
            <a:xfrm>
              <a:off x="5293675" y="935650"/>
              <a:ext cx="693050" cy="157375"/>
            </a:xfrm>
            <a:custGeom>
              <a:avLst/>
              <a:gdLst/>
              <a:ahLst/>
              <a:cxnLst/>
              <a:rect l="l" t="t" r="r" b="b"/>
              <a:pathLst>
                <a:path w="27722" h="6295" extrusionOk="0">
                  <a:moveTo>
                    <a:pt x="3" y="945"/>
                  </a:moveTo>
                  <a:cubicBezTo>
                    <a:pt x="1" y="945"/>
                    <a:pt x="1" y="945"/>
                    <a:pt x="1" y="945"/>
                  </a:cubicBezTo>
                  <a:cubicBezTo>
                    <a:pt x="1" y="945"/>
                    <a:pt x="2" y="945"/>
                    <a:pt x="3" y="945"/>
                  </a:cubicBezTo>
                  <a:lnTo>
                    <a:pt x="3" y="945"/>
                  </a:lnTo>
                  <a:cubicBezTo>
                    <a:pt x="3" y="945"/>
                    <a:pt x="3" y="945"/>
                    <a:pt x="3" y="945"/>
                  </a:cubicBezTo>
                  <a:close/>
                  <a:moveTo>
                    <a:pt x="7662" y="0"/>
                  </a:moveTo>
                  <a:cubicBezTo>
                    <a:pt x="5231" y="0"/>
                    <a:pt x="2662" y="276"/>
                    <a:pt x="3" y="945"/>
                  </a:cubicBezTo>
                  <a:lnTo>
                    <a:pt x="3" y="945"/>
                  </a:lnTo>
                  <a:cubicBezTo>
                    <a:pt x="211" y="953"/>
                    <a:pt x="13248" y="5149"/>
                    <a:pt x="27721" y="6295"/>
                  </a:cubicBezTo>
                  <a:cubicBezTo>
                    <a:pt x="27721" y="6295"/>
                    <a:pt x="19266" y="0"/>
                    <a:pt x="7662"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22" name="Google Shape;1222;p35"/>
            <p:cNvSpPr/>
            <p:nvPr/>
          </p:nvSpPr>
          <p:spPr>
            <a:xfrm>
              <a:off x="6047500" y="1169000"/>
              <a:ext cx="276625" cy="185450"/>
            </a:xfrm>
            <a:custGeom>
              <a:avLst/>
              <a:gdLst/>
              <a:ahLst/>
              <a:cxnLst/>
              <a:rect l="l" t="t" r="r" b="b"/>
              <a:pathLst>
                <a:path w="11065" h="7418" extrusionOk="0">
                  <a:moveTo>
                    <a:pt x="11064" y="1"/>
                  </a:moveTo>
                  <a:cubicBezTo>
                    <a:pt x="11064" y="1"/>
                    <a:pt x="5046" y="1429"/>
                    <a:pt x="0" y="7417"/>
                  </a:cubicBezTo>
                  <a:cubicBezTo>
                    <a:pt x="0" y="7417"/>
                    <a:pt x="6778" y="4590"/>
                    <a:pt x="11064"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23" name="Google Shape;1223;p35"/>
            <p:cNvSpPr/>
            <p:nvPr/>
          </p:nvSpPr>
          <p:spPr>
            <a:xfrm>
              <a:off x="5537600" y="1099850"/>
              <a:ext cx="411125" cy="269775"/>
            </a:xfrm>
            <a:custGeom>
              <a:avLst/>
              <a:gdLst/>
              <a:ahLst/>
              <a:cxnLst/>
              <a:rect l="l" t="t" r="r" b="b"/>
              <a:pathLst>
                <a:path w="16445" h="10791" extrusionOk="0">
                  <a:moveTo>
                    <a:pt x="16445" y="1"/>
                  </a:moveTo>
                  <a:cubicBezTo>
                    <a:pt x="16444" y="1"/>
                    <a:pt x="7143" y="1764"/>
                    <a:pt x="1" y="10791"/>
                  </a:cubicBezTo>
                  <a:cubicBezTo>
                    <a:pt x="1" y="10791"/>
                    <a:pt x="9332" y="6080"/>
                    <a:pt x="16445"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24" name="Google Shape;1224;p35"/>
            <p:cNvSpPr/>
            <p:nvPr/>
          </p:nvSpPr>
          <p:spPr>
            <a:xfrm>
              <a:off x="5530000" y="1085425"/>
              <a:ext cx="848075" cy="133750"/>
            </a:xfrm>
            <a:custGeom>
              <a:avLst/>
              <a:gdLst/>
              <a:ahLst/>
              <a:cxnLst/>
              <a:rect l="l" t="t" r="r" b="b"/>
              <a:pathLst>
                <a:path w="33923" h="5350" extrusionOk="0">
                  <a:moveTo>
                    <a:pt x="18238" y="0"/>
                  </a:moveTo>
                  <a:lnTo>
                    <a:pt x="1" y="4985"/>
                  </a:lnTo>
                  <a:lnTo>
                    <a:pt x="92" y="5350"/>
                  </a:lnTo>
                  <a:lnTo>
                    <a:pt x="18238" y="365"/>
                  </a:lnTo>
                  <a:cubicBezTo>
                    <a:pt x="23314" y="2006"/>
                    <a:pt x="28603" y="3222"/>
                    <a:pt x="33892" y="4073"/>
                  </a:cubicBezTo>
                  <a:lnTo>
                    <a:pt x="33922" y="3678"/>
                  </a:lnTo>
                  <a:cubicBezTo>
                    <a:pt x="28633" y="2857"/>
                    <a:pt x="23345" y="1641"/>
                    <a:pt x="18268"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25" name="Google Shape;1225;p35"/>
            <p:cNvSpPr/>
            <p:nvPr/>
          </p:nvSpPr>
          <p:spPr>
            <a:xfrm>
              <a:off x="5219200" y="329325"/>
              <a:ext cx="3057850" cy="2771350"/>
            </a:xfrm>
            <a:custGeom>
              <a:avLst/>
              <a:gdLst/>
              <a:ahLst/>
              <a:cxnLst/>
              <a:rect l="l" t="t" r="r" b="b"/>
              <a:pathLst>
                <a:path w="122314" h="110854" extrusionOk="0">
                  <a:moveTo>
                    <a:pt x="1825" y="0"/>
                  </a:moveTo>
                  <a:lnTo>
                    <a:pt x="1" y="3344"/>
                  </a:lnTo>
                  <a:cubicBezTo>
                    <a:pt x="46628" y="29515"/>
                    <a:pt x="86933" y="66688"/>
                    <a:pt x="116690" y="110853"/>
                  </a:cubicBezTo>
                  <a:lnTo>
                    <a:pt x="122313" y="106993"/>
                  </a:lnTo>
                  <a:cubicBezTo>
                    <a:pt x="91127" y="62494"/>
                    <a:pt x="49485" y="25563"/>
                    <a:pt x="1825"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226" name="Google Shape;1226;p35"/>
          <p:cNvGrpSpPr/>
          <p:nvPr/>
        </p:nvGrpSpPr>
        <p:grpSpPr>
          <a:xfrm rot="3522602" flipH="1">
            <a:off x="-3792043" y="-2404882"/>
            <a:ext cx="4297219" cy="6466580"/>
            <a:chOff x="5219200" y="-59750"/>
            <a:chExt cx="3222725" cy="4849650"/>
          </a:xfrm>
        </p:grpSpPr>
        <p:sp>
          <p:nvSpPr>
            <p:cNvPr id="1227" name="Google Shape;1227;p35"/>
            <p:cNvSpPr/>
            <p:nvPr/>
          </p:nvSpPr>
          <p:spPr>
            <a:xfrm>
              <a:off x="5751125" y="32975"/>
              <a:ext cx="2690800" cy="4756925"/>
            </a:xfrm>
            <a:custGeom>
              <a:avLst/>
              <a:gdLst/>
              <a:ahLst/>
              <a:cxnLst/>
              <a:rect l="l" t="t" r="r" b="b"/>
              <a:pathLst>
                <a:path w="107632" h="190277" extrusionOk="0">
                  <a:moveTo>
                    <a:pt x="2919" y="0"/>
                  </a:moveTo>
                  <a:lnTo>
                    <a:pt x="1" y="2432"/>
                  </a:lnTo>
                  <a:cubicBezTo>
                    <a:pt x="45260" y="57843"/>
                    <a:pt x="79516" y="122069"/>
                    <a:pt x="100337" y="190276"/>
                  </a:cubicBezTo>
                  <a:lnTo>
                    <a:pt x="107632" y="187997"/>
                  </a:lnTo>
                  <a:cubicBezTo>
                    <a:pt x="85291" y="119212"/>
                    <a:pt x="49485" y="55016"/>
                    <a:pt x="2919"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28" name="Google Shape;1228;p35"/>
            <p:cNvSpPr/>
            <p:nvPr/>
          </p:nvSpPr>
          <p:spPr>
            <a:xfrm>
              <a:off x="7057400" y="3028525"/>
              <a:ext cx="645150" cy="170175"/>
            </a:xfrm>
            <a:custGeom>
              <a:avLst/>
              <a:gdLst/>
              <a:ahLst/>
              <a:cxnLst/>
              <a:rect l="l" t="t" r="r" b="b"/>
              <a:pathLst>
                <a:path w="25806" h="6807" extrusionOk="0">
                  <a:moveTo>
                    <a:pt x="5808" y="1"/>
                  </a:moveTo>
                  <a:cubicBezTo>
                    <a:pt x="3950" y="1"/>
                    <a:pt x="2007" y="174"/>
                    <a:pt x="0" y="575"/>
                  </a:cubicBezTo>
                  <a:cubicBezTo>
                    <a:pt x="0" y="575"/>
                    <a:pt x="12128" y="5134"/>
                    <a:pt x="25806" y="6806"/>
                  </a:cubicBezTo>
                  <a:cubicBezTo>
                    <a:pt x="25806" y="6806"/>
                    <a:pt x="17463" y="1"/>
                    <a:pt x="5808"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29" name="Google Shape;1229;p35"/>
            <p:cNvSpPr/>
            <p:nvPr/>
          </p:nvSpPr>
          <p:spPr>
            <a:xfrm>
              <a:off x="7345400" y="2894700"/>
              <a:ext cx="357150" cy="304750"/>
            </a:xfrm>
            <a:custGeom>
              <a:avLst/>
              <a:gdLst/>
              <a:ahLst/>
              <a:cxnLst/>
              <a:rect l="l" t="t" r="r" b="b"/>
              <a:pathLst>
                <a:path w="14286" h="12190" extrusionOk="0">
                  <a:moveTo>
                    <a:pt x="30" y="1"/>
                  </a:moveTo>
                  <a:lnTo>
                    <a:pt x="30" y="1"/>
                  </a:lnTo>
                  <a:cubicBezTo>
                    <a:pt x="0" y="1"/>
                    <a:pt x="6170" y="6809"/>
                    <a:pt x="14286" y="12190"/>
                  </a:cubicBezTo>
                  <a:cubicBezTo>
                    <a:pt x="14286" y="12190"/>
                    <a:pt x="10122" y="2858"/>
                    <a:pt x="30"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30" name="Google Shape;1230;p35"/>
            <p:cNvSpPr/>
            <p:nvPr/>
          </p:nvSpPr>
          <p:spPr>
            <a:xfrm>
              <a:off x="6289125" y="-59750"/>
              <a:ext cx="326800" cy="704450"/>
            </a:xfrm>
            <a:custGeom>
              <a:avLst/>
              <a:gdLst/>
              <a:ahLst/>
              <a:cxnLst/>
              <a:rect l="l" t="t" r="r" b="b"/>
              <a:pathLst>
                <a:path w="13072" h="28178" extrusionOk="0">
                  <a:moveTo>
                    <a:pt x="13071" y="1"/>
                  </a:moveTo>
                  <a:lnTo>
                    <a:pt x="13071" y="1"/>
                  </a:lnTo>
                  <a:cubicBezTo>
                    <a:pt x="1" y="11369"/>
                    <a:pt x="457" y="28178"/>
                    <a:pt x="457" y="28178"/>
                  </a:cubicBezTo>
                  <a:cubicBezTo>
                    <a:pt x="8603" y="14439"/>
                    <a:pt x="13071" y="62"/>
                    <a:pt x="1307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31" name="Google Shape;1231;p35"/>
            <p:cNvSpPr/>
            <p:nvPr/>
          </p:nvSpPr>
          <p:spPr>
            <a:xfrm>
              <a:off x="6160725" y="101350"/>
              <a:ext cx="159600" cy="544100"/>
            </a:xfrm>
            <a:custGeom>
              <a:avLst/>
              <a:gdLst/>
              <a:ahLst/>
              <a:cxnLst/>
              <a:rect l="l" t="t" r="r" b="b"/>
              <a:pathLst>
                <a:path w="6384" h="21764" extrusionOk="0">
                  <a:moveTo>
                    <a:pt x="4559" y="1"/>
                  </a:moveTo>
                  <a:cubicBezTo>
                    <a:pt x="0" y="11308"/>
                    <a:pt x="5654" y="21764"/>
                    <a:pt x="5654" y="21764"/>
                  </a:cubicBezTo>
                  <a:cubicBezTo>
                    <a:pt x="6383" y="10488"/>
                    <a:pt x="4560" y="2"/>
                    <a:pt x="4559"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32" name="Google Shape;1232;p35"/>
            <p:cNvSpPr/>
            <p:nvPr/>
          </p:nvSpPr>
          <p:spPr>
            <a:xfrm>
              <a:off x="6616650" y="2131775"/>
              <a:ext cx="415675" cy="105800"/>
            </a:xfrm>
            <a:custGeom>
              <a:avLst/>
              <a:gdLst/>
              <a:ahLst/>
              <a:cxnLst/>
              <a:rect l="l" t="t" r="r" b="b"/>
              <a:pathLst>
                <a:path w="16627" h="4232" extrusionOk="0">
                  <a:moveTo>
                    <a:pt x="16627" y="1"/>
                  </a:moveTo>
                  <a:lnTo>
                    <a:pt x="16627" y="1"/>
                  </a:lnTo>
                  <a:cubicBezTo>
                    <a:pt x="7812" y="1004"/>
                    <a:pt x="1" y="3800"/>
                    <a:pt x="1" y="3800"/>
                  </a:cubicBezTo>
                  <a:cubicBezTo>
                    <a:pt x="1387" y="4103"/>
                    <a:pt x="2728" y="4232"/>
                    <a:pt x="4007" y="4232"/>
                  </a:cubicBezTo>
                  <a:cubicBezTo>
                    <a:pt x="11338" y="4232"/>
                    <a:pt x="16627" y="1"/>
                    <a:pt x="16627"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33" name="Google Shape;1233;p35"/>
            <p:cNvSpPr/>
            <p:nvPr/>
          </p:nvSpPr>
          <p:spPr>
            <a:xfrm>
              <a:off x="6520900" y="1776900"/>
              <a:ext cx="425575" cy="339700"/>
            </a:xfrm>
            <a:custGeom>
              <a:avLst/>
              <a:gdLst/>
              <a:ahLst/>
              <a:cxnLst/>
              <a:rect l="l" t="t" r="r" b="b"/>
              <a:pathLst>
                <a:path w="17023" h="13588" extrusionOk="0">
                  <a:moveTo>
                    <a:pt x="1" y="1"/>
                  </a:moveTo>
                  <a:lnTo>
                    <a:pt x="1" y="1"/>
                  </a:lnTo>
                  <a:cubicBezTo>
                    <a:pt x="0" y="1"/>
                    <a:pt x="0" y="2"/>
                    <a:pt x="1" y="3"/>
                  </a:cubicBezTo>
                  <a:lnTo>
                    <a:pt x="1" y="3"/>
                  </a:lnTo>
                  <a:cubicBezTo>
                    <a:pt x="1" y="2"/>
                    <a:pt x="1" y="2"/>
                    <a:pt x="1" y="1"/>
                  </a:cubicBezTo>
                  <a:close/>
                  <a:moveTo>
                    <a:pt x="1" y="3"/>
                  </a:moveTo>
                  <a:lnTo>
                    <a:pt x="1" y="3"/>
                  </a:lnTo>
                  <a:cubicBezTo>
                    <a:pt x="5412" y="10944"/>
                    <a:pt x="17022" y="13588"/>
                    <a:pt x="17022" y="13588"/>
                  </a:cubicBezTo>
                  <a:cubicBezTo>
                    <a:pt x="9104" y="5640"/>
                    <a:pt x="113" y="107"/>
                    <a:pt x="1" y="3"/>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34" name="Google Shape;1234;p35"/>
            <p:cNvSpPr/>
            <p:nvPr/>
          </p:nvSpPr>
          <p:spPr>
            <a:xfrm>
              <a:off x="6920600" y="2295150"/>
              <a:ext cx="423300" cy="177850"/>
            </a:xfrm>
            <a:custGeom>
              <a:avLst/>
              <a:gdLst/>
              <a:ahLst/>
              <a:cxnLst/>
              <a:rect l="l" t="t" r="r" b="b"/>
              <a:pathLst>
                <a:path w="16932" h="7114" extrusionOk="0">
                  <a:moveTo>
                    <a:pt x="1" y="1"/>
                  </a:moveTo>
                  <a:cubicBezTo>
                    <a:pt x="1" y="1"/>
                    <a:pt x="2" y="2"/>
                    <a:pt x="4" y="3"/>
                  </a:cubicBezTo>
                  <a:lnTo>
                    <a:pt x="4" y="3"/>
                  </a:lnTo>
                  <a:cubicBezTo>
                    <a:pt x="3" y="2"/>
                    <a:pt x="2" y="2"/>
                    <a:pt x="1" y="1"/>
                  </a:cubicBezTo>
                  <a:close/>
                  <a:moveTo>
                    <a:pt x="4" y="3"/>
                  </a:moveTo>
                  <a:cubicBezTo>
                    <a:pt x="8423" y="6749"/>
                    <a:pt x="16931" y="7113"/>
                    <a:pt x="16931" y="7113"/>
                  </a:cubicBezTo>
                  <a:cubicBezTo>
                    <a:pt x="9981" y="2119"/>
                    <a:pt x="203" y="103"/>
                    <a:pt x="4" y="3"/>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35" name="Google Shape;1235;p35"/>
            <p:cNvSpPr/>
            <p:nvPr/>
          </p:nvSpPr>
          <p:spPr>
            <a:xfrm>
              <a:off x="7039900" y="2457650"/>
              <a:ext cx="291075" cy="39850"/>
            </a:xfrm>
            <a:custGeom>
              <a:avLst/>
              <a:gdLst/>
              <a:ahLst/>
              <a:cxnLst/>
              <a:rect l="l" t="t" r="r" b="b"/>
              <a:pathLst>
                <a:path w="11643" h="1594" extrusionOk="0">
                  <a:moveTo>
                    <a:pt x="8756" y="0"/>
                  </a:moveTo>
                  <a:cubicBezTo>
                    <a:pt x="4223" y="0"/>
                    <a:pt x="1" y="1221"/>
                    <a:pt x="1" y="1221"/>
                  </a:cubicBezTo>
                  <a:cubicBezTo>
                    <a:pt x="1449" y="1489"/>
                    <a:pt x="2812" y="1594"/>
                    <a:pt x="4060" y="1594"/>
                  </a:cubicBezTo>
                  <a:cubicBezTo>
                    <a:pt x="8624" y="1594"/>
                    <a:pt x="11643" y="188"/>
                    <a:pt x="11643" y="188"/>
                  </a:cubicBezTo>
                  <a:cubicBezTo>
                    <a:pt x="10691" y="55"/>
                    <a:pt x="9717" y="0"/>
                    <a:pt x="8756"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36" name="Google Shape;1236;p35"/>
            <p:cNvSpPr/>
            <p:nvPr/>
          </p:nvSpPr>
          <p:spPr>
            <a:xfrm>
              <a:off x="6609050" y="2027675"/>
              <a:ext cx="734075" cy="461275"/>
            </a:xfrm>
            <a:custGeom>
              <a:avLst/>
              <a:gdLst/>
              <a:ahLst/>
              <a:cxnLst/>
              <a:rect l="l" t="t" r="r" b="b"/>
              <a:pathLst>
                <a:path w="29363" h="18451" extrusionOk="0">
                  <a:moveTo>
                    <a:pt x="122" y="1"/>
                  </a:moveTo>
                  <a:lnTo>
                    <a:pt x="1" y="365"/>
                  </a:lnTo>
                  <a:cubicBezTo>
                    <a:pt x="5289" y="1885"/>
                    <a:pt x="10943" y="3466"/>
                    <a:pt x="16627" y="4377"/>
                  </a:cubicBezTo>
                  <a:lnTo>
                    <a:pt x="29089" y="18451"/>
                  </a:lnTo>
                  <a:lnTo>
                    <a:pt x="29363" y="18207"/>
                  </a:lnTo>
                  <a:lnTo>
                    <a:pt x="16840" y="3982"/>
                  </a:lnTo>
                  <a:lnTo>
                    <a:pt x="16749" y="3982"/>
                  </a:lnTo>
                  <a:cubicBezTo>
                    <a:pt x="11095" y="3070"/>
                    <a:pt x="5381" y="1520"/>
                    <a:pt x="122"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37" name="Google Shape;1237;p35"/>
            <p:cNvSpPr/>
            <p:nvPr/>
          </p:nvSpPr>
          <p:spPr>
            <a:xfrm>
              <a:off x="6601450" y="562600"/>
              <a:ext cx="307025" cy="373900"/>
            </a:xfrm>
            <a:custGeom>
              <a:avLst/>
              <a:gdLst/>
              <a:ahLst/>
              <a:cxnLst/>
              <a:rect l="l" t="t" r="r" b="b"/>
              <a:pathLst>
                <a:path w="12281" h="14956" extrusionOk="0">
                  <a:moveTo>
                    <a:pt x="12281" y="1"/>
                  </a:moveTo>
                  <a:lnTo>
                    <a:pt x="12281" y="1"/>
                  </a:lnTo>
                  <a:cubicBezTo>
                    <a:pt x="12279" y="1"/>
                    <a:pt x="5429" y="6525"/>
                    <a:pt x="1" y="14955"/>
                  </a:cubicBezTo>
                  <a:cubicBezTo>
                    <a:pt x="1" y="14955"/>
                    <a:pt x="9575" y="10487"/>
                    <a:pt x="12280" y="1"/>
                  </a:cubicBezTo>
                  <a:cubicBezTo>
                    <a:pt x="12281" y="1"/>
                    <a:pt x="12281" y="1"/>
                    <a:pt x="1228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38" name="Google Shape;1238;p35"/>
            <p:cNvSpPr/>
            <p:nvPr/>
          </p:nvSpPr>
          <p:spPr>
            <a:xfrm>
              <a:off x="6500375" y="235850"/>
              <a:ext cx="208250" cy="604150"/>
            </a:xfrm>
            <a:custGeom>
              <a:avLst/>
              <a:gdLst/>
              <a:ahLst/>
              <a:cxnLst/>
              <a:rect l="l" t="t" r="r" b="b"/>
              <a:pathLst>
                <a:path w="8330" h="24166" extrusionOk="0">
                  <a:moveTo>
                    <a:pt x="1" y="1"/>
                  </a:moveTo>
                  <a:cubicBezTo>
                    <a:pt x="1" y="2"/>
                    <a:pt x="1065" y="12068"/>
                    <a:pt x="5168" y="24165"/>
                  </a:cubicBezTo>
                  <a:cubicBezTo>
                    <a:pt x="5168" y="24165"/>
                    <a:pt x="8329" y="11065"/>
                    <a:pt x="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39" name="Google Shape;1239;p35"/>
            <p:cNvSpPr/>
            <p:nvPr/>
          </p:nvSpPr>
          <p:spPr>
            <a:xfrm>
              <a:off x="6750400" y="906075"/>
              <a:ext cx="136800" cy="518275"/>
            </a:xfrm>
            <a:custGeom>
              <a:avLst/>
              <a:gdLst/>
              <a:ahLst/>
              <a:cxnLst/>
              <a:rect l="l" t="t" r="r" b="b"/>
              <a:pathLst>
                <a:path w="5472" h="20731" extrusionOk="0">
                  <a:moveTo>
                    <a:pt x="2979" y="1"/>
                  </a:moveTo>
                  <a:lnTo>
                    <a:pt x="2979" y="1"/>
                  </a:lnTo>
                  <a:cubicBezTo>
                    <a:pt x="2979" y="2"/>
                    <a:pt x="0" y="11035"/>
                    <a:pt x="1550" y="20730"/>
                  </a:cubicBezTo>
                  <a:cubicBezTo>
                    <a:pt x="1550" y="20730"/>
                    <a:pt x="5471" y="11916"/>
                    <a:pt x="2979"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40" name="Google Shape;1240;p35"/>
            <p:cNvSpPr/>
            <p:nvPr/>
          </p:nvSpPr>
          <p:spPr>
            <a:xfrm>
              <a:off x="6810425" y="1118850"/>
              <a:ext cx="172525" cy="281950"/>
            </a:xfrm>
            <a:custGeom>
              <a:avLst/>
              <a:gdLst/>
              <a:ahLst/>
              <a:cxnLst/>
              <a:rect l="l" t="t" r="r" b="b"/>
              <a:pathLst>
                <a:path w="6901" h="11278" extrusionOk="0">
                  <a:moveTo>
                    <a:pt x="6900" y="0"/>
                  </a:moveTo>
                  <a:lnTo>
                    <a:pt x="6900" y="0"/>
                  </a:lnTo>
                  <a:cubicBezTo>
                    <a:pt x="6900" y="1"/>
                    <a:pt x="1976" y="5350"/>
                    <a:pt x="0" y="11277"/>
                  </a:cubicBezTo>
                  <a:cubicBezTo>
                    <a:pt x="0" y="11277"/>
                    <a:pt x="4773" y="7478"/>
                    <a:pt x="6900"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41" name="Google Shape;1241;p35"/>
            <p:cNvSpPr/>
            <p:nvPr/>
          </p:nvSpPr>
          <p:spPr>
            <a:xfrm>
              <a:off x="6599175" y="456975"/>
              <a:ext cx="210525" cy="971175"/>
            </a:xfrm>
            <a:custGeom>
              <a:avLst/>
              <a:gdLst/>
              <a:ahLst/>
              <a:cxnLst/>
              <a:rect l="l" t="t" r="r" b="b"/>
              <a:pathLst>
                <a:path w="8421" h="38847" extrusionOk="0">
                  <a:moveTo>
                    <a:pt x="4408" y="1"/>
                  </a:moveTo>
                  <a:cubicBezTo>
                    <a:pt x="3314" y="6141"/>
                    <a:pt x="2037" y="12676"/>
                    <a:pt x="61" y="18907"/>
                  </a:cubicBezTo>
                  <a:lnTo>
                    <a:pt x="0" y="18968"/>
                  </a:lnTo>
                  <a:lnTo>
                    <a:pt x="8025" y="38846"/>
                  </a:lnTo>
                  <a:lnTo>
                    <a:pt x="8420" y="38725"/>
                  </a:lnTo>
                  <a:lnTo>
                    <a:pt x="426" y="18968"/>
                  </a:lnTo>
                  <a:cubicBezTo>
                    <a:pt x="2371" y="12737"/>
                    <a:pt x="3709" y="6202"/>
                    <a:pt x="4803" y="92"/>
                  </a:cubicBezTo>
                  <a:lnTo>
                    <a:pt x="4408" y="1"/>
                  </a:ln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42" name="Google Shape;1242;p35"/>
            <p:cNvSpPr/>
            <p:nvPr/>
          </p:nvSpPr>
          <p:spPr>
            <a:xfrm>
              <a:off x="5846125" y="265500"/>
              <a:ext cx="158075" cy="532700"/>
            </a:xfrm>
            <a:custGeom>
              <a:avLst/>
              <a:gdLst/>
              <a:ahLst/>
              <a:cxnLst/>
              <a:rect l="l" t="t" r="r" b="b"/>
              <a:pathLst>
                <a:path w="6323" h="21308" extrusionOk="0">
                  <a:moveTo>
                    <a:pt x="5259" y="0"/>
                  </a:moveTo>
                  <a:cubicBezTo>
                    <a:pt x="0" y="10730"/>
                    <a:pt x="4803" y="21307"/>
                    <a:pt x="4803" y="21307"/>
                  </a:cubicBezTo>
                  <a:cubicBezTo>
                    <a:pt x="6323" y="10365"/>
                    <a:pt x="5259" y="1"/>
                    <a:pt x="5259"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43" name="Google Shape;1243;p35"/>
            <p:cNvSpPr/>
            <p:nvPr/>
          </p:nvSpPr>
          <p:spPr>
            <a:xfrm>
              <a:off x="5803575" y="458500"/>
              <a:ext cx="163400" cy="339700"/>
            </a:xfrm>
            <a:custGeom>
              <a:avLst/>
              <a:gdLst/>
              <a:ahLst/>
              <a:cxnLst/>
              <a:rect l="l" t="t" r="r" b="b"/>
              <a:pathLst>
                <a:path w="6536" h="13588" extrusionOk="0">
                  <a:moveTo>
                    <a:pt x="0" y="1"/>
                  </a:moveTo>
                  <a:cubicBezTo>
                    <a:pt x="0" y="1"/>
                    <a:pt x="0" y="1"/>
                    <a:pt x="0" y="1"/>
                  </a:cubicBezTo>
                  <a:lnTo>
                    <a:pt x="0" y="1"/>
                  </a:lnTo>
                  <a:cubicBezTo>
                    <a:pt x="0" y="1"/>
                    <a:pt x="0" y="1"/>
                    <a:pt x="0" y="1"/>
                  </a:cubicBezTo>
                  <a:close/>
                  <a:moveTo>
                    <a:pt x="0" y="1"/>
                  </a:moveTo>
                  <a:lnTo>
                    <a:pt x="0" y="1"/>
                  </a:lnTo>
                  <a:cubicBezTo>
                    <a:pt x="122" y="8481"/>
                    <a:pt x="6535" y="13587"/>
                    <a:pt x="6535" y="13587"/>
                  </a:cubicBezTo>
                  <a:cubicBezTo>
                    <a:pt x="3952" y="6233"/>
                    <a:pt x="1" y="33"/>
                    <a:pt x="0"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44" name="Google Shape;1244;p35"/>
            <p:cNvSpPr/>
            <p:nvPr/>
          </p:nvSpPr>
          <p:spPr>
            <a:xfrm>
              <a:off x="5293675" y="935650"/>
              <a:ext cx="693050" cy="157375"/>
            </a:xfrm>
            <a:custGeom>
              <a:avLst/>
              <a:gdLst/>
              <a:ahLst/>
              <a:cxnLst/>
              <a:rect l="l" t="t" r="r" b="b"/>
              <a:pathLst>
                <a:path w="27722" h="6295" extrusionOk="0">
                  <a:moveTo>
                    <a:pt x="3" y="945"/>
                  </a:moveTo>
                  <a:cubicBezTo>
                    <a:pt x="1" y="945"/>
                    <a:pt x="1" y="945"/>
                    <a:pt x="1" y="945"/>
                  </a:cubicBezTo>
                  <a:cubicBezTo>
                    <a:pt x="1" y="945"/>
                    <a:pt x="2" y="945"/>
                    <a:pt x="3" y="945"/>
                  </a:cubicBezTo>
                  <a:lnTo>
                    <a:pt x="3" y="945"/>
                  </a:lnTo>
                  <a:cubicBezTo>
                    <a:pt x="3" y="945"/>
                    <a:pt x="3" y="945"/>
                    <a:pt x="3" y="945"/>
                  </a:cubicBezTo>
                  <a:close/>
                  <a:moveTo>
                    <a:pt x="7662" y="0"/>
                  </a:moveTo>
                  <a:cubicBezTo>
                    <a:pt x="5231" y="0"/>
                    <a:pt x="2662" y="276"/>
                    <a:pt x="3" y="945"/>
                  </a:cubicBezTo>
                  <a:lnTo>
                    <a:pt x="3" y="945"/>
                  </a:lnTo>
                  <a:cubicBezTo>
                    <a:pt x="211" y="953"/>
                    <a:pt x="13248" y="5149"/>
                    <a:pt x="27721" y="6295"/>
                  </a:cubicBezTo>
                  <a:cubicBezTo>
                    <a:pt x="27721" y="6295"/>
                    <a:pt x="19266" y="0"/>
                    <a:pt x="7662"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45" name="Google Shape;1245;p35"/>
            <p:cNvSpPr/>
            <p:nvPr/>
          </p:nvSpPr>
          <p:spPr>
            <a:xfrm>
              <a:off x="6047500" y="1169000"/>
              <a:ext cx="276625" cy="185450"/>
            </a:xfrm>
            <a:custGeom>
              <a:avLst/>
              <a:gdLst/>
              <a:ahLst/>
              <a:cxnLst/>
              <a:rect l="l" t="t" r="r" b="b"/>
              <a:pathLst>
                <a:path w="11065" h="7418" extrusionOk="0">
                  <a:moveTo>
                    <a:pt x="11064" y="1"/>
                  </a:moveTo>
                  <a:cubicBezTo>
                    <a:pt x="11064" y="1"/>
                    <a:pt x="5046" y="1429"/>
                    <a:pt x="0" y="7417"/>
                  </a:cubicBezTo>
                  <a:cubicBezTo>
                    <a:pt x="0" y="7417"/>
                    <a:pt x="6778" y="4590"/>
                    <a:pt x="11064"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46" name="Google Shape;1246;p35"/>
            <p:cNvSpPr/>
            <p:nvPr/>
          </p:nvSpPr>
          <p:spPr>
            <a:xfrm>
              <a:off x="5537600" y="1099850"/>
              <a:ext cx="411125" cy="269775"/>
            </a:xfrm>
            <a:custGeom>
              <a:avLst/>
              <a:gdLst/>
              <a:ahLst/>
              <a:cxnLst/>
              <a:rect l="l" t="t" r="r" b="b"/>
              <a:pathLst>
                <a:path w="16445" h="10791" extrusionOk="0">
                  <a:moveTo>
                    <a:pt x="16445" y="1"/>
                  </a:moveTo>
                  <a:cubicBezTo>
                    <a:pt x="16444" y="1"/>
                    <a:pt x="7143" y="1764"/>
                    <a:pt x="1" y="10791"/>
                  </a:cubicBezTo>
                  <a:cubicBezTo>
                    <a:pt x="1" y="10791"/>
                    <a:pt x="9332" y="6080"/>
                    <a:pt x="16445"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47" name="Google Shape;1247;p35"/>
            <p:cNvSpPr/>
            <p:nvPr/>
          </p:nvSpPr>
          <p:spPr>
            <a:xfrm>
              <a:off x="5530000" y="1085425"/>
              <a:ext cx="848075" cy="133750"/>
            </a:xfrm>
            <a:custGeom>
              <a:avLst/>
              <a:gdLst/>
              <a:ahLst/>
              <a:cxnLst/>
              <a:rect l="l" t="t" r="r" b="b"/>
              <a:pathLst>
                <a:path w="33923" h="5350" extrusionOk="0">
                  <a:moveTo>
                    <a:pt x="18238" y="0"/>
                  </a:moveTo>
                  <a:lnTo>
                    <a:pt x="1" y="4985"/>
                  </a:lnTo>
                  <a:lnTo>
                    <a:pt x="92" y="5350"/>
                  </a:lnTo>
                  <a:lnTo>
                    <a:pt x="18238" y="365"/>
                  </a:lnTo>
                  <a:cubicBezTo>
                    <a:pt x="23314" y="2006"/>
                    <a:pt x="28603" y="3222"/>
                    <a:pt x="33892" y="4073"/>
                  </a:cubicBezTo>
                  <a:lnTo>
                    <a:pt x="33922" y="3678"/>
                  </a:lnTo>
                  <a:cubicBezTo>
                    <a:pt x="28633" y="2857"/>
                    <a:pt x="23345" y="1641"/>
                    <a:pt x="18268"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48" name="Google Shape;1248;p35"/>
            <p:cNvSpPr/>
            <p:nvPr/>
          </p:nvSpPr>
          <p:spPr>
            <a:xfrm>
              <a:off x="5219200" y="329325"/>
              <a:ext cx="3057850" cy="2771350"/>
            </a:xfrm>
            <a:custGeom>
              <a:avLst/>
              <a:gdLst/>
              <a:ahLst/>
              <a:cxnLst/>
              <a:rect l="l" t="t" r="r" b="b"/>
              <a:pathLst>
                <a:path w="122314" h="110854" extrusionOk="0">
                  <a:moveTo>
                    <a:pt x="1825" y="0"/>
                  </a:moveTo>
                  <a:lnTo>
                    <a:pt x="1" y="3344"/>
                  </a:lnTo>
                  <a:cubicBezTo>
                    <a:pt x="46628" y="29515"/>
                    <a:pt x="86933" y="66688"/>
                    <a:pt x="116690" y="110853"/>
                  </a:cubicBezTo>
                  <a:lnTo>
                    <a:pt x="122313" y="106993"/>
                  </a:lnTo>
                  <a:cubicBezTo>
                    <a:pt x="91127" y="62494"/>
                    <a:pt x="49485" y="25563"/>
                    <a:pt x="1825"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846370689"/>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userDrawn="1">
  <p:cSld name="4_仅标题">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806" y="0"/>
            <a:ext cx="12188388" cy="6858000"/>
          </a:xfrm>
          <a:prstGeom prst="rect">
            <a:avLst/>
          </a:prstGeom>
        </p:spPr>
      </p:pic>
    </p:spTree>
    <p:extLst>
      <p:ext uri="{BB962C8B-B14F-4D97-AF65-F5344CB8AC3E}">
        <p14:creationId xmlns:p14="http://schemas.microsoft.com/office/powerpoint/2010/main" val="178395265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BD6654-EABA-4D43-B242-1901503660B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B6AD251-B91D-4887-8919-58CDC7BBFA2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492773A-1A3F-4A5F-AA2A-06D1B12C37DC}"/>
              </a:ext>
            </a:extLst>
          </p:cNvPr>
          <p:cNvSpPr>
            <a:spLocks noGrp="1"/>
          </p:cNvSpPr>
          <p:nvPr>
            <p:ph type="dt" sz="half" idx="10"/>
          </p:nvPr>
        </p:nvSpPr>
        <p:spPr/>
        <p:txBody>
          <a:bodyPr/>
          <a:lstStyle/>
          <a:p>
            <a:fld id="{570635D2-1FD4-42FB-A3A0-B9DFEF7C7F90}" type="datetimeFigureOut">
              <a:rPr lang="en-US" smtClean="0"/>
              <a:t>10/7/2024</a:t>
            </a:fld>
            <a:endParaRPr lang="en-US"/>
          </a:p>
        </p:txBody>
      </p:sp>
      <p:sp>
        <p:nvSpPr>
          <p:cNvPr id="5" name="Footer Placeholder 4">
            <a:extLst>
              <a:ext uri="{FF2B5EF4-FFF2-40B4-BE49-F238E27FC236}">
                <a16:creationId xmlns:a16="http://schemas.microsoft.com/office/drawing/2014/main" id="{5657942E-0216-4E73-9469-BD06EE69E83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2EFCEDD-E322-4528-809E-927AD9DB1F6A}"/>
              </a:ext>
            </a:extLst>
          </p:cNvPr>
          <p:cNvSpPr>
            <a:spLocks noGrp="1"/>
          </p:cNvSpPr>
          <p:nvPr>
            <p:ph type="sldNum" sz="quarter" idx="12"/>
          </p:nvPr>
        </p:nvSpPr>
        <p:spPr/>
        <p:txBody>
          <a:bodyPr/>
          <a:lstStyle/>
          <a:p>
            <a:fld id="{CC8A4EFB-0D95-4D66-8DB7-7B35D2AA263F}" type="slidenum">
              <a:rPr lang="en-US" smtClean="0"/>
              <a:t>‹#›</a:t>
            </a:fld>
            <a:endParaRPr lang="en-US"/>
          </a:p>
        </p:txBody>
      </p:sp>
    </p:spTree>
    <p:extLst>
      <p:ext uri="{BB962C8B-B14F-4D97-AF65-F5344CB8AC3E}">
        <p14:creationId xmlns:p14="http://schemas.microsoft.com/office/powerpoint/2010/main" val="11548306"/>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2F2D6B-7123-4B3B-AC32-685E8AE379B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447A6A9-6606-44AC-9DE6-29A785F6E9A2}"/>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97D520-3BDB-4985-8A7E-F62B683DE0D4}"/>
              </a:ext>
            </a:extLst>
          </p:cNvPr>
          <p:cNvSpPr>
            <a:spLocks noGrp="1"/>
          </p:cNvSpPr>
          <p:nvPr>
            <p:ph type="dt" sz="half" idx="10"/>
          </p:nvPr>
        </p:nvSpPr>
        <p:spPr/>
        <p:txBody>
          <a:bodyPr/>
          <a:lstStyle/>
          <a:p>
            <a:fld id="{570635D2-1FD4-42FB-A3A0-B9DFEF7C7F90}" type="datetimeFigureOut">
              <a:rPr lang="en-US" smtClean="0"/>
              <a:t>10/7/2024</a:t>
            </a:fld>
            <a:endParaRPr lang="en-US"/>
          </a:p>
        </p:txBody>
      </p:sp>
      <p:sp>
        <p:nvSpPr>
          <p:cNvPr id="5" name="Footer Placeholder 4">
            <a:extLst>
              <a:ext uri="{FF2B5EF4-FFF2-40B4-BE49-F238E27FC236}">
                <a16:creationId xmlns:a16="http://schemas.microsoft.com/office/drawing/2014/main" id="{67CD17E4-2AD3-4063-A782-2D1CDBE5B6E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9FAA97F-3BD0-4BF7-BA52-88C12A6A387B}"/>
              </a:ext>
            </a:extLst>
          </p:cNvPr>
          <p:cNvSpPr>
            <a:spLocks noGrp="1"/>
          </p:cNvSpPr>
          <p:nvPr>
            <p:ph type="sldNum" sz="quarter" idx="12"/>
          </p:nvPr>
        </p:nvSpPr>
        <p:spPr/>
        <p:txBody>
          <a:bodyPr/>
          <a:lstStyle/>
          <a:p>
            <a:fld id="{CC8A4EFB-0D95-4D66-8DB7-7B35D2AA263F}" type="slidenum">
              <a:rPr lang="en-US" smtClean="0"/>
              <a:t>‹#›</a:t>
            </a:fld>
            <a:endParaRPr lang="en-US"/>
          </a:p>
        </p:txBody>
      </p:sp>
    </p:spTree>
    <p:extLst>
      <p:ext uri="{BB962C8B-B14F-4D97-AF65-F5344CB8AC3E}">
        <p14:creationId xmlns:p14="http://schemas.microsoft.com/office/powerpoint/2010/main" val="3510010699"/>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3DBE58-6367-480F-B114-9D9453EB5FF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62341E4-13FD-4E4D-BCDC-172FF360732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3AAAA12C-0861-47A8-9D17-937BBE3383B7}"/>
              </a:ext>
            </a:extLst>
          </p:cNvPr>
          <p:cNvSpPr>
            <a:spLocks noGrp="1"/>
          </p:cNvSpPr>
          <p:nvPr>
            <p:ph type="dt" sz="half" idx="10"/>
          </p:nvPr>
        </p:nvSpPr>
        <p:spPr/>
        <p:txBody>
          <a:bodyPr/>
          <a:lstStyle/>
          <a:p>
            <a:fld id="{570635D2-1FD4-42FB-A3A0-B9DFEF7C7F90}" type="datetimeFigureOut">
              <a:rPr lang="en-US" smtClean="0"/>
              <a:t>10/7/2024</a:t>
            </a:fld>
            <a:endParaRPr lang="en-US"/>
          </a:p>
        </p:txBody>
      </p:sp>
      <p:sp>
        <p:nvSpPr>
          <p:cNvPr id="5" name="Footer Placeholder 4">
            <a:extLst>
              <a:ext uri="{FF2B5EF4-FFF2-40B4-BE49-F238E27FC236}">
                <a16:creationId xmlns:a16="http://schemas.microsoft.com/office/drawing/2014/main" id="{C289F8EC-A0B2-4839-A69F-66DFA17C9F8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88BAD9D-D699-40B7-8265-B46F1B5E9B9F}"/>
              </a:ext>
            </a:extLst>
          </p:cNvPr>
          <p:cNvSpPr>
            <a:spLocks noGrp="1"/>
          </p:cNvSpPr>
          <p:nvPr>
            <p:ph type="sldNum" sz="quarter" idx="12"/>
          </p:nvPr>
        </p:nvSpPr>
        <p:spPr/>
        <p:txBody>
          <a:bodyPr/>
          <a:lstStyle/>
          <a:p>
            <a:fld id="{CC8A4EFB-0D95-4D66-8DB7-7B35D2AA263F}" type="slidenum">
              <a:rPr lang="en-US" smtClean="0"/>
              <a:t>‹#›</a:t>
            </a:fld>
            <a:endParaRPr lang="en-US"/>
          </a:p>
        </p:txBody>
      </p:sp>
    </p:spTree>
    <p:extLst>
      <p:ext uri="{BB962C8B-B14F-4D97-AF65-F5344CB8AC3E}">
        <p14:creationId xmlns:p14="http://schemas.microsoft.com/office/powerpoint/2010/main" val="3817644421"/>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425498-E59B-4365-B039-B64EB5D3CF1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AF6F49C-58BF-4D7B-9C84-63D06B7772EC}"/>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AB23686-2A0F-4EDE-AEDB-C7BE06523A7D}"/>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3F8B2AD0-8538-41CF-8CC8-1B5916571A90}"/>
              </a:ext>
            </a:extLst>
          </p:cNvPr>
          <p:cNvSpPr>
            <a:spLocks noGrp="1"/>
          </p:cNvSpPr>
          <p:nvPr>
            <p:ph type="dt" sz="half" idx="10"/>
          </p:nvPr>
        </p:nvSpPr>
        <p:spPr/>
        <p:txBody>
          <a:bodyPr/>
          <a:lstStyle/>
          <a:p>
            <a:fld id="{570635D2-1FD4-42FB-A3A0-B9DFEF7C7F90}" type="datetimeFigureOut">
              <a:rPr lang="en-US" smtClean="0"/>
              <a:t>10/7/2024</a:t>
            </a:fld>
            <a:endParaRPr lang="en-US"/>
          </a:p>
        </p:txBody>
      </p:sp>
      <p:sp>
        <p:nvSpPr>
          <p:cNvPr id="6" name="Footer Placeholder 5">
            <a:extLst>
              <a:ext uri="{FF2B5EF4-FFF2-40B4-BE49-F238E27FC236}">
                <a16:creationId xmlns:a16="http://schemas.microsoft.com/office/drawing/2014/main" id="{6FFF27B5-43C1-444C-A6AA-55120A32DD4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5D84087-4038-4C19-B666-E249CDABB345}"/>
              </a:ext>
            </a:extLst>
          </p:cNvPr>
          <p:cNvSpPr>
            <a:spLocks noGrp="1"/>
          </p:cNvSpPr>
          <p:nvPr>
            <p:ph type="sldNum" sz="quarter" idx="12"/>
          </p:nvPr>
        </p:nvSpPr>
        <p:spPr/>
        <p:txBody>
          <a:bodyPr/>
          <a:lstStyle/>
          <a:p>
            <a:fld id="{CC8A4EFB-0D95-4D66-8DB7-7B35D2AA263F}" type="slidenum">
              <a:rPr lang="en-US" smtClean="0"/>
              <a:t>‹#›</a:t>
            </a:fld>
            <a:endParaRPr lang="en-US"/>
          </a:p>
        </p:txBody>
      </p:sp>
    </p:spTree>
    <p:extLst>
      <p:ext uri="{BB962C8B-B14F-4D97-AF65-F5344CB8AC3E}">
        <p14:creationId xmlns:p14="http://schemas.microsoft.com/office/powerpoint/2010/main" val="1796809488"/>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D64570-5D27-4466-8233-DD4F39B10FD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6CAEE3B-7890-46AE-910E-F9D5459440B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92917E56-156D-4906-84E0-EF0495AB222E}"/>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0E54CDD-4E06-4DEB-A124-E88442860A5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ED9B8601-3331-43DF-8132-C71CA580995C}"/>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CBA6251-AA48-4CDB-AAA5-3DED7C65751B}"/>
              </a:ext>
            </a:extLst>
          </p:cNvPr>
          <p:cNvSpPr>
            <a:spLocks noGrp="1"/>
          </p:cNvSpPr>
          <p:nvPr>
            <p:ph type="dt" sz="half" idx="10"/>
          </p:nvPr>
        </p:nvSpPr>
        <p:spPr/>
        <p:txBody>
          <a:bodyPr/>
          <a:lstStyle/>
          <a:p>
            <a:fld id="{570635D2-1FD4-42FB-A3A0-B9DFEF7C7F90}" type="datetimeFigureOut">
              <a:rPr lang="en-US" smtClean="0"/>
              <a:t>10/7/2024</a:t>
            </a:fld>
            <a:endParaRPr lang="en-US"/>
          </a:p>
        </p:txBody>
      </p:sp>
      <p:sp>
        <p:nvSpPr>
          <p:cNvPr id="8" name="Footer Placeholder 7">
            <a:extLst>
              <a:ext uri="{FF2B5EF4-FFF2-40B4-BE49-F238E27FC236}">
                <a16:creationId xmlns:a16="http://schemas.microsoft.com/office/drawing/2014/main" id="{B1CAA3FA-8C90-41E1-AC36-9C0A670C632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33059BD-871B-47CA-ABAB-70DB073D824B}"/>
              </a:ext>
            </a:extLst>
          </p:cNvPr>
          <p:cNvSpPr>
            <a:spLocks noGrp="1"/>
          </p:cNvSpPr>
          <p:nvPr>
            <p:ph type="sldNum" sz="quarter" idx="12"/>
          </p:nvPr>
        </p:nvSpPr>
        <p:spPr/>
        <p:txBody>
          <a:bodyPr/>
          <a:lstStyle/>
          <a:p>
            <a:fld id="{CC8A4EFB-0D95-4D66-8DB7-7B35D2AA263F}" type="slidenum">
              <a:rPr lang="en-US" smtClean="0"/>
              <a:t>‹#›</a:t>
            </a:fld>
            <a:endParaRPr lang="en-US"/>
          </a:p>
        </p:txBody>
      </p:sp>
    </p:spTree>
    <p:extLst>
      <p:ext uri="{BB962C8B-B14F-4D97-AF65-F5344CB8AC3E}">
        <p14:creationId xmlns:p14="http://schemas.microsoft.com/office/powerpoint/2010/main" val="28182099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11E5462-8377-89A1-E3D3-B927F951A75B}"/>
              </a:ext>
            </a:extLst>
          </p:cNvPr>
          <p:cNvSpPr>
            <a:spLocks noGrp="1"/>
          </p:cNvSpPr>
          <p:nvPr>
            <p:ph type="dt" sz="half" idx="10"/>
          </p:nvPr>
        </p:nvSpPr>
        <p:spPr/>
        <p:txBody>
          <a:bodyPr/>
          <a:lstStyle/>
          <a:p>
            <a:fld id="{78177E18-95DF-4330-9A97-0D6D8B997F77}" type="datetimeFigureOut">
              <a:rPr lang="en-US" smtClean="0"/>
              <a:t>10/7/2024</a:t>
            </a:fld>
            <a:endParaRPr lang="en-US"/>
          </a:p>
        </p:txBody>
      </p:sp>
      <p:sp>
        <p:nvSpPr>
          <p:cNvPr id="3" name="Footer Placeholder 2">
            <a:extLst>
              <a:ext uri="{FF2B5EF4-FFF2-40B4-BE49-F238E27FC236}">
                <a16:creationId xmlns:a16="http://schemas.microsoft.com/office/drawing/2014/main" id="{95B1FF71-3BE4-BF08-3D53-D7907962F2D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1816E6B-E5A8-2CE7-F0AA-9EC3F04B2B5B}"/>
              </a:ext>
            </a:extLst>
          </p:cNvPr>
          <p:cNvSpPr>
            <a:spLocks noGrp="1"/>
          </p:cNvSpPr>
          <p:nvPr>
            <p:ph type="sldNum" sz="quarter" idx="12"/>
          </p:nvPr>
        </p:nvSpPr>
        <p:spPr/>
        <p:txBody>
          <a:bodyPr/>
          <a:lstStyle/>
          <a:p>
            <a:fld id="{4EA4B87D-2ADD-47A7-83EB-FF22F7E15EC4}" type="slidenum">
              <a:rPr lang="en-US" smtClean="0"/>
              <a:t>‹#›</a:t>
            </a:fld>
            <a:endParaRPr lang="en-US"/>
          </a:p>
        </p:txBody>
      </p:sp>
    </p:spTree>
    <p:extLst>
      <p:ext uri="{BB962C8B-B14F-4D97-AF65-F5344CB8AC3E}">
        <p14:creationId xmlns:p14="http://schemas.microsoft.com/office/powerpoint/2010/main" val="2046301263"/>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E405E4-F396-4E5A-A285-206342234A6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5FF366B1-C31D-4A6A-9510-253737AA01B1}"/>
              </a:ext>
            </a:extLst>
          </p:cNvPr>
          <p:cNvSpPr>
            <a:spLocks noGrp="1"/>
          </p:cNvSpPr>
          <p:nvPr>
            <p:ph type="dt" sz="half" idx="10"/>
          </p:nvPr>
        </p:nvSpPr>
        <p:spPr/>
        <p:txBody>
          <a:bodyPr/>
          <a:lstStyle/>
          <a:p>
            <a:fld id="{570635D2-1FD4-42FB-A3A0-B9DFEF7C7F90}" type="datetimeFigureOut">
              <a:rPr lang="en-US" smtClean="0"/>
              <a:t>10/7/2024</a:t>
            </a:fld>
            <a:endParaRPr lang="en-US"/>
          </a:p>
        </p:txBody>
      </p:sp>
      <p:sp>
        <p:nvSpPr>
          <p:cNvPr id="4" name="Footer Placeholder 3">
            <a:extLst>
              <a:ext uri="{FF2B5EF4-FFF2-40B4-BE49-F238E27FC236}">
                <a16:creationId xmlns:a16="http://schemas.microsoft.com/office/drawing/2014/main" id="{A8900E57-D687-422D-ACA8-81B6506B32D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624B204-01EE-4512-A2BC-0CC1DF799923}"/>
              </a:ext>
            </a:extLst>
          </p:cNvPr>
          <p:cNvSpPr>
            <a:spLocks noGrp="1"/>
          </p:cNvSpPr>
          <p:nvPr>
            <p:ph type="sldNum" sz="quarter" idx="12"/>
          </p:nvPr>
        </p:nvSpPr>
        <p:spPr/>
        <p:txBody>
          <a:bodyPr/>
          <a:lstStyle/>
          <a:p>
            <a:fld id="{CC8A4EFB-0D95-4D66-8DB7-7B35D2AA263F}" type="slidenum">
              <a:rPr lang="en-US" smtClean="0"/>
              <a:t>‹#›</a:t>
            </a:fld>
            <a:endParaRPr lang="en-US"/>
          </a:p>
        </p:txBody>
      </p:sp>
    </p:spTree>
    <p:extLst>
      <p:ext uri="{BB962C8B-B14F-4D97-AF65-F5344CB8AC3E}">
        <p14:creationId xmlns:p14="http://schemas.microsoft.com/office/powerpoint/2010/main" val="3285515020"/>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0D54D5F-5D58-4673-A9CA-88693466F8B1}"/>
              </a:ext>
            </a:extLst>
          </p:cNvPr>
          <p:cNvSpPr>
            <a:spLocks noGrp="1"/>
          </p:cNvSpPr>
          <p:nvPr>
            <p:ph type="dt" sz="half" idx="10"/>
          </p:nvPr>
        </p:nvSpPr>
        <p:spPr/>
        <p:txBody>
          <a:bodyPr/>
          <a:lstStyle/>
          <a:p>
            <a:fld id="{570635D2-1FD4-42FB-A3A0-B9DFEF7C7F90}" type="datetimeFigureOut">
              <a:rPr lang="en-US" smtClean="0"/>
              <a:t>10/7/2024</a:t>
            </a:fld>
            <a:endParaRPr lang="en-US"/>
          </a:p>
        </p:txBody>
      </p:sp>
      <p:sp>
        <p:nvSpPr>
          <p:cNvPr id="3" name="Footer Placeholder 2">
            <a:extLst>
              <a:ext uri="{FF2B5EF4-FFF2-40B4-BE49-F238E27FC236}">
                <a16:creationId xmlns:a16="http://schemas.microsoft.com/office/drawing/2014/main" id="{623043EF-4A15-42AF-BAF6-7AB80E498973}"/>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12D0172-28B8-4776-A0D4-225DE6C89EC5}"/>
              </a:ext>
            </a:extLst>
          </p:cNvPr>
          <p:cNvSpPr>
            <a:spLocks noGrp="1"/>
          </p:cNvSpPr>
          <p:nvPr>
            <p:ph type="sldNum" sz="quarter" idx="12"/>
          </p:nvPr>
        </p:nvSpPr>
        <p:spPr/>
        <p:txBody>
          <a:bodyPr/>
          <a:lstStyle/>
          <a:p>
            <a:fld id="{CC8A4EFB-0D95-4D66-8DB7-7B35D2AA263F}" type="slidenum">
              <a:rPr lang="en-US" smtClean="0"/>
              <a:t>‹#›</a:t>
            </a:fld>
            <a:endParaRPr lang="en-US"/>
          </a:p>
        </p:txBody>
      </p:sp>
    </p:spTree>
    <p:extLst>
      <p:ext uri="{BB962C8B-B14F-4D97-AF65-F5344CB8AC3E}">
        <p14:creationId xmlns:p14="http://schemas.microsoft.com/office/powerpoint/2010/main" val="3935977948"/>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223F20-7D14-454E-B82B-20FBFD00583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BEDB786-11E5-40B4-BF3A-0A5A1E6EF18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DE334AB-D125-4FDC-A811-BF96C4CF95C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56A80024-9F5C-4D08-B84F-8A9F76BE20FC}"/>
              </a:ext>
            </a:extLst>
          </p:cNvPr>
          <p:cNvSpPr>
            <a:spLocks noGrp="1"/>
          </p:cNvSpPr>
          <p:nvPr>
            <p:ph type="dt" sz="half" idx="10"/>
          </p:nvPr>
        </p:nvSpPr>
        <p:spPr/>
        <p:txBody>
          <a:bodyPr/>
          <a:lstStyle/>
          <a:p>
            <a:fld id="{570635D2-1FD4-42FB-A3A0-B9DFEF7C7F90}" type="datetimeFigureOut">
              <a:rPr lang="en-US" smtClean="0"/>
              <a:t>10/7/2024</a:t>
            </a:fld>
            <a:endParaRPr lang="en-US"/>
          </a:p>
        </p:txBody>
      </p:sp>
      <p:sp>
        <p:nvSpPr>
          <p:cNvPr id="6" name="Footer Placeholder 5">
            <a:extLst>
              <a:ext uri="{FF2B5EF4-FFF2-40B4-BE49-F238E27FC236}">
                <a16:creationId xmlns:a16="http://schemas.microsoft.com/office/drawing/2014/main" id="{27A32996-E7F3-4A93-98A8-831606F8433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9000E66-5073-421D-AD6E-A3C6BF9D2B99}"/>
              </a:ext>
            </a:extLst>
          </p:cNvPr>
          <p:cNvSpPr>
            <a:spLocks noGrp="1"/>
          </p:cNvSpPr>
          <p:nvPr>
            <p:ph type="sldNum" sz="quarter" idx="12"/>
          </p:nvPr>
        </p:nvSpPr>
        <p:spPr/>
        <p:txBody>
          <a:bodyPr/>
          <a:lstStyle/>
          <a:p>
            <a:fld id="{CC8A4EFB-0D95-4D66-8DB7-7B35D2AA263F}" type="slidenum">
              <a:rPr lang="en-US" smtClean="0"/>
              <a:t>‹#›</a:t>
            </a:fld>
            <a:endParaRPr lang="en-US"/>
          </a:p>
        </p:txBody>
      </p:sp>
    </p:spTree>
    <p:extLst>
      <p:ext uri="{BB962C8B-B14F-4D97-AF65-F5344CB8AC3E}">
        <p14:creationId xmlns:p14="http://schemas.microsoft.com/office/powerpoint/2010/main" val="1756184525"/>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9613C9-F342-4F39-99B8-1B90FC59DAA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BA99DF1-5BF9-4A5C-8BF6-C3B2057813E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A025FA8-0526-4346-BFC7-65403D5BDB0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0A3DE936-98AE-4081-B8E7-202DF494A013}"/>
              </a:ext>
            </a:extLst>
          </p:cNvPr>
          <p:cNvSpPr>
            <a:spLocks noGrp="1"/>
          </p:cNvSpPr>
          <p:nvPr>
            <p:ph type="dt" sz="half" idx="10"/>
          </p:nvPr>
        </p:nvSpPr>
        <p:spPr/>
        <p:txBody>
          <a:bodyPr/>
          <a:lstStyle/>
          <a:p>
            <a:fld id="{570635D2-1FD4-42FB-A3A0-B9DFEF7C7F90}" type="datetimeFigureOut">
              <a:rPr lang="en-US" smtClean="0"/>
              <a:t>10/7/2024</a:t>
            </a:fld>
            <a:endParaRPr lang="en-US"/>
          </a:p>
        </p:txBody>
      </p:sp>
      <p:sp>
        <p:nvSpPr>
          <p:cNvPr id="6" name="Footer Placeholder 5">
            <a:extLst>
              <a:ext uri="{FF2B5EF4-FFF2-40B4-BE49-F238E27FC236}">
                <a16:creationId xmlns:a16="http://schemas.microsoft.com/office/drawing/2014/main" id="{278F3DD2-7DE9-4489-910C-59CE692CD9D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CE0DFFA-175F-4C77-91A4-DB8C204636EE}"/>
              </a:ext>
            </a:extLst>
          </p:cNvPr>
          <p:cNvSpPr>
            <a:spLocks noGrp="1"/>
          </p:cNvSpPr>
          <p:nvPr>
            <p:ph type="sldNum" sz="quarter" idx="12"/>
          </p:nvPr>
        </p:nvSpPr>
        <p:spPr/>
        <p:txBody>
          <a:bodyPr/>
          <a:lstStyle/>
          <a:p>
            <a:fld id="{CC8A4EFB-0D95-4D66-8DB7-7B35D2AA263F}" type="slidenum">
              <a:rPr lang="en-US" smtClean="0"/>
              <a:t>‹#›</a:t>
            </a:fld>
            <a:endParaRPr lang="en-US"/>
          </a:p>
        </p:txBody>
      </p:sp>
    </p:spTree>
    <p:extLst>
      <p:ext uri="{BB962C8B-B14F-4D97-AF65-F5344CB8AC3E}">
        <p14:creationId xmlns:p14="http://schemas.microsoft.com/office/powerpoint/2010/main" val="2034707600"/>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CE4CDF-9377-4F86-B46F-33BC8DAEA07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28FED7E-F2A8-453D-BCB3-ACA3563CC7D3}"/>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CF352F8-7752-4F82-A9E7-CFD79C283902}"/>
              </a:ext>
            </a:extLst>
          </p:cNvPr>
          <p:cNvSpPr>
            <a:spLocks noGrp="1"/>
          </p:cNvSpPr>
          <p:nvPr>
            <p:ph type="dt" sz="half" idx="10"/>
          </p:nvPr>
        </p:nvSpPr>
        <p:spPr/>
        <p:txBody>
          <a:bodyPr/>
          <a:lstStyle/>
          <a:p>
            <a:fld id="{570635D2-1FD4-42FB-A3A0-B9DFEF7C7F90}" type="datetimeFigureOut">
              <a:rPr lang="en-US" smtClean="0"/>
              <a:t>10/7/2024</a:t>
            </a:fld>
            <a:endParaRPr lang="en-US"/>
          </a:p>
        </p:txBody>
      </p:sp>
      <p:sp>
        <p:nvSpPr>
          <p:cNvPr id="5" name="Footer Placeholder 4">
            <a:extLst>
              <a:ext uri="{FF2B5EF4-FFF2-40B4-BE49-F238E27FC236}">
                <a16:creationId xmlns:a16="http://schemas.microsoft.com/office/drawing/2014/main" id="{2B11693F-8013-4256-B576-FF801C5978B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F2C84EE-0EA7-4D2E-B302-D8D5CF767CA5}"/>
              </a:ext>
            </a:extLst>
          </p:cNvPr>
          <p:cNvSpPr>
            <a:spLocks noGrp="1"/>
          </p:cNvSpPr>
          <p:nvPr>
            <p:ph type="sldNum" sz="quarter" idx="12"/>
          </p:nvPr>
        </p:nvSpPr>
        <p:spPr/>
        <p:txBody>
          <a:bodyPr/>
          <a:lstStyle/>
          <a:p>
            <a:fld id="{CC8A4EFB-0D95-4D66-8DB7-7B35D2AA263F}" type="slidenum">
              <a:rPr lang="en-US" smtClean="0"/>
              <a:t>‹#›</a:t>
            </a:fld>
            <a:endParaRPr lang="en-US"/>
          </a:p>
        </p:txBody>
      </p:sp>
    </p:spTree>
    <p:extLst>
      <p:ext uri="{BB962C8B-B14F-4D97-AF65-F5344CB8AC3E}">
        <p14:creationId xmlns:p14="http://schemas.microsoft.com/office/powerpoint/2010/main" val="1451610974"/>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1D7811F-727A-422A-856F-45B85A048CD4}"/>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101C796-B81D-43EE-896E-3EB59839F3DB}"/>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0EC6540-BD2C-4455-B4D8-7063E6928B92}"/>
              </a:ext>
            </a:extLst>
          </p:cNvPr>
          <p:cNvSpPr>
            <a:spLocks noGrp="1"/>
          </p:cNvSpPr>
          <p:nvPr>
            <p:ph type="dt" sz="half" idx="10"/>
          </p:nvPr>
        </p:nvSpPr>
        <p:spPr/>
        <p:txBody>
          <a:bodyPr/>
          <a:lstStyle/>
          <a:p>
            <a:fld id="{570635D2-1FD4-42FB-A3A0-B9DFEF7C7F90}" type="datetimeFigureOut">
              <a:rPr lang="en-US" smtClean="0"/>
              <a:t>10/7/2024</a:t>
            </a:fld>
            <a:endParaRPr lang="en-US"/>
          </a:p>
        </p:txBody>
      </p:sp>
      <p:sp>
        <p:nvSpPr>
          <p:cNvPr id="5" name="Footer Placeholder 4">
            <a:extLst>
              <a:ext uri="{FF2B5EF4-FFF2-40B4-BE49-F238E27FC236}">
                <a16:creationId xmlns:a16="http://schemas.microsoft.com/office/drawing/2014/main" id="{1E695E79-46B2-48B8-AE93-859E6A9BD92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013243C-CD0F-4CBD-92CF-AF92620E4EAB}"/>
              </a:ext>
            </a:extLst>
          </p:cNvPr>
          <p:cNvSpPr>
            <a:spLocks noGrp="1"/>
          </p:cNvSpPr>
          <p:nvPr>
            <p:ph type="sldNum" sz="quarter" idx="12"/>
          </p:nvPr>
        </p:nvSpPr>
        <p:spPr/>
        <p:txBody>
          <a:bodyPr/>
          <a:lstStyle/>
          <a:p>
            <a:fld id="{CC8A4EFB-0D95-4D66-8DB7-7B35D2AA263F}" type="slidenum">
              <a:rPr lang="en-US" smtClean="0"/>
              <a:t>‹#›</a:t>
            </a:fld>
            <a:endParaRPr lang="en-US"/>
          </a:p>
        </p:txBody>
      </p:sp>
    </p:spTree>
    <p:extLst>
      <p:ext uri="{BB962C8B-B14F-4D97-AF65-F5344CB8AC3E}">
        <p14:creationId xmlns:p14="http://schemas.microsoft.com/office/powerpoint/2010/main" val="3519017533"/>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a:extLst>
              <a:ext uri="{FF2B5EF4-FFF2-40B4-BE49-F238E27FC236}">
                <a16:creationId xmlns:a16="http://schemas.microsoft.com/office/drawing/2014/main" id="{290458AA-6960-AE41-8C7F-8B76D6A9D187}"/>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3F4DDCBA-0B87-A346-B647-D2CDE40148C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34ACBE90-B64A-A247-B62D-93F3D892D160}"/>
              </a:ext>
            </a:extLst>
          </p:cNvPr>
          <p:cNvSpPr>
            <a:spLocks noGrp="1" noChangeArrowheads="1"/>
          </p:cNvSpPr>
          <p:nvPr>
            <p:ph type="sldNum" sz="quarter" idx="12"/>
          </p:nvPr>
        </p:nvSpPr>
        <p:spPr>
          <a:ln/>
        </p:spPr>
        <p:txBody>
          <a:bodyPr/>
          <a:lstStyle>
            <a:lvl1pPr>
              <a:defRPr/>
            </a:lvl1pPr>
          </a:lstStyle>
          <a:p>
            <a:pPr>
              <a:defRPr/>
            </a:pPr>
            <a:fld id="{A4905B47-5F25-E146-B972-DA4C8C213E29}" type="slidenum">
              <a:rPr lang="en-US" altLang="en-US"/>
              <a:pPr>
                <a:defRPr/>
              </a:pPr>
              <a:t>‹#›</a:t>
            </a:fld>
            <a:endParaRPr lang="en-US" altLang="en-US"/>
          </a:p>
        </p:txBody>
      </p:sp>
    </p:spTree>
    <p:extLst>
      <p:ext uri="{BB962C8B-B14F-4D97-AF65-F5344CB8AC3E}">
        <p14:creationId xmlns:p14="http://schemas.microsoft.com/office/powerpoint/2010/main" val="2913109890"/>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32F9647A-6BAE-E242-8EF7-D81773236B83}"/>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BAED7A70-D9EC-B944-8707-DA9DB4A3ACD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927564A0-7C12-5648-B37B-B1A02EF3F58D}"/>
              </a:ext>
            </a:extLst>
          </p:cNvPr>
          <p:cNvSpPr>
            <a:spLocks noGrp="1" noChangeArrowheads="1"/>
          </p:cNvSpPr>
          <p:nvPr>
            <p:ph type="sldNum" sz="quarter" idx="12"/>
          </p:nvPr>
        </p:nvSpPr>
        <p:spPr>
          <a:ln/>
        </p:spPr>
        <p:txBody>
          <a:bodyPr/>
          <a:lstStyle>
            <a:lvl1pPr>
              <a:defRPr/>
            </a:lvl1pPr>
          </a:lstStyle>
          <a:p>
            <a:pPr>
              <a:defRPr/>
            </a:pPr>
            <a:fld id="{FB478C2B-1E8B-264A-A173-0D652176E7BC}" type="slidenum">
              <a:rPr lang="en-US" altLang="en-US"/>
              <a:pPr>
                <a:defRPr/>
              </a:pPr>
              <a:t>‹#›</a:t>
            </a:fld>
            <a:endParaRPr lang="en-US" altLang="en-US"/>
          </a:p>
        </p:txBody>
      </p:sp>
    </p:spTree>
    <p:extLst>
      <p:ext uri="{BB962C8B-B14F-4D97-AF65-F5344CB8AC3E}">
        <p14:creationId xmlns:p14="http://schemas.microsoft.com/office/powerpoint/2010/main" val="950471959"/>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a:extLst>
              <a:ext uri="{FF2B5EF4-FFF2-40B4-BE49-F238E27FC236}">
                <a16:creationId xmlns:a16="http://schemas.microsoft.com/office/drawing/2014/main" id="{11EBF6E4-CF5A-7548-A11E-3912F34B6215}"/>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C70F684D-7C8A-474F-97AA-030993A1A9E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130A1EE3-F814-2447-87F6-F3267EF7D87D}"/>
              </a:ext>
            </a:extLst>
          </p:cNvPr>
          <p:cNvSpPr>
            <a:spLocks noGrp="1" noChangeArrowheads="1"/>
          </p:cNvSpPr>
          <p:nvPr>
            <p:ph type="sldNum" sz="quarter" idx="12"/>
          </p:nvPr>
        </p:nvSpPr>
        <p:spPr>
          <a:ln/>
        </p:spPr>
        <p:txBody>
          <a:bodyPr/>
          <a:lstStyle>
            <a:lvl1pPr>
              <a:defRPr/>
            </a:lvl1pPr>
          </a:lstStyle>
          <a:p>
            <a:pPr>
              <a:defRPr/>
            </a:pPr>
            <a:fld id="{F2B84A77-2F89-2F4A-92A6-27B0E507FD6F}" type="slidenum">
              <a:rPr lang="en-US" altLang="en-US"/>
              <a:pPr>
                <a:defRPr/>
              </a:pPr>
              <a:t>‹#›</a:t>
            </a:fld>
            <a:endParaRPr lang="en-US" altLang="en-US"/>
          </a:p>
        </p:txBody>
      </p:sp>
    </p:spTree>
    <p:extLst>
      <p:ext uri="{BB962C8B-B14F-4D97-AF65-F5344CB8AC3E}">
        <p14:creationId xmlns:p14="http://schemas.microsoft.com/office/powerpoint/2010/main" val="3921983836"/>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528CEEE6-28A0-5843-A25C-6D630BB349D4}"/>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01F82232-5D04-AF4F-9170-6232AB850C4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07430B5E-0DC2-A04C-8506-FFB16F7880D6}"/>
              </a:ext>
            </a:extLst>
          </p:cNvPr>
          <p:cNvSpPr>
            <a:spLocks noGrp="1" noChangeArrowheads="1"/>
          </p:cNvSpPr>
          <p:nvPr>
            <p:ph type="sldNum" sz="quarter" idx="12"/>
          </p:nvPr>
        </p:nvSpPr>
        <p:spPr>
          <a:ln/>
        </p:spPr>
        <p:txBody>
          <a:bodyPr/>
          <a:lstStyle>
            <a:lvl1pPr>
              <a:defRPr/>
            </a:lvl1pPr>
          </a:lstStyle>
          <a:p>
            <a:pPr>
              <a:defRPr/>
            </a:pPr>
            <a:fld id="{6A387BA3-B54B-C64F-9603-AEF8DE95F2CE}" type="slidenum">
              <a:rPr lang="en-US" altLang="en-US"/>
              <a:pPr>
                <a:defRPr/>
              </a:pPr>
              <a:t>‹#›</a:t>
            </a:fld>
            <a:endParaRPr lang="en-US" altLang="en-US"/>
          </a:p>
        </p:txBody>
      </p:sp>
    </p:spTree>
    <p:extLst>
      <p:ext uri="{BB962C8B-B14F-4D97-AF65-F5344CB8AC3E}">
        <p14:creationId xmlns:p14="http://schemas.microsoft.com/office/powerpoint/2010/main" val="34771425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DB1905-EAB7-0989-8A5C-6EC95D1F418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1A71B74-79CC-AC93-7351-A1CD4762C6F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3A11EC9-5480-041D-86C6-56EC0B75E2D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02D9C77-EC75-2623-955D-1FCE90F41191}"/>
              </a:ext>
            </a:extLst>
          </p:cNvPr>
          <p:cNvSpPr>
            <a:spLocks noGrp="1"/>
          </p:cNvSpPr>
          <p:nvPr>
            <p:ph type="dt" sz="half" idx="10"/>
          </p:nvPr>
        </p:nvSpPr>
        <p:spPr/>
        <p:txBody>
          <a:bodyPr/>
          <a:lstStyle/>
          <a:p>
            <a:fld id="{78177E18-95DF-4330-9A97-0D6D8B997F77}" type="datetimeFigureOut">
              <a:rPr lang="en-US" smtClean="0"/>
              <a:t>10/7/2024</a:t>
            </a:fld>
            <a:endParaRPr lang="en-US"/>
          </a:p>
        </p:txBody>
      </p:sp>
      <p:sp>
        <p:nvSpPr>
          <p:cNvPr id="6" name="Footer Placeholder 5">
            <a:extLst>
              <a:ext uri="{FF2B5EF4-FFF2-40B4-BE49-F238E27FC236}">
                <a16:creationId xmlns:a16="http://schemas.microsoft.com/office/drawing/2014/main" id="{9C530271-B201-4586-799A-B2B189A4405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BD5DC2D-F6ED-88FF-BBC6-D86A30AD3933}"/>
              </a:ext>
            </a:extLst>
          </p:cNvPr>
          <p:cNvSpPr>
            <a:spLocks noGrp="1"/>
          </p:cNvSpPr>
          <p:nvPr>
            <p:ph type="sldNum" sz="quarter" idx="12"/>
          </p:nvPr>
        </p:nvSpPr>
        <p:spPr/>
        <p:txBody>
          <a:bodyPr/>
          <a:lstStyle/>
          <a:p>
            <a:fld id="{4EA4B87D-2ADD-47A7-83EB-FF22F7E15EC4}" type="slidenum">
              <a:rPr lang="en-US" smtClean="0"/>
              <a:t>‹#›</a:t>
            </a:fld>
            <a:endParaRPr lang="en-US"/>
          </a:p>
        </p:txBody>
      </p:sp>
    </p:spTree>
    <p:extLst>
      <p:ext uri="{BB962C8B-B14F-4D97-AF65-F5344CB8AC3E}">
        <p14:creationId xmlns:p14="http://schemas.microsoft.com/office/powerpoint/2010/main" val="83094962"/>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ADD43A45-5E84-F040-9F66-FF81F962FC45}"/>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5">
            <a:extLst>
              <a:ext uri="{FF2B5EF4-FFF2-40B4-BE49-F238E27FC236}">
                <a16:creationId xmlns:a16="http://schemas.microsoft.com/office/drawing/2014/main" id="{93275F52-2F0C-DD4D-B52D-D57F8341E4E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6">
            <a:extLst>
              <a:ext uri="{FF2B5EF4-FFF2-40B4-BE49-F238E27FC236}">
                <a16:creationId xmlns:a16="http://schemas.microsoft.com/office/drawing/2014/main" id="{41F2190B-39D4-D042-A10C-2B7189F925C3}"/>
              </a:ext>
            </a:extLst>
          </p:cNvPr>
          <p:cNvSpPr>
            <a:spLocks noGrp="1" noChangeArrowheads="1"/>
          </p:cNvSpPr>
          <p:nvPr>
            <p:ph type="sldNum" sz="quarter" idx="12"/>
          </p:nvPr>
        </p:nvSpPr>
        <p:spPr>
          <a:ln/>
        </p:spPr>
        <p:txBody>
          <a:bodyPr/>
          <a:lstStyle>
            <a:lvl1pPr>
              <a:defRPr/>
            </a:lvl1pPr>
          </a:lstStyle>
          <a:p>
            <a:pPr>
              <a:defRPr/>
            </a:pPr>
            <a:fld id="{BBEFC962-02E4-9548-BD3C-FDADBCEF38E5}" type="slidenum">
              <a:rPr lang="en-US" altLang="en-US"/>
              <a:pPr>
                <a:defRPr/>
              </a:pPr>
              <a:t>‹#›</a:t>
            </a:fld>
            <a:endParaRPr lang="en-US" altLang="en-US"/>
          </a:p>
        </p:txBody>
      </p:sp>
    </p:spTree>
    <p:extLst>
      <p:ext uri="{BB962C8B-B14F-4D97-AF65-F5344CB8AC3E}">
        <p14:creationId xmlns:p14="http://schemas.microsoft.com/office/powerpoint/2010/main" val="2494980426"/>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610B9B0E-5B6D-064E-B200-6327E3FAC356}"/>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5">
            <a:extLst>
              <a:ext uri="{FF2B5EF4-FFF2-40B4-BE49-F238E27FC236}">
                <a16:creationId xmlns:a16="http://schemas.microsoft.com/office/drawing/2014/main" id="{E7211AB9-B4D4-A14D-A823-DC5F942A1D6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6">
            <a:extLst>
              <a:ext uri="{FF2B5EF4-FFF2-40B4-BE49-F238E27FC236}">
                <a16:creationId xmlns:a16="http://schemas.microsoft.com/office/drawing/2014/main" id="{D26CF819-0546-E446-AB7E-F026DF611389}"/>
              </a:ext>
            </a:extLst>
          </p:cNvPr>
          <p:cNvSpPr>
            <a:spLocks noGrp="1" noChangeArrowheads="1"/>
          </p:cNvSpPr>
          <p:nvPr>
            <p:ph type="sldNum" sz="quarter" idx="12"/>
          </p:nvPr>
        </p:nvSpPr>
        <p:spPr>
          <a:ln/>
        </p:spPr>
        <p:txBody>
          <a:bodyPr/>
          <a:lstStyle>
            <a:lvl1pPr>
              <a:defRPr/>
            </a:lvl1pPr>
          </a:lstStyle>
          <a:p>
            <a:pPr>
              <a:defRPr/>
            </a:pPr>
            <a:fld id="{CFC4E849-BF67-374A-8ABC-21F89E9061D8}" type="slidenum">
              <a:rPr lang="en-US" altLang="en-US"/>
              <a:pPr>
                <a:defRPr/>
              </a:pPr>
              <a:t>‹#›</a:t>
            </a:fld>
            <a:endParaRPr lang="en-US" altLang="en-US"/>
          </a:p>
        </p:txBody>
      </p:sp>
    </p:spTree>
    <p:extLst>
      <p:ext uri="{BB962C8B-B14F-4D97-AF65-F5344CB8AC3E}">
        <p14:creationId xmlns:p14="http://schemas.microsoft.com/office/powerpoint/2010/main" val="2430485883"/>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7A49DDEA-FD50-5A41-A99F-A9EFA99C688C}"/>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5">
            <a:extLst>
              <a:ext uri="{FF2B5EF4-FFF2-40B4-BE49-F238E27FC236}">
                <a16:creationId xmlns:a16="http://schemas.microsoft.com/office/drawing/2014/main" id="{3D31453A-A770-4540-B0BB-35E90A2910D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6">
            <a:extLst>
              <a:ext uri="{FF2B5EF4-FFF2-40B4-BE49-F238E27FC236}">
                <a16:creationId xmlns:a16="http://schemas.microsoft.com/office/drawing/2014/main" id="{52A576AD-C0DF-E14D-945A-B6D7A02CA432}"/>
              </a:ext>
            </a:extLst>
          </p:cNvPr>
          <p:cNvSpPr>
            <a:spLocks noGrp="1" noChangeArrowheads="1"/>
          </p:cNvSpPr>
          <p:nvPr>
            <p:ph type="sldNum" sz="quarter" idx="12"/>
          </p:nvPr>
        </p:nvSpPr>
        <p:spPr>
          <a:ln/>
        </p:spPr>
        <p:txBody>
          <a:bodyPr/>
          <a:lstStyle>
            <a:lvl1pPr>
              <a:defRPr/>
            </a:lvl1pPr>
          </a:lstStyle>
          <a:p>
            <a:pPr>
              <a:defRPr/>
            </a:pPr>
            <a:fld id="{071E9E03-1CB1-7040-9FA4-3FDA19F94F02}" type="slidenum">
              <a:rPr lang="en-US" altLang="en-US"/>
              <a:pPr>
                <a:defRPr/>
              </a:pPr>
              <a:t>‹#›</a:t>
            </a:fld>
            <a:endParaRPr lang="en-US" altLang="en-US"/>
          </a:p>
        </p:txBody>
      </p:sp>
    </p:spTree>
    <p:extLst>
      <p:ext uri="{BB962C8B-B14F-4D97-AF65-F5344CB8AC3E}">
        <p14:creationId xmlns:p14="http://schemas.microsoft.com/office/powerpoint/2010/main" val="2460678032"/>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ED4B1163-B48F-A14D-B531-6068BB62652D}"/>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59B4C0AE-FA77-1141-83FC-A843582C947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CAFF0026-3444-F64E-B28E-394AFE3D1178}"/>
              </a:ext>
            </a:extLst>
          </p:cNvPr>
          <p:cNvSpPr>
            <a:spLocks noGrp="1" noChangeArrowheads="1"/>
          </p:cNvSpPr>
          <p:nvPr>
            <p:ph type="sldNum" sz="quarter" idx="12"/>
          </p:nvPr>
        </p:nvSpPr>
        <p:spPr>
          <a:ln/>
        </p:spPr>
        <p:txBody>
          <a:bodyPr/>
          <a:lstStyle>
            <a:lvl1pPr>
              <a:defRPr/>
            </a:lvl1pPr>
          </a:lstStyle>
          <a:p>
            <a:pPr>
              <a:defRPr/>
            </a:pPr>
            <a:fld id="{D90CD205-AEAB-4B40-BF90-CEA1B5FD3D04}" type="slidenum">
              <a:rPr lang="en-US" altLang="en-US"/>
              <a:pPr>
                <a:defRPr/>
              </a:pPr>
              <a:t>‹#›</a:t>
            </a:fld>
            <a:endParaRPr lang="en-US" altLang="en-US"/>
          </a:p>
        </p:txBody>
      </p:sp>
    </p:spTree>
    <p:extLst>
      <p:ext uri="{BB962C8B-B14F-4D97-AF65-F5344CB8AC3E}">
        <p14:creationId xmlns:p14="http://schemas.microsoft.com/office/powerpoint/2010/main" val="1168927355"/>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5F4A528A-4F8F-094A-8030-E93DD37D6A61}"/>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0464CFDD-C4DC-2840-B8F8-CA039724B2E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F02D83DD-A556-274F-A6E2-BC794835AE97}"/>
              </a:ext>
            </a:extLst>
          </p:cNvPr>
          <p:cNvSpPr>
            <a:spLocks noGrp="1" noChangeArrowheads="1"/>
          </p:cNvSpPr>
          <p:nvPr>
            <p:ph type="sldNum" sz="quarter" idx="12"/>
          </p:nvPr>
        </p:nvSpPr>
        <p:spPr>
          <a:ln/>
        </p:spPr>
        <p:txBody>
          <a:bodyPr/>
          <a:lstStyle>
            <a:lvl1pPr>
              <a:defRPr/>
            </a:lvl1pPr>
          </a:lstStyle>
          <a:p>
            <a:pPr>
              <a:defRPr/>
            </a:pPr>
            <a:fld id="{2EAAAB43-BC5D-FE4F-9E18-1B4FC1CD9BF1}" type="slidenum">
              <a:rPr lang="en-US" altLang="en-US"/>
              <a:pPr>
                <a:defRPr/>
              </a:pPr>
              <a:t>‹#›</a:t>
            </a:fld>
            <a:endParaRPr lang="en-US" altLang="en-US"/>
          </a:p>
        </p:txBody>
      </p:sp>
    </p:spTree>
    <p:extLst>
      <p:ext uri="{BB962C8B-B14F-4D97-AF65-F5344CB8AC3E}">
        <p14:creationId xmlns:p14="http://schemas.microsoft.com/office/powerpoint/2010/main" val="3937069226"/>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AB2A7F6C-1BC3-184E-B1C4-B008D4FC213B}"/>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182AA9B8-840E-5F43-9307-C84CA5C61E5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A73AEE33-9CAE-5B40-86E8-21993CCCDF79}"/>
              </a:ext>
            </a:extLst>
          </p:cNvPr>
          <p:cNvSpPr>
            <a:spLocks noGrp="1" noChangeArrowheads="1"/>
          </p:cNvSpPr>
          <p:nvPr>
            <p:ph type="sldNum" sz="quarter" idx="12"/>
          </p:nvPr>
        </p:nvSpPr>
        <p:spPr>
          <a:ln/>
        </p:spPr>
        <p:txBody>
          <a:bodyPr/>
          <a:lstStyle>
            <a:lvl1pPr>
              <a:defRPr/>
            </a:lvl1pPr>
          </a:lstStyle>
          <a:p>
            <a:pPr>
              <a:defRPr/>
            </a:pPr>
            <a:fld id="{6C9C08FC-243A-B04B-A768-0EA56921F8D7}" type="slidenum">
              <a:rPr lang="en-US" altLang="en-US"/>
              <a:pPr>
                <a:defRPr/>
              </a:pPr>
              <a:t>‹#›</a:t>
            </a:fld>
            <a:endParaRPr lang="en-US" altLang="en-US"/>
          </a:p>
        </p:txBody>
      </p:sp>
    </p:spTree>
    <p:extLst>
      <p:ext uri="{BB962C8B-B14F-4D97-AF65-F5344CB8AC3E}">
        <p14:creationId xmlns:p14="http://schemas.microsoft.com/office/powerpoint/2010/main" val="2278530002"/>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A0938690-3F8E-5146-B023-3E5CB2585BF6}"/>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2A15475C-C22B-0A44-B15F-C4C5A01986A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DCB4E2CE-C2B0-E24A-8FC5-3B17AAFDD650}"/>
              </a:ext>
            </a:extLst>
          </p:cNvPr>
          <p:cNvSpPr>
            <a:spLocks noGrp="1" noChangeArrowheads="1"/>
          </p:cNvSpPr>
          <p:nvPr>
            <p:ph type="sldNum" sz="quarter" idx="12"/>
          </p:nvPr>
        </p:nvSpPr>
        <p:spPr>
          <a:ln/>
        </p:spPr>
        <p:txBody>
          <a:bodyPr/>
          <a:lstStyle>
            <a:lvl1pPr>
              <a:defRPr/>
            </a:lvl1pPr>
          </a:lstStyle>
          <a:p>
            <a:pPr>
              <a:defRPr/>
            </a:pPr>
            <a:fld id="{EE408F2D-EB0B-3F4B-9A7C-0484DF1D3B8B}" type="slidenum">
              <a:rPr lang="en-US" altLang="en-US"/>
              <a:pPr>
                <a:defRPr/>
              </a:pPr>
              <a:t>‹#›</a:t>
            </a:fld>
            <a:endParaRPr lang="en-US" altLang="en-US"/>
          </a:p>
        </p:txBody>
      </p:sp>
    </p:spTree>
    <p:extLst>
      <p:ext uri="{BB962C8B-B14F-4D97-AF65-F5344CB8AC3E}">
        <p14:creationId xmlns:p14="http://schemas.microsoft.com/office/powerpoint/2010/main" val="2334273202"/>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09600" y="274639"/>
            <a:ext cx="10972800" cy="5851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4">
            <a:extLst>
              <a:ext uri="{FF2B5EF4-FFF2-40B4-BE49-F238E27FC236}">
                <a16:creationId xmlns:a16="http://schemas.microsoft.com/office/drawing/2014/main" id="{438577FD-299B-BC40-AC23-0F70077F5C72}"/>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5">
            <a:extLst>
              <a:ext uri="{FF2B5EF4-FFF2-40B4-BE49-F238E27FC236}">
                <a16:creationId xmlns:a16="http://schemas.microsoft.com/office/drawing/2014/main" id="{44D18D56-6197-014F-9CC7-E723E7D10906}"/>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6">
            <a:extLst>
              <a:ext uri="{FF2B5EF4-FFF2-40B4-BE49-F238E27FC236}">
                <a16:creationId xmlns:a16="http://schemas.microsoft.com/office/drawing/2014/main" id="{D314BD05-EDC3-1A46-A87D-D300C427879A}"/>
              </a:ext>
            </a:extLst>
          </p:cNvPr>
          <p:cNvSpPr>
            <a:spLocks noGrp="1" noChangeArrowheads="1"/>
          </p:cNvSpPr>
          <p:nvPr>
            <p:ph type="sldNum" sz="quarter" idx="12"/>
          </p:nvPr>
        </p:nvSpPr>
        <p:spPr>
          <a:ln/>
        </p:spPr>
        <p:txBody>
          <a:bodyPr/>
          <a:lstStyle>
            <a:lvl1pPr>
              <a:defRPr/>
            </a:lvl1pPr>
          </a:lstStyle>
          <a:p>
            <a:pPr>
              <a:defRPr/>
            </a:pPr>
            <a:fld id="{63198A2F-A9D2-8E46-8E69-F3512D74D4E3}" type="slidenum">
              <a:rPr lang="en-US" altLang="en-US"/>
              <a:pPr>
                <a:defRPr/>
              </a:pPr>
              <a:t>‹#›</a:t>
            </a:fld>
            <a:endParaRPr lang="en-US" altLang="en-US"/>
          </a:p>
        </p:txBody>
      </p:sp>
    </p:spTree>
    <p:extLst>
      <p:ext uri="{BB962C8B-B14F-4D97-AF65-F5344CB8AC3E}">
        <p14:creationId xmlns:p14="http://schemas.microsoft.com/office/powerpoint/2010/main" val="2351141985"/>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a:t>Click to edit Master title style</a:t>
            </a:r>
          </a:p>
        </p:txBody>
      </p:sp>
      <p:sp>
        <p:nvSpPr>
          <p:cNvPr id="3" name="Text Placeholder 2"/>
          <p:cNvSpPr>
            <a:spLocks noGrp="1"/>
          </p:cNvSpPr>
          <p:nvPr>
            <p:ph type="body" sz="half" idx="1"/>
          </p:nvPr>
        </p:nvSpPr>
        <p:spPr>
          <a:xfrm>
            <a:off x="609600" y="1600201"/>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7D556529-4141-244A-95B6-DD6D1A98126A}"/>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7BAF09C5-AFF5-8046-9493-6F93269F47B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46F3F57F-B0FA-DA47-AA56-52D46C067DD4}"/>
              </a:ext>
            </a:extLst>
          </p:cNvPr>
          <p:cNvSpPr>
            <a:spLocks noGrp="1" noChangeArrowheads="1"/>
          </p:cNvSpPr>
          <p:nvPr>
            <p:ph type="sldNum" sz="quarter" idx="12"/>
          </p:nvPr>
        </p:nvSpPr>
        <p:spPr>
          <a:ln/>
        </p:spPr>
        <p:txBody>
          <a:bodyPr/>
          <a:lstStyle>
            <a:lvl1pPr>
              <a:defRPr/>
            </a:lvl1pPr>
          </a:lstStyle>
          <a:p>
            <a:pPr>
              <a:defRPr/>
            </a:pPr>
            <a:fld id="{FD33DF09-4DC5-6A46-BC12-8A5490F3068B}" type="slidenum">
              <a:rPr lang="en-US" altLang="en-US"/>
              <a:pPr>
                <a:defRPr/>
              </a:pPr>
              <a:t>‹#›</a:t>
            </a:fld>
            <a:endParaRPr lang="en-US" altLang="en-US"/>
          </a:p>
        </p:txBody>
      </p:sp>
    </p:spTree>
    <p:extLst>
      <p:ext uri="{BB962C8B-B14F-4D97-AF65-F5344CB8AC3E}">
        <p14:creationId xmlns:p14="http://schemas.microsoft.com/office/powerpoint/2010/main" val="2159276876"/>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a:t>Click to edit Master title style</a:t>
            </a:r>
          </a:p>
        </p:txBody>
      </p:sp>
      <p:sp>
        <p:nvSpPr>
          <p:cNvPr id="3" name="Text Placeholder 2"/>
          <p:cNvSpPr>
            <a:spLocks noGrp="1"/>
          </p:cNvSpPr>
          <p:nvPr>
            <p:ph type="body" sz="half" idx="1"/>
          </p:nvPr>
        </p:nvSpPr>
        <p:spPr>
          <a:xfrm>
            <a:off x="609600" y="1600201"/>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6197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6197600" y="3938589"/>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4">
            <a:extLst>
              <a:ext uri="{FF2B5EF4-FFF2-40B4-BE49-F238E27FC236}">
                <a16:creationId xmlns:a16="http://schemas.microsoft.com/office/drawing/2014/main" id="{E56F406F-8636-C54B-96FF-F8FB003237F4}"/>
              </a:ext>
            </a:extLst>
          </p:cNvPr>
          <p:cNvSpPr>
            <a:spLocks noGrp="1" noChangeArrowheads="1"/>
          </p:cNvSpPr>
          <p:nvPr>
            <p:ph type="dt" sz="half" idx="10"/>
          </p:nvPr>
        </p:nvSpPr>
        <p:spPr>
          <a:ln/>
        </p:spPr>
        <p:txBody>
          <a:bodyPr/>
          <a:lstStyle>
            <a:lvl1pPr>
              <a:defRPr/>
            </a:lvl1pPr>
          </a:lstStyle>
          <a:p>
            <a:pPr>
              <a:defRPr/>
            </a:pPr>
            <a:endParaRPr lang="en-US"/>
          </a:p>
        </p:txBody>
      </p:sp>
      <p:sp>
        <p:nvSpPr>
          <p:cNvPr id="7" name="Rectangle 5">
            <a:extLst>
              <a:ext uri="{FF2B5EF4-FFF2-40B4-BE49-F238E27FC236}">
                <a16:creationId xmlns:a16="http://schemas.microsoft.com/office/drawing/2014/main" id="{2FBC090C-812D-A04F-BF9F-C9076B9FB39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8" name="Rectangle 6">
            <a:extLst>
              <a:ext uri="{FF2B5EF4-FFF2-40B4-BE49-F238E27FC236}">
                <a16:creationId xmlns:a16="http://schemas.microsoft.com/office/drawing/2014/main" id="{B2461293-9E0D-DB47-8AAC-663A770F6119}"/>
              </a:ext>
            </a:extLst>
          </p:cNvPr>
          <p:cNvSpPr>
            <a:spLocks noGrp="1" noChangeArrowheads="1"/>
          </p:cNvSpPr>
          <p:nvPr>
            <p:ph type="sldNum" sz="quarter" idx="12"/>
          </p:nvPr>
        </p:nvSpPr>
        <p:spPr>
          <a:ln/>
        </p:spPr>
        <p:txBody>
          <a:bodyPr/>
          <a:lstStyle>
            <a:lvl1pPr>
              <a:defRPr/>
            </a:lvl1pPr>
          </a:lstStyle>
          <a:p>
            <a:pPr>
              <a:defRPr/>
            </a:pPr>
            <a:fld id="{83AAD06D-60D5-E848-942E-1CC860E01AB6}" type="slidenum">
              <a:rPr lang="en-US" altLang="en-US"/>
              <a:pPr>
                <a:defRPr/>
              </a:pPr>
              <a:t>‹#›</a:t>
            </a:fld>
            <a:endParaRPr lang="en-US" altLang="en-US"/>
          </a:p>
        </p:txBody>
      </p:sp>
    </p:spTree>
    <p:extLst>
      <p:ext uri="{BB962C8B-B14F-4D97-AF65-F5344CB8AC3E}">
        <p14:creationId xmlns:p14="http://schemas.microsoft.com/office/powerpoint/2010/main" val="15125858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F922B2-C6B9-D7FA-72EB-5A20174FA0C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8C4C200-C675-A690-58E7-E9352818968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6C018C9-0066-AA7C-33EB-EF9B970C754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589649D-0303-B8AF-98D7-1F42B6CCBECB}"/>
              </a:ext>
            </a:extLst>
          </p:cNvPr>
          <p:cNvSpPr>
            <a:spLocks noGrp="1"/>
          </p:cNvSpPr>
          <p:nvPr>
            <p:ph type="dt" sz="half" idx="10"/>
          </p:nvPr>
        </p:nvSpPr>
        <p:spPr/>
        <p:txBody>
          <a:bodyPr/>
          <a:lstStyle/>
          <a:p>
            <a:fld id="{78177E18-95DF-4330-9A97-0D6D8B997F77}" type="datetimeFigureOut">
              <a:rPr lang="en-US" smtClean="0"/>
              <a:t>10/7/2024</a:t>
            </a:fld>
            <a:endParaRPr lang="en-US"/>
          </a:p>
        </p:txBody>
      </p:sp>
      <p:sp>
        <p:nvSpPr>
          <p:cNvPr id="6" name="Footer Placeholder 5">
            <a:extLst>
              <a:ext uri="{FF2B5EF4-FFF2-40B4-BE49-F238E27FC236}">
                <a16:creationId xmlns:a16="http://schemas.microsoft.com/office/drawing/2014/main" id="{AAC4E89B-8E14-A01F-3905-9DF242DECF0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31A13B3-E55A-8E59-8DB9-F3837B9541D9}"/>
              </a:ext>
            </a:extLst>
          </p:cNvPr>
          <p:cNvSpPr>
            <a:spLocks noGrp="1"/>
          </p:cNvSpPr>
          <p:nvPr>
            <p:ph type="sldNum" sz="quarter" idx="12"/>
          </p:nvPr>
        </p:nvSpPr>
        <p:spPr/>
        <p:txBody>
          <a:bodyPr/>
          <a:lstStyle/>
          <a:p>
            <a:fld id="{4EA4B87D-2ADD-47A7-83EB-FF22F7E15EC4}" type="slidenum">
              <a:rPr lang="en-US" smtClean="0"/>
              <a:t>‹#›</a:t>
            </a:fld>
            <a:endParaRPr lang="en-US"/>
          </a:p>
        </p:txBody>
      </p:sp>
    </p:spTree>
    <p:extLst>
      <p:ext uri="{BB962C8B-B14F-4D97-AF65-F5344CB8AC3E}">
        <p14:creationId xmlns:p14="http://schemas.microsoft.com/office/powerpoint/2010/main" val="68285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36.xml"/><Relationship Id="rId18" Type="http://schemas.openxmlformats.org/officeDocument/2006/relationships/slideLayout" Target="../slideLayouts/slideLayout41.xml"/><Relationship Id="rId26" Type="http://schemas.openxmlformats.org/officeDocument/2006/relationships/slideLayout" Target="../slideLayouts/slideLayout49.xml"/><Relationship Id="rId3" Type="http://schemas.openxmlformats.org/officeDocument/2006/relationships/slideLayout" Target="../slideLayouts/slideLayout26.xml"/><Relationship Id="rId21" Type="http://schemas.openxmlformats.org/officeDocument/2006/relationships/slideLayout" Target="../slideLayouts/slideLayout44.xml"/><Relationship Id="rId34" Type="http://schemas.openxmlformats.org/officeDocument/2006/relationships/theme" Target="../theme/theme3.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17" Type="http://schemas.openxmlformats.org/officeDocument/2006/relationships/slideLayout" Target="../slideLayouts/slideLayout40.xml"/><Relationship Id="rId25" Type="http://schemas.openxmlformats.org/officeDocument/2006/relationships/slideLayout" Target="../slideLayouts/slideLayout48.xml"/><Relationship Id="rId33" Type="http://schemas.openxmlformats.org/officeDocument/2006/relationships/slideLayout" Target="../slideLayouts/slideLayout56.xml"/><Relationship Id="rId2" Type="http://schemas.openxmlformats.org/officeDocument/2006/relationships/slideLayout" Target="../slideLayouts/slideLayout25.xml"/><Relationship Id="rId16" Type="http://schemas.openxmlformats.org/officeDocument/2006/relationships/slideLayout" Target="../slideLayouts/slideLayout39.xml"/><Relationship Id="rId20" Type="http://schemas.openxmlformats.org/officeDocument/2006/relationships/slideLayout" Target="../slideLayouts/slideLayout43.xml"/><Relationship Id="rId29" Type="http://schemas.openxmlformats.org/officeDocument/2006/relationships/slideLayout" Target="../slideLayouts/slideLayout52.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24" Type="http://schemas.openxmlformats.org/officeDocument/2006/relationships/slideLayout" Target="../slideLayouts/slideLayout47.xml"/><Relationship Id="rId32" Type="http://schemas.openxmlformats.org/officeDocument/2006/relationships/slideLayout" Target="../slideLayouts/slideLayout55.xml"/><Relationship Id="rId5" Type="http://schemas.openxmlformats.org/officeDocument/2006/relationships/slideLayout" Target="../slideLayouts/slideLayout28.xml"/><Relationship Id="rId15" Type="http://schemas.openxmlformats.org/officeDocument/2006/relationships/slideLayout" Target="../slideLayouts/slideLayout38.xml"/><Relationship Id="rId23" Type="http://schemas.openxmlformats.org/officeDocument/2006/relationships/slideLayout" Target="../slideLayouts/slideLayout46.xml"/><Relationship Id="rId28" Type="http://schemas.openxmlformats.org/officeDocument/2006/relationships/slideLayout" Target="../slideLayouts/slideLayout51.xml"/><Relationship Id="rId10" Type="http://schemas.openxmlformats.org/officeDocument/2006/relationships/slideLayout" Target="../slideLayouts/slideLayout33.xml"/><Relationship Id="rId19" Type="http://schemas.openxmlformats.org/officeDocument/2006/relationships/slideLayout" Target="../slideLayouts/slideLayout42.xml"/><Relationship Id="rId31" Type="http://schemas.openxmlformats.org/officeDocument/2006/relationships/slideLayout" Target="../slideLayouts/slideLayout54.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slideLayout" Target="../slideLayouts/slideLayout37.xml"/><Relationship Id="rId22" Type="http://schemas.openxmlformats.org/officeDocument/2006/relationships/slideLayout" Target="../slideLayouts/slideLayout45.xml"/><Relationship Id="rId27" Type="http://schemas.openxmlformats.org/officeDocument/2006/relationships/slideLayout" Target="../slideLayouts/slideLayout50.xml"/><Relationship Id="rId30" Type="http://schemas.openxmlformats.org/officeDocument/2006/relationships/slideLayout" Target="../slideLayouts/slideLayout53.xml"/><Relationship Id="rId8"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4.xml"/><Relationship Id="rId3" Type="http://schemas.openxmlformats.org/officeDocument/2006/relationships/slideLayout" Target="../slideLayouts/slideLayout59.xml"/><Relationship Id="rId7" Type="http://schemas.openxmlformats.org/officeDocument/2006/relationships/slideLayout" Target="../slideLayouts/slideLayout63.xml"/><Relationship Id="rId2" Type="http://schemas.openxmlformats.org/officeDocument/2006/relationships/slideLayout" Target="../slideLayouts/slideLayout58.xml"/><Relationship Id="rId1" Type="http://schemas.openxmlformats.org/officeDocument/2006/relationships/slideLayout" Target="../slideLayouts/slideLayout57.xml"/><Relationship Id="rId6" Type="http://schemas.openxmlformats.org/officeDocument/2006/relationships/slideLayout" Target="../slideLayouts/slideLayout62.xml"/><Relationship Id="rId5" Type="http://schemas.openxmlformats.org/officeDocument/2006/relationships/slideLayout" Target="../slideLayouts/slideLayout61.xml"/><Relationship Id="rId4" Type="http://schemas.openxmlformats.org/officeDocument/2006/relationships/slideLayout" Target="../slideLayouts/slideLayout60.xml"/><Relationship Id="rId9"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72.xml"/><Relationship Id="rId3" Type="http://schemas.openxmlformats.org/officeDocument/2006/relationships/slideLayout" Target="../slideLayouts/slideLayout67.xml"/><Relationship Id="rId7" Type="http://schemas.openxmlformats.org/officeDocument/2006/relationships/slideLayout" Target="../slideLayouts/slideLayout71.xml"/><Relationship Id="rId12" Type="http://schemas.openxmlformats.org/officeDocument/2006/relationships/theme" Target="../theme/theme5.xml"/><Relationship Id="rId2" Type="http://schemas.openxmlformats.org/officeDocument/2006/relationships/slideLayout" Target="../slideLayouts/slideLayout66.xml"/><Relationship Id="rId1" Type="http://schemas.openxmlformats.org/officeDocument/2006/relationships/slideLayout" Target="../slideLayouts/slideLayout65.xml"/><Relationship Id="rId6" Type="http://schemas.openxmlformats.org/officeDocument/2006/relationships/slideLayout" Target="../slideLayouts/slideLayout70.xml"/><Relationship Id="rId11" Type="http://schemas.openxmlformats.org/officeDocument/2006/relationships/slideLayout" Target="../slideLayouts/slideLayout75.xml"/><Relationship Id="rId5" Type="http://schemas.openxmlformats.org/officeDocument/2006/relationships/slideLayout" Target="../slideLayouts/slideLayout69.xml"/><Relationship Id="rId10" Type="http://schemas.openxmlformats.org/officeDocument/2006/relationships/slideLayout" Target="../slideLayouts/slideLayout74.xml"/><Relationship Id="rId4" Type="http://schemas.openxmlformats.org/officeDocument/2006/relationships/slideLayout" Target="../slideLayouts/slideLayout68.xml"/><Relationship Id="rId9" Type="http://schemas.openxmlformats.org/officeDocument/2006/relationships/slideLayout" Target="../slideLayouts/slideLayout7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83.xml"/><Relationship Id="rId13" Type="http://schemas.openxmlformats.org/officeDocument/2006/relationships/slideLayout" Target="../slideLayouts/slideLayout88.xml"/><Relationship Id="rId3" Type="http://schemas.openxmlformats.org/officeDocument/2006/relationships/slideLayout" Target="../slideLayouts/slideLayout78.xml"/><Relationship Id="rId7" Type="http://schemas.openxmlformats.org/officeDocument/2006/relationships/slideLayout" Target="../slideLayouts/slideLayout82.xml"/><Relationship Id="rId12" Type="http://schemas.openxmlformats.org/officeDocument/2006/relationships/slideLayout" Target="../slideLayouts/slideLayout87.xml"/><Relationship Id="rId2" Type="http://schemas.openxmlformats.org/officeDocument/2006/relationships/slideLayout" Target="../slideLayouts/slideLayout77.xml"/><Relationship Id="rId1" Type="http://schemas.openxmlformats.org/officeDocument/2006/relationships/slideLayout" Target="../slideLayouts/slideLayout76.xml"/><Relationship Id="rId6" Type="http://schemas.openxmlformats.org/officeDocument/2006/relationships/slideLayout" Target="../slideLayouts/slideLayout81.xml"/><Relationship Id="rId11" Type="http://schemas.openxmlformats.org/officeDocument/2006/relationships/slideLayout" Target="../slideLayouts/slideLayout86.xml"/><Relationship Id="rId5" Type="http://schemas.openxmlformats.org/officeDocument/2006/relationships/slideLayout" Target="../slideLayouts/slideLayout80.xml"/><Relationship Id="rId15" Type="http://schemas.openxmlformats.org/officeDocument/2006/relationships/theme" Target="../theme/theme6.xml"/><Relationship Id="rId10" Type="http://schemas.openxmlformats.org/officeDocument/2006/relationships/slideLayout" Target="../slideLayouts/slideLayout85.xml"/><Relationship Id="rId4" Type="http://schemas.openxmlformats.org/officeDocument/2006/relationships/slideLayout" Target="../slideLayouts/slideLayout79.xml"/><Relationship Id="rId9" Type="http://schemas.openxmlformats.org/officeDocument/2006/relationships/slideLayout" Target="../slideLayouts/slideLayout84.xml"/><Relationship Id="rId14" Type="http://schemas.openxmlformats.org/officeDocument/2006/relationships/slideLayout" Target="../slideLayouts/slideLayout8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23D9A60-FF4B-72A0-FDB7-C4E91CB44E6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FC8E8D76-A454-A095-2DB4-4232E368A87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C04FBB5-6263-59CE-C2EB-7F0FEC8000C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8177E18-95DF-4330-9A97-0D6D8B997F77}" type="datetimeFigureOut">
              <a:rPr lang="en-US" smtClean="0"/>
              <a:t>10/7/2024</a:t>
            </a:fld>
            <a:endParaRPr lang="en-US"/>
          </a:p>
        </p:txBody>
      </p:sp>
      <p:sp>
        <p:nvSpPr>
          <p:cNvPr id="5" name="Footer Placeholder 4">
            <a:extLst>
              <a:ext uri="{FF2B5EF4-FFF2-40B4-BE49-F238E27FC236}">
                <a16:creationId xmlns:a16="http://schemas.microsoft.com/office/drawing/2014/main" id="{2017763C-9406-8E0D-D3BA-410E6658C49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C8021502-16DA-3C7A-8568-C3D070AB037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EA4B87D-2ADD-47A7-83EB-FF22F7E15EC4}" type="slidenum">
              <a:rPr lang="en-US" smtClean="0"/>
              <a:t>‹#›</a:t>
            </a:fld>
            <a:endParaRPr lang="en-US"/>
          </a:p>
        </p:txBody>
      </p:sp>
    </p:spTree>
    <p:extLst>
      <p:ext uri="{BB962C8B-B14F-4D97-AF65-F5344CB8AC3E}">
        <p14:creationId xmlns:p14="http://schemas.microsoft.com/office/powerpoint/2010/main" val="369107055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15600" y="593367"/>
            <a:ext cx="11360800" cy="7636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Clr>
                <a:schemeClr val="dk1"/>
              </a:buClr>
              <a:buSzPts val="3000"/>
              <a:buFont typeface="Domine"/>
              <a:buNone/>
              <a:defRPr sz="3000" b="1">
                <a:solidFill>
                  <a:schemeClr val="dk1"/>
                </a:solidFill>
                <a:latin typeface="Domine"/>
                <a:ea typeface="Domine"/>
                <a:cs typeface="Domine"/>
                <a:sym typeface="Domine"/>
              </a:defRPr>
            </a:lvl1pPr>
            <a:lvl2pPr lvl="1" rtl="0">
              <a:spcBef>
                <a:spcPts val="0"/>
              </a:spcBef>
              <a:spcAft>
                <a:spcPts val="0"/>
              </a:spcAft>
              <a:buClr>
                <a:schemeClr val="dk1"/>
              </a:buClr>
              <a:buSzPts val="2800"/>
              <a:buFont typeface="Domine"/>
              <a:buNone/>
              <a:defRPr sz="2800" b="1">
                <a:solidFill>
                  <a:schemeClr val="dk1"/>
                </a:solidFill>
                <a:latin typeface="Domine"/>
                <a:ea typeface="Domine"/>
                <a:cs typeface="Domine"/>
                <a:sym typeface="Domine"/>
              </a:defRPr>
            </a:lvl2pPr>
            <a:lvl3pPr lvl="2" rtl="0">
              <a:spcBef>
                <a:spcPts val="0"/>
              </a:spcBef>
              <a:spcAft>
                <a:spcPts val="0"/>
              </a:spcAft>
              <a:buClr>
                <a:schemeClr val="dk1"/>
              </a:buClr>
              <a:buSzPts val="2800"/>
              <a:buFont typeface="Domine"/>
              <a:buNone/>
              <a:defRPr sz="2800" b="1">
                <a:solidFill>
                  <a:schemeClr val="dk1"/>
                </a:solidFill>
                <a:latin typeface="Domine"/>
                <a:ea typeface="Domine"/>
                <a:cs typeface="Domine"/>
                <a:sym typeface="Domine"/>
              </a:defRPr>
            </a:lvl3pPr>
            <a:lvl4pPr lvl="3" rtl="0">
              <a:spcBef>
                <a:spcPts val="0"/>
              </a:spcBef>
              <a:spcAft>
                <a:spcPts val="0"/>
              </a:spcAft>
              <a:buClr>
                <a:schemeClr val="dk1"/>
              </a:buClr>
              <a:buSzPts val="2800"/>
              <a:buFont typeface="Domine"/>
              <a:buNone/>
              <a:defRPr sz="2800" b="1">
                <a:solidFill>
                  <a:schemeClr val="dk1"/>
                </a:solidFill>
                <a:latin typeface="Domine"/>
                <a:ea typeface="Domine"/>
                <a:cs typeface="Domine"/>
                <a:sym typeface="Domine"/>
              </a:defRPr>
            </a:lvl4pPr>
            <a:lvl5pPr lvl="4" rtl="0">
              <a:spcBef>
                <a:spcPts val="0"/>
              </a:spcBef>
              <a:spcAft>
                <a:spcPts val="0"/>
              </a:spcAft>
              <a:buClr>
                <a:schemeClr val="dk1"/>
              </a:buClr>
              <a:buSzPts val="2800"/>
              <a:buFont typeface="Domine"/>
              <a:buNone/>
              <a:defRPr sz="2800" b="1">
                <a:solidFill>
                  <a:schemeClr val="dk1"/>
                </a:solidFill>
                <a:latin typeface="Domine"/>
                <a:ea typeface="Domine"/>
                <a:cs typeface="Domine"/>
                <a:sym typeface="Domine"/>
              </a:defRPr>
            </a:lvl5pPr>
            <a:lvl6pPr lvl="5" rtl="0">
              <a:spcBef>
                <a:spcPts val="0"/>
              </a:spcBef>
              <a:spcAft>
                <a:spcPts val="0"/>
              </a:spcAft>
              <a:buClr>
                <a:schemeClr val="dk1"/>
              </a:buClr>
              <a:buSzPts val="2800"/>
              <a:buFont typeface="Domine"/>
              <a:buNone/>
              <a:defRPr sz="2800" b="1">
                <a:solidFill>
                  <a:schemeClr val="dk1"/>
                </a:solidFill>
                <a:latin typeface="Domine"/>
                <a:ea typeface="Domine"/>
                <a:cs typeface="Domine"/>
                <a:sym typeface="Domine"/>
              </a:defRPr>
            </a:lvl6pPr>
            <a:lvl7pPr lvl="6" rtl="0">
              <a:spcBef>
                <a:spcPts val="0"/>
              </a:spcBef>
              <a:spcAft>
                <a:spcPts val="0"/>
              </a:spcAft>
              <a:buClr>
                <a:schemeClr val="dk1"/>
              </a:buClr>
              <a:buSzPts val="2800"/>
              <a:buFont typeface="Domine"/>
              <a:buNone/>
              <a:defRPr sz="2800" b="1">
                <a:solidFill>
                  <a:schemeClr val="dk1"/>
                </a:solidFill>
                <a:latin typeface="Domine"/>
                <a:ea typeface="Domine"/>
                <a:cs typeface="Domine"/>
                <a:sym typeface="Domine"/>
              </a:defRPr>
            </a:lvl7pPr>
            <a:lvl8pPr lvl="7" rtl="0">
              <a:spcBef>
                <a:spcPts val="0"/>
              </a:spcBef>
              <a:spcAft>
                <a:spcPts val="0"/>
              </a:spcAft>
              <a:buClr>
                <a:schemeClr val="dk1"/>
              </a:buClr>
              <a:buSzPts val="2800"/>
              <a:buFont typeface="Domine"/>
              <a:buNone/>
              <a:defRPr sz="2800" b="1">
                <a:solidFill>
                  <a:schemeClr val="dk1"/>
                </a:solidFill>
                <a:latin typeface="Domine"/>
                <a:ea typeface="Domine"/>
                <a:cs typeface="Domine"/>
                <a:sym typeface="Domine"/>
              </a:defRPr>
            </a:lvl8pPr>
            <a:lvl9pPr lvl="8" rtl="0">
              <a:spcBef>
                <a:spcPts val="0"/>
              </a:spcBef>
              <a:spcAft>
                <a:spcPts val="0"/>
              </a:spcAft>
              <a:buClr>
                <a:schemeClr val="dk1"/>
              </a:buClr>
              <a:buSzPts val="2800"/>
              <a:buFont typeface="Domine"/>
              <a:buNone/>
              <a:defRPr sz="2800" b="1">
                <a:solidFill>
                  <a:schemeClr val="dk1"/>
                </a:solidFill>
                <a:latin typeface="Domine"/>
                <a:ea typeface="Domine"/>
                <a:cs typeface="Domine"/>
                <a:sym typeface="Domine"/>
              </a:defRPr>
            </a:lvl9pPr>
          </a:lstStyle>
          <a:p>
            <a:endParaRPr/>
          </a:p>
        </p:txBody>
      </p:sp>
      <p:sp>
        <p:nvSpPr>
          <p:cNvPr id="7" name="Google Shape;7;p1"/>
          <p:cNvSpPr txBox="1">
            <a:spLocks noGrp="1"/>
          </p:cNvSpPr>
          <p:nvPr>
            <p:ph type="body" idx="1"/>
          </p:nvPr>
        </p:nvSpPr>
        <p:spPr>
          <a:xfrm>
            <a:off x="415600" y="1536633"/>
            <a:ext cx="11360800" cy="4555200"/>
          </a:xfrm>
          <a:prstGeom prst="rect">
            <a:avLst/>
          </a:prstGeom>
          <a:noFill/>
          <a:ln>
            <a:noFill/>
          </a:ln>
        </p:spPr>
        <p:txBody>
          <a:bodyPr spcFirstLastPara="1" wrap="square" lIns="91425" tIns="91425" rIns="91425" bIns="91425" anchor="t" anchorCtr="0">
            <a:noAutofit/>
          </a:bodyPr>
          <a:lstStyle>
            <a:lvl1pPr marL="457200" lvl="0" indent="-342900">
              <a:lnSpc>
                <a:spcPct val="100000"/>
              </a:lnSpc>
              <a:spcBef>
                <a:spcPts val="0"/>
              </a:spcBef>
              <a:spcAft>
                <a:spcPts val="0"/>
              </a:spcAft>
              <a:buClr>
                <a:schemeClr val="dk1"/>
              </a:buClr>
              <a:buSzPts val="1800"/>
              <a:buFont typeface="Roboto"/>
              <a:buChar char="●"/>
              <a:defRPr sz="1800">
                <a:solidFill>
                  <a:schemeClr val="dk1"/>
                </a:solidFill>
                <a:latin typeface="Roboto"/>
                <a:ea typeface="Roboto"/>
                <a:cs typeface="Roboto"/>
                <a:sym typeface="Roboto"/>
              </a:defRPr>
            </a:lvl1pPr>
            <a:lvl2pPr marL="914400" lvl="1" indent="-317500">
              <a:lnSpc>
                <a:spcPct val="100000"/>
              </a:lnSpc>
              <a:spcBef>
                <a:spcPts val="160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160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160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160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160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160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160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1600"/>
              </a:spcBef>
              <a:spcAft>
                <a:spcPts val="1600"/>
              </a:spcAft>
              <a:buClr>
                <a:schemeClr val="dk1"/>
              </a:buClr>
              <a:buSzPts val="1400"/>
              <a:buFont typeface="Roboto"/>
              <a:buChar char="■"/>
              <a:defRPr>
                <a:solidFill>
                  <a:schemeClr val="dk1"/>
                </a:solidFill>
                <a:latin typeface="Roboto"/>
                <a:ea typeface="Roboto"/>
                <a:cs typeface="Roboto"/>
                <a:sym typeface="Roboto"/>
              </a:defRPr>
            </a:lvl9pPr>
          </a:lstStyle>
          <a:p>
            <a:endParaRPr/>
          </a:p>
        </p:txBody>
      </p:sp>
    </p:spTree>
    <p:extLst>
      <p:ext uri="{BB962C8B-B14F-4D97-AF65-F5344CB8AC3E}">
        <p14:creationId xmlns:p14="http://schemas.microsoft.com/office/powerpoint/2010/main" val="2284236381"/>
      </p:ext>
    </p:extLst>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960000" y="821600"/>
            <a:ext cx="10272000" cy="752400"/>
          </a:xfrm>
          <a:prstGeom prst="rect">
            <a:avLst/>
          </a:prstGeom>
          <a:noFill/>
          <a:ln>
            <a:noFill/>
          </a:ln>
        </p:spPr>
        <p:txBody>
          <a:bodyPr spcFirstLastPara="1" wrap="square" lIns="91425" tIns="91425" rIns="91425" bIns="91425" anchor="ctr" anchorCtr="0">
            <a:noAutofit/>
          </a:bodyPr>
          <a:lstStyle>
            <a:lvl1pPr lvl="0" rtl="0">
              <a:spcBef>
                <a:spcPts val="0"/>
              </a:spcBef>
              <a:spcAft>
                <a:spcPts val="0"/>
              </a:spcAft>
              <a:buClr>
                <a:schemeClr val="accent6"/>
              </a:buClr>
              <a:buSzPts val="2800"/>
              <a:buFont typeface="Amarante"/>
              <a:buNone/>
              <a:defRPr sz="2800">
                <a:solidFill>
                  <a:schemeClr val="accent6"/>
                </a:solidFill>
                <a:latin typeface="Amarante"/>
                <a:ea typeface="Amarante"/>
                <a:cs typeface="Amarante"/>
                <a:sym typeface="Amarante"/>
              </a:defRPr>
            </a:lvl1pPr>
            <a:lvl2pPr lvl="1" rtl="0">
              <a:spcBef>
                <a:spcPts val="0"/>
              </a:spcBef>
              <a:spcAft>
                <a:spcPts val="0"/>
              </a:spcAft>
              <a:buClr>
                <a:schemeClr val="accent6"/>
              </a:buClr>
              <a:buSzPts val="2800"/>
              <a:buFont typeface="Amarante"/>
              <a:buNone/>
              <a:defRPr sz="2800">
                <a:solidFill>
                  <a:schemeClr val="accent6"/>
                </a:solidFill>
                <a:latin typeface="Amarante"/>
                <a:ea typeface="Amarante"/>
                <a:cs typeface="Amarante"/>
                <a:sym typeface="Amarante"/>
              </a:defRPr>
            </a:lvl2pPr>
            <a:lvl3pPr lvl="2" rtl="0">
              <a:spcBef>
                <a:spcPts val="0"/>
              </a:spcBef>
              <a:spcAft>
                <a:spcPts val="0"/>
              </a:spcAft>
              <a:buClr>
                <a:schemeClr val="accent6"/>
              </a:buClr>
              <a:buSzPts val="2800"/>
              <a:buFont typeface="Amarante"/>
              <a:buNone/>
              <a:defRPr sz="2800">
                <a:solidFill>
                  <a:schemeClr val="accent6"/>
                </a:solidFill>
                <a:latin typeface="Amarante"/>
                <a:ea typeface="Amarante"/>
                <a:cs typeface="Amarante"/>
                <a:sym typeface="Amarante"/>
              </a:defRPr>
            </a:lvl3pPr>
            <a:lvl4pPr lvl="3" rtl="0">
              <a:spcBef>
                <a:spcPts val="0"/>
              </a:spcBef>
              <a:spcAft>
                <a:spcPts val="0"/>
              </a:spcAft>
              <a:buClr>
                <a:schemeClr val="accent6"/>
              </a:buClr>
              <a:buSzPts val="2800"/>
              <a:buFont typeface="Amarante"/>
              <a:buNone/>
              <a:defRPr sz="2800">
                <a:solidFill>
                  <a:schemeClr val="accent6"/>
                </a:solidFill>
                <a:latin typeface="Amarante"/>
                <a:ea typeface="Amarante"/>
                <a:cs typeface="Amarante"/>
                <a:sym typeface="Amarante"/>
              </a:defRPr>
            </a:lvl4pPr>
            <a:lvl5pPr lvl="4" rtl="0">
              <a:spcBef>
                <a:spcPts val="0"/>
              </a:spcBef>
              <a:spcAft>
                <a:spcPts val="0"/>
              </a:spcAft>
              <a:buClr>
                <a:schemeClr val="accent6"/>
              </a:buClr>
              <a:buSzPts val="2800"/>
              <a:buFont typeface="Amarante"/>
              <a:buNone/>
              <a:defRPr sz="2800">
                <a:solidFill>
                  <a:schemeClr val="accent6"/>
                </a:solidFill>
                <a:latin typeface="Amarante"/>
                <a:ea typeface="Amarante"/>
                <a:cs typeface="Amarante"/>
                <a:sym typeface="Amarante"/>
              </a:defRPr>
            </a:lvl5pPr>
            <a:lvl6pPr lvl="5" rtl="0">
              <a:spcBef>
                <a:spcPts val="0"/>
              </a:spcBef>
              <a:spcAft>
                <a:spcPts val="0"/>
              </a:spcAft>
              <a:buClr>
                <a:schemeClr val="accent6"/>
              </a:buClr>
              <a:buSzPts val="2800"/>
              <a:buFont typeface="Amarante"/>
              <a:buNone/>
              <a:defRPr sz="2800">
                <a:solidFill>
                  <a:schemeClr val="accent6"/>
                </a:solidFill>
                <a:latin typeface="Amarante"/>
                <a:ea typeface="Amarante"/>
                <a:cs typeface="Amarante"/>
                <a:sym typeface="Amarante"/>
              </a:defRPr>
            </a:lvl6pPr>
            <a:lvl7pPr lvl="6" rtl="0">
              <a:spcBef>
                <a:spcPts val="0"/>
              </a:spcBef>
              <a:spcAft>
                <a:spcPts val="0"/>
              </a:spcAft>
              <a:buClr>
                <a:schemeClr val="accent6"/>
              </a:buClr>
              <a:buSzPts val="2800"/>
              <a:buFont typeface="Amarante"/>
              <a:buNone/>
              <a:defRPr sz="2800">
                <a:solidFill>
                  <a:schemeClr val="accent6"/>
                </a:solidFill>
                <a:latin typeface="Amarante"/>
                <a:ea typeface="Amarante"/>
                <a:cs typeface="Amarante"/>
                <a:sym typeface="Amarante"/>
              </a:defRPr>
            </a:lvl7pPr>
            <a:lvl8pPr lvl="7" rtl="0">
              <a:spcBef>
                <a:spcPts val="0"/>
              </a:spcBef>
              <a:spcAft>
                <a:spcPts val="0"/>
              </a:spcAft>
              <a:buClr>
                <a:schemeClr val="accent6"/>
              </a:buClr>
              <a:buSzPts val="2800"/>
              <a:buFont typeface="Amarante"/>
              <a:buNone/>
              <a:defRPr sz="2800">
                <a:solidFill>
                  <a:schemeClr val="accent6"/>
                </a:solidFill>
                <a:latin typeface="Amarante"/>
                <a:ea typeface="Amarante"/>
                <a:cs typeface="Amarante"/>
                <a:sym typeface="Amarante"/>
              </a:defRPr>
            </a:lvl8pPr>
            <a:lvl9pPr lvl="8" rtl="0">
              <a:spcBef>
                <a:spcPts val="0"/>
              </a:spcBef>
              <a:spcAft>
                <a:spcPts val="0"/>
              </a:spcAft>
              <a:buClr>
                <a:schemeClr val="accent6"/>
              </a:buClr>
              <a:buSzPts val="2800"/>
              <a:buFont typeface="Amarante"/>
              <a:buNone/>
              <a:defRPr sz="2800">
                <a:solidFill>
                  <a:schemeClr val="accent6"/>
                </a:solidFill>
                <a:latin typeface="Amarante"/>
                <a:ea typeface="Amarante"/>
                <a:cs typeface="Amarante"/>
                <a:sym typeface="Amarante"/>
              </a:defRPr>
            </a:lvl9pPr>
          </a:lstStyle>
          <a:p>
            <a:endParaRPr/>
          </a:p>
        </p:txBody>
      </p:sp>
      <p:sp>
        <p:nvSpPr>
          <p:cNvPr id="7" name="Google Shape;7;p1"/>
          <p:cNvSpPr txBox="1">
            <a:spLocks noGrp="1"/>
          </p:cNvSpPr>
          <p:nvPr>
            <p:ph type="body" idx="1"/>
          </p:nvPr>
        </p:nvSpPr>
        <p:spPr>
          <a:xfrm>
            <a:off x="960000" y="1649444"/>
            <a:ext cx="10272000" cy="4488400"/>
          </a:xfrm>
          <a:prstGeom prst="rect">
            <a:avLst/>
          </a:prstGeom>
          <a:noFill/>
          <a:ln>
            <a:noFill/>
          </a:ln>
        </p:spPr>
        <p:txBody>
          <a:bodyPr spcFirstLastPara="1" wrap="square" lIns="91425" tIns="91425" rIns="91425" bIns="91425" anchor="t" anchorCtr="0">
            <a:noAutofit/>
          </a:bodyPr>
          <a:lstStyle>
            <a:lvl1pPr marL="457200" lvl="0" indent="-317500">
              <a:lnSpc>
                <a:spcPct val="100000"/>
              </a:lnSpc>
              <a:spcBef>
                <a:spcPts val="0"/>
              </a:spcBef>
              <a:spcAft>
                <a:spcPts val="0"/>
              </a:spcAft>
              <a:buClr>
                <a:schemeClr val="dk1"/>
              </a:buClr>
              <a:buSzPts val="1400"/>
              <a:buFont typeface="Catamaran"/>
              <a:buChar char="●"/>
              <a:defRPr>
                <a:solidFill>
                  <a:schemeClr val="dk1"/>
                </a:solidFill>
                <a:latin typeface="Catamaran"/>
                <a:ea typeface="Catamaran"/>
                <a:cs typeface="Catamaran"/>
                <a:sym typeface="Catamaran"/>
              </a:defRPr>
            </a:lvl1pPr>
            <a:lvl2pPr marL="914400" lvl="1" indent="-317500">
              <a:lnSpc>
                <a:spcPct val="100000"/>
              </a:lnSpc>
              <a:spcBef>
                <a:spcPts val="1600"/>
              </a:spcBef>
              <a:spcAft>
                <a:spcPts val="0"/>
              </a:spcAft>
              <a:buClr>
                <a:schemeClr val="dk1"/>
              </a:buClr>
              <a:buSzPts val="1400"/>
              <a:buFont typeface="Catamaran"/>
              <a:buChar char="○"/>
              <a:defRPr>
                <a:solidFill>
                  <a:schemeClr val="dk1"/>
                </a:solidFill>
                <a:latin typeface="Catamaran"/>
                <a:ea typeface="Catamaran"/>
                <a:cs typeface="Catamaran"/>
                <a:sym typeface="Catamaran"/>
              </a:defRPr>
            </a:lvl2pPr>
            <a:lvl3pPr marL="1371600" lvl="2" indent="-317500">
              <a:lnSpc>
                <a:spcPct val="100000"/>
              </a:lnSpc>
              <a:spcBef>
                <a:spcPts val="1600"/>
              </a:spcBef>
              <a:spcAft>
                <a:spcPts val="0"/>
              </a:spcAft>
              <a:buClr>
                <a:schemeClr val="dk1"/>
              </a:buClr>
              <a:buSzPts val="1400"/>
              <a:buFont typeface="Catamaran"/>
              <a:buChar char="■"/>
              <a:defRPr>
                <a:solidFill>
                  <a:schemeClr val="dk1"/>
                </a:solidFill>
                <a:latin typeface="Catamaran"/>
                <a:ea typeface="Catamaran"/>
                <a:cs typeface="Catamaran"/>
                <a:sym typeface="Catamaran"/>
              </a:defRPr>
            </a:lvl3pPr>
            <a:lvl4pPr marL="1828800" lvl="3" indent="-317500">
              <a:lnSpc>
                <a:spcPct val="100000"/>
              </a:lnSpc>
              <a:spcBef>
                <a:spcPts val="1600"/>
              </a:spcBef>
              <a:spcAft>
                <a:spcPts val="0"/>
              </a:spcAft>
              <a:buClr>
                <a:schemeClr val="dk1"/>
              </a:buClr>
              <a:buSzPts val="1400"/>
              <a:buFont typeface="Catamaran"/>
              <a:buChar char="●"/>
              <a:defRPr>
                <a:solidFill>
                  <a:schemeClr val="dk1"/>
                </a:solidFill>
                <a:latin typeface="Catamaran"/>
                <a:ea typeface="Catamaran"/>
                <a:cs typeface="Catamaran"/>
                <a:sym typeface="Catamaran"/>
              </a:defRPr>
            </a:lvl4pPr>
            <a:lvl5pPr marL="2286000" lvl="4" indent="-317500">
              <a:lnSpc>
                <a:spcPct val="100000"/>
              </a:lnSpc>
              <a:spcBef>
                <a:spcPts val="1600"/>
              </a:spcBef>
              <a:spcAft>
                <a:spcPts val="0"/>
              </a:spcAft>
              <a:buClr>
                <a:schemeClr val="dk1"/>
              </a:buClr>
              <a:buSzPts val="1400"/>
              <a:buFont typeface="Catamaran"/>
              <a:buChar char="○"/>
              <a:defRPr>
                <a:solidFill>
                  <a:schemeClr val="dk1"/>
                </a:solidFill>
                <a:latin typeface="Catamaran"/>
                <a:ea typeface="Catamaran"/>
                <a:cs typeface="Catamaran"/>
                <a:sym typeface="Catamaran"/>
              </a:defRPr>
            </a:lvl5pPr>
            <a:lvl6pPr marL="2743200" lvl="5" indent="-317500">
              <a:lnSpc>
                <a:spcPct val="100000"/>
              </a:lnSpc>
              <a:spcBef>
                <a:spcPts val="1600"/>
              </a:spcBef>
              <a:spcAft>
                <a:spcPts val="0"/>
              </a:spcAft>
              <a:buClr>
                <a:schemeClr val="dk1"/>
              </a:buClr>
              <a:buSzPts val="1400"/>
              <a:buFont typeface="Catamaran"/>
              <a:buChar char="■"/>
              <a:defRPr>
                <a:solidFill>
                  <a:schemeClr val="dk1"/>
                </a:solidFill>
                <a:latin typeface="Catamaran"/>
                <a:ea typeface="Catamaran"/>
                <a:cs typeface="Catamaran"/>
                <a:sym typeface="Catamaran"/>
              </a:defRPr>
            </a:lvl6pPr>
            <a:lvl7pPr marL="3200400" lvl="6" indent="-317500">
              <a:lnSpc>
                <a:spcPct val="100000"/>
              </a:lnSpc>
              <a:spcBef>
                <a:spcPts val="1600"/>
              </a:spcBef>
              <a:spcAft>
                <a:spcPts val="0"/>
              </a:spcAft>
              <a:buClr>
                <a:schemeClr val="dk1"/>
              </a:buClr>
              <a:buSzPts val="1400"/>
              <a:buFont typeface="Catamaran"/>
              <a:buChar char="●"/>
              <a:defRPr>
                <a:solidFill>
                  <a:schemeClr val="dk1"/>
                </a:solidFill>
                <a:latin typeface="Catamaran"/>
                <a:ea typeface="Catamaran"/>
                <a:cs typeface="Catamaran"/>
                <a:sym typeface="Catamaran"/>
              </a:defRPr>
            </a:lvl7pPr>
            <a:lvl8pPr marL="3657600" lvl="7" indent="-317500">
              <a:lnSpc>
                <a:spcPct val="100000"/>
              </a:lnSpc>
              <a:spcBef>
                <a:spcPts val="1600"/>
              </a:spcBef>
              <a:spcAft>
                <a:spcPts val="0"/>
              </a:spcAft>
              <a:buClr>
                <a:schemeClr val="dk1"/>
              </a:buClr>
              <a:buSzPts val="1400"/>
              <a:buFont typeface="Catamaran"/>
              <a:buChar char="○"/>
              <a:defRPr>
                <a:solidFill>
                  <a:schemeClr val="dk1"/>
                </a:solidFill>
                <a:latin typeface="Catamaran"/>
                <a:ea typeface="Catamaran"/>
                <a:cs typeface="Catamaran"/>
                <a:sym typeface="Catamaran"/>
              </a:defRPr>
            </a:lvl8pPr>
            <a:lvl9pPr marL="4114800" lvl="8" indent="-317500">
              <a:lnSpc>
                <a:spcPct val="100000"/>
              </a:lnSpc>
              <a:spcBef>
                <a:spcPts val="1600"/>
              </a:spcBef>
              <a:spcAft>
                <a:spcPts val="1600"/>
              </a:spcAft>
              <a:buClr>
                <a:schemeClr val="dk1"/>
              </a:buClr>
              <a:buSzPts val="1400"/>
              <a:buFont typeface="Catamaran"/>
              <a:buChar char="■"/>
              <a:defRPr>
                <a:solidFill>
                  <a:schemeClr val="dk1"/>
                </a:solidFill>
                <a:latin typeface="Catamaran"/>
                <a:ea typeface="Catamaran"/>
                <a:cs typeface="Catamaran"/>
                <a:sym typeface="Catamaran"/>
              </a:defRPr>
            </a:lvl9pPr>
          </a:lstStyle>
          <a:p>
            <a:endParaRPr/>
          </a:p>
        </p:txBody>
      </p:sp>
    </p:spTree>
    <p:extLst>
      <p:ext uri="{BB962C8B-B14F-4D97-AF65-F5344CB8AC3E}">
        <p14:creationId xmlns:p14="http://schemas.microsoft.com/office/powerpoint/2010/main" val="2869179809"/>
      </p:ext>
    </p:extLst>
  </p:cSld>
  <p:clrMap bg1="lt1" tx1="dk1" bg2="dk2" tx2="lt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86" r:id="rId13"/>
    <p:sldLayoutId id="2147483687" r:id="rId14"/>
    <p:sldLayoutId id="2147483688" r:id="rId15"/>
    <p:sldLayoutId id="2147483689" r:id="rId16"/>
    <p:sldLayoutId id="2147483690" r:id="rId17"/>
    <p:sldLayoutId id="2147483691" r:id="rId18"/>
    <p:sldLayoutId id="2147483692" r:id="rId19"/>
    <p:sldLayoutId id="2147483693" r:id="rId20"/>
    <p:sldLayoutId id="2147483694" r:id="rId21"/>
    <p:sldLayoutId id="2147483695" r:id="rId22"/>
    <p:sldLayoutId id="2147483696" r:id="rId23"/>
    <p:sldLayoutId id="2147483697" r:id="rId24"/>
    <p:sldLayoutId id="2147483698" r:id="rId25"/>
    <p:sldLayoutId id="2147483699" r:id="rId26"/>
    <p:sldLayoutId id="2147483700" r:id="rId27"/>
    <p:sldLayoutId id="2147483701" r:id="rId28"/>
    <p:sldLayoutId id="2147483702" r:id="rId29"/>
    <p:sldLayoutId id="2147483703" r:id="rId30"/>
    <p:sldLayoutId id="2147483704" r:id="rId31"/>
    <p:sldLayoutId id="2147483705" r:id="rId32"/>
    <p:sldLayoutId id="2147483706" r:id="rId33"/>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FCE5B9">
            <a:alpha val="33480"/>
          </a:srgbClr>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960000" y="720000"/>
            <a:ext cx="10272000" cy="763600"/>
          </a:xfrm>
          <a:prstGeom prst="rect">
            <a:avLst/>
          </a:prstGeom>
          <a:noFill/>
          <a:ln>
            <a:noFill/>
          </a:ln>
        </p:spPr>
        <p:txBody>
          <a:bodyPr spcFirstLastPara="1" wrap="square" lIns="91425" tIns="91425" rIns="91425" bIns="91425" anchor="ctr" anchorCtr="0">
            <a:noAutofit/>
          </a:bodyPr>
          <a:lstStyle>
            <a:lvl1pPr lvl="0">
              <a:spcBef>
                <a:spcPts val="0"/>
              </a:spcBef>
              <a:spcAft>
                <a:spcPts val="0"/>
              </a:spcAft>
              <a:buClr>
                <a:schemeClr val="dk1"/>
              </a:buClr>
              <a:buSzPts val="2800"/>
              <a:buFont typeface="Poppins"/>
              <a:buNone/>
              <a:defRPr sz="2800">
                <a:solidFill>
                  <a:schemeClr val="dk1"/>
                </a:solidFill>
                <a:latin typeface="Poppins"/>
                <a:ea typeface="Poppins"/>
                <a:cs typeface="Poppins"/>
                <a:sym typeface="Poppins"/>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960000" y="1536633"/>
            <a:ext cx="10272000" cy="4555200"/>
          </a:xfrm>
          <a:prstGeom prst="rect">
            <a:avLst/>
          </a:prstGeom>
          <a:noFill/>
          <a:ln>
            <a:noFill/>
          </a:ln>
        </p:spPr>
        <p:txBody>
          <a:bodyPr spcFirstLastPara="1" wrap="square" lIns="91425" tIns="91425" rIns="91425" bIns="91425" anchor="t" anchorCtr="0">
            <a:noAutofit/>
          </a:bodyPr>
          <a:lstStyle>
            <a:lvl1pPr marL="457200" lvl="0" indent="-317500">
              <a:lnSpc>
                <a:spcPct val="100000"/>
              </a:lnSpc>
              <a:spcBef>
                <a:spcPts val="0"/>
              </a:spcBef>
              <a:spcAft>
                <a:spcPts val="0"/>
              </a:spcAft>
              <a:buClr>
                <a:schemeClr val="dk1"/>
              </a:buClr>
              <a:buSzPts val="1400"/>
              <a:buFont typeface="Anaheim"/>
              <a:buChar char="●"/>
              <a:defRPr>
                <a:solidFill>
                  <a:schemeClr val="dk1"/>
                </a:solidFill>
                <a:latin typeface="Anaheim"/>
                <a:ea typeface="Anaheim"/>
                <a:cs typeface="Anaheim"/>
                <a:sym typeface="Anaheim"/>
              </a:defRPr>
            </a:lvl1pPr>
            <a:lvl2pPr marL="914400" lvl="1" indent="-317500">
              <a:lnSpc>
                <a:spcPct val="100000"/>
              </a:lnSpc>
              <a:spcBef>
                <a:spcPts val="0"/>
              </a:spcBef>
              <a:spcAft>
                <a:spcPts val="0"/>
              </a:spcAft>
              <a:buClr>
                <a:schemeClr val="dk1"/>
              </a:buClr>
              <a:buSzPts val="1400"/>
              <a:buFont typeface="Anaheim"/>
              <a:buChar char="○"/>
              <a:defRPr>
                <a:solidFill>
                  <a:schemeClr val="dk1"/>
                </a:solidFill>
                <a:latin typeface="Anaheim"/>
                <a:ea typeface="Anaheim"/>
                <a:cs typeface="Anaheim"/>
                <a:sym typeface="Anaheim"/>
              </a:defRPr>
            </a:lvl2pPr>
            <a:lvl3pPr marL="1371600" lvl="2" indent="-317500">
              <a:lnSpc>
                <a:spcPct val="100000"/>
              </a:lnSpc>
              <a:spcBef>
                <a:spcPts val="0"/>
              </a:spcBef>
              <a:spcAft>
                <a:spcPts val="0"/>
              </a:spcAft>
              <a:buClr>
                <a:schemeClr val="dk1"/>
              </a:buClr>
              <a:buSzPts val="1400"/>
              <a:buFont typeface="Anaheim"/>
              <a:buChar char="■"/>
              <a:defRPr>
                <a:solidFill>
                  <a:schemeClr val="dk1"/>
                </a:solidFill>
                <a:latin typeface="Anaheim"/>
                <a:ea typeface="Anaheim"/>
                <a:cs typeface="Anaheim"/>
                <a:sym typeface="Anaheim"/>
              </a:defRPr>
            </a:lvl3pPr>
            <a:lvl4pPr marL="1828800" lvl="3" indent="-317500">
              <a:lnSpc>
                <a:spcPct val="100000"/>
              </a:lnSpc>
              <a:spcBef>
                <a:spcPts val="0"/>
              </a:spcBef>
              <a:spcAft>
                <a:spcPts val="0"/>
              </a:spcAft>
              <a:buClr>
                <a:schemeClr val="dk1"/>
              </a:buClr>
              <a:buSzPts val="1400"/>
              <a:buFont typeface="Anaheim"/>
              <a:buChar char="●"/>
              <a:defRPr>
                <a:solidFill>
                  <a:schemeClr val="dk1"/>
                </a:solidFill>
                <a:latin typeface="Anaheim"/>
                <a:ea typeface="Anaheim"/>
                <a:cs typeface="Anaheim"/>
                <a:sym typeface="Anaheim"/>
              </a:defRPr>
            </a:lvl4pPr>
            <a:lvl5pPr marL="2286000" lvl="4" indent="-317500">
              <a:lnSpc>
                <a:spcPct val="100000"/>
              </a:lnSpc>
              <a:spcBef>
                <a:spcPts val="0"/>
              </a:spcBef>
              <a:spcAft>
                <a:spcPts val="0"/>
              </a:spcAft>
              <a:buClr>
                <a:schemeClr val="dk1"/>
              </a:buClr>
              <a:buSzPts val="1400"/>
              <a:buFont typeface="Anaheim"/>
              <a:buChar char="○"/>
              <a:defRPr>
                <a:solidFill>
                  <a:schemeClr val="dk1"/>
                </a:solidFill>
                <a:latin typeface="Anaheim"/>
                <a:ea typeface="Anaheim"/>
                <a:cs typeface="Anaheim"/>
                <a:sym typeface="Anaheim"/>
              </a:defRPr>
            </a:lvl5pPr>
            <a:lvl6pPr marL="2743200" lvl="5" indent="-317500">
              <a:lnSpc>
                <a:spcPct val="100000"/>
              </a:lnSpc>
              <a:spcBef>
                <a:spcPts val="0"/>
              </a:spcBef>
              <a:spcAft>
                <a:spcPts val="0"/>
              </a:spcAft>
              <a:buClr>
                <a:schemeClr val="dk1"/>
              </a:buClr>
              <a:buSzPts val="1400"/>
              <a:buFont typeface="Anaheim"/>
              <a:buChar char="■"/>
              <a:defRPr>
                <a:solidFill>
                  <a:schemeClr val="dk1"/>
                </a:solidFill>
                <a:latin typeface="Anaheim"/>
                <a:ea typeface="Anaheim"/>
                <a:cs typeface="Anaheim"/>
                <a:sym typeface="Anaheim"/>
              </a:defRPr>
            </a:lvl6pPr>
            <a:lvl7pPr marL="3200400" lvl="6" indent="-317500">
              <a:lnSpc>
                <a:spcPct val="100000"/>
              </a:lnSpc>
              <a:spcBef>
                <a:spcPts val="0"/>
              </a:spcBef>
              <a:spcAft>
                <a:spcPts val="0"/>
              </a:spcAft>
              <a:buClr>
                <a:schemeClr val="dk1"/>
              </a:buClr>
              <a:buSzPts val="1400"/>
              <a:buFont typeface="Anaheim"/>
              <a:buChar char="●"/>
              <a:defRPr>
                <a:solidFill>
                  <a:schemeClr val="dk1"/>
                </a:solidFill>
                <a:latin typeface="Anaheim"/>
                <a:ea typeface="Anaheim"/>
                <a:cs typeface="Anaheim"/>
                <a:sym typeface="Anaheim"/>
              </a:defRPr>
            </a:lvl7pPr>
            <a:lvl8pPr marL="3657600" lvl="7" indent="-317500">
              <a:lnSpc>
                <a:spcPct val="100000"/>
              </a:lnSpc>
              <a:spcBef>
                <a:spcPts val="0"/>
              </a:spcBef>
              <a:spcAft>
                <a:spcPts val="0"/>
              </a:spcAft>
              <a:buClr>
                <a:schemeClr val="dk1"/>
              </a:buClr>
              <a:buSzPts val="1400"/>
              <a:buFont typeface="Anaheim"/>
              <a:buChar char="○"/>
              <a:defRPr>
                <a:solidFill>
                  <a:schemeClr val="dk1"/>
                </a:solidFill>
                <a:latin typeface="Anaheim"/>
                <a:ea typeface="Anaheim"/>
                <a:cs typeface="Anaheim"/>
                <a:sym typeface="Anaheim"/>
              </a:defRPr>
            </a:lvl8pPr>
            <a:lvl9pPr marL="4114800" lvl="8" indent="-317500">
              <a:lnSpc>
                <a:spcPct val="100000"/>
              </a:lnSpc>
              <a:spcBef>
                <a:spcPts val="0"/>
              </a:spcBef>
              <a:spcAft>
                <a:spcPts val="0"/>
              </a:spcAft>
              <a:buClr>
                <a:schemeClr val="dk1"/>
              </a:buClr>
              <a:buSzPts val="1400"/>
              <a:buFont typeface="Anaheim"/>
              <a:buChar char="■"/>
              <a:defRPr>
                <a:solidFill>
                  <a:schemeClr val="dk1"/>
                </a:solidFill>
                <a:latin typeface="Anaheim"/>
                <a:ea typeface="Anaheim"/>
                <a:cs typeface="Anaheim"/>
                <a:sym typeface="Anaheim"/>
              </a:defRPr>
            </a:lvl9pPr>
          </a:lstStyle>
          <a:p>
            <a:endParaRPr/>
          </a:p>
        </p:txBody>
      </p:sp>
    </p:spTree>
    <p:extLst>
      <p:ext uri="{BB962C8B-B14F-4D97-AF65-F5344CB8AC3E}">
        <p14:creationId xmlns:p14="http://schemas.microsoft.com/office/powerpoint/2010/main" val="2571311518"/>
      </p:ext>
    </p:extLst>
  </p:cSld>
  <p:clrMap bg1="lt1" tx1="dk1" bg2="dk2" tx2="lt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 id="2147483713" r:id="rId6"/>
    <p:sldLayoutId id="2147483714" r:id="rId7"/>
    <p:sldLayoutId id="2147483715" r:id="rId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2F8DF80-5E69-48EB-9390-9178CF9CBB0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547227BE-2C9B-4023-BE30-A43BBAE7BFA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4BF15CF-DDEC-40BF-B48D-B7B57876A04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70635D2-1FD4-42FB-A3A0-B9DFEF7C7F90}" type="datetimeFigureOut">
              <a:rPr lang="en-US" smtClean="0"/>
              <a:t>10/7/2024</a:t>
            </a:fld>
            <a:endParaRPr lang="en-US"/>
          </a:p>
        </p:txBody>
      </p:sp>
      <p:sp>
        <p:nvSpPr>
          <p:cNvPr id="5" name="Footer Placeholder 4">
            <a:extLst>
              <a:ext uri="{FF2B5EF4-FFF2-40B4-BE49-F238E27FC236}">
                <a16:creationId xmlns:a16="http://schemas.microsoft.com/office/drawing/2014/main" id="{6166434F-C472-42AA-B7F9-778250EE2F4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D06E6B8-E79C-41EA-A055-7A235E74188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C8A4EFB-0D95-4D66-8DB7-7B35D2AA263F}" type="slidenum">
              <a:rPr lang="en-US" smtClean="0"/>
              <a:t>‹#›</a:t>
            </a:fld>
            <a:endParaRPr lang="en-US"/>
          </a:p>
        </p:txBody>
      </p:sp>
    </p:spTree>
    <p:extLst>
      <p:ext uri="{BB962C8B-B14F-4D97-AF65-F5344CB8AC3E}">
        <p14:creationId xmlns:p14="http://schemas.microsoft.com/office/powerpoint/2010/main" val="3759449076"/>
      </p:ext>
    </p:extLst>
  </p:cSld>
  <p:clrMap bg1="lt1" tx1="dk1" bg2="lt2" tx2="dk2" accent1="accent1" accent2="accent2" accent3="accent3" accent4="accent4" accent5="accent5" accent6="accent6" hlink="hlink" folHlink="folHlink"/>
  <p:sldLayoutIdLst>
    <p:sldLayoutId id="2147483717" r:id="rId1"/>
    <p:sldLayoutId id="2147483718" r:id="rId2"/>
    <p:sldLayoutId id="2147483719" r:id="rId3"/>
    <p:sldLayoutId id="2147483720" r:id="rId4"/>
    <p:sldLayoutId id="2147483721" r:id="rId5"/>
    <p:sldLayoutId id="2147483722" r:id="rId6"/>
    <p:sldLayoutId id="2147483723" r:id="rId7"/>
    <p:sldLayoutId id="2147483724" r:id="rId8"/>
    <p:sldLayoutId id="2147483725" r:id="rId9"/>
    <p:sldLayoutId id="2147483726" r:id="rId10"/>
    <p:sldLayoutId id="214748372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9A37EED4-E05E-524D-9557-E751A755FEB2}"/>
              </a:ext>
            </a:extLst>
          </p:cNvPr>
          <p:cNvSpPr>
            <a:spLocks noGrp="1" noChangeArrowheads="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a:extLst>
              <a:ext uri="{FF2B5EF4-FFF2-40B4-BE49-F238E27FC236}">
                <a16:creationId xmlns:a16="http://schemas.microsoft.com/office/drawing/2014/main" id="{C8E7C1B1-0716-F341-B84D-3C012FFEB73B}"/>
              </a:ext>
            </a:extLst>
          </p:cNvPr>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95236" name="Rectangle 4">
            <a:extLst>
              <a:ext uri="{FF2B5EF4-FFF2-40B4-BE49-F238E27FC236}">
                <a16:creationId xmlns:a16="http://schemas.microsoft.com/office/drawing/2014/main" id="{4964D482-1296-5945-8DF2-C624E09820AF}"/>
              </a:ext>
            </a:extLst>
          </p:cNvPr>
          <p:cNvSpPr>
            <a:spLocks noGrp="1" noChangeArrowheads="1"/>
          </p:cNvSpPr>
          <p:nvPr>
            <p:ph type="dt" sz="half" idx="2"/>
          </p:nvPr>
        </p:nvSpPr>
        <p:spPr bwMode="auto">
          <a:xfrm>
            <a:off x="609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fontAlgn="auto" hangingPunct="1">
              <a:spcBef>
                <a:spcPts val="0"/>
              </a:spcBef>
              <a:spcAft>
                <a:spcPts val="0"/>
              </a:spcAft>
              <a:defRPr sz="1400">
                <a:latin typeface="Arial" charset="0"/>
              </a:defRPr>
            </a:lvl1pPr>
          </a:lstStyle>
          <a:p>
            <a:pPr>
              <a:defRPr/>
            </a:pPr>
            <a:endParaRPr lang="en-US"/>
          </a:p>
        </p:txBody>
      </p:sp>
      <p:sp>
        <p:nvSpPr>
          <p:cNvPr id="95237" name="Rectangle 5">
            <a:extLst>
              <a:ext uri="{FF2B5EF4-FFF2-40B4-BE49-F238E27FC236}">
                <a16:creationId xmlns:a16="http://schemas.microsoft.com/office/drawing/2014/main" id="{41690AA0-3F75-8B40-B588-E4B6E584B51D}"/>
              </a:ext>
            </a:extLst>
          </p:cNvPr>
          <p:cNvSpPr>
            <a:spLocks noGrp="1" noChangeArrowheads="1"/>
          </p:cNvSpPr>
          <p:nvPr>
            <p:ph type="ftr" sz="quarter" idx="3"/>
          </p:nvPr>
        </p:nvSpPr>
        <p:spPr bwMode="auto">
          <a:xfrm>
            <a:off x="4165600" y="6245225"/>
            <a:ext cx="3860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fontAlgn="auto" hangingPunct="1">
              <a:spcBef>
                <a:spcPts val="0"/>
              </a:spcBef>
              <a:spcAft>
                <a:spcPts val="0"/>
              </a:spcAft>
              <a:defRPr sz="1400">
                <a:latin typeface="Arial" charset="0"/>
              </a:defRPr>
            </a:lvl1pPr>
          </a:lstStyle>
          <a:p>
            <a:pPr>
              <a:defRPr/>
            </a:pPr>
            <a:endParaRPr lang="en-US"/>
          </a:p>
        </p:txBody>
      </p:sp>
      <p:sp>
        <p:nvSpPr>
          <p:cNvPr id="95238" name="Rectangle 6">
            <a:extLst>
              <a:ext uri="{FF2B5EF4-FFF2-40B4-BE49-F238E27FC236}">
                <a16:creationId xmlns:a16="http://schemas.microsoft.com/office/drawing/2014/main" id="{5F3B281C-4EA8-9146-9A57-4EED96A678E4}"/>
              </a:ext>
            </a:extLst>
          </p:cNvPr>
          <p:cNvSpPr>
            <a:spLocks noGrp="1" noChangeArrowheads="1"/>
          </p:cNvSpPr>
          <p:nvPr>
            <p:ph type="sldNum" sz="quarter" idx="4"/>
          </p:nvPr>
        </p:nvSpPr>
        <p:spPr bwMode="auto">
          <a:xfrm>
            <a:off x="8737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fontAlgn="auto" hangingPunct="1">
              <a:spcBef>
                <a:spcPts val="0"/>
              </a:spcBef>
              <a:spcAft>
                <a:spcPts val="0"/>
              </a:spcAft>
              <a:defRPr sz="1400">
                <a:latin typeface="+mn-lt"/>
              </a:defRPr>
            </a:lvl1pPr>
          </a:lstStyle>
          <a:p>
            <a:pPr>
              <a:defRPr/>
            </a:pPr>
            <a:fld id="{67A87F95-FFC4-5A42-A872-3914D3B4233E}" type="slidenum">
              <a:rPr lang="en-US" altLang="en-US"/>
              <a:pPr>
                <a:defRPr/>
              </a:pPr>
              <a:t>‹#›</a:t>
            </a:fld>
            <a:endParaRPr lang="en-US" altLang="en-US"/>
          </a:p>
        </p:txBody>
      </p:sp>
    </p:spTree>
    <p:extLst>
      <p:ext uri="{BB962C8B-B14F-4D97-AF65-F5344CB8AC3E}">
        <p14:creationId xmlns:p14="http://schemas.microsoft.com/office/powerpoint/2010/main" val="140385760"/>
      </p:ext>
    </p:extLst>
  </p:cSld>
  <p:clrMap bg1="lt1" tx1="dk1" bg2="lt2" tx2="dk2" accent1="accent1" accent2="accent2" accent3="accent3" accent4="accent4" accent5="accent5" accent6="accent6" hlink="hlink" folHlink="folHlink"/>
  <p:sldLayoutIdLst>
    <p:sldLayoutId id="2147483729" r:id="rId1"/>
    <p:sldLayoutId id="2147483730" r:id="rId2"/>
    <p:sldLayoutId id="2147483731" r:id="rId3"/>
    <p:sldLayoutId id="2147483732" r:id="rId4"/>
    <p:sldLayoutId id="2147483733" r:id="rId5"/>
    <p:sldLayoutId id="2147483734" r:id="rId6"/>
    <p:sldLayoutId id="2147483735" r:id="rId7"/>
    <p:sldLayoutId id="2147483736" r:id="rId8"/>
    <p:sldLayoutId id="2147483737" r:id="rId9"/>
    <p:sldLayoutId id="2147483738" r:id="rId10"/>
    <p:sldLayoutId id="2147483739" r:id="rId11"/>
    <p:sldLayoutId id="2147483740" r:id="rId12"/>
    <p:sldLayoutId id="2147483741" r:id="rId13"/>
    <p:sldLayoutId id="2147483742" r:id="rId14"/>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62.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33.xml"/><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8" Type="http://schemas.openxmlformats.org/officeDocument/2006/relationships/image" Target="../media/image24.jpeg"/><Relationship Id="rId13" Type="http://schemas.openxmlformats.org/officeDocument/2006/relationships/image" Target="../media/image28.png"/><Relationship Id="rId3" Type="http://schemas.openxmlformats.org/officeDocument/2006/relationships/image" Target="../media/image19.png"/><Relationship Id="rId7" Type="http://schemas.openxmlformats.org/officeDocument/2006/relationships/image" Target="../media/image23.png"/><Relationship Id="rId12" Type="http://schemas.openxmlformats.org/officeDocument/2006/relationships/image" Target="../media/image27.jpg"/><Relationship Id="rId2" Type="http://schemas.openxmlformats.org/officeDocument/2006/relationships/image" Target="../media/image18.png"/><Relationship Id="rId1" Type="http://schemas.openxmlformats.org/officeDocument/2006/relationships/slideLayout" Target="../slideLayouts/slideLayout33.xml"/><Relationship Id="rId6" Type="http://schemas.openxmlformats.org/officeDocument/2006/relationships/image" Target="../media/image22.png"/><Relationship Id="rId11" Type="http://schemas.openxmlformats.org/officeDocument/2006/relationships/image" Target="../media/image26.jpeg"/><Relationship Id="rId5" Type="http://schemas.openxmlformats.org/officeDocument/2006/relationships/image" Target="../media/image21.png"/><Relationship Id="rId10" Type="http://schemas.openxmlformats.org/officeDocument/2006/relationships/hyperlink" Target="http://www.nv.doe.gov/library/photos/photodetails.aspx?ID=1305" TargetMode="External"/><Relationship Id="rId4" Type="http://schemas.openxmlformats.org/officeDocument/2006/relationships/image" Target="../media/image20.png"/><Relationship Id="rId9" Type="http://schemas.openxmlformats.org/officeDocument/2006/relationships/image" Target="../media/image25.jpeg"/></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2.xml"/><Relationship Id="rId4" Type="http://schemas.openxmlformats.org/officeDocument/2006/relationships/image" Target="../media/image29.jpeg"/></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52.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3" Type="http://schemas.openxmlformats.org/officeDocument/2006/relationships/slide" Target="slide23.xml"/><Relationship Id="rId18" Type="http://schemas.openxmlformats.org/officeDocument/2006/relationships/image" Target="../media/image42.png"/><Relationship Id="rId26" Type="http://schemas.openxmlformats.org/officeDocument/2006/relationships/image" Target="../media/image47.png"/><Relationship Id="rId3" Type="http://schemas.openxmlformats.org/officeDocument/2006/relationships/image" Target="../media/image32.jpeg"/><Relationship Id="rId21" Type="http://schemas.openxmlformats.org/officeDocument/2006/relationships/image" Target="../media/image44.png"/><Relationship Id="rId34" Type="http://schemas.openxmlformats.org/officeDocument/2006/relationships/image" Target="../media/image53.gif"/><Relationship Id="rId7" Type="http://schemas.openxmlformats.org/officeDocument/2006/relationships/slide" Target="slide21.xml"/><Relationship Id="rId12" Type="http://schemas.openxmlformats.org/officeDocument/2006/relationships/image" Target="../media/image38.png"/><Relationship Id="rId17" Type="http://schemas.openxmlformats.org/officeDocument/2006/relationships/image" Target="../media/image41.png"/><Relationship Id="rId25" Type="http://schemas.openxmlformats.org/officeDocument/2006/relationships/slide" Target="slide27.xml"/><Relationship Id="rId33" Type="http://schemas.openxmlformats.org/officeDocument/2006/relationships/image" Target="../media/image52.png"/><Relationship Id="rId2" Type="http://schemas.openxmlformats.org/officeDocument/2006/relationships/image" Target="../media/image31.jpg"/><Relationship Id="rId16" Type="http://schemas.openxmlformats.org/officeDocument/2006/relationships/slide" Target="slide24.xml"/><Relationship Id="rId20" Type="http://schemas.openxmlformats.org/officeDocument/2006/relationships/image" Target="../media/image43.png"/><Relationship Id="rId29" Type="http://schemas.openxmlformats.org/officeDocument/2006/relationships/image" Target="../media/image49.png"/><Relationship Id="rId1" Type="http://schemas.openxmlformats.org/officeDocument/2006/relationships/slideLayout" Target="../slideLayouts/slideLayout65.xml"/><Relationship Id="rId6" Type="http://schemas.openxmlformats.org/officeDocument/2006/relationships/image" Target="../media/image34.png"/><Relationship Id="rId11" Type="http://schemas.openxmlformats.org/officeDocument/2006/relationships/image" Target="../media/image37.png"/><Relationship Id="rId24" Type="http://schemas.openxmlformats.org/officeDocument/2006/relationships/image" Target="../media/image46.png"/><Relationship Id="rId32" Type="http://schemas.openxmlformats.org/officeDocument/2006/relationships/image" Target="../media/image51.png"/><Relationship Id="rId5" Type="http://schemas.openxmlformats.org/officeDocument/2006/relationships/image" Target="../media/image33.png"/><Relationship Id="rId15" Type="http://schemas.openxmlformats.org/officeDocument/2006/relationships/image" Target="../media/image40.png"/><Relationship Id="rId23" Type="http://schemas.openxmlformats.org/officeDocument/2006/relationships/image" Target="../media/image45.png"/><Relationship Id="rId28" Type="http://schemas.openxmlformats.org/officeDocument/2006/relationships/slide" Target="slide28.xml"/><Relationship Id="rId36" Type="http://schemas.openxmlformats.org/officeDocument/2006/relationships/image" Target="../media/image2.png"/><Relationship Id="rId10" Type="http://schemas.openxmlformats.org/officeDocument/2006/relationships/slide" Target="slide22.xml"/><Relationship Id="rId19" Type="http://schemas.openxmlformats.org/officeDocument/2006/relationships/slide" Target="slide25.xml"/><Relationship Id="rId31" Type="http://schemas.openxmlformats.org/officeDocument/2006/relationships/slide" Target="slide29.xml"/><Relationship Id="rId4" Type="http://schemas.openxmlformats.org/officeDocument/2006/relationships/slide" Target="slide20.xml"/><Relationship Id="rId9" Type="http://schemas.openxmlformats.org/officeDocument/2006/relationships/image" Target="../media/image36.png"/><Relationship Id="rId14" Type="http://schemas.openxmlformats.org/officeDocument/2006/relationships/image" Target="../media/image39.png"/><Relationship Id="rId22" Type="http://schemas.openxmlformats.org/officeDocument/2006/relationships/slide" Target="slide26.xml"/><Relationship Id="rId27" Type="http://schemas.openxmlformats.org/officeDocument/2006/relationships/image" Target="../media/image48.png"/><Relationship Id="rId30" Type="http://schemas.openxmlformats.org/officeDocument/2006/relationships/image" Target="../media/image50.png"/><Relationship Id="rId35" Type="http://schemas.openxmlformats.org/officeDocument/2006/relationships/slide" Target="slide13.xml"/><Relationship Id="rId8" Type="http://schemas.openxmlformats.org/officeDocument/2006/relationships/image" Target="../media/image35.png"/></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52.xml"/></Relationships>
</file>

<file path=ppt/slides/_rels/slide19.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82.xml"/></Relationships>
</file>

<file path=ppt/slides/_rels/slide2.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64.xml"/><Relationship Id="rId7" Type="http://schemas.openxmlformats.org/officeDocument/2006/relationships/image" Target="../media/image3.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audio" Target="../media/audio2.wav"/><Relationship Id="rId5" Type="http://schemas.openxmlformats.org/officeDocument/2006/relationships/audio" Target="../media/audio1.wav"/><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8" Type="http://schemas.openxmlformats.org/officeDocument/2006/relationships/image" Target="../media/image57.jpeg"/><Relationship Id="rId13" Type="http://schemas.openxmlformats.org/officeDocument/2006/relationships/image" Target="../media/image61.gif"/><Relationship Id="rId3" Type="http://schemas.openxmlformats.org/officeDocument/2006/relationships/audio" Target="../media/audio4.wav"/><Relationship Id="rId7" Type="http://schemas.openxmlformats.org/officeDocument/2006/relationships/image" Target="../media/image34.png"/><Relationship Id="rId12" Type="http://schemas.openxmlformats.org/officeDocument/2006/relationships/image" Target="../media/image60.gif"/><Relationship Id="rId2" Type="http://schemas.openxmlformats.org/officeDocument/2006/relationships/audio" Target="../media/audio3.wav"/><Relationship Id="rId1" Type="http://schemas.openxmlformats.org/officeDocument/2006/relationships/slideLayout" Target="../slideLayouts/slideLayout65.xml"/><Relationship Id="rId6" Type="http://schemas.openxmlformats.org/officeDocument/2006/relationships/image" Target="../media/image33.png"/><Relationship Id="rId11" Type="http://schemas.openxmlformats.org/officeDocument/2006/relationships/image" Target="../media/image59.gif"/><Relationship Id="rId5" Type="http://schemas.openxmlformats.org/officeDocument/2006/relationships/image" Target="../media/image56.gif"/><Relationship Id="rId15" Type="http://schemas.openxmlformats.org/officeDocument/2006/relationships/image" Target="../media/image63.gif"/><Relationship Id="rId10" Type="http://schemas.openxmlformats.org/officeDocument/2006/relationships/image" Target="../media/image58.gif"/><Relationship Id="rId4" Type="http://schemas.openxmlformats.org/officeDocument/2006/relationships/image" Target="../media/image55.PNG"/><Relationship Id="rId9" Type="http://schemas.openxmlformats.org/officeDocument/2006/relationships/slide" Target="slide17.xml"/><Relationship Id="rId14" Type="http://schemas.openxmlformats.org/officeDocument/2006/relationships/image" Target="../media/image62.gif"/></Relationships>
</file>

<file path=ppt/slides/_rels/slide21.xml.rels><?xml version="1.0" encoding="UTF-8" standalone="yes"?>
<Relationships xmlns="http://schemas.openxmlformats.org/package/2006/relationships"><Relationship Id="rId8" Type="http://schemas.openxmlformats.org/officeDocument/2006/relationships/image" Target="../media/image57.jpeg"/><Relationship Id="rId13" Type="http://schemas.openxmlformats.org/officeDocument/2006/relationships/image" Target="../media/image61.gif"/><Relationship Id="rId3" Type="http://schemas.openxmlformats.org/officeDocument/2006/relationships/audio" Target="../media/audio4.wav"/><Relationship Id="rId7" Type="http://schemas.openxmlformats.org/officeDocument/2006/relationships/image" Target="../media/image36.png"/><Relationship Id="rId12" Type="http://schemas.openxmlformats.org/officeDocument/2006/relationships/image" Target="../media/image60.gif"/><Relationship Id="rId2" Type="http://schemas.openxmlformats.org/officeDocument/2006/relationships/audio" Target="../media/audio3.wav"/><Relationship Id="rId1" Type="http://schemas.openxmlformats.org/officeDocument/2006/relationships/slideLayout" Target="../slideLayouts/slideLayout65.xml"/><Relationship Id="rId6" Type="http://schemas.openxmlformats.org/officeDocument/2006/relationships/image" Target="../media/image35.png"/><Relationship Id="rId11" Type="http://schemas.openxmlformats.org/officeDocument/2006/relationships/image" Target="../media/image59.gif"/><Relationship Id="rId5" Type="http://schemas.openxmlformats.org/officeDocument/2006/relationships/image" Target="../media/image56.gif"/><Relationship Id="rId15" Type="http://schemas.openxmlformats.org/officeDocument/2006/relationships/image" Target="../media/image63.gif"/><Relationship Id="rId10" Type="http://schemas.openxmlformats.org/officeDocument/2006/relationships/image" Target="../media/image58.gif"/><Relationship Id="rId4" Type="http://schemas.openxmlformats.org/officeDocument/2006/relationships/image" Target="../media/image55.PNG"/><Relationship Id="rId9" Type="http://schemas.openxmlformats.org/officeDocument/2006/relationships/slide" Target="slide17.xml"/><Relationship Id="rId14" Type="http://schemas.openxmlformats.org/officeDocument/2006/relationships/image" Target="../media/image62.gif"/></Relationships>
</file>

<file path=ppt/slides/_rels/slide22.xml.rels><?xml version="1.0" encoding="UTF-8" standalone="yes"?>
<Relationships xmlns="http://schemas.openxmlformats.org/package/2006/relationships"><Relationship Id="rId8" Type="http://schemas.openxmlformats.org/officeDocument/2006/relationships/image" Target="../media/image57.jpeg"/><Relationship Id="rId13" Type="http://schemas.openxmlformats.org/officeDocument/2006/relationships/image" Target="../media/image61.gif"/><Relationship Id="rId3" Type="http://schemas.openxmlformats.org/officeDocument/2006/relationships/audio" Target="../media/audio4.wav"/><Relationship Id="rId7" Type="http://schemas.openxmlformats.org/officeDocument/2006/relationships/image" Target="../media/image38.png"/><Relationship Id="rId12" Type="http://schemas.openxmlformats.org/officeDocument/2006/relationships/image" Target="../media/image60.gif"/><Relationship Id="rId2" Type="http://schemas.openxmlformats.org/officeDocument/2006/relationships/audio" Target="../media/audio3.wav"/><Relationship Id="rId1" Type="http://schemas.openxmlformats.org/officeDocument/2006/relationships/slideLayout" Target="../slideLayouts/slideLayout65.xml"/><Relationship Id="rId6" Type="http://schemas.openxmlformats.org/officeDocument/2006/relationships/image" Target="../media/image37.png"/><Relationship Id="rId11" Type="http://schemas.openxmlformats.org/officeDocument/2006/relationships/image" Target="../media/image59.gif"/><Relationship Id="rId5" Type="http://schemas.openxmlformats.org/officeDocument/2006/relationships/image" Target="../media/image56.gif"/><Relationship Id="rId15" Type="http://schemas.openxmlformats.org/officeDocument/2006/relationships/image" Target="../media/image63.gif"/><Relationship Id="rId10" Type="http://schemas.openxmlformats.org/officeDocument/2006/relationships/image" Target="../media/image58.gif"/><Relationship Id="rId4" Type="http://schemas.openxmlformats.org/officeDocument/2006/relationships/image" Target="../media/image55.PNG"/><Relationship Id="rId9" Type="http://schemas.openxmlformats.org/officeDocument/2006/relationships/slide" Target="slide17.xml"/><Relationship Id="rId14" Type="http://schemas.openxmlformats.org/officeDocument/2006/relationships/image" Target="../media/image62.gif"/></Relationships>
</file>

<file path=ppt/slides/_rels/slide23.xml.rels><?xml version="1.0" encoding="UTF-8" standalone="yes"?>
<Relationships xmlns="http://schemas.openxmlformats.org/package/2006/relationships"><Relationship Id="rId8" Type="http://schemas.openxmlformats.org/officeDocument/2006/relationships/image" Target="../media/image57.jpeg"/><Relationship Id="rId13" Type="http://schemas.openxmlformats.org/officeDocument/2006/relationships/image" Target="../media/image61.gif"/><Relationship Id="rId3" Type="http://schemas.openxmlformats.org/officeDocument/2006/relationships/audio" Target="../media/audio4.wav"/><Relationship Id="rId7" Type="http://schemas.openxmlformats.org/officeDocument/2006/relationships/image" Target="../media/image40.png"/><Relationship Id="rId12" Type="http://schemas.openxmlformats.org/officeDocument/2006/relationships/image" Target="../media/image60.gif"/><Relationship Id="rId2" Type="http://schemas.openxmlformats.org/officeDocument/2006/relationships/audio" Target="../media/audio3.wav"/><Relationship Id="rId1" Type="http://schemas.openxmlformats.org/officeDocument/2006/relationships/slideLayout" Target="../slideLayouts/slideLayout65.xml"/><Relationship Id="rId6" Type="http://schemas.openxmlformats.org/officeDocument/2006/relationships/image" Target="../media/image39.png"/><Relationship Id="rId11" Type="http://schemas.openxmlformats.org/officeDocument/2006/relationships/image" Target="../media/image59.gif"/><Relationship Id="rId5" Type="http://schemas.openxmlformats.org/officeDocument/2006/relationships/image" Target="../media/image56.gif"/><Relationship Id="rId15" Type="http://schemas.openxmlformats.org/officeDocument/2006/relationships/image" Target="../media/image63.gif"/><Relationship Id="rId10" Type="http://schemas.openxmlformats.org/officeDocument/2006/relationships/image" Target="../media/image58.gif"/><Relationship Id="rId4" Type="http://schemas.openxmlformats.org/officeDocument/2006/relationships/image" Target="../media/image55.PNG"/><Relationship Id="rId9" Type="http://schemas.openxmlformats.org/officeDocument/2006/relationships/slide" Target="slide17.xml"/><Relationship Id="rId14" Type="http://schemas.openxmlformats.org/officeDocument/2006/relationships/image" Target="../media/image62.gif"/></Relationships>
</file>

<file path=ppt/slides/_rels/slide24.xml.rels><?xml version="1.0" encoding="UTF-8" standalone="yes"?>
<Relationships xmlns="http://schemas.openxmlformats.org/package/2006/relationships"><Relationship Id="rId8" Type="http://schemas.openxmlformats.org/officeDocument/2006/relationships/image" Target="../media/image57.jpeg"/><Relationship Id="rId13" Type="http://schemas.openxmlformats.org/officeDocument/2006/relationships/image" Target="../media/image61.gif"/><Relationship Id="rId3" Type="http://schemas.openxmlformats.org/officeDocument/2006/relationships/audio" Target="../media/audio4.wav"/><Relationship Id="rId7" Type="http://schemas.openxmlformats.org/officeDocument/2006/relationships/image" Target="../media/image42.png"/><Relationship Id="rId12" Type="http://schemas.openxmlformats.org/officeDocument/2006/relationships/image" Target="../media/image60.gif"/><Relationship Id="rId2" Type="http://schemas.openxmlformats.org/officeDocument/2006/relationships/audio" Target="../media/audio3.wav"/><Relationship Id="rId1" Type="http://schemas.openxmlformats.org/officeDocument/2006/relationships/slideLayout" Target="../slideLayouts/slideLayout65.xml"/><Relationship Id="rId6" Type="http://schemas.openxmlformats.org/officeDocument/2006/relationships/image" Target="../media/image41.png"/><Relationship Id="rId11" Type="http://schemas.openxmlformats.org/officeDocument/2006/relationships/image" Target="../media/image59.gif"/><Relationship Id="rId5" Type="http://schemas.openxmlformats.org/officeDocument/2006/relationships/image" Target="../media/image56.gif"/><Relationship Id="rId15" Type="http://schemas.openxmlformats.org/officeDocument/2006/relationships/image" Target="../media/image63.gif"/><Relationship Id="rId10" Type="http://schemas.openxmlformats.org/officeDocument/2006/relationships/image" Target="../media/image58.gif"/><Relationship Id="rId4" Type="http://schemas.openxmlformats.org/officeDocument/2006/relationships/image" Target="../media/image55.PNG"/><Relationship Id="rId9" Type="http://schemas.openxmlformats.org/officeDocument/2006/relationships/slide" Target="slide17.xml"/><Relationship Id="rId14" Type="http://schemas.openxmlformats.org/officeDocument/2006/relationships/image" Target="../media/image62.gif"/></Relationships>
</file>

<file path=ppt/slides/_rels/slide25.xml.rels><?xml version="1.0" encoding="UTF-8" standalone="yes"?>
<Relationships xmlns="http://schemas.openxmlformats.org/package/2006/relationships"><Relationship Id="rId8" Type="http://schemas.openxmlformats.org/officeDocument/2006/relationships/image" Target="../media/image57.jpeg"/><Relationship Id="rId13" Type="http://schemas.openxmlformats.org/officeDocument/2006/relationships/image" Target="../media/image61.gif"/><Relationship Id="rId3" Type="http://schemas.openxmlformats.org/officeDocument/2006/relationships/audio" Target="../media/audio4.wav"/><Relationship Id="rId7" Type="http://schemas.openxmlformats.org/officeDocument/2006/relationships/image" Target="../media/image44.png"/><Relationship Id="rId12" Type="http://schemas.openxmlformats.org/officeDocument/2006/relationships/image" Target="../media/image60.gif"/><Relationship Id="rId2" Type="http://schemas.openxmlformats.org/officeDocument/2006/relationships/audio" Target="../media/audio3.wav"/><Relationship Id="rId1" Type="http://schemas.openxmlformats.org/officeDocument/2006/relationships/slideLayout" Target="../slideLayouts/slideLayout65.xml"/><Relationship Id="rId6" Type="http://schemas.openxmlformats.org/officeDocument/2006/relationships/image" Target="../media/image43.png"/><Relationship Id="rId11" Type="http://schemas.openxmlformats.org/officeDocument/2006/relationships/image" Target="../media/image59.gif"/><Relationship Id="rId5" Type="http://schemas.openxmlformats.org/officeDocument/2006/relationships/image" Target="../media/image56.gif"/><Relationship Id="rId15" Type="http://schemas.openxmlformats.org/officeDocument/2006/relationships/image" Target="../media/image63.gif"/><Relationship Id="rId10" Type="http://schemas.openxmlformats.org/officeDocument/2006/relationships/image" Target="../media/image58.gif"/><Relationship Id="rId4" Type="http://schemas.openxmlformats.org/officeDocument/2006/relationships/image" Target="../media/image55.PNG"/><Relationship Id="rId9" Type="http://schemas.openxmlformats.org/officeDocument/2006/relationships/slide" Target="slide17.xml"/><Relationship Id="rId14" Type="http://schemas.openxmlformats.org/officeDocument/2006/relationships/image" Target="../media/image62.gif"/></Relationships>
</file>

<file path=ppt/slides/_rels/slide26.xml.rels><?xml version="1.0" encoding="UTF-8" standalone="yes"?>
<Relationships xmlns="http://schemas.openxmlformats.org/package/2006/relationships"><Relationship Id="rId8" Type="http://schemas.openxmlformats.org/officeDocument/2006/relationships/image" Target="../media/image57.jpeg"/><Relationship Id="rId13" Type="http://schemas.openxmlformats.org/officeDocument/2006/relationships/image" Target="../media/image61.gif"/><Relationship Id="rId3" Type="http://schemas.openxmlformats.org/officeDocument/2006/relationships/audio" Target="../media/audio4.wav"/><Relationship Id="rId7" Type="http://schemas.openxmlformats.org/officeDocument/2006/relationships/image" Target="../media/image46.png"/><Relationship Id="rId12" Type="http://schemas.openxmlformats.org/officeDocument/2006/relationships/image" Target="../media/image60.gif"/><Relationship Id="rId2" Type="http://schemas.openxmlformats.org/officeDocument/2006/relationships/audio" Target="../media/audio3.wav"/><Relationship Id="rId1" Type="http://schemas.openxmlformats.org/officeDocument/2006/relationships/slideLayout" Target="../slideLayouts/slideLayout65.xml"/><Relationship Id="rId6" Type="http://schemas.openxmlformats.org/officeDocument/2006/relationships/image" Target="../media/image45.png"/><Relationship Id="rId11" Type="http://schemas.openxmlformats.org/officeDocument/2006/relationships/image" Target="../media/image59.gif"/><Relationship Id="rId5" Type="http://schemas.openxmlformats.org/officeDocument/2006/relationships/image" Target="../media/image56.gif"/><Relationship Id="rId15" Type="http://schemas.openxmlformats.org/officeDocument/2006/relationships/image" Target="../media/image63.gif"/><Relationship Id="rId10" Type="http://schemas.openxmlformats.org/officeDocument/2006/relationships/image" Target="../media/image58.gif"/><Relationship Id="rId4" Type="http://schemas.openxmlformats.org/officeDocument/2006/relationships/image" Target="../media/image55.PNG"/><Relationship Id="rId9" Type="http://schemas.openxmlformats.org/officeDocument/2006/relationships/slide" Target="slide17.xml"/><Relationship Id="rId14" Type="http://schemas.openxmlformats.org/officeDocument/2006/relationships/image" Target="../media/image62.gif"/></Relationships>
</file>

<file path=ppt/slides/_rels/slide27.xml.rels><?xml version="1.0" encoding="UTF-8" standalone="yes"?>
<Relationships xmlns="http://schemas.openxmlformats.org/package/2006/relationships"><Relationship Id="rId8" Type="http://schemas.openxmlformats.org/officeDocument/2006/relationships/image" Target="../media/image57.jpeg"/><Relationship Id="rId13" Type="http://schemas.openxmlformats.org/officeDocument/2006/relationships/image" Target="../media/image61.gif"/><Relationship Id="rId3" Type="http://schemas.openxmlformats.org/officeDocument/2006/relationships/audio" Target="../media/audio4.wav"/><Relationship Id="rId7" Type="http://schemas.openxmlformats.org/officeDocument/2006/relationships/image" Target="../media/image48.png"/><Relationship Id="rId12" Type="http://schemas.openxmlformats.org/officeDocument/2006/relationships/image" Target="../media/image60.gif"/><Relationship Id="rId2" Type="http://schemas.openxmlformats.org/officeDocument/2006/relationships/audio" Target="../media/audio3.wav"/><Relationship Id="rId1" Type="http://schemas.openxmlformats.org/officeDocument/2006/relationships/slideLayout" Target="../slideLayouts/slideLayout65.xml"/><Relationship Id="rId6" Type="http://schemas.openxmlformats.org/officeDocument/2006/relationships/image" Target="../media/image47.png"/><Relationship Id="rId11" Type="http://schemas.openxmlformats.org/officeDocument/2006/relationships/image" Target="../media/image59.gif"/><Relationship Id="rId5" Type="http://schemas.openxmlformats.org/officeDocument/2006/relationships/image" Target="../media/image56.gif"/><Relationship Id="rId15" Type="http://schemas.openxmlformats.org/officeDocument/2006/relationships/image" Target="../media/image63.gif"/><Relationship Id="rId10" Type="http://schemas.openxmlformats.org/officeDocument/2006/relationships/image" Target="../media/image58.gif"/><Relationship Id="rId4" Type="http://schemas.openxmlformats.org/officeDocument/2006/relationships/image" Target="../media/image55.PNG"/><Relationship Id="rId9" Type="http://schemas.openxmlformats.org/officeDocument/2006/relationships/slide" Target="slide17.xml"/><Relationship Id="rId14" Type="http://schemas.openxmlformats.org/officeDocument/2006/relationships/image" Target="../media/image62.gif"/></Relationships>
</file>

<file path=ppt/slides/_rels/slide28.xml.rels><?xml version="1.0" encoding="UTF-8" standalone="yes"?>
<Relationships xmlns="http://schemas.openxmlformats.org/package/2006/relationships"><Relationship Id="rId8" Type="http://schemas.openxmlformats.org/officeDocument/2006/relationships/image" Target="../media/image57.jpeg"/><Relationship Id="rId13" Type="http://schemas.openxmlformats.org/officeDocument/2006/relationships/image" Target="../media/image61.gif"/><Relationship Id="rId3" Type="http://schemas.openxmlformats.org/officeDocument/2006/relationships/audio" Target="../media/audio4.wav"/><Relationship Id="rId7" Type="http://schemas.openxmlformats.org/officeDocument/2006/relationships/image" Target="../media/image50.png"/><Relationship Id="rId12" Type="http://schemas.openxmlformats.org/officeDocument/2006/relationships/image" Target="../media/image60.gif"/><Relationship Id="rId2" Type="http://schemas.openxmlformats.org/officeDocument/2006/relationships/audio" Target="../media/audio3.wav"/><Relationship Id="rId1" Type="http://schemas.openxmlformats.org/officeDocument/2006/relationships/slideLayout" Target="../slideLayouts/slideLayout65.xml"/><Relationship Id="rId6" Type="http://schemas.openxmlformats.org/officeDocument/2006/relationships/image" Target="../media/image49.png"/><Relationship Id="rId11" Type="http://schemas.openxmlformats.org/officeDocument/2006/relationships/image" Target="../media/image59.gif"/><Relationship Id="rId5" Type="http://schemas.openxmlformats.org/officeDocument/2006/relationships/image" Target="../media/image56.gif"/><Relationship Id="rId15" Type="http://schemas.openxmlformats.org/officeDocument/2006/relationships/image" Target="../media/image63.gif"/><Relationship Id="rId10" Type="http://schemas.openxmlformats.org/officeDocument/2006/relationships/image" Target="../media/image58.gif"/><Relationship Id="rId4" Type="http://schemas.openxmlformats.org/officeDocument/2006/relationships/image" Target="../media/image55.PNG"/><Relationship Id="rId9" Type="http://schemas.openxmlformats.org/officeDocument/2006/relationships/slide" Target="slide17.xml"/><Relationship Id="rId14" Type="http://schemas.openxmlformats.org/officeDocument/2006/relationships/image" Target="../media/image62.gif"/></Relationships>
</file>

<file path=ppt/slides/_rels/slide29.xml.rels><?xml version="1.0" encoding="UTF-8" standalone="yes"?>
<Relationships xmlns="http://schemas.openxmlformats.org/package/2006/relationships"><Relationship Id="rId8" Type="http://schemas.openxmlformats.org/officeDocument/2006/relationships/image" Target="../media/image57.jpeg"/><Relationship Id="rId13" Type="http://schemas.openxmlformats.org/officeDocument/2006/relationships/image" Target="../media/image61.gif"/><Relationship Id="rId3" Type="http://schemas.openxmlformats.org/officeDocument/2006/relationships/audio" Target="../media/audio4.wav"/><Relationship Id="rId7" Type="http://schemas.openxmlformats.org/officeDocument/2006/relationships/image" Target="../media/image52.png"/><Relationship Id="rId12" Type="http://schemas.openxmlformats.org/officeDocument/2006/relationships/image" Target="../media/image60.gif"/><Relationship Id="rId2" Type="http://schemas.openxmlformats.org/officeDocument/2006/relationships/audio" Target="../media/audio3.wav"/><Relationship Id="rId1" Type="http://schemas.openxmlformats.org/officeDocument/2006/relationships/slideLayout" Target="../slideLayouts/slideLayout65.xml"/><Relationship Id="rId6" Type="http://schemas.openxmlformats.org/officeDocument/2006/relationships/image" Target="../media/image51.png"/><Relationship Id="rId11" Type="http://schemas.openxmlformats.org/officeDocument/2006/relationships/image" Target="../media/image59.gif"/><Relationship Id="rId5" Type="http://schemas.openxmlformats.org/officeDocument/2006/relationships/image" Target="../media/image56.gif"/><Relationship Id="rId15" Type="http://schemas.openxmlformats.org/officeDocument/2006/relationships/image" Target="../media/image63.gif"/><Relationship Id="rId10" Type="http://schemas.openxmlformats.org/officeDocument/2006/relationships/image" Target="../media/image58.gif"/><Relationship Id="rId4" Type="http://schemas.openxmlformats.org/officeDocument/2006/relationships/image" Target="../media/image55.PNG"/><Relationship Id="rId9" Type="http://schemas.openxmlformats.org/officeDocument/2006/relationships/slide" Target="slide17.xml"/><Relationship Id="rId14" Type="http://schemas.openxmlformats.org/officeDocument/2006/relationships/image" Target="../media/image62.gif"/></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33.xml"/><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922"/>
        <p:cNvGrpSpPr/>
        <p:nvPr/>
      </p:nvGrpSpPr>
      <p:grpSpPr>
        <a:xfrm>
          <a:off x="0" y="0"/>
          <a:ext cx="0" cy="0"/>
          <a:chOff x="0" y="0"/>
          <a:chExt cx="0" cy="0"/>
        </a:xfrm>
      </p:grpSpPr>
      <p:grpSp>
        <p:nvGrpSpPr>
          <p:cNvPr id="5923" name="Google Shape;5923;p73"/>
          <p:cNvGrpSpPr/>
          <p:nvPr/>
        </p:nvGrpSpPr>
        <p:grpSpPr>
          <a:xfrm>
            <a:off x="-38099" y="5014802"/>
            <a:ext cx="12229332" cy="3646335"/>
            <a:chOff x="0" y="3761099"/>
            <a:chExt cx="9143654" cy="2734751"/>
          </a:xfrm>
        </p:grpSpPr>
        <p:sp>
          <p:nvSpPr>
            <p:cNvPr id="5924" name="Google Shape;5924;p73"/>
            <p:cNvSpPr/>
            <p:nvPr/>
          </p:nvSpPr>
          <p:spPr>
            <a:xfrm>
              <a:off x="7800" y="3761099"/>
              <a:ext cx="9129022" cy="779719"/>
            </a:xfrm>
            <a:custGeom>
              <a:avLst/>
              <a:gdLst/>
              <a:ahLst/>
              <a:cxnLst/>
              <a:rect l="l" t="t" r="r" b="b"/>
              <a:pathLst>
                <a:path w="284504" h="67905" extrusionOk="0">
                  <a:moveTo>
                    <a:pt x="0" y="1"/>
                  </a:moveTo>
                  <a:lnTo>
                    <a:pt x="0" y="64530"/>
                  </a:lnTo>
                  <a:lnTo>
                    <a:pt x="7326" y="67904"/>
                  </a:lnTo>
                  <a:lnTo>
                    <a:pt x="277148" y="67904"/>
                  </a:lnTo>
                  <a:lnTo>
                    <a:pt x="284504" y="65138"/>
                  </a:lnTo>
                  <a:lnTo>
                    <a:pt x="284504" y="1"/>
                  </a:ln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5925" name="Google Shape;5925;p73"/>
            <p:cNvSpPr/>
            <p:nvPr/>
          </p:nvSpPr>
          <p:spPr>
            <a:xfrm>
              <a:off x="7798" y="4256425"/>
              <a:ext cx="962657" cy="284225"/>
            </a:xfrm>
            <a:custGeom>
              <a:avLst/>
              <a:gdLst/>
              <a:ahLst/>
              <a:cxnLst/>
              <a:rect l="l" t="t" r="r" b="b"/>
              <a:pathLst>
                <a:path w="30001" h="11369" extrusionOk="0">
                  <a:moveTo>
                    <a:pt x="0" y="0"/>
                  </a:moveTo>
                  <a:lnTo>
                    <a:pt x="0" y="3618"/>
                  </a:lnTo>
                  <a:lnTo>
                    <a:pt x="19636" y="11368"/>
                  </a:lnTo>
                  <a:lnTo>
                    <a:pt x="30001" y="11368"/>
                  </a:lnTo>
                  <a:lnTo>
                    <a:pt x="0" y="0"/>
                  </a:lnTo>
                  <a:close/>
                </a:path>
              </a:pathLst>
            </a:custGeom>
            <a:solidFill>
              <a:schemeClr val="accent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5926" name="Google Shape;5926;p73"/>
            <p:cNvSpPr/>
            <p:nvPr/>
          </p:nvSpPr>
          <p:spPr>
            <a:xfrm>
              <a:off x="7798" y="4144725"/>
              <a:ext cx="1404470" cy="395925"/>
            </a:xfrm>
            <a:custGeom>
              <a:avLst/>
              <a:gdLst/>
              <a:ahLst/>
              <a:cxnLst/>
              <a:rect l="l" t="t" r="r" b="b"/>
              <a:pathLst>
                <a:path w="43770" h="15837" extrusionOk="0">
                  <a:moveTo>
                    <a:pt x="0" y="0"/>
                  </a:moveTo>
                  <a:lnTo>
                    <a:pt x="0" y="1459"/>
                  </a:lnTo>
                  <a:lnTo>
                    <a:pt x="39241" y="15836"/>
                  </a:lnTo>
                  <a:lnTo>
                    <a:pt x="43770" y="15836"/>
                  </a:lnTo>
                  <a:lnTo>
                    <a:pt x="0" y="0"/>
                  </a:lnTo>
                  <a:close/>
                </a:path>
              </a:pathLst>
            </a:custGeom>
            <a:solidFill>
              <a:schemeClr val="accent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5927" name="Google Shape;5927;p73"/>
            <p:cNvSpPr/>
            <p:nvPr/>
          </p:nvSpPr>
          <p:spPr>
            <a:xfrm>
              <a:off x="8173509" y="4256425"/>
              <a:ext cx="963620" cy="284225"/>
            </a:xfrm>
            <a:custGeom>
              <a:avLst/>
              <a:gdLst/>
              <a:ahLst/>
              <a:cxnLst/>
              <a:rect l="l" t="t" r="r" b="b"/>
              <a:pathLst>
                <a:path w="30031" h="11369" extrusionOk="0">
                  <a:moveTo>
                    <a:pt x="30031" y="0"/>
                  </a:moveTo>
                  <a:lnTo>
                    <a:pt x="0" y="11368"/>
                  </a:lnTo>
                  <a:lnTo>
                    <a:pt x="10365" y="11368"/>
                  </a:lnTo>
                  <a:lnTo>
                    <a:pt x="30031" y="3618"/>
                  </a:lnTo>
                  <a:lnTo>
                    <a:pt x="30031" y="0"/>
                  </a:lnTo>
                  <a:close/>
                </a:path>
              </a:pathLst>
            </a:custGeom>
            <a:solidFill>
              <a:schemeClr val="accent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5928" name="Google Shape;5928;p73"/>
            <p:cNvSpPr/>
            <p:nvPr/>
          </p:nvSpPr>
          <p:spPr>
            <a:xfrm>
              <a:off x="7732642" y="4144725"/>
              <a:ext cx="1404470" cy="395925"/>
            </a:xfrm>
            <a:custGeom>
              <a:avLst/>
              <a:gdLst/>
              <a:ahLst/>
              <a:cxnLst/>
              <a:rect l="l" t="t" r="r" b="b"/>
              <a:pathLst>
                <a:path w="43770" h="15837" extrusionOk="0">
                  <a:moveTo>
                    <a:pt x="43770" y="0"/>
                  </a:moveTo>
                  <a:lnTo>
                    <a:pt x="0" y="15836"/>
                  </a:lnTo>
                  <a:lnTo>
                    <a:pt x="4499" y="15836"/>
                  </a:lnTo>
                  <a:lnTo>
                    <a:pt x="43770" y="1459"/>
                  </a:lnTo>
                  <a:lnTo>
                    <a:pt x="43770" y="0"/>
                  </a:lnTo>
                  <a:close/>
                </a:path>
              </a:pathLst>
            </a:custGeom>
            <a:solidFill>
              <a:schemeClr val="accent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5929" name="Google Shape;5929;p73"/>
            <p:cNvSpPr/>
            <p:nvPr/>
          </p:nvSpPr>
          <p:spPr>
            <a:xfrm>
              <a:off x="0" y="4770100"/>
              <a:ext cx="9143654" cy="360225"/>
            </a:xfrm>
            <a:custGeom>
              <a:avLst/>
              <a:gdLst/>
              <a:ahLst/>
              <a:cxnLst/>
              <a:rect l="l" t="t" r="r" b="b"/>
              <a:pathLst>
                <a:path w="284960" h="14409" extrusionOk="0">
                  <a:moveTo>
                    <a:pt x="0" y="1"/>
                  </a:moveTo>
                  <a:lnTo>
                    <a:pt x="0" y="14408"/>
                  </a:lnTo>
                  <a:lnTo>
                    <a:pt x="284960" y="14408"/>
                  </a:lnTo>
                  <a:lnTo>
                    <a:pt x="284960" y="1"/>
                  </a:lnTo>
                  <a:close/>
                </a:path>
              </a:pathLst>
            </a:custGeom>
            <a:solidFill>
              <a:schemeClr val="accent4"/>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5930" name="Google Shape;5930;p73"/>
            <p:cNvSpPr/>
            <p:nvPr/>
          </p:nvSpPr>
          <p:spPr>
            <a:xfrm>
              <a:off x="0" y="4770100"/>
              <a:ext cx="9143654" cy="180875"/>
            </a:xfrm>
            <a:custGeom>
              <a:avLst/>
              <a:gdLst/>
              <a:ahLst/>
              <a:cxnLst/>
              <a:rect l="l" t="t" r="r" b="b"/>
              <a:pathLst>
                <a:path w="284960" h="7235" extrusionOk="0">
                  <a:moveTo>
                    <a:pt x="0" y="1"/>
                  </a:moveTo>
                  <a:lnTo>
                    <a:pt x="0" y="1825"/>
                  </a:lnTo>
                  <a:lnTo>
                    <a:pt x="284960" y="7235"/>
                  </a:lnTo>
                  <a:lnTo>
                    <a:pt x="284960" y="1"/>
                  </a:lnTo>
                  <a:close/>
                </a:path>
              </a:pathLst>
            </a:custGeom>
            <a:solidFill>
              <a:srgbClr val="282848">
                <a:alpha val="13840"/>
              </a:srgbClr>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5931" name="Google Shape;5931;p73"/>
            <p:cNvSpPr/>
            <p:nvPr/>
          </p:nvSpPr>
          <p:spPr>
            <a:xfrm>
              <a:off x="675917" y="4770100"/>
              <a:ext cx="7790909" cy="360225"/>
            </a:xfrm>
            <a:custGeom>
              <a:avLst/>
              <a:gdLst/>
              <a:ahLst/>
              <a:cxnLst/>
              <a:rect l="l" t="t" r="r" b="b"/>
              <a:pathLst>
                <a:path w="242802" h="14409" extrusionOk="0">
                  <a:moveTo>
                    <a:pt x="0" y="1"/>
                  </a:moveTo>
                  <a:lnTo>
                    <a:pt x="19089" y="14408"/>
                  </a:lnTo>
                  <a:lnTo>
                    <a:pt x="223713" y="14408"/>
                  </a:lnTo>
                  <a:cubicBezTo>
                    <a:pt x="229792" y="9819"/>
                    <a:pt x="235658" y="5411"/>
                    <a:pt x="242801" y="1"/>
                  </a:cubicBezTo>
                  <a:close/>
                </a:path>
              </a:pathLst>
            </a:custGeom>
            <a:solidFill>
              <a:srgbClr val="282848">
                <a:alpha val="28570"/>
              </a:srgbClr>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5932" name="Google Shape;5932;p73"/>
            <p:cNvSpPr/>
            <p:nvPr/>
          </p:nvSpPr>
          <p:spPr>
            <a:xfrm>
              <a:off x="0" y="4540625"/>
              <a:ext cx="9143654" cy="229500"/>
            </a:xfrm>
            <a:custGeom>
              <a:avLst/>
              <a:gdLst/>
              <a:ahLst/>
              <a:cxnLst/>
              <a:rect l="l" t="t" r="r" b="b"/>
              <a:pathLst>
                <a:path w="284960" h="9180" extrusionOk="0">
                  <a:moveTo>
                    <a:pt x="0" y="0"/>
                  </a:moveTo>
                  <a:lnTo>
                    <a:pt x="0" y="9180"/>
                  </a:lnTo>
                  <a:lnTo>
                    <a:pt x="284960" y="9180"/>
                  </a:lnTo>
                  <a:lnTo>
                    <a:pt x="284960" y="0"/>
                  </a:lnTo>
                  <a:close/>
                </a:path>
              </a:pathLst>
            </a:custGeom>
            <a:solidFill>
              <a:schemeClr val="accent4"/>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5933" name="Google Shape;5933;p73"/>
            <p:cNvSpPr/>
            <p:nvPr/>
          </p:nvSpPr>
          <p:spPr>
            <a:xfrm>
              <a:off x="0" y="4540625"/>
              <a:ext cx="9143654" cy="61575"/>
            </a:xfrm>
            <a:custGeom>
              <a:avLst/>
              <a:gdLst/>
              <a:ahLst/>
              <a:cxnLst/>
              <a:rect l="l" t="t" r="r" b="b"/>
              <a:pathLst>
                <a:path w="284960" h="2463" extrusionOk="0">
                  <a:moveTo>
                    <a:pt x="0" y="0"/>
                  </a:moveTo>
                  <a:lnTo>
                    <a:pt x="0" y="943"/>
                  </a:lnTo>
                  <a:lnTo>
                    <a:pt x="284960" y="2462"/>
                  </a:lnTo>
                  <a:lnTo>
                    <a:pt x="284960" y="0"/>
                  </a:lnTo>
                  <a:close/>
                </a:path>
              </a:pathLst>
            </a:custGeom>
            <a:solidFill>
              <a:srgbClr val="282848">
                <a:alpha val="13840"/>
              </a:srgbClr>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5934" name="Google Shape;5934;p73"/>
            <p:cNvSpPr/>
            <p:nvPr/>
          </p:nvSpPr>
          <p:spPr>
            <a:xfrm>
              <a:off x="242847" y="4540625"/>
              <a:ext cx="8659903" cy="229500"/>
            </a:xfrm>
            <a:custGeom>
              <a:avLst/>
              <a:gdLst/>
              <a:ahLst/>
              <a:cxnLst/>
              <a:rect l="l" t="t" r="r" b="b"/>
              <a:pathLst>
                <a:path w="269884" h="9180" extrusionOk="0">
                  <a:moveTo>
                    <a:pt x="1" y="0"/>
                  </a:moveTo>
                  <a:lnTo>
                    <a:pt x="11399" y="9180"/>
                  </a:lnTo>
                  <a:lnTo>
                    <a:pt x="258425" y="9180"/>
                  </a:lnTo>
                  <a:cubicBezTo>
                    <a:pt x="264504" y="4286"/>
                    <a:pt x="269884" y="0"/>
                    <a:pt x="269884" y="0"/>
                  </a:cubicBezTo>
                  <a:close/>
                </a:path>
              </a:pathLst>
            </a:custGeom>
            <a:solidFill>
              <a:srgbClr val="282848">
                <a:alpha val="28570"/>
              </a:srgbClr>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5935" name="Google Shape;5935;p73"/>
            <p:cNvSpPr/>
            <p:nvPr/>
          </p:nvSpPr>
          <p:spPr>
            <a:xfrm>
              <a:off x="242847" y="4540625"/>
              <a:ext cx="8657978" cy="1955225"/>
            </a:xfrm>
            <a:custGeom>
              <a:avLst/>
              <a:gdLst/>
              <a:ahLst/>
              <a:cxnLst/>
              <a:rect l="l" t="t" r="r" b="b"/>
              <a:pathLst>
                <a:path w="269824" h="78209" extrusionOk="0">
                  <a:moveTo>
                    <a:pt x="1" y="0"/>
                  </a:moveTo>
                  <a:lnTo>
                    <a:pt x="134927" y="78208"/>
                  </a:lnTo>
                  <a:lnTo>
                    <a:pt x="269823" y="0"/>
                  </a:ln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5936" name="Google Shape;5936;p73"/>
            <p:cNvSpPr/>
            <p:nvPr/>
          </p:nvSpPr>
          <p:spPr>
            <a:xfrm>
              <a:off x="636897" y="4540625"/>
              <a:ext cx="7868914" cy="1777400"/>
            </a:xfrm>
            <a:custGeom>
              <a:avLst/>
              <a:gdLst/>
              <a:ahLst/>
              <a:cxnLst/>
              <a:rect l="l" t="t" r="r" b="b"/>
              <a:pathLst>
                <a:path w="245233" h="71096" extrusionOk="0">
                  <a:moveTo>
                    <a:pt x="0" y="0"/>
                  </a:moveTo>
                  <a:lnTo>
                    <a:pt x="122647" y="71096"/>
                  </a:lnTo>
                  <a:lnTo>
                    <a:pt x="245233" y="0"/>
                  </a:lnTo>
                  <a:lnTo>
                    <a:pt x="234838" y="0"/>
                  </a:lnTo>
                  <a:cubicBezTo>
                    <a:pt x="201372" y="19423"/>
                    <a:pt x="122647" y="65077"/>
                    <a:pt x="122647" y="65077"/>
                  </a:cubicBezTo>
                  <a:lnTo>
                    <a:pt x="10396" y="0"/>
                  </a:lnTo>
                  <a:close/>
                </a:path>
              </a:pathLst>
            </a:custGeom>
            <a:solidFill>
              <a:schemeClr val="accent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5937" name="Google Shape;5937;p73"/>
            <p:cNvSpPr/>
            <p:nvPr/>
          </p:nvSpPr>
          <p:spPr>
            <a:xfrm>
              <a:off x="1266991" y="4540625"/>
              <a:ext cx="6609768" cy="1493200"/>
            </a:xfrm>
            <a:custGeom>
              <a:avLst/>
              <a:gdLst/>
              <a:ahLst/>
              <a:cxnLst/>
              <a:rect l="l" t="t" r="r" b="b"/>
              <a:pathLst>
                <a:path w="205992" h="59728" extrusionOk="0">
                  <a:moveTo>
                    <a:pt x="0" y="0"/>
                  </a:moveTo>
                  <a:lnTo>
                    <a:pt x="103011" y="59728"/>
                  </a:lnTo>
                  <a:lnTo>
                    <a:pt x="205992" y="0"/>
                  </a:lnTo>
                  <a:lnTo>
                    <a:pt x="201493" y="0"/>
                  </a:lnTo>
                  <a:lnTo>
                    <a:pt x="103011" y="57114"/>
                  </a:lnTo>
                  <a:lnTo>
                    <a:pt x="4529" y="0"/>
                  </a:lnTo>
                  <a:close/>
                </a:path>
              </a:pathLst>
            </a:custGeom>
            <a:solidFill>
              <a:schemeClr val="accent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5938" name="Google Shape;5938;p73"/>
            <p:cNvSpPr/>
            <p:nvPr/>
          </p:nvSpPr>
          <p:spPr>
            <a:xfrm>
              <a:off x="1487408" y="5000350"/>
              <a:ext cx="6061650" cy="300950"/>
            </a:xfrm>
            <a:custGeom>
              <a:avLst/>
              <a:gdLst/>
              <a:ahLst/>
              <a:cxnLst/>
              <a:rect l="l" t="t" r="r" b="b"/>
              <a:pathLst>
                <a:path w="188910" h="12038" extrusionOk="0">
                  <a:moveTo>
                    <a:pt x="0" y="1"/>
                  </a:moveTo>
                  <a:cubicBezTo>
                    <a:pt x="7797" y="3653"/>
                    <a:pt x="16982" y="6945"/>
                    <a:pt x="32668" y="6945"/>
                  </a:cubicBezTo>
                  <a:cubicBezTo>
                    <a:pt x="37346" y="6945"/>
                    <a:pt x="42602" y="6652"/>
                    <a:pt x="48573" y="5989"/>
                  </a:cubicBezTo>
                  <a:cubicBezTo>
                    <a:pt x="52188" y="5587"/>
                    <a:pt x="55475" y="5414"/>
                    <a:pt x="58568" y="5414"/>
                  </a:cubicBezTo>
                  <a:cubicBezTo>
                    <a:pt x="77716" y="5414"/>
                    <a:pt x="89445" y="12037"/>
                    <a:pt x="125504" y="12037"/>
                  </a:cubicBezTo>
                  <a:cubicBezTo>
                    <a:pt x="167359" y="12037"/>
                    <a:pt x="188910" y="1"/>
                    <a:pt x="188910" y="1"/>
                  </a:cubicBezTo>
                  <a:close/>
                </a:path>
              </a:pathLst>
            </a:custGeom>
            <a:solidFill>
              <a:srgbClr val="282848">
                <a:alpha val="13840"/>
              </a:srgbClr>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5939" name="Google Shape;5939;p73"/>
            <p:cNvSpPr/>
            <p:nvPr/>
          </p:nvSpPr>
          <p:spPr>
            <a:xfrm>
              <a:off x="441830" y="4540625"/>
              <a:ext cx="8153723" cy="300950"/>
            </a:xfrm>
            <a:custGeom>
              <a:avLst/>
              <a:gdLst/>
              <a:ahLst/>
              <a:cxnLst/>
              <a:rect l="l" t="t" r="r" b="b"/>
              <a:pathLst>
                <a:path w="254109" h="12038" extrusionOk="0">
                  <a:moveTo>
                    <a:pt x="0" y="0"/>
                  </a:moveTo>
                  <a:cubicBezTo>
                    <a:pt x="0" y="0"/>
                    <a:pt x="28967" y="12037"/>
                    <a:pt x="85260" y="12037"/>
                  </a:cubicBezTo>
                  <a:cubicBezTo>
                    <a:pt x="133697" y="12037"/>
                    <a:pt x="149490" y="5414"/>
                    <a:pt x="175251" y="5414"/>
                  </a:cubicBezTo>
                  <a:cubicBezTo>
                    <a:pt x="179413" y="5414"/>
                    <a:pt x="183835" y="5587"/>
                    <a:pt x="188697" y="5988"/>
                  </a:cubicBezTo>
                  <a:cubicBezTo>
                    <a:pt x="196698" y="6649"/>
                    <a:pt x="203752" y="6941"/>
                    <a:pt x="210036" y="6941"/>
                  </a:cubicBezTo>
                  <a:cubicBezTo>
                    <a:pt x="231203" y="6941"/>
                    <a:pt x="243632" y="3633"/>
                    <a:pt x="254108" y="0"/>
                  </a:cubicBezTo>
                  <a:close/>
                </a:path>
              </a:pathLst>
            </a:custGeom>
            <a:solidFill>
              <a:srgbClr val="282848">
                <a:alpha val="13840"/>
              </a:srgbClr>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5940" name="Google Shape;5940;p73"/>
            <p:cNvSpPr/>
            <p:nvPr/>
          </p:nvSpPr>
          <p:spPr>
            <a:xfrm>
              <a:off x="1873660" y="5000350"/>
              <a:ext cx="5289207" cy="107175"/>
            </a:xfrm>
            <a:custGeom>
              <a:avLst/>
              <a:gdLst/>
              <a:ahLst/>
              <a:cxnLst/>
              <a:rect l="l" t="t" r="r" b="b"/>
              <a:pathLst>
                <a:path w="164837" h="4287" extrusionOk="0">
                  <a:moveTo>
                    <a:pt x="0" y="1"/>
                  </a:moveTo>
                  <a:cubicBezTo>
                    <a:pt x="6759" y="1306"/>
                    <a:pt x="14750" y="2486"/>
                    <a:pt x="28331" y="2486"/>
                  </a:cubicBezTo>
                  <a:cubicBezTo>
                    <a:pt x="32463" y="2486"/>
                    <a:pt x="37113" y="2377"/>
                    <a:pt x="42402" y="2128"/>
                  </a:cubicBezTo>
                  <a:cubicBezTo>
                    <a:pt x="45558" y="1984"/>
                    <a:pt x="48427" y="1922"/>
                    <a:pt x="51129" y="1922"/>
                  </a:cubicBezTo>
                  <a:cubicBezTo>
                    <a:pt x="67813" y="1922"/>
                    <a:pt x="78071" y="4286"/>
                    <a:pt x="109516" y="4286"/>
                  </a:cubicBezTo>
                  <a:cubicBezTo>
                    <a:pt x="146021" y="4286"/>
                    <a:pt x="164836" y="1"/>
                    <a:pt x="164836" y="1"/>
                  </a:cubicBezTo>
                  <a:close/>
                </a:path>
              </a:pathLst>
            </a:custGeom>
            <a:solidFill>
              <a:srgbClr val="282848">
                <a:alpha val="13840"/>
              </a:srgbClr>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grpSp>
      <p:grpSp>
        <p:nvGrpSpPr>
          <p:cNvPr id="5945" name="Google Shape;5945;p73"/>
          <p:cNvGrpSpPr/>
          <p:nvPr/>
        </p:nvGrpSpPr>
        <p:grpSpPr>
          <a:xfrm rot="-343916" flipH="1">
            <a:off x="-1030939" y="-632389"/>
            <a:ext cx="3558061" cy="5354273"/>
            <a:chOff x="5219200" y="-59750"/>
            <a:chExt cx="3222725" cy="4849650"/>
          </a:xfrm>
        </p:grpSpPr>
        <p:sp>
          <p:nvSpPr>
            <p:cNvPr id="5946" name="Google Shape;5946;p73"/>
            <p:cNvSpPr/>
            <p:nvPr/>
          </p:nvSpPr>
          <p:spPr>
            <a:xfrm>
              <a:off x="5751125" y="32975"/>
              <a:ext cx="2690800" cy="4756925"/>
            </a:xfrm>
            <a:custGeom>
              <a:avLst/>
              <a:gdLst/>
              <a:ahLst/>
              <a:cxnLst/>
              <a:rect l="l" t="t" r="r" b="b"/>
              <a:pathLst>
                <a:path w="107632" h="190277" extrusionOk="0">
                  <a:moveTo>
                    <a:pt x="2919" y="0"/>
                  </a:moveTo>
                  <a:lnTo>
                    <a:pt x="1" y="2432"/>
                  </a:lnTo>
                  <a:cubicBezTo>
                    <a:pt x="45260" y="57843"/>
                    <a:pt x="79516" y="122069"/>
                    <a:pt x="100337" y="190276"/>
                  </a:cubicBezTo>
                  <a:lnTo>
                    <a:pt x="107632" y="187997"/>
                  </a:lnTo>
                  <a:cubicBezTo>
                    <a:pt x="85291" y="119212"/>
                    <a:pt x="49485" y="55016"/>
                    <a:pt x="2919" y="0"/>
                  </a:cubicBezTo>
                  <a:close/>
                </a:path>
              </a:pathLst>
            </a:custGeom>
            <a:solidFill>
              <a:srgbClr val="EFE1B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5947" name="Google Shape;5947;p73"/>
            <p:cNvSpPr/>
            <p:nvPr/>
          </p:nvSpPr>
          <p:spPr>
            <a:xfrm>
              <a:off x="7057400" y="3028525"/>
              <a:ext cx="645150" cy="170175"/>
            </a:xfrm>
            <a:custGeom>
              <a:avLst/>
              <a:gdLst/>
              <a:ahLst/>
              <a:cxnLst/>
              <a:rect l="l" t="t" r="r" b="b"/>
              <a:pathLst>
                <a:path w="25806" h="6807" extrusionOk="0">
                  <a:moveTo>
                    <a:pt x="5808" y="1"/>
                  </a:moveTo>
                  <a:cubicBezTo>
                    <a:pt x="3950" y="1"/>
                    <a:pt x="2007" y="174"/>
                    <a:pt x="0" y="575"/>
                  </a:cubicBezTo>
                  <a:cubicBezTo>
                    <a:pt x="0" y="575"/>
                    <a:pt x="12128" y="5134"/>
                    <a:pt x="25806" y="6806"/>
                  </a:cubicBezTo>
                  <a:cubicBezTo>
                    <a:pt x="25806" y="6806"/>
                    <a:pt x="17463" y="1"/>
                    <a:pt x="5808" y="1"/>
                  </a:cubicBezTo>
                  <a:close/>
                </a:path>
              </a:pathLst>
            </a:custGeom>
            <a:solidFill>
              <a:srgbClr val="EFE1B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5948" name="Google Shape;5948;p73"/>
            <p:cNvSpPr/>
            <p:nvPr/>
          </p:nvSpPr>
          <p:spPr>
            <a:xfrm>
              <a:off x="7345400" y="2894700"/>
              <a:ext cx="357150" cy="304750"/>
            </a:xfrm>
            <a:custGeom>
              <a:avLst/>
              <a:gdLst/>
              <a:ahLst/>
              <a:cxnLst/>
              <a:rect l="l" t="t" r="r" b="b"/>
              <a:pathLst>
                <a:path w="14286" h="12190" extrusionOk="0">
                  <a:moveTo>
                    <a:pt x="30" y="1"/>
                  </a:moveTo>
                  <a:lnTo>
                    <a:pt x="30" y="1"/>
                  </a:lnTo>
                  <a:cubicBezTo>
                    <a:pt x="0" y="1"/>
                    <a:pt x="6170" y="6809"/>
                    <a:pt x="14286" y="12190"/>
                  </a:cubicBezTo>
                  <a:cubicBezTo>
                    <a:pt x="14286" y="12190"/>
                    <a:pt x="10122" y="2858"/>
                    <a:pt x="30" y="1"/>
                  </a:cubicBezTo>
                  <a:close/>
                </a:path>
              </a:pathLst>
            </a:custGeom>
            <a:solidFill>
              <a:srgbClr val="EFE1B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5949" name="Google Shape;5949;p73"/>
            <p:cNvSpPr/>
            <p:nvPr/>
          </p:nvSpPr>
          <p:spPr>
            <a:xfrm>
              <a:off x="6289125" y="-59750"/>
              <a:ext cx="326800" cy="704450"/>
            </a:xfrm>
            <a:custGeom>
              <a:avLst/>
              <a:gdLst/>
              <a:ahLst/>
              <a:cxnLst/>
              <a:rect l="l" t="t" r="r" b="b"/>
              <a:pathLst>
                <a:path w="13072" h="28178" extrusionOk="0">
                  <a:moveTo>
                    <a:pt x="13071" y="1"/>
                  </a:moveTo>
                  <a:lnTo>
                    <a:pt x="13071" y="1"/>
                  </a:lnTo>
                  <a:cubicBezTo>
                    <a:pt x="1" y="11369"/>
                    <a:pt x="457" y="28178"/>
                    <a:pt x="457" y="28178"/>
                  </a:cubicBezTo>
                  <a:cubicBezTo>
                    <a:pt x="8603" y="14439"/>
                    <a:pt x="13071" y="62"/>
                    <a:pt x="13071" y="1"/>
                  </a:cubicBezTo>
                  <a:close/>
                </a:path>
              </a:pathLst>
            </a:custGeom>
            <a:solidFill>
              <a:srgbClr val="EFE1B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5950" name="Google Shape;5950;p73"/>
            <p:cNvSpPr/>
            <p:nvPr/>
          </p:nvSpPr>
          <p:spPr>
            <a:xfrm>
              <a:off x="6160725" y="101350"/>
              <a:ext cx="159600" cy="544100"/>
            </a:xfrm>
            <a:custGeom>
              <a:avLst/>
              <a:gdLst/>
              <a:ahLst/>
              <a:cxnLst/>
              <a:rect l="l" t="t" r="r" b="b"/>
              <a:pathLst>
                <a:path w="6384" h="21764" extrusionOk="0">
                  <a:moveTo>
                    <a:pt x="4559" y="1"/>
                  </a:moveTo>
                  <a:cubicBezTo>
                    <a:pt x="0" y="11308"/>
                    <a:pt x="5654" y="21764"/>
                    <a:pt x="5654" y="21764"/>
                  </a:cubicBezTo>
                  <a:cubicBezTo>
                    <a:pt x="6383" y="10488"/>
                    <a:pt x="4560" y="2"/>
                    <a:pt x="4559" y="1"/>
                  </a:cubicBezTo>
                  <a:close/>
                </a:path>
              </a:pathLst>
            </a:custGeom>
            <a:solidFill>
              <a:srgbClr val="EFE1B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5951" name="Google Shape;5951;p73"/>
            <p:cNvSpPr/>
            <p:nvPr/>
          </p:nvSpPr>
          <p:spPr>
            <a:xfrm>
              <a:off x="6616650" y="2131775"/>
              <a:ext cx="415675" cy="105800"/>
            </a:xfrm>
            <a:custGeom>
              <a:avLst/>
              <a:gdLst/>
              <a:ahLst/>
              <a:cxnLst/>
              <a:rect l="l" t="t" r="r" b="b"/>
              <a:pathLst>
                <a:path w="16627" h="4232" extrusionOk="0">
                  <a:moveTo>
                    <a:pt x="16627" y="1"/>
                  </a:moveTo>
                  <a:lnTo>
                    <a:pt x="16627" y="1"/>
                  </a:lnTo>
                  <a:cubicBezTo>
                    <a:pt x="7812" y="1004"/>
                    <a:pt x="1" y="3800"/>
                    <a:pt x="1" y="3800"/>
                  </a:cubicBezTo>
                  <a:cubicBezTo>
                    <a:pt x="1387" y="4103"/>
                    <a:pt x="2728" y="4232"/>
                    <a:pt x="4007" y="4232"/>
                  </a:cubicBezTo>
                  <a:cubicBezTo>
                    <a:pt x="11338" y="4232"/>
                    <a:pt x="16627" y="1"/>
                    <a:pt x="16627" y="1"/>
                  </a:cubicBezTo>
                  <a:close/>
                </a:path>
              </a:pathLst>
            </a:custGeom>
            <a:solidFill>
              <a:srgbClr val="EFE1B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5952" name="Google Shape;5952;p73"/>
            <p:cNvSpPr/>
            <p:nvPr/>
          </p:nvSpPr>
          <p:spPr>
            <a:xfrm>
              <a:off x="6520900" y="1776900"/>
              <a:ext cx="425575" cy="339700"/>
            </a:xfrm>
            <a:custGeom>
              <a:avLst/>
              <a:gdLst/>
              <a:ahLst/>
              <a:cxnLst/>
              <a:rect l="l" t="t" r="r" b="b"/>
              <a:pathLst>
                <a:path w="17023" h="13588" extrusionOk="0">
                  <a:moveTo>
                    <a:pt x="1" y="1"/>
                  </a:moveTo>
                  <a:lnTo>
                    <a:pt x="1" y="1"/>
                  </a:lnTo>
                  <a:cubicBezTo>
                    <a:pt x="0" y="1"/>
                    <a:pt x="0" y="2"/>
                    <a:pt x="1" y="3"/>
                  </a:cubicBezTo>
                  <a:lnTo>
                    <a:pt x="1" y="3"/>
                  </a:lnTo>
                  <a:cubicBezTo>
                    <a:pt x="1" y="2"/>
                    <a:pt x="1" y="2"/>
                    <a:pt x="1" y="1"/>
                  </a:cubicBezTo>
                  <a:close/>
                  <a:moveTo>
                    <a:pt x="1" y="3"/>
                  </a:moveTo>
                  <a:lnTo>
                    <a:pt x="1" y="3"/>
                  </a:lnTo>
                  <a:cubicBezTo>
                    <a:pt x="5412" y="10944"/>
                    <a:pt x="17022" y="13588"/>
                    <a:pt x="17022" y="13588"/>
                  </a:cubicBezTo>
                  <a:cubicBezTo>
                    <a:pt x="9104" y="5640"/>
                    <a:pt x="113" y="107"/>
                    <a:pt x="1" y="3"/>
                  </a:cubicBezTo>
                  <a:close/>
                </a:path>
              </a:pathLst>
            </a:custGeom>
            <a:solidFill>
              <a:srgbClr val="EFE1B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5953" name="Google Shape;5953;p73"/>
            <p:cNvSpPr/>
            <p:nvPr/>
          </p:nvSpPr>
          <p:spPr>
            <a:xfrm>
              <a:off x="6920600" y="2295150"/>
              <a:ext cx="423300" cy="177850"/>
            </a:xfrm>
            <a:custGeom>
              <a:avLst/>
              <a:gdLst/>
              <a:ahLst/>
              <a:cxnLst/>
              <a:rect l="l" t="t" r="r" b="b"/>
              <a:pathLst>
                <a:path w="16932" h="7114" extrusionOk="0">
                  <a:moveTo>
                    <a:pt x="1" y="1"/>
                  </a:moveTo>
                  <a:cubicBezTo>
                    <a:pt x="1" y="1"/>
                    <a:pt x="2" y="2"/>
                    <a:pt x="4" y="3"/>
                  </a:cubicBezTo>
                  <a:lnTo>
                    <a:pt x="4" y="3"/>
                  </a:lnTo>
                  <a:cubicBezTo>
                    <a:pt x="3" y="2"/>
                    <a:pt x="2" y="2"/>
                    <a:pt x="1" y="1"/>
                  </a:cubicBezTo>
                  <a:close/>
                  <a:moveTo>
                    <a:pt x="4" y="3"/>
                  </a:moveTo>
                  <a:cubicBezTo>
                    <a:pt x="8423" y="6749"/>
                    <a:pt x="16931" y="7113"/>
                    <a:pt x="16931" y="7113"/>
                  </a:cubicBezTo>
                  <a:cubicBezTo>
                    <a:pt x="9981" y="2119"/>
                    <a:pt x="203" y="103"/>
                    <a:pt x="4" y="3"/>
                  </a:cubicBezTo>
                  <a:close/>
                </a:path>
              </a:pathLst>
            </a:custGeom>
            <a:solidFill>
              <a:srgbClr val="EFE1B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5954" name="Google Shape;5954;p73"/>
            <p:cNvSpPr/>
            <p:nvPr/>
          </p:nvSpPr>
          <p:spPr>
            <a:xfrm>
              <a:off x="7039900" y="2457650"/>
              <a:ext cx="291075" cy="39850"/>
            </a:xfrm>
            <a:custGeom>
              <a:avLst/>
              <a:gdLst/>
              <a:ahLst/>
              <a:cxnLst/>
              <a:rect l="l" t="t" r="r" b="b"/>
              <a:pathLst>
                <a:path w="11643" h="1594" extrusionOk="0">
                  <a:moveTo>
                    <a:pt x="8756" y="0"/>
                  </a:moveTo>
                  <a:cubicBezTo>
                    <a:pt x="4223" y="0"/>
                    <a:pt x="1" y="1221"/>
                    <a:pt x="1" y="1221"/>
                  </a:cubicBezTo>
                  <a:cubicBezTo>
                    <a:pt x="1449" y="1489"/>
                    <a:pt x="2812" y="1594"/>
                    <a:pt x="4060" y="1594"/>
                  </a:cubicBezTo>
                  <a:cubicBezTo>
                    <a:pt x="8624" y="1594"/>
                    <a:pt x="11643" y="188"/>
                    <a:pt x="11643" y="188"/>
                  </a:cubicBezTo>
                  <a:cubicBezTo>
                    <a:pt x="10691" y="55"/>
                    <a:pt x="9717" y="0"/>
                    <a:pt x="8756" y="0"/>
                  </a:cubicBezTo>
                  <a:close/>
                </a:path>
              </a:pathLst>
            </a:custGeom>
            <a:solidFill>
              <a:srgbClr val="EFE1B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5955" name="Google Shape;5955;p73"/>
            <p:cNvSpPr/>
            <p:nvPr/>
          </p:nvSpPr>
          <p:spPr>
            <a:xfrm>
              <a:off x="6609050" y="2027675"/>
              <a:ext cx="734075" cy="461275"/>
            </a:xfrm>
            <a:custGeom>
              <a:avLst/>
              <a:gdLst/>
              <a:ahLst/>
              <a:cxnLst/>
              <a:rect l="l" t="t" r="r" b="b"/>
              <a:pathLst>
                <a:path w="29363" h="18451" extrusionOk="0">
                  <a:moveTo>
                    <a:pt x="122" y="1"/>
                  </a:moveTo>
                  <a:lnTo>
                    <a:pt x="1" y="365"/>
                  </a:lnTo>
                  <a:cubicBezTo>
                    <a:pt x="5289" y="1885"/>
                    <a:pt x="10943" y="3466"/>
                    <a:pt x="16627" y="4377"/>
                  </a:cubicBezTo>
                  <a:lnTo>
                    <a:pt x="29089" y="18451"/>
                  </a:lnTo>
                  <a:lnTo>
                    <a:pt x="29363" y="18207"/>
                  </a:lnTo>
                  <a:lnTo>
                    <a:pt x="16840" y="3982"/>
                  </a:lnTo>
                  <a:lnTo>
                    <a:pt x="16749" y="3982"/>
                  </a:lnTo>
                  <a:cubicBezTo>
                    <a:pt x="11095" y="3070"/>
                    <a:pt x="5381" y="1520"/>
                    <a:pt x="122" y="1"/>
                  </a:cubicBezTo>
                  <a:close/>
                </a:path>
              </a:pathLst>
            </a:custGeom>
            <a:solidFill>
              <a:srgbClr val="EFE1B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5956" name="Google Shape;5956;p73"/>
            <p:cNvSpPr/>
            <p:nvPr/>
          </p:nvSpPr>
          <p:spPr>
            <a:xfrm>
              <a:off x="6601450" y="562600"/>
              <a:ext cx="307025" cy="373900"/>
            </a:xfrm>
            <a:custGeom>
              <a:avLst/>
              <a:gdLst/>
              <a:ahLst/>
              <a:cxnLst/>
              <a:rect l="l" t="t" r="r" b="b"/>
              <a:pathLst>
                <a:path w="12281" h="14956" extrusionOk="0">
                  <a:moveTo>
                    <a:pt x="12281" y="1"/>
                  </a:moveTo>
                  <a:lnTo>
                    <a:pt x="12281" y="1"/>
                  </a:lnTo>
                  <a:cubicBezTo>
                    <a:pt x="12279" y="1"/>
                    <a:pt x="5429" y="6525"/>
                    <a:pt x="1" y="14955"/>
                  </a:cubicBezTo>
                  <a:cubicBezTo>
                    <a:pt x="1" y="14955"/>
                    <a:pt x="9575" y="10487"/>
                    <a:pt x="12280" y="1"/>
                  </a:cubicBezTo>
                  <a:cubicBezTo>
                    <a:pt x="12281" y="1"/>
                    <a:pt x="12281" y="1"/>
                    <a:pt x="12281" y="1"/>
                  </a:cubicBezTo>
                  <a:close/>
                </a:path>
              </a:pathLst>
            </a:custGeom>
            <a:solidFill>
              <a:srgbClr val="EFE1B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5957" name="Google Shape;5957;p73"/>
            <p:cNvSpPr/>
            <p:nvPr/>
          </p:nvSpPr>
          <p:spPr>
            <a:xfrm>
              <a:off x="6500375" y="235850"/>
              <a:ext cx="208250" cy="604150"/>
            </a:xfrm>
            <a:custGeom>
              <a:avLst/>
              <a:gdLst/>
              <a:ahLst/>
              <a:cxnLst/>
              <a:rect l="l" t="t" r="r" b="b"/>
              <a:pathLst>
                <a:path w="8330" h="24166" extrusionOk="0">
                  <a:moveTo>
                    <a:pt x="1" y="1"/>
                  </a:moveTo>
                  <a:cubicBezTo>
                    <a:pt x="1" y="2"/>
                    <a:pt x="1065" y="12068"/>
                    <a:pt x="5168" y="24165"/>
                  </a:cubicBezTo>
                  <a:cubicBezTo>
                    <a:pt x="5168" y="24165"/>
                    <a:pt x="8329" y="11065"/>
                    <a:pt x="1" y="1"/>
                  </a:cubicBezTo>
                  <a:close/>
                </a:path>
              </a:pathLst>
            </a:custGeom>
            <a:solidFill>
              <a:srgbClr val="EFE1B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5958" name="Google Shape;5958;p73"/>
            <p:cNvSpPr/>
            <p:nvPr/>
          </p:nvSpPr>
          <p:spPr>
            <a:xfrm>
              <a:off x="6750400" y="906075"/>
              <a:ext cx="136800" cy="518275"/>
            </a:xfrm>
            <a:custGeom>
              <a:avLst/>
              <a:gdLst/>
              <a:ahLst/>
              <a:cxnLst/>
              <a:rect l="l" t="t" r="r" b="b"/>
              <a:pathLst>
                <a:path w="5472" h="20731" extrusionOk="0">
                  <a:moveTo>
                    <a:pt x="2979" y="1"/>
                  </a:moveTo>
                  <a:lnTo>
                    <a:pt x="2979" y="1"/>
                  </a:lnTo>
                  <a:cubicBezTo>
                    <a:pt x="2979" y="2"/>
                    <a:pt x="0" y="11035"/>
                    <a:pt x="1550" y="20730"/>
                  </a:cubicBezTo>
                  <a:cubicBezTo>
                    <a:pt x="1550" y="20730"/>
                    <a:pt x="5471" y="11916"/>
                    <a:pt x="2979" y="1"/>
                  </a:cubicBezTo>
                  <a:close/>
                </a:path>
              </a:pathLst>
            </a:custGeom>
            <a:solidFill>
              <a:srgbClr val="EFE1B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5959" name="Google Shape;5959;p73"/>
            <p:cNvSpPr/>
            <p:nvPr/>
          </p:nvSpPr>
          <p:spPr>
            <a:xfrm>
              <a:off x="6810425" y="1118850"/>
              <a:ext cx="172525" cy="281950"/>
            </a:xfrm>
            <a:custGeom>
              <a:avLst/>
              <a:gdLst/>
              <a:ahLst/>
              <a:cxnLst/>
              <a:rect l="l" t="t" r="r" b="b"/>
              <a:pathLst>
                <a:path w="6901" h="11278" extrusionOk="0">
                  <a:moveTo>
                    <a:pt x="6900" y="0"/>
                  </a:moveTo>
                  <a:lnTo>
                    <a:pt x="6900" y="0"/>
                  </a:lnTo>
                  <a:cubicBezTo>
                    <a:pt x="6900" y="1"/>
                    <a:pt x="1976" y="5350"/>
                    <a:pt x="0" y="11277"/>
                  </a:cubicBezTo>
                  <a:cubicBezTo>
                    <a:pt x="0" y="11277"/>
                    <a:pt x="4773" y="7478"/>
                    <a:pt x="6900" y="0"/>
                  </a:cubicBezTo>
                  <a:close/>
                </a:path>
              </a:pathLst>
            </a:custGeom>
            <a:solidFill>
              <a:srgbClr val="EFE1B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5960" name="Google Shape;5960;p73"/>
            <p:cNvSpPr/>
            <p:nvPr/>
          </p:nvSpPr>
          <p:spPr>
            <a:xfrm>
              <a:off x="6599175" y="456975"/>
              <a:ext cx="210525" cy="971175"/>
            </a:xfrm>
            <a:custGeom>
              <a:avLst/>
              <a:gdLst/>
              <a:ahLst/>
              <a:cxnLst/>
              <a:rect l="l" t="t" r="r" b="b"/>
              <a:pathLst>
                <a:path w="8421" h="38847" extrusionOk="0">
                  <a:moveTo>
                    <a:pt x="4408" y="1"/>
                  </a:moveTo>
                  <a:cubicBezTo>
                    <a:pt x="3314" y="6141"/>
                    <a:pt x="2037" y="12676"/>
                    <a:pt x="61" y="18907"/>
                  </a:cubicBezTo>
                  <a:lnTo>
                    <a:pt x="0" y="18968"/>
                  </a:lnTo>
                  <a:lnTo>
                    <a:pt x="8025" y="38846"/>
                  </a:lnTo>
                  <a:lnTo>
                    <a:pt x="8420" y="38725"/>
                  </a:lnTo>
                  <a:lnTo>
                    <a:pt x="426" y="18968"/>
                  </a:lnTo>
                  <a:cubicBezTo>
                    <a:pt x="2371" y="12737"/>
                    <a:pt x="3709" y="6202"/>
                    <a:pt x="4803" y="92"/>
                  </a:cubicBezTo>
                  <a:lnTo>
                    <a:pt x="4408" y="1"/>
                  </a:lnTo>
                  <a:close/>
                </a:path>
              </a:pathLst>
            </a:custGeom>
            <a:solidFill>
              <a:srgbClr val="EFE1B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5961" name="Google Shape;5961;p73"/>
            <p:cNvSpPr/>
            <p:nvPr/>
          </p:nvSpPr>
          <p:spPr>
            <a:xfrm>
              <a:off x="5846125" y="265500"/>
              <a:ext cx="158075" cy="532700"/>
            </a:xfrm>
            <a:custGeom>
              <a:avLst/>
              <a:gdLst/>
              <a:ahLst/>
              <a:cxnLst/>
              <a:rect l="l" t="t" r="r" b="b"/>
              <a:pathLst>
                <a:path w="6323" h="21308" extrusionOk="0">
                  <a:moveTo>
                    <a:pt x="5259" y="0"/>
                  </a:moveTo>
                  <a:cubicBezTo>
                    <a:pt x="0" y="10730"/>
                    <a:pt x="4803" y="21307"/>
                    <a:pt x="4803" y="21307"/>
                  </a:cubicBezTo>
                  <a:cubicBezTo>
                    <a:pt x="6323" y="10365"/>
                    <a:pt x="5259" y="1"/>
                    <a:pt x="5259" y="0"/>
                  </a:cubicBezTo>
                  <a:close/>
                </a:path>
              </a:pathLst>
            </a:custGeom>
            <a:solidFill>
              <a:srgbClr val="E8D7A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5962" name="Google Shape;5962;p73"/>
            <p:cNvSpPr/>
            <p:nvPr/>
          </p:nvSpPr>
          <p:spPr>
            <a:xfrm>
              <a:off x="5803575" y="458500"/>
              <a:ext cx="163400" cy="339700"/>
            </a:xfrm>
            <a:custGeom>
              <a:avLst/>
              <a:gdLst/>
              <a:ahLst/>
              <a:cxnLst/>
              <a:rect l="l" t="t" r="r" b="b"/>
              <a:pathLst>
                <a:path w="6536" h="13588" extrusionOk="0">
                  <a:moveTo>
                    <a:pt x="0" y="1"/>
                  </a:moveTo>
                  <a:cubicBezTo>
                    <a:pt x="0" y="1"/>
                    <a:pt x="0" y="1"/>
                    <a:pt x="0" y="1"/>
                  </a:cubicBezTo>
                  <a:lnTo>
                    <a:pt x="0" y="1"/>
                  </a:lnTo>
                  <a:cubicBezTo>
                    <a:pt x="0" y="1"/>
                    <a:pt x="0" y="1"/>
                    <a:pt x="0" y="1"/>
                  </a:cubicBezTo>
                  <a:close/>
                  <a:moveTo>
                    <a:pt x="0" y="1"/>
                  </a:moveTo>
                  <a:lnTo>
                    <a:pt x="0" y="1"/>
                  </a:lnTo>
                  <a:cubicBezTo>
                    <a:pt x="122" y="8481"/>
                    <a:pt x="6535" y="13587"/>
                    <a:pt x="6535" y="13587"/>
                  </a:cubicBezTo>
                  <a:cubicBezTo>
                    <a:pt x="3952" y="6233"/>
                    <a:pt x="1" y="33"/>
                    <a:pt x="0" y="1"/>
                  </a:cubicBezTo>
                  <a:close/>
                </a:path>
              </a:pathLst>
            </a:custGeom>
            <a:solidFill>
              <a:srgbClr val="E8D7A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5963" name="Google Shape;5963;p73"/>
            <p:cNvSpPr/>
            <p:nvPr/>
          </p:nvSpPr>
          <p:spPr>
            <a:xfrm>
              <a:off x="5293675" y="935650"/>
              <a:ext cx="693050" cy="157375"/>
            </a:xfrm>
            <a:custGeom>
              <a:avLst/>
              <a:gdLst/>
              <a:ahLst/>
              <a:cxnLst/>
              <a:rect l="l" t="t" r="r" b="b"/>
              <a:pathLst>
                <a:path w="27722" h="6295" extrusionOk="0">
                  <a:moveTo>
                    <a:pt x="3" y="945"/>
                  </a:moveTo>
                  <a:cubicBezTo>
                    <a:pt x="1" y="945"/>
                    <a:pt x="1" y="945"/>
                    <a:pt x="1" y="945"/>
                  </a:cubicBezTo>
                  <a:cubicBezTo>
                    <a:pt x="1" y="945"/>
                    <a:pt x="2" y="945"/>
                    <a:pt x="3" y="945"/>
                  </a:cubicBezTo>
                  <a:lnTo>
                    <a:pt x="3" y="945"/>
                  </a:lnTo>
                  <a:cubicBezTo>
                    <a:pt x="3" y="945"/>
                    <a:pt x="3" y="945"/>
                    <a:pt x="3" y="945"/>
                  </a:cubicBezTo>
                  <a:close/>
                  <a:moveTo>
                    <a:pt x="7662" y="0"/>
                  </a:moveTo>
                  <a:cubicBezTo>
                    <a:pt x="5231" y="0"/>
                    <a:pt x="2662" y="276"/>
                    <a:pt x="3" y="945"/>
                  </a:cubicBezTo>
                  <a:lnTo>
                    <a:pt x="3" y="945"/>
                  </a:lnTo>
                  <a:cubicBezTo>
                    <a:pt x="211" y="953"/>
                    <a:pt x="13248" y="5149"/>
                    <a:pt x="27721" y="6295"/>
                  </a:cubicBezTo>
                  <a:cubicBezTo>
                    <a:pt x="27721" y="6295"/>
                    <a:pt x="19266" y="0"/>
                    <a:pt x="7662" y="0"/>
                  </a:cubicBezTo>
                  <a:close/>
                </a:path>
              </a:pathLst>
            </a:custGeom>
            <a:solidFill>
              <a:srgbClr val="E8D7A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5964" name="Google Shape;5964;p73"/>
            <p:cNvSpPr/>
            <p:nvPr/>
          </p:nvSpPr>
          <p:spPr>
            <a:xfrm>
              <a:off x="6047500" y="1169000"/>
              <a:ext cx="276625" cy="185450"/>
            </a:xfrm>
            <a:custGeom>
              <a:avLst/>
              <a:gdLst/>
              <a:ahLst/>
              <a:cxnLst/>
              <a:rect l="l" t="t" r="r" b="b"/>
              <a:pathLst>
                <a:path w="11065" h="7418" extrusionOk="0">
                  <a:moveTo>
                    <a:pt x="11064" y="1"/>
                  </a:moveTo>
                  <a:cubicBezTo>
                    <a:pt x="11064" y="1"/>
                    <a:pt x="5046" y="1429"/>
                    <a:pt x="0" y="7417"/>
                  </a:cubicBezTo>
                  <a:cubicBezTo>
                    <a:pt x="0" y="7417"/>
                    <a:pt x="6778" y="4590"/>
                    <a:pt x="11064" y="1"/>
                  </a:cubicBezTo>
                  <a:close/>
                </a:path>
              </a:pathLst>
            </a:custGeom>
            <a:solidFill>
              <a:srgbClr val="E8D7A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5965" name="Google Shape;5965;p73"/>
            <p:cNvSpPr/>
            <p:nvPr/>
          </p:nvSpPr>
          <p:spPr>
            <a:xfrm>
              <a:off x="5537600" y="1099850"/>
              <a:ext cx="411125" cy="269775"/>
            </a:xfrm>
            <a:custGeom>
              <a:avLst/>
              <a:gdLst/>
              <a:ahLst/>
              <a:cxnLst/>
              <a:rect l="l" t="t" r="r" b="b"/>
              <a:pathLst>
                <a:path w="16445" h="10791" extrusionOk="0">
                  <a:moveTo>
                    <a:pt x="16445" y="1"/>
                  </a:moveTo>
                  <a:cubicBezTo>
                    <a:pt x="16444" y="1"/>
                    <a:pt x="7143" y="1764"/>
                    <a:pt x="1" y="10791"/>
                  </a:cubicBezTo>
                  <a:cubicBezTo>
                    <a:pt x="1" y="10791"/>
                    <a:pt x="9332" y="6080"/>
                    <a:pt x="16445" y="1"/>
                  </a:cubicBezTo>
                  <a:close/>
                </a:path>
              </a:pathLst>
            </a:custGeom>
            <a:solidFill>
              <a:srgbClr val="E8D7A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5966" name="Google Shape;5966;p73"/>
            <p:cNvSpPr/>
            <p:nvPr/>
          </p:nvSpPr>
          <p:spPr>
            <a:xfrm>
              <a:off x="5530000" y="1085425"/>
              <a:ext cx="848075" cy="133750"/>
            </a:xfrm>
            <a:custGeom>
              <a:avLst/>
              <a:gdLst/>
              <a:ahLst/>
              <a:cxnLst/>
              <a:rect l="l" t="t" r="r" b="b"/>
              <a:pathLst>
                <a:path w="33923" h="5350" extrusionOk="0">
                  <a:moveTo>
                    <a:pt x="18238" y="0"/>
                  </a:moveTo>
                  <a:lnTo>
                    <a:pt x="1" y="4985"/>
                  </a:lnTo>
                  <a:lnTo>
                    <a:pt x="92" y="5350"/>
                  </a:lnTo>
                  <a:lnTo>
                    <a:pt x="18238" y="365"/>
                  </a:lnTo>
                  <a:cubicBezTo>
                    <a:pt x="23314" y="2006"/>
                    <a:pt x="28603" y="3222"/>
                    <a:pt x="33892" y="4073"/>
                  </a:cubicBezTo>
                  <a:lnTo>
                    <a:pt x="33922" y="3678"/>
                  </a:lnTo>
                  <a:cubicBezTo>
                    <a:pt x="28633" y="2857"/>
                    <a:pt x="23345" y="1641"/>
                    <a:pt x="18268" y="0"/>
                  </a:cubicBezTo>
                  <a:close/>
                </a:path>
              </a:pathLst>
            </a:custGeom>
            <a:solidFill>
              <a:srgbClr val="E8D7A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5967" name="Google Shape;5967;p73"/>
            <p:cNvSpPr/>
            <p:nvPr/>
          </p:nvSpPr>
          <p:spPr>
            <a:xfrm>
              <a:off x="5219200" y="329325"/>
              <a:ext cx="3057850" cy="2771350"/>
            </a:xfrm>
            <a:custGeom>
              <a:avLst/>
              <a:gdLst/>
              <a:ahLst/>
              <a:cxnLst/>
              <a:rect l="l" t="t" r="r" b="b"/>
              <a:pathLst>
                <a:path w="122314" h="110854" extrusionOk="0">
                  <a:moveTo>
                    <a:pt x="1825" y="0"/>
                  </a:moveTo>
                  <a:lnTo>
                    <a:pt x="1" y="3344"/>
                  </a:lnTo>
                  <a:cubicBezTo>
                    <a:pt x="46628" y="29515"/>
                    <a:pt x="86933" y="66688"/>
                    <a:pt x="116690" y="110853"/>
                  </a:cubicBezTo>
                  <a:lnTo>
                    <a:pt x="122313" y="106993"/>
                  </a:lnTo>
                  <a:cubicBezTo>
                    <a:pt x="91127" y="62494"/>
                    <a:pt x="49485" y="25563"/>
                    <a:pt x="1825" y="0"/>
                  </a:cubicBezTo>
                  <a:close/>
                </a:path>
              </a:pathLst>
            </a:custGeom>
            <a:solidFill>
              <a:srgbClr val="E8D7A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grpSp>
      <p:grpSp>
        <p:nvGrpSpPr>
          <p:cNvPr id="5968" name="Google Shape;5968;p73"/>
          <p:cNvGrpSpPr/>
          <p:nvPr/>
        </p:nvGrpSpPr>
        <p:grpSpPr>
          <a:xfrm rot="-8100000" flipH="1">
            <a:off x="11136879" y="-2837778"/>
            <a:ext cx="3557983" cy="5354156"/>
            <a:chOff x="5219200" y="-59750"/>
            <a:chExt cx="3222725" cy="4849650"/>
          </a:xfrm>
        </p:grpSpPr>
        <p:sp>
          <p:nvSpPr>
            <p:cNvPr id="5969" name="Google Shape;5969;p73"/>
            <p:cNvSpPr/>
            <p:nvPr/>
          </p:nvSpPr>
          <p:spPr>
            <a:xfrm>
              <a:off x="5751125" y="32975"/>
              <a:ext cx="2690800" cy="4756925"/>
            </a:xfrm>
            <a:custGeom>
              <a:avLst/>
              <a:gdLst/>
              <a:ahLst/>
              <a:cxnLst/>
              <a:rect l="l" t="t" r="r" b="b"/>
              <a:pathLst>
                <a:path w="107632" h="190277" extrusionOk="0">
                  <a:moveTo>
                    <a:pt x="2919" y="0"/>
                  </a:moveTo>
                  <a:lnTo>
                    <a:pt x="1" y="2432"/>
                  </a:lnTo>
                  <a:cubicBezTo>
                    <a:pt x="45260" y="57843"/>
                    <a:pt x="79516" y="122069"/>
                    <a:pt x="100337" y="190276"/>
                  </a:cubicBezTo>
                  <a:lnTo>
                    <a:pt x="107632" y="187997"/>
                  </a:lnTo>
                  <a:cubicBezTo>
                    <a:pt x="85291" y="119212"/>
                    <a:pt x="49485" y="55016"/>
                    <a:pt x="2919" y="0"/>
                  </a:cubicBezTo>
                  <a:close/>
                </a:path>
              </a:pathLst>
            </a:custGeom>
            <a:solidFill>
              <a:srgbClr val="EFE1B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5970" name="Google Shape;5970;p73"/>
            <p:cNvSpPr/>
            <p:nvPr/>
          </p:nvSpPr>
          <p:spPr>
            <a:xfrm>
              <a:off x="7057400" y="3028525"/>
              <a:ext cx="645150" cy="170175"/>
            </a:xfrm>
            <a:custGeom>
              <a:avLst/>
              <a:gdLst/>
              <a:ahLst/>
              <a:cxnLst/>
              <a:rect l="l" t="t" r="r" b="b"/>
              <a:pathLst>
                <a:path w="25806" h="6807" extrusionOk="0">
                  <a:moveTo>
                    <a:pt x="5808" y="1"/>
                  </a:moveTo>
                  <a:cubicBezTo>
                    <a:pt x="3950" y="1"/>
                    <a:pt x="2007" y="174"/>
                    <a:pt x="0" y="575"/>
                  </a:cubicBezTo>
                  <a:cubicBezTo>
                    <a:pt x="0" y="575"/>
                    <a:pt x="12128" y="5134"/>
                    <a:pt x="25806" y="6806"/>
                  </a:cubicBezTo>
                  <a:cubicBezTo>
                    <a:pt x="25806" y="6806"/>
                    <a:pt x="17463" y="1"/>
                    <a:pt x="5808" y="1"/>
                  </a:cubicBezTo>
                  <a:close/>
                </a:path>
              </a:pathLst>
            </a:custGeom>
            <a:solidFill>
              <a:srgbClr val="EFE1B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5971" name="Google Shape;5971;p73"/>
            <p:cNvSpPr/>
            <p:nvPr/>
          </p:nvSpPr>
          <p:spPr>
            <a:xfrm>
              <a:off x="7345400" y="2894700"/>
              <a:ext cx="357150" cy="304750"/>
            </a:xfrm>
            <a:custGeom>
              <a:avLst/>
              <a:gdLst/>
              <a:ahLst/>
              <a:cxnLst/>
              <a:rect l="l" t="t" r="r" b="b"/>
              <a:pathLst>
                <a:path w="14286" h="12190" extrusionOk="0">
                  <a:moveTo>
                    <a:pt x="30" y="1"/>
                  </a:moveTo>
                  <a:lnTo>
                    <a:pt x="30" y="1"/>
                  </a:lnTo>
                  <a:cubicBezTo>
                    <a:pt x="0" y="1"/>
                    <a:pt x="6170" y="6809"/>
                    <a:pt x="14286" y="12190"/>
                  </a:cubicBezTo>
                  <a:cubicBezTo>
                    <a:pt x="14286" y="12190"/>
                    <a:pt x="10122" y="2858"/>
                    <a:pt x="30" y="1"/>
                  </a:cubicBezTo>
                  <a:close/>
                </a:path>
              </a:pathLst>
            </a:custGeom>
            <a:solidFill>
              <a:srgbClr val="EFE1B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5972" name="Google Shape;5972;p73"/>
            <p:cNvSpPr/>
            <p:nvPr/>
          </p:nvSpPr>
          <p:spPr>
            <a:xfrm>
              <a:off x="6289125" y="-59750"/>
              <a:ext cx="326800" cy="704450"/>
            </a:xfrm>
            <a:custGeom>
              <a:avLst/>
              <a:gdLst/>
              <a:ahLst/>
              <a:cxnLst/>
              <a:rect l="l" t="t" r="r" b="b"/>
              <a:pathLst>
                <a:path w="13072" h="28178" extrusionOk="0">
                  <a:moveTo>
                    <a:pt x="13071" y="1"/>
                  </a:moveTo>
                  <a:lnTo>
                    <a:pt x="13071" y="1"/>
                  </a:lnTo>
                  <a:cubicBezTo>
                    <a:pt x="1" y="11369"/>
                    <a:pt x="457" y="28178"/>
                    <a:pt x="457" y="28178"/>
                  </a:cubicBezTo>
                  <a:cubicBezTo>
                    <a:pt x="8603" y="14439"/>
                    <a:pt x="13071" y="62"/>
                    <a:pt x="13071" y="1"/>
                  </a:cubicBezTo>
                  <a:close/>
                </a:path>
              </a:pathLst>
            </a:custGeom>
            <a:solidFill>
              <a:srgbClr val="EFE1B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5973" name="Google Shape;5973;p73"/>
            <p:cNvSpPr/>
            <p:nvPr/>
          </p:nvSpPr>
          <p:spPr>
            <a:xfrm>
              <a:off x="6160725" y="101350"/>
              <a:ext cx="159600" cy="544100"/>
            </a:xfrm>
            <a:custGeom>
              <a:avLst/>
              <a:gdLst/>
              <a:ahLst/>
              <a:cxnLst/>
              <a:rect l="l" t="t" r="r" b="b"/>
              <a:pathLst>
                <a:path w="6384" h="21764" extrusionOk="0">
                  <a:moveTo>
                    <a:pt x="4559" y="1"/>
                  </a:moveTo>
                  <a:cubicBezTo>
                    <a:pt x="0" y="11308"/>
                    <a:pt x="5654" y="21764"/>
                    <a:pt x="5654" y="21764"/>
                  </a:cubicBezTo>
                  <a:cubicBezTo>
                    <a:pt x="6383" y="10488"/>
                    <a:pt x="4560" y="2"/>
                    <a:pt x="4559" y="1"/>
                  </a:cubicBezTo>
                  <a:close/>
                </a:path>
              </a:pathLst>
            </a:custGeom>
            <a:solidFill>
              <a:srgbClr val="EFE1B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5974" name="Google Shape;5974;p73"/>
            <p:cNvSpPr/>
            <p:nvPr/>
          </p:nvSpPr>
          <p:spPr>
            <a:xfrm>
              <a:off x="6616650" y="2131775"/>
              <a:ext cx="415675" cy="105800"/>
            </a:xfrm>
            <a:custGeom>
              <a:avLst/>
              <a:gdLst/>
              <a:ahLst/>
              <a:cxnLst/>
              <a:rect l="l" t="t" r="r" b="b"/>
              <a:pathLst>
                <a:path w="16627" h="4232" extrusionOk="0">
                  <a:moveTo>
                    <a:pt x="16627" y="1"/>
                  </a:moveTo>
                  <a:lnTo>
                    <a:pt x="16627" y="1"/>
                  </a:lnTo>
                  <a:cubicBezTo>
                    <a:pt x="7812" y="1004"/>
                    <a:pt x="1" y="3800"/>
                    <a:pt x="1" y="3800"/>
                  </a:cubicBezTo>
                  <a:cubicBezTo>
                    <a:pt x="1387" y="4103"/>
                    <a:pt x="2728" y="4232"/>
                    <a:pt x="4007" y="4232"/>
                  </a:cubicBezTo>
                  <a:cubicBezTo>
                    <a:pt x="11338" y="4232"/>
                    <a:pt x="16627" y="1"/>
                    <a:pt x="16627" y="1"/>
                  </a:cubicBezTo>
                  <a:close/>
                </a:path>
              </a:pathLst>
            </a:custGeom>
            <a:solidFill>
              <a:srgbClr val="EFE1B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5975" name="Google Shape;5975;p73"/>
            <p:cNvSpPr/>
            <p:nvPr/>
          </p:nvSpPr>
          <p:spPr>
            <a:xfrm>
              <a:off x="6520900" y="1776900"/>
              <a:ext cx="425575" cy="339700"/>
            </a:xfrm>
            <a:custGeom>
              <a:avLst/>
              <a:gdLst/>
              <a:ahLst/>
              <a:cxnLst/>
              <a:rect l="l" t="t" r="r" b="b"/>
              <a:pathLst>
                <a:path w="17023" h="13588" extrusionOk="0">
                  <a:moveTo>
                    <a:pt x="1" y="1"/>
                  </a:moveTo>
                  <a:lnTo>
                    <a:pt x="1" y="1"/>
                  </a:lnTo>
                  <a:cubicBezTo>
                    <a:pt x="0" y="1"/>
                    <a:pt x="0" y="2"/>
                    <a:pt x="1" y="3"/>
                  </a:cubicBezTo>
                  <a:lnTo>
                    <a:pt x="1" y="3"/>
                  </a:lnTo>
                  <a:cubicBezTo>
                    <a:pt x="1" y="2"/>
                    <a:pt x="1" y="2"/>
                    <a:pt x="1" y="1"/>
                  </a:cubicBezTo>
                  <a:close/>
                  <a:moveTo>
                    <a:pt x="1" y="3"/>
                  </a:moveTo>
                  <a:lnTo>
                    <a:pt x="1" y="3"/>
                  </a:lnTo>
                  <a:cubicBezTo>
                    <a:pt x="5412" y="10944"/>
                    <a:pt x="17022" y="13588"/>
                    <a:pt x="17022" y="13588"/>
                  </a:cubicBezTo>
                  <a:cubicBezTo>
                    <a:pt x="9104" y="5640"/>
                    <a:pt x="113" y="107"/>
                    <a:pt x="1" y="3"/>
                  </a:cubicBezTo>
                  <a:close/>
                </a:path>
              </a:pathLst>
            </a:custGeom>
            <a:solidFill>
              <a:srgbClr val="EFE1B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5976" name="Google Shape;5976;p73"/>
            <p:cNvSpPr/>
            <p:nvPr/>
          </p:nvSpPr>
          <p:spPr>
            <a:xfrm>
              <a:off x="6920600" y="2295150"/>
              <a:ext cx="423300" cy="177850"/>
            </a:xfrm>
            <a:custGeom>
              <a:avLst/>
              <a:gdLst/>
              <a:ahLst/>
              <a:cxnLst/>
              <a:rect l="l" t="t" r="r" b="b"/>
              <a:pathLst>
                <a:path w="16932" h="7114" extrusionOk="0">
                  <a:moveTo>
                    <a:pt x="1" y="1"/>
                  </a:moveTo>
                  <a:cubicBezTo>
                    <a:pt x="1" y="1"/>
                    <a:pt x="2" y="2"/>
                    <a:pt x="4" y="3"/>
                  </a:cubicBezTo>
                  <a:lnTo>
                    <a:pt x="4" y="3"/>
                  </a:lnTo>
                  <a:cubicBezTo>
                    <a:pt x="3" y="2"/>
                    <a:pt x="2" y="2"/>
                    <a:pt x="1" y="1"/>
                  </a:cubicBezTo>
                  <a:close/>
                  <a:moveTo>
                    <a:pt x="4" y="3"/>
                  </a:moveTo>
                  <a:cubicBezTo>
                    <a:pt x="8423" y="6749"/>
                    <a:pt x="16931" y="7113"/>
                    <a:pt x="16931" y="7113"/>
                  </a:cubicBezTo>
                  <a:cubicBezTo>
                    <a:pt x="9981" y="2119"/>
                    <a:pt x="203" y="103"/>
                    <a:pt x="4" y="3"/>
                  </a:cubicBezTo>
                  <a:close/>
                </a:path>
              </a:pathLst>
            </a:custGeom>
            <a:solidFill>
              <a:srgbClr val="EFE1B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5977" name="Google Shape;5977;p73"/>
            <p:cNvSpPr/>
            <p:nvPr/>
          </p:nvSpPr>
          <p:spPr>
            <a:xfrm>
              <a:off x="7039900" y="2457650"/>
              <a:ext cx="291075" cy="39850"/>
            </a:xfrm>
            <a:custGeom>
              <a:avLst/>
              <a:gdLst/>
              <a:ahLst/>
              <a:cxnLst/>
              <a:rect l="l" t="t" r="r" b="b"/>
              <a:pathLst>
                <a:path w="11643" h="1594" extrusionOk="0">
                  <a:moveTo>
                    <a:pt x="8756" y="0"/>
                  </a:moveTo>
                  <a:cubicBezTo>
                    <a:pt x="4223" y="0"/>
                    <a:pt x="1" y="1221"/>
                    <a:pt x="1" y="1221"/>
                  </a:cubicBezTo>
                  <a:cubicBezTo>
                    <a:pt x="1449" y="1489"/>
                    <a:pt x="2812" y="1594"/>
                    <a:pt x="4060" y="1594"/>
                  </a:cubicBezTo>
                  <a:cubicBezTo>
                    <a:pt x="8624" y="1594"/>
                    <a:pt x="11643" y="188"/>
                    <a:pt x="11643" y="188"/>
                  </a:cubicBezTo>
                  <a:cubicBezTo>
                    <a:pt x="10691" y="55"/>
                    <a:pt x="9717" y="0"/>
                    <a:pt x="8756" y="0"/>
                  </a:cubicBezTo>
                  <a:close/>
                </a:path>
              </a:pathLst>
            </a:custGeom>
            <a:solidFill>
              <a:srgbClr val="EFE1B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5978" name="Google Shape;5978;p73"/>
            <p:cNvSpPr/>
            <p:nvPr/>
          </p:nvSpPr>
          <p:spPr>
            <a:xfrm>
              <a:off x="6609050" y="2027675"/>
              <a:ext cx="734075" cy="461275"/>
            </a:xfrm>
            <a:custGeom>
              <a:avLst/>
              <a:gdLst/>
              <a:ahLst/>
              <a:cxnLst/>
              <a:rect l="l" t="t" r="r" b="b"/>
              <a:pathLst>
                <a:path w="29363" h="18451" extrusionOk="0">
                  <a:moveTo>
                    <a:pt x="122" y="1"/>
                  </a:moveTo>
                  <a:lnTo>
                    <a:pt x="1" y="365"/>
                  </a:lnTo>
                  <a:cubicBezTo>
                    <a:pt x="5289" y="1885"/>
                    <a:pt x="10943" y="3466"/>
                    <a:pt x="16627" y="4377"/>
                  </a:cubicBezTo>
                  <a:lnTo>
                    <a:pt x="29089" y="18451"/>
                  </a:lnTo>
                  <a:lnTo>
                    <a:pt x="29363" y="18207"/>
                  </a:lnTo>
                  <a:lnTo>
                    <a:pt x="16840" y="3982"/>
                  </a:lnTo>
                  <a:lnTo>
                    <a:pt x="16749" y="3982"/>
                  </a:lnTo>
                  <a:cubicBezTo>
                    <a:pt x="11095" y="3070"/>
                    <a:pt x="5381" y="1520"/>
                    <a:pt x="122" y="1"/>
                  </a:cubicBezTo>
                  <a:close/>
                </a:path>
              </a:pathLst>
            </a:custGeom>
            <a:solidFill>
              <a:srgbClr val="EFE1B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5979" name="Google Shape;5979;p73"/>
            <p:cNvSpPr/>
            <p:nvPr/>
          </p:nvSpPr>
          <p:spPr>
            <a:xfrm>
              <a:off x="6601450" y="562600"/>
              <a:ext cx="307025" cy="373900"/>
            </a:xfrm>
            <a:custGeom>
              <a:avLst/>
              <a:gdLst/>
              <a:ahLst/>
              <a:cxnLst/>
              <a:rect l="l" t="t" r="r" b="b"/>
              <a:pathLst>
                <a:path w="12281" h="14956" extrusionOk="0">
                  <a:moveTo>
                    <a:pt x="12281" y="1"/>
                  </a:moveTo>
                  <a:lnTo>
                    <a:pt x="12281" y="1"/>
                  </a:lnTo>
                  <a:cubicBezTo>
                    <a:pt x="12279" y="1"/>
                    <a:pt x="5429" y="6525"/>
                    <a:pt x="1" y="14955"/>
                  </a:cubicBezTo>
                  <a:cubicBezTo>
                    <a:pt x="1" y="14955"/>
                    <a:pt x="9575" y="10487"/>
                    <a:pt x="12280" y="1"/>
                  </a:cubicBezTo>
                  <a:cubicBezTo>
                    <a:pt x="12281" y="1"/>
                    <a:pt x="12281" y="1"/>
                    <a:pt x="12281" y="1"/>
                  </a:cubicBezTo>
                  <a:close/>
                </a:path>
              </a:pathLst>
            </a:custGeom>
            <a:solidFill>
              <a:srgbClr val="EFE1B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5980" name="Google Shape;5980;p73"/>
            <p:cNvSpPr/>
            <p:nvPr/>
          </p:nvSpPr>
          <p:spPr>
            <a:xfrm>
              <a:off x="6500375" y="235850"/>
              <a:ext cx="208250" cy="604150"/>
            </a:xfrm>
            <a:custGeom>
              <a:avLst/>
              <a:gdLst/>
              <a:ahLst/>
              <a:cxnLst/>
              <a:rect l="l" t="t" r="r" b="b"/>
              <a:pathLst>
                <a:path w="8330" h="24166" extrusionOk="0">
                  <a:moveTo>
                    <a:pt x="1" y="1"/>
                  </a:moveTo>
                  <a:cubicBezTo>
                    <a:pt x="1" y="2"/>
                    <a:pt x="1065" y="12068"/>
                    <a:pt x="5168" y="24165"/>
                  </a:cubicBezTo>
                  <a:cubicBezTo>
                    <a:pt x="5168" y="24165"/>
                    <a:pt x="8329" y="11065"/>
                    <a:pt x="1" y="1"/>
                  </a:cubicBezTo>
                  <a:close/>
                </a:path>
              </a:pathLst>
            </a:custGeom>
            <a:solidFill>
              <a:srgbClr val="EFE1B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5981" name="Google Shape;5981;p73"/>
            <p:cNvSpPr/>
            <p:nvPr/>
          </p:nvSpPr>
          <p:spPr>
            <a:xfrm>
              <a:off x="6750400" y="906075"/>
              <a:ext cx="136800" cy="518275"/>
            </a:xfrm>
            <a:custGeom>
              <a:avLst/>
              <a:gdLst/>
              <a:ahLst/>
              <a:cxnLst/>
              <a:rect l="l" t="t" r="r" b="b"/>
              <a:pathLst>
                <a:path w="5472" h="20731" extrusionOk="0">
                  <a:moveTo>
                    <a:pt x="2979" y="1"/>
                  </a:moveTo>
                  <a:lnTo>
                    <a:pt x="2979" y="1"/>
                  </a:lnTo>
                  <a:cubicBezTo>
                    <a:pt x="2979" y="2"/>
                    <a:pt x="0" y="11035"/>
                    <a:pt x="1550" y="20730"/>
                  </a:cubicBezTo>
                  <a:cubicBezTo>
                    <a:pt x="1550" y="20730"/>
                    <a:pt x="5471" y="11916"/>
                    <a:pt x="2979" y="1"/>
                  </a:cubicBezTo>
                  <a:close/>
                </a:path>
              </a:pathLst>
            </a:custGeom>
            <a:solidFill>
              <a:srgbClr val="EFE1B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5982" name="Google Shape;5982;p73"/>
            <p:cNvSpPr/>
            <p:nvPr/>
          </p:nvSpPr>
          <p:spPr>
            <a:xfrm>
              <a:off x="6810425" y="1118850"/>
              <a:ext cx="172525" cy="281950"/>
            </a:xfrm>
            <a:custGeom>
              <a:avLst/>
              <a:gdLst/>
              <a:ahLst/>
              <a:cxnLst/>
              <a:rect l="l" t="t" r="r" b="b"/>
              <a:pathLst>
                <a:path w="6901" h="11278" extrusionOk="0">
                  <a:moveTo>
                    <a:pt x="6900" y="0"/>
                  </a:moveTo>
                  <a:lnTo>
                    <a:pt x="6900" y="0"/>
                  </a:lnTo>
                  <a:cubicBezTo>
                    <a:pt x="6900" y="1"/>
                    <a:pt x="1976" y="5350"/>
                    <a:pt x="0" y="11277"/>
                  </a:cubicBezTo>
                  <a:cubicBezTo>
                    <a:pt x="0" y="11277"/>
                    <a:pt x="4773" y="7478"/>
                    <a:pt x="6900" y="0"/>
                  </a:cubicBezTo>
                  <a:close/>
                </a:path>
              </a:pathLst>
            </a:custGeom>
            <a:solidFill>
              <a:srgbClr val="EFE1B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5983" name="Google Shape;5983;p73"/>
            <p:cNvSpPr/>
            <p:nvPr/>
          </p:nvSpPr>
          <p:spPr>
            <a:xfrm>
              <a:off x="6599175" y="456975"/>
              <a:ext cx="210525" cy="971175"/>
            </a:xfrm>
            <a:custGeom>
              <a:avLst/>
              <a:gdLst/>
              <a:ahLst/>
              <a:cxnLst/>
              <a:rect l="l" t="t" r="r" b="b"/>
              <a:pathLst>
                <a:path w="8421" h="38847" extrusionOk="0">
                  <a:moveTo>
                    <a:pt x="4408" y="1"/>
                  </a:moveTo>
                  <a:cubicBezTo>
                    <a:pt x="3314" y="6141"/>
                    <a:pt x="2037" y="12676"/>
                    <a:pt x="61" y="18907"/>
                  </a:cubicBezTo>
                  <a:lnTo>
                    <a:pt x="0" y="18968"/>
                  </a:lnTo>
                  <a:lnTo>
                    <a:pt x="8025" y="38846"/>
                  </a:lnTo>
                  <a:lnTo>
                    <a:pt x="8420" y="38725"/>
                  </a:lnTo>
                  <a:lnTo>
                    <a:pt x="426" y="18968"/>
                  </a:lnTo>
                  <a:cubicBezTo>
                    <a:pt x="2371" y="12737"/>
                    <a:pt x="3709" y="6202"/>
                    <a:pt x="4803" y="92"/>
                  </a:cubicBezTo>
                  <a:lnTo>
                    <a:pt x="4408" y="1"/>
                  </a:lnTo>
                  <a:close/>
                </a:path>
              </a:pathLst>
            </a:custGeom>
            <a:solidFill>
              <a:srgbClr val="EFE1B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5984" name="Google Shape;5984;p73"/>
            <p:cNvSpPr/>
            <p:nvPr/>
          </p:nvSpPr>
          <p:spPr>
            <a:xfrm>
              <a:off x="5846125" y="265500"/>
              <a:ext cx="158075" cy="532700"/>
            </a:xfrm>
            <a:custGeom>
              <a:avLst/>
              <a:gdLst/>
              <a:ahLst/>
              <a:cxnLst/>
              <a:rect l="l" t="t" r="r" b="b"/>
              <a:pathLst>
                <a:path w="6323" h="21308" extrusionOk="0">
                  <a:moveTo>
                    <a:pt x="5259" y="0"/>
                  </a:moveTo>
                  <a:cubicBezTo>
                    <a:pt x="0" y="10730"/>
                    <a:pt x="4803" y="21307"/>
                    <a:pt x="4803" y="21307"/>
                  </a:cubicBezTo>
                  <a:cubicBezTo>
                    <a:pt x="6323" y="10365"/>
                    <a:pt x="5259" y="1"/>
                    <a:pt x="5259" y="0"/>
                  </a:cubicBezTo>
                  <a:close/>
                </a:path>
              </a:pathLst>
            </a:custGeom>
            <a:solidFill>
              <a:srgbClr val="E8D7A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5985" name="Google Shape;5985;p73"/>
            <p:cNvSpPr/>
            <p:nvPr/>
          </p:nvSpPr>
          <p:spPr>
            <a:xfrm>
              <a:off x="5803575" y="458500"/>
              <a:ext cx="163400" cy="339700"/>
            </a:xfrm>
            <a:custGeom>
              <a:avLst/>
              <a:gdLst/>
              <a:ahLst/>
              <a:cxnLst/>
              <a:rect l="l" t="t" r="r" b="b"/>
              <a:pathLst>
                <a:path w="6536" h="13588" extrusionOk="0">
                  <a:moveTo>
                    <a:pt x="0" y="1"/>
                  </a:moveTo>
                  <a:cubicBezTo>
                    <a:pt x="0" y="1"/>
                    <a:pt x="0" y="1"/>
                    <a:pt x="0" y="1"/>
                  </a:cubicBezTo>
                  <a:lnTo>
                    <a:pt x="0" y="1"/>
                  </a:lnTo>
                  <a:cubicBezTo>
                    <a:pt x="0" y="1"/>
                    <a:pt x="0" y="1"/>
                    <a:pt x="0" y="1"/>
                  </a:cubicBezTo>
                  <a:close/>
                  <a:moveTo>
                    <a:pt x="0" y="1"/>
                  </a:moveTo>
                  <a:lnTo>
                    <a:pt x="0" y="1"/>
                  </a:lnTo>
                  <a:cubicBezTo>
                    <a:pt x="122" y="8481"/>
                    <a:pt x="6535" y="13587"/>
                    <a:pt x="6535" y="13587"/>
                  </a:cubicBezTo>
                  <a:cubicBezTo>
                    <a:pt x="3952" y="6233"/>
                    <a:pt x="1" y="33"/>
                    <a:pt x="0" y="1"/>
                  </a:cubicBezTo>
                  <a:close/>
                </a:path>
              </a:pathLst>
            </a:custGeom>
            <a:solidFill>
              <a:srgbClr val="E8D7A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5986" name="Google Shape;5986;p73"/>
            <p:cNvSpPr/>
            <p:nvPr/>
          </p:nvSpPr>
          <p:spPr>
            <a:xfrm>
              <a:off x="5293675" y="935650"/>
              <a:ext cx="693050" cy="157375"/>
            </a:xfrm>
            <a:custGeom>
              <a:avLst/>
              <a:gdLst/>
              <a:ahLst/>
              <a:cxnLst/>
              <a:rect l="l" t="t" r="r" b="b"/>
              <a:pathLst>
                <a:path w="27722" h="6295" extrusionOk="0">
                  <a:moveTo>
                    <a:pt x="3" y="945"/>
                  </a:moveTo>
                  <a:cubicBezTo>
                    <a:pt x="1" y="945"/>
                    <a:pt x="1" y="945"/>
                    <a:pt x="1" y="945"/>
                  </a:cubicBezTo>
                  <a:cubicBezTo>
                    <a:pt x="1" y="945"/>
                    <a:pt x="2" y="945"/>
                    <a:pt x="3" y="945"/>
                  </a:cubicBezTo>
                  <a:lnTo>
                    <a:pt x="3" y="945"/>
                  </a:lnTo>
                  <a:cubicBezTo>
                    <a:pt x="3" y="945"/>
                    <a:pt x="3" y="945"/>
                    <a:pt x="3" y="945"/>
                  </a:cubicBezTo>
                  <a:close/>
                  <a:moveTo>
                    <a:pt x="7662" y="0"/>
                  </a:moveTo>
                  <a:cubicBezTo>
                    <a:pt x="5231" y="0"/>
                    <a:pt x="2662" y="276"/>
                    <a:pt x="3" y="945"/>
                  </a:cubicBezTo>
                  <a:lnTo>
                    <a:pt x="3" y="945"/>
                  </a:lnTo>
                  <a:cubicBezTo>
                    <a:pt x="211" y="953"/>
                    <a:pt x="13248" y="5149"/>
                    <a:pt x="27721" y="6295"/>
                  </a:cubicBezTo>
                  <a:cubicBezTo>
                    <a:pt x="27721" y="6295"/>
                    <a:pt x="19266" y="0"/>
                    <a:pt x="7662" y="0"/>
                  </a:cubicBezTo>
                  <a:close/>
                </a:path>
              </a:pathLst>
            </a:custGeom>
            <a:solidFill>
              <a:srgbClr val="E8D7A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5987" name="Google Shape;5987;p73"/>
            <p:cNvSpPr/>
            <p:nvPr/>
          </p:nvSpPr>
          <p:spPr>
            <a:xfrm>
              <a:off x="6047500" y="1169000"/>
              <a:ext cx="276625" cy="185450"/>
            </a:xfrm>
            <a:custGeom>
              <a:avLst/>
              <a:gdLst/>
              <a:ahLst/>
              <a:cxnLst/>
              <a:rect l="l" t="t" r="r" b="b"/>
              <a:pathLst>
                <a:path w="11065" h="7418" extrusionOk="0">
                  <a:moveTo>
                    <a:pt x="11064" y="1"/>
                  </a:moveTo>
                  <a:cubicBezTo>
                    <a:pt x="11064" y="1"/>
                    <a:pt x="5046" y="1429"/>
                    <a:pt x="0" y="7417"/>
                  </a:cubicBezTo>
                  <a:cubicBezTo>
                    <a:pt x="0" y="7417"/>
                    <a:pt x="6778" y="4590"/>
                    <a:pt x="11064" y="1"/>
                  </a:cubicBezTo>
                  <a:close/>
                </a:path>
              </a:pathLst>
            </a:custGeom>
            <a:solidFill>
              <a:srgbClr val="E8D7A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5988" name="Google Shape;5988;p73"/>
            <p:cNvSpPr/>
            <p:nvPr/>
          </p:nvSpPr>
          <p:spPr>
            <a:xfrm>
              <a:off x="5537600" y="1099850"/>
              <a:ext cx="411125" cy="269775"/>
            </a:xfrm>
            <a:custGeom>
              <a:avLst/>
              <a:gdLst/>
              <a:ahLst/>
              <a:cxnLst/>
              <a:rect l="l" t="t" r="r" b="b"/>
              <a:pathLst>
                <a:path w="16445" h="10791" extrusionOk="0">
                  <a:moveTo>
                    <a:pt x="16445" y="1"/>
                  </a:moveTo>
                  <a:cubicBezTo>
                    <a:pt x="16444" y="1"/>
                    <a:pt x="7143" y="1764"/>
                    <a:pt x="1" y="10791"/>
                  </a:cubicBezTo>
                  <a:cubicBezTo>
                    <a:pt x="1" y="10791"/>
                    <a:pt x="9332" y="6080"/>
                    <a:pt x="16445" y="1"/>
                  </a:cubicBezTo>
                  <a:close/>
                </a:path>
              </a:pathLst>
            </a:custGeom>
            <a:solidFill>
              <a:srgbClr val="E8D7A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5989" name="Google Shape;5989;p73"/>
            <p:cNvSpPr/>
            <p:nvPr/>
          </p:nvSpPr>
          <p:spPr>
            <a:xfrm>
              <a:off x="5530000" y="1085425"/>
              <a:ext cx="848075" cy="133750"/>
            </a:xfrm>
            <a:custGeom>
              <a:avLst/>
              <a:gdLst/>
              <a:ahLst/>
              <a:cxnLst/>
              <a:rect l="l" t="t" r="r" b="b"/>
              <a:pathLst>
                <a:path w="33923" h="5350" extrusionOk="0">
                  <a:moveTo>
                    <a:pt x="18238" y="0"/>
                  </a:moveTo>
                  <a:lnTo>
                    <a:pt x="1" y="4985"/>
                  </a:lnTo>
                  <a:lnTo>
                    <a:pt x="92" y="5350"/>
                  </a:lnTo>
                  <a:lnTo>
                    <a:pt x="18238" y="365"/>
                  </a:lnTo>
                  <a:cubicBezTo>
                    <a:pt x="23314" y="2006"/>
                    <a:pt x="28603" y="3222"/>
                    <a:pt x="33892" y="4073"/>
                  </a:cubicBezTo>
                  <a:lnTo>
                    <a:pt x="33922" y="3678"/>
                  </a:lnTo>
                  <a:cubicBezTo>
                    <a:pt x="28633" y="2857"/>
                    <a:pt x="23345" y="1641"/>
                    <a:pt x="18268" y="0"/>
                  </a:cubicBezTo>
                  <a:close/>
                </a:path>
              </a:pathLst>
            </a:custGeom>
            <a:solidFill>
              <a:srgbClr val="E8D7A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5990" name="Google Shape;5990;p73"/>
            <p:cNvSpPr/>
            <p:nvPr/>
          </p:nvSpPr>
          <p:spPr>
            <a:xfrm>
              <a:off x="5219200" y="329325"/>
              <a:ext cx="3057850" cy="2771350"/>
            </a:xfrm>
            <a:custGeom>
              <a:avLst/>
              <a:gdLst/>
              <a:ahLst/>
              <a:cxnLst/>
              <a:rect l="l" t="t" r="r" b="b"/>
              <a:pathLst>
                <a:path w="122314" h="110854" extrusionOk="0">
                  <a:moveTo>
                    <a:pt x="1825" y="0"/>
                  </a:moveTo>
                  <a:lnTo>
                    <a:pt x="1" y="3344"/>
                  </a:lnTo>
                  <a:cubicBezTo>
                    <a:pt x="46628" y="29515"/>
                    <a:pt x="86933" y="66688"/>
                    <a:pt x="116690" y="110853"/>
                  </a:cubicBezTo>
                  <a:lnTo>
                    <a:pt x="122313" y="106993"/>
                  </a:lnTo>
                  <a:cubicBezTo>
                    <a:pt x="91127" y="62494"/>
                    <a:pt x="49485" y="25563"/>
                    <a:pt x="1825" y="0"/>
                  </a:cubicBezTo>
                  <a:close/>
                </a:path>
              </a:pathLst>
            </a:custGeom>
            <a:solidFill>
              <a:srgbClr val="E8D7A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grpSp>
      <p:grpSp>
        <p:nvGrpSpPr>
          <p:cNvPr id="5991" name="Google Shape;5991;p73"/>
          <p:cNvGrpSpPr/>
          <p:nvPr/>
        </p:nvGrpSpPr>
        <p:grpSpPr>
          <a:xfrm>
            <a:off x="811333" y="4443858"/>
            <a:ext cx="2981241" cy="1333468"/>
            <a:chOff x="608499" y="3247168"/>
            <a:chExt cx="2235931" cy="1000101"/>
          </a:xfrm>
        </p:grpSpPr>
        <p:grpSp>
          <p:nvGrpSpPr>
            <p:cNvPr id="5992" name="Google Shape;5992;p73"/>
            <p:cNvGrpSpPr/>
            <p:nvPr/>
          </p:nvGrpSpPr>
          <p:grpSpPr>
            <a:xfrm>
              <a:off x="784229" y="3856740"/>
              <a:ext cx="1397385" cy="390529"/>
              <a:chOff x="681900" y="3885600"/>
              <a:chExt cx="2534250" cy="708250"/>
            </a:xfrm>
          </p:grpSpPr>
          <p:sp>
            <p:nvSpPr>
              <p:cNvPr id="5993" name="Google Shape;5993;p73"/>
              <p:cNvSpPr/>
              <p:nvPr/>
            </p:nvSpPr>
            <p:spPr>
              <a:xfrm>
                <a:off x="681900" y="3885600"/>
                <a:ext cx="2531975" cy="708250"/>
              </a:xfrm>
              <a:custGeom>
                <a:avLst/>
                <a:gdLst/>
                <a:ahLst/>
                <a:cxnLst/>
                <a:rect l="l" t="t" r="r" b="b"/>
                <a:pathLst>
                  <a:path w="101279" h="28330" extrusionOk="0">
                    <a:moveTo>
                      <a:pt x="10943" y="3861"/>
                    </a:moveTo>
                    <a:cubicBezTo>
                      <a:pt x="10943" y="3861"/>
                      <a:pt x="10943" y="3862"/>
                      <a:pt x="10943" y="3863"/>
                    </a:cubicBezTo>
                    <a:lnTo>
                      <a:pt x="10943" y="3863"/>
                    </a:lnTo>
                    <a:cubicBezTo>
                      <a:pt x="10943" y="3862"/>
                      <a:pt x="10943" y="3862"/>
                      <a:pt x="10943" y="3861"/>
                    </a:cubicBezTo>
                    <a:close/>
                    <a:moveTo>
                      <a:pt x="91704" y="1"/>
                    </a:moveTo>
                    <a:lnTo>
                      <a:pt x="91704" y="1"/>
                    </a:lnTo>
                    <a:cubicBezTo>
                      <a:pt x="81853" y="2753"/>
                      <a:pt x="68753" y="3620"/>
                      <a:pt x="56149" y="3620"/>
                    </a:cubicBezTo>
                    <a:cubicBezTo>
                      <a:pt x="34646" y="3620"/>
                      <a:pt x="14590" y="1095"/>
                      <a:pt x="14590" y="1095"/>
                    </a:cubicBezTo>
                    <a:lnTo>
                      <a:pt x="14590" y="1095"/>
                    </a:lnTo>
                    <a:cubicBezTo>
                      <a:pt x="14865" y="3747"/>
                      <a:pt x="13815" y="4377"/>
                      <a:pt x="12772" y="4377"/>
                    </a:cubicBezTo>
                    <a:cubicBezTo>
                      <a:pt x="11871" y="4377"/>
                      <a:pt x="10975" y="3906"/>
                      <a:pt x="10943" y="3863"/>
                    </a:cubicBezTo>
                    <a:lnTo>
                      <a:pt x="10943" y="3863"/>
                    </a:lnTo>
                    <a:cubicBezTo>
                      <a:pt x="12582" y="7600"/>
                      <a:pt x="7356" y="8360"/>
                      <a:pt x="7356" y="8360"/>
                    </a:cubicBezTo>
                    <a:cubicBezTo>
                      <a:pt x="10547" y="12828"/>
                      <a:pt x="5806" y="14712"/>
                      <a:pt x="5806" y="14712"/>
                    </a:cubicBezTo>
                    <a:cubicBezTo>
                      <a:pt x="8511" y="18056"/>
                      <a:pt x="3860" y="19515"/>
                      <a:pt x="3860" y="19515"/>
                    </a:cubicBezTo>
                    <a:cubicBezTo>
                      <a:pt x="4074" y="21724"/>
                      <a:pt x="1596" y="21965"/>
                      <a:pt x="503" y="21965"/>
                    </a:cubicBezTo>
                    <a:cubicBezTo>
                      <a:pt x="197" y="21965"/>
                      <a:pt x="0" y="21946"/>
                      <a:pt x="0" y="21946"/>
                    </a:cubicBezTo>
                    <a:lnTo>
                      <a:pt x="0" y="21946"/>
                    </a:lnTo>
                    <a:cubicBezTo>
                      <a:pt x="0" y="21946"/>
                      <a:pt x="10183" y="28329"/>
                      <a:pt x="51126" y="28329"/>
                    </a:cubicBezTo>
                    <a:cubicBezTo>
                      <a:pt x="92099" y="28329"/>
                      <a:pt x="101279" y="21946"/>
                      <a:pt x="101279" y="21946"/>
                    </a:cubicBezTo>
                    <a:cubicBezTo>
                      <a:pt x="97570" y="21247"/>
                      <a:pt x="99698" y="16749"/>
                      <a:pt x="99698" y="16749"/>
                    </a:cubicBezTo>
                    <a:cubicBezTo>
                      <a:pt x="95260" y="15806"/>
                      <a:pt x="96506" y="10335"/>
                      <a:pt x="96506" y="10335"/>
                    </a:cubicBezTo>
                    <a:cubicBezTo>
                      <a:pt x="92768" y="9879"/>
                      <a:pt x="92768" y="4682"/>
                      <a:pt x="92768" y="4682"/>
                    </a:cubicBezTo>
                    <a:cubicBezTo>
                      <a:pt x="90458" y="4682"/>
                      <a:pt x="91704" y="1"/>
                      <a:pt x="91704" y="1"/>
                    </a:cubicBezTo>
                    <a:close/>
                  </a:path>
                </a:pathLst>
              </a:custGeom>
              <a:solidFill>
                <a:schemeClr val="accent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5994" name="Google Shape;5994;p73"/>
              <p:cNvSpPr/>
              <p:nvPr/>
            </p:nvSpPr>
            <p:spPr>
              <a:xfrm>
                <a:off x="681900" y="4419050"/>
                <a:ext cx="2534250" cy="174800"/>
              </a:xfrm>
              <a:custGeom>
                <a:avLst/>
                <a:gdLst/>
                <a:ahLst/>
                <a:cxnLst/>
                <a:rect l="l" t="t" r="r" b="b"/>
                <a:pathLst>
                  <a:path w="101370" h="6992" extrusionOk="0">
                    <a:moveTo>
                      <a:pt x="3100" y="0"/>
                    </a:moveTo>
                    <a:cubicBezTo>
                      <a:pt x="2360" y="541"/>
                      <a:pt x="1250" y="633"/>
                      <a:pt x="579" y="633"/>
                    </a:cubicBezTo>
                    <a:cubicBezTo>
                      <a:pt x="230" y="633"/>
                      <a:pt x="0" y="608"/>
                      <a:pt x="0" y="608"/>
                    </a:cubicBezTo>
                    <a:lnTo>
                      <a:pt x="0" y="608"/>
                    </a:lnTo>
                    <a:cubicBezTo>
                      <a:pt x="0" y="608"/>
                      <a:pt x="10244" y="6991"/>
                      <a:pt x="51217" y="6991"/>
                    </a:cubicBezTo>
                    <a:cubicBezTo>
                      <a:pt x="92160" y="6991"/>
                      <a:pt x="101370" y="608"/>
                      <a:pt x="101370" y="608"/>
                    </a:cubicBezTo>
                    <a:cubicBezTo>
                      <a:pt x="101035" y="548"/>
                      <a:pt x="100731" y="426"/>
                      <a:pt x="100458" y="304"/>
                    </a:cubicBezTo>
                    <a:cubicBezTo>
                      <a:pt x="95716" y="2128"/>
                      <a:pt x="82737" y="5593"/>
                      <a:pt x="52615" y="5593"/>
                    </a:cubicBezTo>
                    <a:cubicBezTo>
                      <a:pt x="20669" y="5593"/>
                      <a:pt x="7356" y="1733"/>
                      <a:pt x="3100" y="0"/>
                    </a:cubicBezTo>
                    <a:close/>
                  </a:path>
                </a:pathLst>
              </a:custGeom>
              <a:solidFill>
                <a:srgbClr val="282848">
                  <a:alpha val="13840"/>
                </a:srgbClr>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5995" name="Google Shape;5995;p73"/>
              <p:cNvSpPr/>
              <p:nvPr/>
            </p:nvSpPr>
            <p:spPr>
              <a:xfrm>
                <a:off x="899975" y="4354450"/>
                <a:ext cx="2164200" cy="101100"/>
              </a:xfrm>
              <a:custGeom>
                <a:avLst/>
                <a:gdLst/>
                <a:ahLst/>
                <a:cxnLst/>
                <a:rect l="l" t="t" r="r" b="b"/>
                <a:pathLst>
                  <a:path w="86568" h="4044" extrusionOk="0">
                    <a:moveTo>
                      <a:pt x="86568" y="1"/>
                    </a:moveTo>
                    <a:lnTo>
                      <a:pt x="81218" y="1004"/>
                    </a:lnTo>
                    <a:cubicBezTo>
                      <a:pt x="80306" y="1186"/>
                      <a:pt x="79425" y="1308"/>
                      <a:pt x="78513" y="1429"/>
                    </a:cubicBezTo>
                    <a:lnTo>
                      <a:pt x="75808" y="1764"/>
                    </a:lnTo>
                    <a:cubicBezTo>
                      <a:pt x="74896" y="1855"/>
                      <a:pt x="74014" y="2037"/>
                      <a:pt x="73102" y="2098"/>
                    </a:cubicBezTo>
                    <a:lnTo>
                      <a:pt x="70428" y="2372"/>
                    </a:lnTo>
                    <a:cubicBezTo>
                      <a:pt x="68634" y="2524"/>
                      <a:pt x="66841" y="2736"/>
                      <a:pt x="65017" y="2828"/>
                    </a:cubicBezTo>
                    <a:lnTo>
                      <a:pt x="59637" y="3162"/>
                    </a:lnTo>
                    <a:lnTo>
                      <a:pt x="54196" y="3344"/>
                    </a:lnTo>
                    <a:cubicBezTo>
                      <a:pt x="52372" y="3435"/>
                      <a:pt x="50579" y="3435"/>
                      <a:pt x="48755" y="3466"/>
                    </a:cubicBezTo>
                    <a:cubicBezTo>
                      <a:pt x="47388" y="3466"/>
                      <a:pt x="46037" y="3517"/>
                      <a:pt x="44678" y="3517"/>
                    </a:cubicBezTo>
                    <a:cubicBezTo>
                      <a:pt x="44225" y="3517"/>
                      <a:pt x="43770" y="3511"/>
                      <a:pt x="43315" y="3496"/>
                    </a:cubicBezTo>
                    <a:cubicBezTo>
                      <a:pt x="42855" y="3498"/>
                      <a:pt x="42396" y="3499"/>
                      <a:pt x="41936" y="3499"/>
                    </a:cubicBezTo>
                    <a:cubicBezTo>
                      <a:pt x="35184" y="3499"/>
                      <a:pt x="28385" y="3295"/>
                      <a:pt x="21612" y="3010"/>
                    </a:cubicBezTo>
                    <a:lnTo>
                      <a:pt x="18937" y="2888"/>
                    </a:lnTo>
                    <a:lnTo>
                      <a:pt x="16232" y="2736"/>
                    </a:lnTo>
                    <a:lnTo>
                      <a:pt x="13527" y="2584"/>
                    </a:lnTo>
                    <a:lnTo>
                      <a:pt x="10852" y="2432"/>
                    </a:lnTo>
                    <a:cubicBezTo>
                      <a:pt x="7235" y="2250"/>
                      <a:pt x="3618" y="1977"/>
                      <a:pt x="1" y="1673"/>
                    </a:cubicBezTo>
                    <a:lnTo>
                      <a:pt x="1" y="1673"/>
                    </a:lnTo>
                    <a:cubicBezTo>
                      <a:pt x="7204" y="2524"/>
                      <a:pt x="14408" y="3040"/>
                      <a:pt x="21673" y="3435"/>
                    </a:cubicBezTo>
                    <a:lnTo>
                      <a:pt x="24378" y="3587"/>
                    </a:lnTo>
                    <a:cubicBezTo>
                      <a:pt x="25229" y="3618"/>
                      <a:pt x="26141" y="3648"/>
                      <a:pt x="27053" y="3679"/>
                    </a:cubicBezTo>
                    <a:cubicBezTo>
                      <a:pt x="28877" y="3770"/>
                      <a:pt x="30670" y="3831"/>
                      <a:pt x="32494" y="3891"/>
                    </a:cubicBezTo>
                    <a:lnTo>
                      <a:pt x="37934" y="3983"/>
                    </a:lnTo>
                    <a:lnTo>
                      <a:pt x="43375" y="4043"/>
                    </a:lnTo>
                    <a:cubicBezTo>
                      <a:pt x="45199" y="4043"/>
                      <a:pt x="46962" y="4013"/>
                      <a:pt x="48786" y="3952"/>
                    </a:cubicBezTo>
                    <a:cubicBezTo>
                      <a:pt x="50610" y="3922"/>
                      <a:pt x="52403" y="3891"/>
                      <a:pt x="54227" y="3800"/>
                    </a:cubicBezTo>
                    <a:lnTo>
                      <a:pt x="59667" y="3587"/>
                    </a:lnTo>
                    <a:lnTo>
                      <a:pt x="65108" y="3192"/>
                    </a:lnTo>
                    <a:cubicBezTo>
                      <a:pt x="72312" y="2584"/>
                      <a:pt x="79485" y="1673"/>
                      <a:pt x="86568" y="1"/>
                    </a:cubicBezTo>
                    <a:close/>
                  </a:path>
                </a:pathLst>
              </a:custGeom>
              <a:solidFill>
                <a:srgbClr val="4A6E4B"/>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5996" name="Google Shape;5996;p73"/>
              <p:cNvSpPr/>
              <p:nvPr/>
            </p:nvSpPr>
            <p:spPr>
              <a:xfrm>
                <a:off x="996475" y="4200950"/>
                <a:ext cx="1972725" cy="91225"/>
              </a:xfrm>
              <a:custGeom>
                <a:avLst/>
                <a:gdLst/>
                <a:ahLst/>
                <a:cxnLst/>
                <a:rect l="l" t="t" r="r" b="b"/>
                <a:pathLst>
                  <a:path w="78909" h="3649" extrusionOk="0">
                    <a:moveTo>
                      <a:pt x="78908" y="1"/>
                    </a:moveTo>
                    <a:lnTo>
                      <a:pt x="74045" y="852"/>
                    </a:lnTo>
                    <a:cubicBezTo>
                      <a:pt x="73255" y="1065"/>
                      <a:pt x="72403" y="1126"/>
                      <a:pt x="71613" y="1247"/>
                    </a:cubicBezTo>
                    <a:lnTo>
                      <a:pt x="69151" y="1551"/>
                    </a:lnTo>
                    <a:cubicBezTo>
                      <a:pt x="68300" y="1612"/>
                      <a:pt x="67510" y="1794"/>
                      <a:pt x="66659" y="1855"/>
                    </a:cubicBezTo>
                    <a:lnTo>
                      <a:pt x="64197" y="2098"/>
                    </a:lnTo>
                    <a:cubicBezTo>
                      <a:pt x="62525" y="2250"/>
                      <a:pt x="60884" y="2433"/>
                      <a:pt x="59273" y="2493"/>
                    </a:cubicBezTo>
                    <a:lnTo>
                      <a:pt x="54318" y="2797"/>
                    </a:lnTo>
                    <a:lnTo>
                      <a:pt x="49394" y="3010"/>
                    </a:lnTo>
                    <a:cubicBezTo>
                      <a:pt x="47753" y="3071"/>
                      <a:pt x="46081" y="3071"/>
                      <a:pt x="44439" y="3101"/>
                    </a:cubicBezTo>
                    <a:cubicBezTo>
                      <a:pt x="43238" y="3146"/>
                      <a:pt x="42020" y="3174"/>
                      <a:pt x="40822" y="3174"/>
                    </a:cubicBezTo>
                    <a:cubicBezTo>
                      <a:pt x="40383" y="3174"/>
                      <a:pt x="39947" y="3170"/>
                      <a:pt x="39515" y="3162"/>
                    </a:cubicBezTo>
                    <a:cubicBezTo>
                      <a:pt x="38748" y="3169"/>
                      <a:pt x="37980" y="3172"/>
                      <a:pt x="37213" y="3172"/>
                    </a:cubicBezTo>
                    <a:cubicBezTo>
                      <a:pt x="31385" y="3172"/>
                      <a:pt x="25560" y="2978"/>
                      <a:pt x="19758" y="2736"/>
                    </a:cubicBezTo>
                    <a:lnTo>
                      <a:pt x="17266" y="2615"/>
                    </a:lnTo>
                    <a:lnTo>
                      <a:pt x="14804" y="2493"/>
                    </a:lnTo>
                    <a:lnTo>
                      <a:pt x="12342" y="2402"/>
                    </a:lnTo>
                    <a:lnTo>
                      <a:pt x="9880" y="2250"/>
                    </a:lnTo>
                    <a:cubicBezTo>
                      <a:pt x="6566" y="2037"/>
                      <a:pt x="3284" y="1825"/>
                      <a:pt x="1" y="1551"/>
                    </a:cubicBezTo>
                    <a:lnTo>
                      <a:pt x="1" y="1551"/>
                    </a:lnTo>
                    <a:cubicBezTo>
                      <a:pt x="6536" y="2311"/>
                      <a:pt x="13132" y="2797"/>
                      <a:pt x="19819" y="3071"/>
                    </a:cubicBezTo>
                    <a:cubicBezTo>
                      <a:pt x="21460" y="3132"/>
                      <a:pt x="23132" y="3253"/>
                      <a:pt x="24773" y="3284"/>
                    </a:cubicBezTo>
                    <a:cubicBezTo>
                      <a:pt x="26384" y="3375"/>
                      <a:pt x="28056" y="3436"/>
                      <a:pt x="29698" y="3496"/>
                    </a:cubicBezTo>
                    <a:lnTo>
                      <a:pt x="34652" y="3588"/>
                    </a:lnTo>
                    <a:lnTo>
                      <a:pt x="39576" y="3648"/>
                    </a:lnTo>
                    <a:cubicBezTo>
                      <a:pt x="41217" y="3648"/>
                      <a:pt x="42889" y="3588"/>
                      <a:pt x="44531" y="3557"/>
                    </a:cubicBezTo>
                    <a:cubicBezTo>
                      <a:pt x="46142" y="3557"/>
                      <a:pt x="47813" y="3527"/>
                      <a:pt x="49455" y="3436"/>
                    </a:cubicBezTo>
                    <a:lnTo>
                      <a:pt x="54409" y="3253"/>
                    </a:lnTo>
                    <a:lnTo>
                      <a:pt x="59333" y="2919"/>
                    </a:lnTo>
                    <a:cubicBezTo>
                      <a:pt x="65899" y="2341"/>
                      <a:pt x="72495" y="1551"/>
                      <a:pt x="78908" y="1"/>
                    </a:cubicBezTo>
                    <a:close/>
                  </a:path>
                </a:pathLst>
              </a:custGeom>
              <a:solidFill>
                <a:srgbClr val="4A6E4B"/>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5997" name="Google Shape;5997;p73"/>
              <p:cNvSpPr/>
              <p:nvPr/>
            </p:nvSpPr>
            <p:spPr>
              <a:xfrm>
                <a:off x="1049675" y="4031500"/>
                <a:ext cx="1865575" cy="86975"/>
              </a:xfrm>
              <a:custGeom>
                <a:avLst/>
                <a:gdLst/>
                <a:ahLst/>
                <a:cxnLst/>
                <a:rect l="l" t="t" r="r" b="b"/>
                <a:pathLst>
                  <a:path w="74623" h="3479" extrusionOk="0">
                    <a:moveTo>
                      <a:pt x="74622" y="1"/>
                    </a:moveTo>
                    <a:lnTo>
                      <a:pt x="70002" y="852"/>
                    </a:lnTo>
                    <a:cubicBezTo>
                      <a:pt x="69242" y="1004"/>
                      <a:pt x="68452" y="1065"/>
                      <a:pt x="67692" y="1186"/>
                    </a:cubicBezTo>
                    <a:lnTo>
                      <a:pt x="65382" y="1490"/>
                    </a:lnTo>
                    <a:cubicBezTo>
                      <a:pt x="64622" y="1612"/>
                      <a:pt x="63832" y="1733"/>
                      <a:pt x="63072" y="1794"/>
                    </a:cubicBezTo>
                    <a:lnTo>
                      <a:pt x="60731" y="2037"/>
                    </a:lnTo>
                    <a:cubicBezTo>
                      <a:pt x="59181" y="2128"/>
                      <a:pt x="57631" y="2341"/>
                      <a:pt x="56081" y="2402"/>
                    </a:cubicBezTo>
                    <a:lnTo>
                      <a:pt x="51400" y="2675"/>
                    </a:lnTo>
                    <a:lnTo>
                      <a:pt x="46719" y="2858"/>
                    </a:lnTo>
                    <a:cubicBezTo>
                      <a:pt x="45169" y="2949"/>
                      <a:pt x="43618" y="2949"/>
                      <a:pt x="42038" y="2979"/>
                    </a:cubicBezTo>
                    <a:cubicBezTo>
                      <a:pt x="40942" y="3001"/>
                      <a:pt x="39846" y="3022"/>
                      <a:pt x="38749" y="3022"/>
                    </a:cubicBezTo>
                    <a:cubicBezTo>
                      <a:pt x="38295" y="3022"/>
                      <a:pt x="37841" y="3019"/>
                      <a:pt x="37387" y="3010"/>
                    </a:cubicBezTo>
                    <a:cubicBezTo>
                      <a:pt x="36985" y="3012"/>
                      <a:pt x="36582" y="3013"/>
                      <a:pt x="36180" y="3013"/>
                    </a:cubicBezTo>
                    <a:cubicBezTo>
                      <a:pt x="30328" y="3013"/>
                      <a:pt x="24524" y="2812"/>
                      <a:pt x="18694" y="2584"/>
                    </a:cubicBezTo>
                    <a:lnTo>
                      <a:pt x="16323" y="2524"/>
                    </a:lnTo>
                    <a:lnTo>
                      <a:pt x="14013" y="2402"/>
                    </a:lnTo>
                    <a:cubicBezTo>
                      <a:pt x="12463" y="2341"/>
                      <a:pt x="10882" y="2250"/>
                      <a:pt x="9332" y="2128"/>
                    </a:cubicBezTo>
                    <a:cubicBezTo>
                      <a:pt x="6232" y="1946"/>
                      <a:pt x="3101" y="1733"/>
                      <a:pt x="1" y="1490"/>
                    </a:cubicBezTo>
                    <a:lnTo>
                      <a:pt x="1" y="1490"/>
                    </a:lnTo>
                    <a:cubicBezTo>
                      <a:pt x="6171" y="2220"/>
                      <a:pt x="12402" y="2706"/>
                      <a:pt x="18724" y="2949"/>
                    </a:cubicBezTo>
                    <a:cubicBezTo>
                      <a:pt x="20275" y="3010"/>
                      <a:pt x="21825" y="3131"/>
                      <a:pt x="23405" y="3162"/>
                    </a:cubicBezTo>
                    <a:cubicBezTo>
                      <a:pt x="24955" y="3192"/>
                      <a:pt x="26506" y="3283"/>
                      <a:pt x="28056" y="3314"/>
                    </a:cubicBezTo>
                    <a:lnTo>
                      <a:pt x="32737" y="3435"/>
                    </a:lnTo>
                    <a:lnTo>
                      <a:pt x="37418" y="3466"/>
                    </a:lnTo>
                    <a:cubicBezTo>
                      <a:pt x="37872" y="3475"/>
                      <a:pt x="38326" y="3478"/>
                      <a:pt x="38781" y="3478"/>
                    </a:cubicBezTo>
                    <a:cubicBezTo>
                      <a:pt x="39879" y="3478"/>
                      <a:pt x="40981" y="3457"/>
                      <a:pt x="42099" y="3435"/>
                    </a:cubicBezTo>
                    <a:cubicBezTo>
                      <a:pt x="43649" y="3375"/>
                      <a:pt x="45199" y="3375"/>
                      <a:pt x="46749" y="3314"/>
                    </a:cubicBezTo>
                    <a:lnTo>
                      <a:pt x="51430" y="3131"/>
                    </a:lnTo>
                    <a:lnTo>
                      <a:pt x="56111" y="2797"/>
                    </a:lnTo>
                    <a:cubicBezTo>
                      <a:pt x="62342" y="2250"/>
                      <a:pt x="68543" y="1490"/>
                      <a:pt x="74622" y="1"/>
                    </a:cubicBezTo>
                    <a:close/>
                  </a:path>
                </a:pathLst>
              </a:custGeom>
              <a:solidFill>
                <a:srgbClr val="4A6E4B"/>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grpSp>
        <p:grpSp>
          <p:nvGrpSpPr>
            <p:cNvPr id="5998" name="Google Shape;5998;p73"/>
            <p:cNvGrpSpPr/>
            <p:nvPr/>
          </p:nvGrpSpPr>
          <p:grpSpPr>
            <a:xfrm>
              <a:off x="805408" y="3482909"/>
              <a:ext cx="827363" cy="652186"/>
              <a:chOff x="9829876" y="1916487"/>
              <a:chExt cx="1632845" cy="1287124"/>
            </a:xfrm>
          </p:grpSpPr>
          <p:sp>
            <p:nvSpPr>
              <p:cNvPr id="5999" name="Google Shape;5999;p73"/>
              <p:cNvSpPr/>
              <p:nvPr/>
            </p:nvSpPr>
            <p:spPr>
              <a:xfrm>
                <a:off x="10526484" y="2030864"/>
                <a:ext cx="90577" cy="90577"/>
              </a:xfrm>
              <a:custGeom>
                <a:avLst/>
                <a:gdLst/>
                <a:ahLst/>
                <a:cxnLst/>
                <a:rect l="l" t="t" r="r" b="b"/>
                <a:pathLst>
                  <a:path w="5838" h="5838" extrusionOk="0">
                    <a:moveTo>
                      <a:pt x="2936" y="0"/>
                    </a:moveTo>
                    <a:cubicBezTo>
                      <a:pt x="1301" y="0"/>
                      <a:pt x="0" y="1301"/>
                      <a:pt x="0" y="2902"/>
                    </a:cubicBezTo>
                    <a:cubicBezTo>
                      <a:pt x="0" y="4537"/>
                      <a:pt x="1301" y="5838"/>
                      <a:pt x="2936" y="5838"/>
                    </a:cubicBezTo>
                    <a:cubicBezTo>
                      <a:pt x="4537" y="5838"/>
                      <a:pt x="5838" y="4537"/>
                      <a:pt x="5838" y="2902"/>
                    </a:cubicBezTo>
                    <a:cubicBezTo>
                      <a:pt x="5838" y="1301"/>
                      <a:pt x="4537" y="0"/>
                      <a:pt x="2936" y="0"/>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000" name="Google Shape;6000;p73"/>
              <p:cNvSpPr/>
              <p:nvPr/>
            </p:nvSpPr>
            <p:spPr>
              <a:xfrm>
                <a:off x="10683806" y="2037070"/>
                <a:ext cx="44016" cy="44001"/>
              </a:xfrm>
              <a:custGeom>
                <a:avLst/>
                <a:gdLst/>
                <a:ahLst/>
                <a:cxnLst/>
                <a:rect l="l" t="t" r="r" b="b"/>
                <a:pathLst>
                  <a:path w="2837" h="2836" extrusionOk="0">
                    <a:moveTo>
                      <a:pt x="1402" y="0"/>
                    </a:moveTo>
                    <a:cubicBezTo>
                      <a:pt x="635" y="0"/>
                      <a:pt x="1" y="634"/>
                      <a:pt x="1" y="1435"/>
                    </a:cubicBezTo>
                    <a:cubicBezTo>
                      <a:pt x="1" y="2202"/>
                      <a:pt x="635" y="2836"/>
                      <a:pt x="1402" y="2836"/>
                    </a:cubicBezTo>
                    <a:cubicBezTo>
                      <a:pt x="2202" y="2836"/>
                      <a:pt x="2836" y="2202"/>
                      <a:pt x="2836" y="1435"/>
                    </a:cubicBezTo>
                    <a:cubicBezTo>
                      <a:pt x="2836" y="634"/>
                      <a:pt x="2202" y="0"/>
                      <a:pt x="1402" y="0"/>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001" name="Google Shape;6001;p73"/>
              <p:cNvSpPr/>
              <p:nvPr/>
            </p:nvSpPr>
            <p:spPr>
              <a:xfrm>
                <a:off x="10609800" y="1916487"/>
                <a:ext cx="55916" cy="55389"/>
              </a:xfrm>
              <a:custGeom>
                <a:avLst/>
                <a:gdLst/>
                <a:ahLst/>
                <a:cxnLst/>
                <a:rect l="l" t="t" r="r" b="b"/>
                <a:pathLst>
                  <a:path w="3604" h="3570" extrusionOk="0">
                    <a:moveTo>
                      <a:pt x="1802" y="0"/>
                    </a:moveTo>
                    <a:cubicBezTo>
                      <a:pt x="801" y="0"/>
                      <a:pt x="1" y="801"/>
                      <a:pt x="1" y="1768"/>
                    </a:cubicBezTo>
                    <a:cubicBezTo>
                      <a:pt x="1" y="2769"/>
                      <a:pt x="801" y="3569"/>
                      <a:pt x="1802" y="3569"/>
                    </a:cubicBezTo>
                    <a:cubicBezTo>
                      <a:pt x="2803" y="3569"/>
                      <a:pt x="3603" y="2769"/>
                      <a:pt x="3603" y="1768"/>
                    </a:cubicBezTo>
                    <a:cubicBezTo>
                      <a:pt x="3603" y="801"/>
                      <a:pt x="2803" y="0"/>
                      <a:pt x="1802" y="0"/>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002" name="Google Shape;6002;p73"/>
              <p:cNvSpPr/>
              <p:nvPr/>
            </p:nvSpPr>
            <p:spPr>
              <a:xfrm>
                <a:off x="10003256" y="2393822"/>
                <a:ext cx="1304206" cy="789155"/>
              </a:xfrm>
              <a:custGeom>
                <a:avLst/>
                <a:gdLst/>
                <a:ahLst/>
                <a:cxnLst/>
                <a:rect l="l" t="t" r="r" b="b"/>
                <a:pathLst>
                  <a:path w="84061" h="50864" extrusionOk="0">
                    <a:moveTo>
                      <a:pt x="48365" y="0"/>
                    </a:moveTo>
                    <a:cubicBezTo>
                      <a:pt x="43370" y="0"/>
                      <a:pt x="37809" y="850"/>
                      <a:pt x="31656" y="2892"/>
                    </a:cubicBezTo>
                    <a:cubicBezTo>
                      <a:pt x="6605" y="11198"/>
                      <a:pt x="1201" y="29411"/>
                      <a:pt x="334" y="40252"/>
                    </a:cubicBezTo>
                    <a:cubicBezTo>
                      <a:pt x="0" y="44488"/>
                      <a:pt x="334" y="47590"/>
                      <a:pt x="434" y="48524"/>
                    </a:cubicBezTo>
                    <a:cubicBezTo>
                      <a:pt x="501" y="48658"/>
                      <a:pt x="501" y="48724"/>
                      <a:pt x="501" y="48758"/>
                    </a:cubicBezTo>
                    <a:cubicBezTo>
                      <a:pt x="6839" y="50300"/>
                      <a:pt x="13071" y="50863"/>
                      <a:pt x="18796" y="50863"/>
                    </a:cubicBezTo>
                    <a:cubicBezTo>
                      <a:pt x="34374" y="50863"/>
                      <a:pt x="46200" y="46690"/>
                      <a:pt x="46200" y="46690"/>
                    </a:cubicBezTo>
                    <a:cubicBezTo>
                      <a:pt x="46200" y="46690"/>
                      <a:pt x="68549" y="39718"/>
                      <a:pt x="84060" y="21038"/>
                    </a:cubicBezTo>
                    <a:lnTo>
                      <a:pt x="84027" y="21005"/>
                    </a:lnTo>
                    <a:cubicBezTo>
                      <a:pt x="84027" y="20971"/>
                      <a:pt x="83960" y="20971"/>
                      <a:pt x="83960" y="20904"/>
                    </a:cubicBezTo>
                    <a:cubicBezTo>
                      <a:pt x="82969" y="19059"/>
                      <a:pt x="72017" y="0"/>
                      <a:pt x="48365" y="0"/>
                    </a:cubicBezTo>
                    <a:close/>
                  </a:path>
                </a:pathLst>
              </a:custGeom>
              <a:solidFill>
                <a:schemeClr val="lt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003" name="Google Shape;6003;p73"/>
              <p:cNvSpPr/>
              <p:nvPr/>
            </p:nvSpPr>
            <p:spPr>
              <a:xfrm>
                <a:off x="9829876" y="2222567"/>
                <a:ext cx="1632845" cy="981044"/>
              </a:xfrm>
              <a:custGeom>
                <a:avLst/>
                <a:gdLst/>
                <a:ahLst/>
                <a:cxnLst/>
                <a:rect l="l" t="t" r="r" b="b"/>
                <a:pathLst>
                  <a:path w="105243" h="63232" extrusionOk="0">
                    <a:moveTo>
                      <a:pt x="53144" y="1"/>
                    </a:moveTo>
                    <a:cubicBezTo>
                      <a:pt x="53024" y="1"/>
                      <a:pt x="52900" y="7"/>
                      <a:pt x="52772" y="20"/>
                    </a:cubicBezTo>
                    <a:cubicBezTo>
                      <a:pt x="51437" y="186"/>
                      <a:pt x="50737" y="854"/>
                      <a:pt x="50336" y="1521"/>
                    </a:cubicBezTo>
                    <a:cubicBezTo>
                      <a:pt x="49936" y="2154"/>
                      <a:pt x="49869" y="2755"/>
                      <a:pt x="49869" y="2755"/>
                    </a:cubicBezTo>
                    <a:cubicBezTo>
                      <a:pt x="49869" y="2755"/>
                      <a:pt x="49869" y="2888"/>
                      <a:pt x="49769" y="3155"/>
                    </a:cubicBezTo>
                    <a:cubicBezTo>
                      <a:pt x="49703" y="3355"/>
                      <a:pt x="49569" y="3689"/>
                      <a:pt x="49402" y="4022"/>
                    </a:cubicBezTo>
                    <a:cubicBezTo>
                      <a:pt x="49036" y="4690"/>
                      <a:pt x="48368" y="5423"/>
                      <a:pt x="47168" y="5657"/>
                    </a:cubicBezTo>
                    <a:cubicBezTo>
                      <a:pt x="46916" y="5691"/>
                      <a:pt x="46660" y="5707"/>
                      <a:pt x="46405" y="5707"/>
                    </a:cubicBezTo>
                    <a:cubicBezTo>
                      <a:pt x="45407" y="5707"/>
                      <a:pt x="44437" y="5462"/>
                      <a:pt x="43932" y="5090"/>
                    </a:cubicBezTo>
                    <a:cubicBezTo>
                      <a:pt x="43331" y="4656"/>
                      <a:pt x="42998" y="4089"/>
                      <a:pt x="42998" y="4089"/>
                    </a:cubicBezTo>
                    <a:cubicBezTo>
                      <a:pt x="42998" y="4089"/>
                      <a:pt x="42698" y="3555"/>
                      <a:pt x="42031" y="3088"/>
                    </a:cubicBezTo>
                    <a:cubicBezTo>
                      <a:pt x="41697" y="2888"/>
                      <a:pt x="41330" y="2688"/>
                      <a:pt x="40830" y="2555"/>
                    </a:cubicBezTo>
                    <a:cubicBezTo>
                      <a:pt x="40614" y="2497"/>
                      <a:pt x="40386" y="2465"/>
                      <a:pt x="40149" y="2465"/>
                    </a:cubicBezTo>
                    <a:cubicBezTo>
                      <a:pt x="39835" y="2465"/>
                      <a:pt x="39504" y="2522"/>
                      <a:pt x="39162" y="2655"/>
                    </a:cubicBezTo>
                    <a:cubicBezTo>
                      <a:pt x="38561" y="2855"/>
                      <a:pt x="38094" y="3189"/>
                      <a:pt x="37761" y="3555"/>
                    </a:cubicBezTo>
                    <a:cubicBezTo>
                      <a:pt x="37494" y="3922"/>
                      <a:pt x="37260" y="4356"/>
                      <a:pt x="37160" y="4723"/>
                    </a:cubicBezTo>
                    <a:cubicBezTo>
                      <a:pt x="36927" y="5490"/>
                      <a:pt x="36994" y="6091"/>
                      <a:pt x="36994" y="6091"/>
                    </a:cubicBezTo>
                    <a:cubicBezTo>
                      <a:pt x="36994" y="6091"/>
                      <a:pt x="37027" y="6724"/>
                      <a:pt x="36827" y="7492"/>
                    </a:cubicBezTo>
                    <a:cubicBezTo>
                      <a:pt x="36593" y="8225"/>
                      <a:pt x="35659" y="9226"/>
                      <a:pt x="34559" y="9827"/>
                    </a:cubicBezTo>
                    <a:cubicBezTo>
                      <a:pt x="34034" y="10073"/>
                      <a:pt x="33552" y="10170"/>
                      <a:pt x="33114" y="10170"/>
                    </a:cubicBezTo>
                    <a:cubicBezTo>
                      <a:pt x="32603" y="10170"/>
                      <a:pt x="32151" y="10039"/>
                      <a:pt x="31757" y="9860"/>
                    </a:cubicBezTo>
                    <a:cubicBezTo>
                      <a:pt x="31390" y="9693"/>
                      <a:pt x="31156" y="9493"/>
                      <a:pt x="30923" y="9360"/>
                    </a:cubicBezTo>
                    <a:cubicBezTo>
                      <a:pt x="30756" y="9226"/>
                      <a:pt x="30656" y="9093"/>
                      <a:pt x="30656" y="9093"/>
                    </a:cubicBezTo>
                    <a:cubicBezTo>
                      <a:pt x="30656" y="9093"/>
                      <a:pt x="30222" y="8692"/>
                      <a:pt x="29522" y="8392"/>
                    </a:cubicBezTo>
                    <a:cubicBezTo>
                      <a:pt x="29202" y="8255"/>
                      <a:pt x="28821" y="8160"/>
                      <a:pt x="28389" y="8160"/>
                    </a:cubicBezTo>
                    <a:cubicBezTo>
                      <a:pt x="27874" y="8160"/>
                      <a:pt x="27288" y="8296"/>
                      <a:pt x="26653" y="8659"/>
                    </a:cubicBezTo>
                    <a:cubicBezTo>
                      <a:pt x="25519" y="9360"/>
                      <a:pt x="25085" y="10360"/>
                      <a:pt x="24985" y="11161"/>
                    </a:cubicBezTo>
                    <a:cubicBezTo>
                      <a:pt x="24885" y="11895"/>
                      <a:pt x="25018" y="12495"/>
                      <a:pt x="25018" y="12562"/>
                    </a:cubicBezTo>
                    <a:cubicBezTo>
                      <a:pt x="25018" y="12595"/>
                      <a:pt x="25018" y="12762"/>
                      <a:pt x="25052" y="12996"/>
                    </a:cubicBezTo>
                    <a:cubicBezTo>
                      <a:pt x="25085" y="13229"/>
                      <a:pt x="25085" y="13563"/>
                      <a:pt x="25052" y="13996"/>
                    </a:cubicBezTo>
                    <a:cubicBezTo>
                      <a:pt x="24985" y="14830"/>
                      <a:pt x="24251" y="16064"/>
                      <a:pt x="23250" y="16832"/>
                    </a:cubicBezTo>
                    <a:cubicBezTo>
                      <a:pt x="22750" y="17199"/>
                      <a:pt x="22316" y="17399"/>
                      <a:pt x="21849" y="17499"/>
                    </a:cubicBezTo>
                    <a:cubicBezTo>
                      <a:pt x="21654" y="17544"/>
                      <a:pt x="21465" y="17562"/>
                      <a:pt x="21283" y="17562"/>
                    </a:cubicBezTo>
                    <a:cubicBezTo>
                      <a:pt x="21061" y="17562"/>
                      <a:pt x="20850" y="17535"/>
                      <a:pt x="20649" y="17499"/>
                    </a:cubicBezTo>
                    <a:cubicBezTo>
                      <a:pt x="19915" y="17332"/>
                      <a:pt x="19414" y="16998"/>
                      <a:pt x="19414" y="16998"/>
                    </a:cubicBezTo>
                    <a:cubicBezTo>
                      <a:pt x="19414" y="16998"/>
                      <a:pt x="18914" y="16632"/>
                      <a:pt x="18180" y="16498"/>
                    </a:cubicBezTo>
                    <a:cubicBezTo>
                      <a:pt x="18046" y="16473"/>
                      <a:pt x="17901" y="16458"/>
                      <a:pt x="17747" y="16458"/>
                    </a:cubicBezTo>
                    <a:cubicBezTo>
                      <a:pt x="17097" y="16458"/>
                      <a:pt x="16294" y="16717"/>
                      <a:pt x="15512" y="17499"/>
                    </a:cubicBezTo>
                    <a:cubicBezTo>
                      <a:pt x="15245" y="17732"/>
                      <a:pt x="15078" y="17999"/>
                      <a:pt x="14911" y="18233"/>
                    </a:cubicBezTo>
                    <a:cubicBezTo>
                      <a:pt x="14811" y="18500"/>
                      <a:pt x="14678" y="18733"/>
                      <a:pt x="14578" y="19000"/>
                    </a:cubicBezTo>
                    <a:cubicBezTo>
                      <a:pt x="14411" y="19500"/>
                      <a:pt x="14411" y="19967"/>
                      <a:pt x="14411" y="20368"/>
                    </a:cubicBezTo>
                    <a:cubicBezTo>
                      <a:pt x="14478" y="21068"/>
                      <a:pt x="14678" y="21635"/>
                      <a:pt x="14711" y="21735"/>
                    </a:cubicBezTo>
                    <a:lnTo>
                      <a:pt x="14711" y="21802"/>
                    </a:lnTo>
                    <a:cubicBezTo>
                      <a:pt x="14744" y="21969"/>
                      <a:pt x="14945" y="22469"/>
                      <a:pt x="15045" y="23170"/>
                    </a:cubicBezTo>
                    <a:cubicBezTo>
                      <a:pt x="15145" y="23970"/>
                      <a:pt x="14744" y="25404"/>
                      <a:pt x="13977" y="26405"/>
                    </a:cubicBezTo>
                    <a:cubicBezTo>
                      <a:pt x="13210" y="27473"/>
                      <a:pt x="12343" y="27739"/>
                      <a:pt x="11575" y="27806"/>
                    </a:cubicBezTo>
                    <a:cubicBezTo>
                      <a:pt x="11477" y="27815"/>
                      <a:pt x="11381" y="27819"/>
                      <a:pt x="11290" y="27819"/>
                    </a:cubicBezTo>
                    <a:cubicBezTo>
                      <a:pt x="11039" y="27819"/>
                      <a:pt x="10821" y="27788"/>
                      <a:pt x="10675" y="27739"/>
                    </a:cubicBezTo>
                    <a:cubicBezTo>
                      <a:pt x="10408" y="27706"/>
                      <a:pt x="10275" y="27673"/>
                      <a:pt x="10275" y="27673"/>
                    </a:cubicBezTo>
                    <a:cubicBezTo>
                      <a:pt x="10275" y="27673"/>
                      <a:pt x="9882" y="27526"/>
                      <a:pt x="9329" y="27526"/>
                    </a:cubicBezTo>
                    <a:cubicBezTo>
                      <a:pt x="9237" y="27526"/>
                      <a:pt x="9140" y="27530"/>
                      <a:pt x="9040" y="27539"/>
                    </a:cubicBezTo>
                    <a:cubicBezTo>
                      <a:pt x="8707" y="27573"/>
                      <a:pt x="8273" y="27739"/>
                      <a:pt x="7873" y="28006"/>
                    </a:cubicBezTo>
                    <a:cubicBezTo>
                      <a:pt x="7673" y="28140"/>
                      <a:pt x="7439" y="28307"/>
                      <a:pt x="7239" y="28507"/>
                    </a:cubicBezTo>
                    <a:cubicBezTo>
                      <a:pt x="7039" y="28707"/>
                      <a:pt x="6872" y="29007"/>
                      <a:pt x="6705" y="29307"/>
                    </a:cubicBezTo>
                    <a:cubicBezTo>
                      <a:pt x="6372" y="29908"/>
                      <a:pt x="6205" y="30508"/>
                      <a:pt x="6172" y="31042"/>
                    </a:cubicBezTo>
                    <a:cubicBezTo>
                      <a:pt x="6138" y="31642"/>
                      <a:pt x="6205" y="32076"/>
                      <a:pt x="6338" y="32510"/>
                    </a:cubicBezTo>
                    <a:cubicBezTo>
                      <a:pt x="6539" y="33210"/>
                      <a:pt x="6872" y="33677"/>
                      <a:pt x="6972" y="33744"/>
                    </a:cubicBezTo>
                    <a:lnTo>
                      <a:pt x="7006" y="33810"/>
                    </a:lnTo>
                    <a:cubicBezTo>
                      <a:pt x="7072" y="33877"/>
                      <a:pt x="7372" y="34344"/>
                      <a:pt x="7606" y="35011"/>
                    </a:cubicBezTo>
                    <a:cubicBezTo>
                      <a:pt x="7906" y="35812"/>
                      <a:pt x="7873" y="37346"/>
                      <a:pt x="7406" y="38547"/>
                    </a:cubicBezTo>
                    <a:cubicBezTo>
                      <a:pt x="7006" y="39815"/>
                      <a:pt x="6172" y="40348"/>
                      <a:pt x="5538" y="40649"/>
                    </a:cubicBezTo>
                    <a:cubicBezTo>
                      <a:pt x="5004" y="40862"/>
                      <a:pt x="4556" y="40884"/>
                      <a:pt x="4398" y="40884"/>
                    </a:cubicBezTo>
                    <a:cubicBezTo>
                      <a:pt x="4358" y="40884"/>
                      <a:pt x="4337" y="40882"/>
                      <a:pt x="4337" y="40882"/>
                    </a:cubicBezTo>
                    <a:cubicBezTo>
                      <a:pt x="4337" y="40882"/>
                      <a:pt x="4321" y="40881"/>
                      <a:pt x="4292" y="40881"/>
                    </a:cubicBezTo>
                    <a:cubicBezTo>
                      <a:pt x="4145" y="40881"/>
                      <a:pt x="3659" y="40904"/>
                      <a:pt x="3103" y="41182"/>
                    </a:cubicBezTo>
                    <a:cubicBezTo>
                      <a:pt x="2402" y="41483"/>
                      <a:pt x="1702" y="42216"/>
                      <a:pt x="1368" y="43651"/>
                    </a:cubicBezTo>
                    <a:cubicBezTo>
                      <a:pt x="1068" y="45085"/>
                      <a:pt x="1402" y="46186"/>
                      <a:pt x="1869" y="46886"/>
                    </a:cubicBezTo>
                    <a:cubicBezTo>
                      <a:pt x="2269" y="47554"/>
                      <a:pt x="2736" y="47887"/>
                      <a:pt x="2769" y="47921"/>
                    </a:cubicBezTo>
                    <a:cubicBezTo>
                      <a:pt x="2769" y="47921"/>
                      <a:pt x="2903" y="48021"/>
                      <a:pt x="3069" y="48187"/>
                    </a:cubicBezTo>
                    <a:cubicBezTo>
                      <a:pt x="3303" y="48354"/>
                      <a:pt x="3503" y="48588"/>
                      <a:pt x="3737" y="48921"/>
                    </a:cubicBezTo>
                    <a:cubicBezTo>
                      <a:pt x="4204" y="49655"/>
                      <a:pt x="4537" y="51090"/>
                      <a:pt x="4470" y="52491"/>
                    </a:cubicBezTo>
                    <a:cubicBezTo>
                      <a:pt x="4404" y="52557"/>
                      <a:pt x="4404" y="52657"/>
                      <a:pt x="4404" y="52724"/>
                    </a:cubicBezTo>
                    <a:cubicBezTo>
                      <a:pt x="4337" y="53324"/>
                      <a:pt x="4204" y="53758"/>
                      <a:pt x="4003" y="54158"/>
                    </a:cubicBezTo>
                    <a:cubicBezTo>
                      <a:pt x="3737" y="54559"/>
                      <a:pt x="3470" y="54892"/>
                      <a:pt x="3203" y="55159"/>
                    </a:cubicBezTo>
                    <a:cubicBezTo>
                      <a:pt x="2669" y="55593"/>
                      <a:pt x="2135" y="55760"/>
                      <a:pt x="2135" y="55760"/>
                    </a:cubicBezTo>
                    <a:cubicBezTo>
                      <a:pt x="2135" y="55760"/>
                      <a:pt x="1568" y="55893"/>
                      <a:pt x="1035" y="56427"/>
                    </a:cubicBezTo>
                    <a:cubicBezTo>
                      <a:pt x="534" y="56994"/>
                      <a:pt x="1" y="57894"/>
                      <a:pt x="67" y="59429"/>
                    </a:cubicBezTo>
                    <a:cubicBezTo>
                      <a:pt x="167" y="60997"/>
                      <a:pt x="834" y="61997"/>
                      <a:pt x="1402" y="62531"/>
                    </a:cubicBezTo>
                    <a:cubicBezTo>
                      <a:pt x="2035" y="63065"/>
                      <a:pt x="2569" y="63232"/>
                      <a:pt x="2569" y="63232"/>
                    </a:cubicBezTo>
                    <a:cubicBezTo>
                      <a:pt x="2569" y="63232"/>
                      <a:pt x="6619" y="59503"/>
                      <a:pt x="10065" y="59503"/>
                    </a:cubicBezTo>
                    <a:cubicBezTo>
                      <a:pt x="10625" y="59503"/>
                      <a:pt x="11168" y="59601"/>
                      <a:pt x="11676" y="59829"/>
                    </a:cubicBezTo>
                    <a:cubicBezTo>
                      <a:pt x="11676" y="59829"/>
                      <a:pt x="11642" y="59696"/>
                      <a:pt x="11642" y="59562"/>
                    </a:cubicBezTo>
                    <a:cubicBezTo>
                      <a:pt x="11509" y="58662"/>
                      <a:pt x="11175" y="55559"/>
                      <a:pt x="11509" y="51323"/>
                    </a:cubicBezTo>
                    <a:cubicBezTo>
                      <a:pt x="12376" y="40482"/>
                      <a:pt x="17813" y="22236"/>
                      <a:pt x="42831" y="13963"/>
                    </a:cubicBezTo>
                    <a:cubicBezTo>
                      <a:pt x="48998" y="11911"/>
                      <a:pt x="54570" y="11057"/>
                      <a:pt x="59573" y="11057"/>
                    </a:cubicBezTo>
                    <a:cubicBezTo>
                      <a:pt x="83203" y="11057"/>
                      <a:pt x="94144" y="30104"/>
                      <a:pt x="95135" y="31976"/>
                    </a:cubicBezTo>
                    <a:cubicBezTo>
                      <a:pt x="95135" y="32009"/>
                      <a:pt x="95202" y="32043"/>
                      <a:pt x="95202" y="32043"/>
                    </a:cubicBezTo>
                    <a:cubicBezTo>
                      <a:pt x="95235" y="32043"/>
                      <a:pt x="95235" y="32076"/>
                      <a:pt x="95235" y="32076"/>
                    </a:cubicBezTo>
                    <a:lnTo>
                      <a:pt x="95235" y="32143"/>
                    </a:lnTo>
                    <a:cubicBezTo>
                      <a:pt x="96506" y="29709"/>
                      <a:pt x="100030" y="29278"/>
                      <a:pt x="102367" y="29278"/>
                    </a:cubicBezTo>
                    <a:cubicBezTo>
                      <a:pt x="103650" y="29278"/>
                      <a:pt x="104575" y="29407"/>
                      <a:pt x="104575" y="29407"/>
                    </a:cubicBezTo>
                    <a:cubicBezTo>
                      <a:pt x="104575" y="29407"/>
                      <a:pt x="104942" y="28974"/>
                      <a:pt x="105076" y="28173"/>
                    </a:cubicBezTo>
                    <a:cubicBezTo>
                      <a:pt x="105242" y="27339"/>
                      <a:pt x="105142" y="26172"/>
                      <a:pt x="104442" y="24971"/>
                    </a:cubicBezTo>
                    <a:cubicBezTo>
                      <a:pt x="103574" y="23670"/>
                      <a:pt x="102607" y="23236"/>
                      <a:pt x="101840" y="23136"/>
                    </a:cubicBezTo>
                    <a:cubicBezTo>
                      <a:pt x="101656" y="23103"/>
                      <a:pt x="101488" y="23090"/>
                      <a:pt x="101337" y="23090"/>
                    </a:cubicBezTo>
                    <a:cubicBezTo>
                      <a:pt x="100887" y="23090"/>
                      <a:pt x="100606" y="23203"/>
                      <a:pt x="100606" y="23203"/>
                    </a:cubicBezTo>
                    <a:cubicBezTo>
                      <a:pt x="100606" y="23203"/>
                      <a:pt x="100214" y="23350"/>
                      <a:pt x="99639" y="23350"/>
                    </a:cubicBezTo>
                    <a:cubicBezTo>
                      <a:pt x="99544" y="23350"/>
                      <a:pt x="99443" y="23346"/>
                      <a:pt x="99338" y="23336"/>
                    </a:cubicBezTo>
                    <a:cubicBezTo>
                      <a:pt x="99038" y="23303"/>
                      <a:pt x="98604" y="23203"/>
                      <a:pt x="98137" y="23003"/>
                    </a:cubicBezTo>
                    <a:cubicBezTo>
                      <a:pt x="97737" y="22803"/>
                      <a:pt x="97270" y="22469"/>
                      <a:pt x="96803" y="21969"/>
                    </a:cubicBezTo>
                    <a:cubicBezTo>
                      <a:pt x="95902" y="20901"/>
                      <a:pt x="95302" y="19534"/>
                      <a:pt x="95269" y="18700"/>
                    </a:cubicBezTo>
                    <a:cubicBezTo>
                      <a:pt x="95235" y="18299"/>
                      <a:pt x="95269" y="17966"/>
                      <a:pt x="95302" y="17699"/>
                    </a:cubicBezTo>
                    <a:cubicBezTo>
                      <a:pt x="95369" y="17499"/>
                      <a:pt x="95402" y="17365"/>
                      <a:pt x="95402" y="17332"/>
                    </a:cubicBezTo>
                    <a:cubicBezTo>
                      <a:pt x="95402" y="17332"/>
                      <a:pt x="95602" y="16732"/>
                      <a:pt x="95535" y="15898"/>
                    </a:cubicBezTo>
                    <a:cubicBezTo>
                      <a:pt x="95469" y="15030"/>
                      <a:pt x="95068" y="13996"/>
                      <a:pt x="93968" y="12996"/>
                    </a:cubicBezTo>
                    <a:cubicBezTo>
                      <a:pt x="93106" y="12238"/>
                      <a:pt x="92305" y="11972"/>
                      <a:pt x="91630" y="11972"/>
                    </a:cubicBezTo>
                    <a:cubicBezTo>
                      <a:pt x="91443" y="11972"/>
                      <a:pt x="91265" y="11992"/>
                      <a:pt x="91099" y="12028"/>
                    </a:cubicBezTo>
                    <a:cubicBezTo>
                      <a:pt x="90365" y="12162"/>
                      <a:pt x="89931" y="12529"/>
                      <a:pt x="89931" y="12529"/>
                    </a:cubicBezTo>
                    <a:cubicBezTo>
                      <a:pt x="89931" y="12529"/>
                      <a:pt x="89531" y="12862"/>
                      <a:pt x="88797" y="13029"/>
                    </a:cubicBezTo>
                    <a:cubicBezTo>
                      <a:pt x="88576" y="13071"/>
                      <a:pt x="88327" y="13103"/>
                      <a:pt x="88058" y="13103"/>
                    </a:cubicBezTo>
                    <a:cubicBezTo>
                      <a:pt x="87475" y="13103"/>
                      <a:pt x="86792" y="12953"/>
                      <a:pt x="86062" y="12428"/>
                    </a:cubicBezTo>
                    <a:cubicBezTo>
                      <a:pt x="84928" y="11728"/>
                      <a:pt x="84027" y="10527"/>
                      <a:pt x="83760" y="9727"/>
                    </a:cubicBezTo>
                    <a:cubicBezTo>
                      <a:pt x="83560" y="9026"/>
                      <a:pt x="83560" y="8492"/>
                      <a:pt x="83560" y="8359"/>
                    </a:cubicBezTo>
                    <a:lnTo>
                      <a:pt x="83560" y="8326"/>
                    </a:lnTo>
                    <a:cubicBezTo>
                      <a:pt x="83560" y="8192"/>
                      <a:pt x="83560" y="7658"/>
                      <a:pt x="83293" y="6925"/>
                    </a:cubicBezTo>
                    <a:cubicBezTo>
                      <a:pt x="83193" y="6558"/>
                      <a:pt x="82926" y="6091"/>
                      <a:pt x="82593" y="5690"/>
                    </a:cubicBezTo>
                    <a:cubicBezTo>
                      <a:pt x="82259" y="5323"/>
                      <a:pt x="81759" y="4890"/>
                      <a:pt x="81125" y="4590"/>
                    </a:cubicBezTo>
                    <a:cubicBezTo>
                      <a:pt x="80792" y="4423"/>
                      <a:pt x="80525" y="4356"/>
                      <a:pt x="80224" y="4256"/>
                    </a:cubicBezTo>
                    <a:cubicBezTo>
                      <a:pt x="79924" y="4223"/>
                      <a:pt x="79691" y="4223"/>
                      <a:pt x="79424" y="4223"/>
                    </a:cubicBezTo>
                    <a:cubicBezTo>
                      <a:pt x="78924" y="4256"/>
                      <a:pt x="78557" y="4423"/>
                      <a:pt x="78223" y="4590"/>
                    </a:cubicBezTo>
                    <a:cubicBezTo>
                      <a:pt x="77556" y="4923"/>
                      <a:pt x="77256" y="5423"/>
                      <a:pt x="77256" y="5423"/>
                    </a:cubicBezTo>
                    <a:cubicBezTo>
                      <a:pt x="77256" y="5423"/>
                      <a:pt x="77189" y="5557"/>
                      <a:pt x="77022" y="5724"/>
                    </a:cubicBezTo>
                    <a:cubicBezTo>
                      <a:pt x="76855" y="5890"/>
                      <a:pt x="76589" y="6091"/>
                      <a:pt x="76288" y="6324"/>
                    </a:cubicBezTo>
                    <a:cubicBezTo>
                      <a:pt x="75890" y="6567"/>
                      <a:pt x="75360" y="6796"/>
                      <a:pt x="74698" y="6796"/>
                    </a:cubicBezTo>
                    <a:cubicBezTo>
                      <a:pt x="74361" y="6796"/>
                      <a:pt x="73991" y="6737"/>
                      <a:pt x="73586" y="6591"/>
                    </a:cubicBezTo>
                    <a:cubicBezTo>
                      <a:pt x="72352" y="6257"/>
                      <a:pt x="71185" y="5357"/>
                      <a:pt x="70751" y="4656"/>
                    </a:cubicBezTo>
                    <a:cubicBezTo>
                      <a:pt x="70384" y="4022"/>
                      <a:pt x="70251" y="3522"/>
                      <a:pt x="70217" y="3355"/>
                    </a:cubicBezTo>
                    <a:lnTo>
                      <a:pt x="70217" y="3322"/>
                    </a:lnTo>
                    <a:cubicBezTo>
                      <a:pt x="70184" y="3189"/>
                      <a:pt x="70017" y="2655"/>
                      <a:pt x="69617" y="2054"/>
                    </a:cubicBezTo>
                    <a:cubicBezTo>
                      <a:pt x="69417" y="1721"/>
                      <a:pt x="69083" y="1354"/>
                      <a:pt x="68683" y="1054"/>
                    </a:cubicBezTo>
                    <a:cubicBezTo>
                      <a:pt x="68416" y="887"/>
                      <a:pt x="68183" y="753"/>
                      <a:pt x="67916" y="653"/>
                    </a:cubicBezTo>
                    <a:cubicBezTo>
                      <a:pt x="67615" y="520"/>
                      <a:pt x="67349" y="420"/>
                      <a:pt x="67015" y="387"/>
                    </a:cubicBezTo>
                    <a:cubicBezTo>
                      <a:pt x="66828" y="363"/>
                      <a:pt x="66648" y="352"/>
                      <a:pt x="66477" y="352"/>
                    </a:cubicBezTo>
                    <a:cubicBezTo>
                      <a:pt x="65427" y="352"/>
                      <a:pt x="64677" y="762"/>
                      <a:pt x="64246" y="1220"/>
                    </a:cubicBezTo>
                    <a:cubicBezTo>
                      <a:pt x="63713" y="1754"/>
                      <a:pt x="63546" y="2355"/>
                      <a:pt x="63546" y="2355"/>
                    </a:cubicBezTo>
                    <a:cubicBezTo>
                      <a:pt x="63546" y="2355"/>
                      <a:pt x="63379" y="2922"/>
                      <a:pt x="62879" y="3489"/>
                    </a:cubicBezTo>
                    <a:cubicBezTo>
                      <a:pt x="62679" y="3756"/>
                      <a:pt x="62345" y="4022"/>
                      <a:pt x="61911" y="4223"/>
                    </a:cubicBezTo>
                    <a:cubicBezTo>
                      <a:pt x="61511" y="4389"/>
                      <a:pt x="61011" y="4523"/>
                      <a:pt x="60377" y="4523"/>
                    </a:cubicBezTo>
                    <a:cubicBezTo>
                      <a:pt x="59109" y="4489"/>
                      <a:pt x="57775" y="3889"/>
                      <a:pt x="57241" y="3322"/>
                    </a:cubicBezTo>
                    <a:cubicBezTo>
                      <a:pt x="57008" y="3022"/>
                      <a:pt x="56774" y="2722"/>
                      <a:pt x="56674" y="2521"/>
                    </a:cubicBezTo>
                    <a:cubicBezTo>
                      <a:pt x="56541" y="2321"/>
                      <a:pt x="56441" y="2188"/>
                      <a:pt x="56441" y="2154"/>
                    </a:cubicBezTo>
                    <a:cubicBezTo>
                      <a:pt x="56407" y="2054"/>
                      <a:pt x="56174" y="1521"/>
                      <a:pt x="55607" y="1020"/>
                    </a:cubicBezTo>
                    <a:cubicBezTo>
                      <a:pt x="55094" y="538"/>
                      <a:pt x="54282" y="1"/>
                      <a:pt x="53144" y="1"/>
                    </a:cubicBezTo>
                    <a:close/>
                  </a:path>
                </a:pathLst>
              </a:custGeom>
              <a:solidFill>
                <a:schemeClr val="lt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004" name="Google Shape;6004;p73"/>
              <p:cNvSpPr/>
              <p:nvPr/>
            </p:nvSpPr>
            <p:spPr>
              <a:xfrm>
                <a:off x="9879679" y="2884965"/>
                <a:ext cx="116859" cy="67118"/>
              </a:xfrm>
              <a:custGeom>
                <a:avLst/>
                <a:gdLst/>
                <a:ahLst/>
                <a:cxnLst/>
                <a:rect l="l" t="t" r="r" b="b"/>
                <a:pathLst>
                  <a:path w="7532" h="4326" extrusionOk="0">
                    <a:moveTo>
                      <a:pt x="1469" y="1"/>
                    </a:moveTo>
                    <a:cubicBezTo>
                      <a:pt x="1114" y="1"/>
                      <a:pt x="927" y="600"/>
                      <a:pt x="1327" y="857"/>
                    </a:cubicBezTo>
                    <a:cubicBezTo>
                      <a:pt x="2661" y="1691"/>
                      <a:pt x="4029" y="2491"/>
                      <a:pt x="5363" y="3325"/>
                    </a:cubicBezTo>
                    <a:cubicBezTo>
                      <a:pt x="3762" y="3225"/>
                      <a:pt x="2161" y="3192"/>
                      <a:pt x="527" y="3125"/>
                    </a:cubicBezTo>
                    <a:cubicBezTo>
                      <a:pt x="508" y="3123"/>
                      <a:pt x="490" y="3122"/>
                      <a:pt x="474" y="3122"/>
                    </a:cubicBezTo>
                    <a:cubicBezTo>
                      <a:pt x="0" y="3122"/>
                      <a:pt x="111" y="3993"/>
                      <a:pt x="627" y="4026"/>
                    </a:cubicBezTo>
                    <a:cubicBezTo>
                      <a:pt x="2795" y="4126"/>
                      <a:pt x="4930" y="4226"/>
                      <a:pt x="7098" y="4326"/>
                    </a:cubicBezTo>
                    <a:cubicBezTo>
                      <a:pt x="7465" y="4293"/>
                      <a:pt x="7532" y="3659"/>
                      <a:pt x="7198" y="3459"/>
                    </a:cubicBezTo>
                    <a:cubicBezTo>
                      <a:pt x="5363" y="2324"/>
                      <a:pt x="3495" y="1190"/>
                      <a:pt x="1661" y="56"/>
                    </a:cubicBezTo>
                    <a:cubicBezTo>
                      <a:pt x="1593" y="18"/>
                      <a:pt x="1529" y="1"/>
                      <a:pt x="1469" y="1"/>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005" name="Google Shape;6005;p73"/>
              <p:cNvSpPr/>
              <p:nvPr/>
            </p:nvSpPr>
            <p:spPr>
              <a:xfrm>
                <a:off x="9957766" y="2686357"/>
                <a:ext cx="92113" cy="80771"/>
              </a:xfrm>
              <a:custGeom>
                <a:avLst/>
                <a:gdLst/>
                <a:ahLst/>
                <a:cxnLst/>
                <a:rect l="l" t="t" r="r" b="b"/>
                <a:pathLst>
                  <a:path w="5937" h="5206" extrusionOk="0">
                    <a:moveTo>
                      <a:pt x="862" y="1"/>
                    </a:moveTo>
                    <a:cubicBezTo>
                      <a:pt x="544" y="1"/>
                      <a:pt x="291" y="442"/>
                      <a:pt x="631" y="782"/>
                    </a:cubicBezTo>
                    <a:lnTo>
                      <a:pt x="3933" y="3917"/>
                    </a:lnTo>
                    <a:cubicBezTo>
                      <a:pt x="2832" y="3617"/>
                      <a:pt x="1765" y="3284"/>
                      <a:pt x="631" y="2983"/>
                    </a:cubicBezTo>
                    <a:cubicBezTo>
                      <a:pt x="596" y="2974"/>
                      <a:pt x="563" y="2970"/>
                      <a:pt x="532" y="2970"/>
                    </a:cubicBezTo>
                    <a:cubicBezTo>
                      <a:pt x="111" y="2970"/>
                      <a:pt x="0" y="3758"/>
                      <a:pt x="497" y="3851"/>
                    </a:cubicBezTo>
                    <a:cubicBezTo>
                      <a:pt x="2132" y="4318"/>
                      <a:pt x="3766" y="4785"/>
                      <a:pt x="5401" y="5185"/>
                    </a:cubicBezTo>
                    <a:cubicBezTo>
                      <a:pt x="5435" y="5199"/>
                      <a:pt x="5468" y="5205"/>
                      <a:pt x="5500" y="5205"/>
                    </a:cubicBezTo>
                    <a:cubicBezTo>
                      <a:pt x="5776" y="5205"/>
                      <a:pt x="5937" y="4721"/>
                      <a:pt x="5667" y="4451"/>
                    </a:cubicBezTo>
                    <a:cubicBezTo>
                      <a:pt x="4166" y="2983"/>
                      <a:pt x="2632" y="1582"/>
                      <a:pt x="1131" y="115"/>
                    </a:cubicBezTo>
                    <a:cubicBezTo>
                      <a:pt x="1044" y="35"/>
                      <a:pt x="951" y="1"/>
                      <a:pt x="862" y="1"/>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006" name="Google Shape;6006;p73"/>
              <p:cNvSpPr/>
              <p:nvPr/>
            </p:nvSpPr>
            <p:spPr>
              <a:xfrm>
                <a:off x="9872310" y="3120777"/>
                <a:ext cx="120443" cy="54799"/>
              </a:xfrm>
              <a:custGeom>
                <a:avLst/>
                <a:gdLst/>
                <a:ahLst/>
                <a:cxnLst/>
                <a:rect l="l" t="t" r="r" b="b"/>
                <a:pathLst>
                  <a:path w="7763" h="3532" extrusionOk="0">
                    <a:moveTo>
                      <a:pt x="7203" y="0"/>
                    </a:moveTo>
                    <a:cubicBezTo>
                      <a:pt x="7193" y="0"/>
                      <a:pt x="7183" y="1"/>
                      <a:pt x="7173" y="1"/>
                    </a:cubicBezTo>
                    <a:cubicBezTo>
                      <a:pt x="4671" y="135"/>
                      <a:pt x="2269" y="1035"/>
                      <a:pt x="301" y="2670"/>
                    </a:cubicBezTo>
                    <a:cubicBezTo>
                      <a:pt x="0" y="2944"/>
                      <a:pt x="260" y="3531"/>
                      <a:pt x="566" y="3531"/>
                    </a:cubicBezTo>
                    <a:cubicBezTo>
                      <a:pt x="633" y="3531"/>
                      <a:pt x="702" y="3503"/>
                      <a:pt x="768" y="3437"/>
                    </a:cubicBezTo>
                    <a:cubicBezTo>
                      <a:pt x="2603" y="1869"/>
                      <a:pt x="4838" y="969"/>
                      <a:pt x="7206" y="869"/>
                    </a:cubicBezTo>
                    <a:cubicBezTo>
                      <a:pt x="7763" y="869"/>
                      <a:pt x="7741" y="0"/>
                      <a:pt x="7203" y="0"/>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007" name="Google Shape;6007;p73"/>
              <p:cNvSpPr/>
              <p:nvPr/>
            </p:nvSpPr>
            <p:spPr>
              <a:xfrm>
                <a:off x="9931825" y="3088537"/>
                <a:ext cx="54877" cy="17268"/>
              </a:xfrm>
              <a:custGeom>
                <a:avLst/>
                <a:gdLst/>
                <a:ahLst/>
                <a:cxnLst/>
                <a:rect l="l" t="t" r="r" b="b"/>
                <a:pathLst>
                  <a:path w="3537" h="1113" extrusionOk="0">
                    <a:moveTo>
                      <a:pt x="3142" y="1"/>
                    </a:moveTo>
                    <a:cubicBezTo>
                      <a:pt x="3119" y="1"/>
                      <a:pt x="3095" y="4"/>
                      <a:pt x="3070" y="11"/>
                    </a:cubicBezTo>
                    <a:cubicBezTo>
                      <a:pt x="2169" y="78"/>
                      <a:pt x="1302" y="111"/>
                      <a:pt x="435" y="211"/>
                    </a:cubicBezTo>
                    <a:cubicBezTo>
                      <a:pt x="234" y="211"/>
                      <a:pt x="1" y="412"/>
                      <a:pt x="68" y="678"/>
                    </a:cubicBezTo>
                    <a:cubicBezTo>
                      <a:pt x="101" y="912"/>
                      <a:pt x="268" y="1112"/>
                      <a:pt x="501" y="1112"/>
                    </a:cubicBezTo>
                    <a:cubicBezTo>
                      <a:pt x="1369" y="1045"/>
                      <a:pt x="2269" y="1012"/>
                      <a:pt x="3136" y="912"/>
                    </a:cubicBezTo>
                    <a:cubicBezTo>
                      <a:pt x="3337" y="912"/>
                      <a:pt x="3537" y="712"/>
                      <a:pt x="3503" y="445"/>
                    </a:cubicBezTo>
                    <a:cubicBezTo>
                      <a:pt x="3474" y="236"/>
                      <a:pt x="3337" y="1"/>
                      <a:pt x="3142" y="1"/>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008" name="Google Shape;6008;p73"/>
              <p:cNvSpPr/>
              <p:nvPr/>
            </p:nvSpPr>
            <p:spPr>
              <a:xfrm>
                <a:off x="9994971" y="2772977"/>
                <a:ext cx="80461" cy="368264"/>
              </a:xfrm>
              <a:custGeom>
                <a:avLst/>
                <a:gdLst/>
                <a:ahLst/>
                <a:cxnLst/>
                <a:rect l="l" t="t" r="r" b="b"/>
                <a:pathLst>
                  <a:path w="5186" h="23736" extrusionOk="0">
                    <a:moveTo>
                      <a:pt x="4629" y="0"/>
                    </a:moveTo>
                    <a:cubicBezTo>
                      <a:pt x="4511" y="0"/>
                      <a:pt x="4399" y="69"/>
                      <a:pt x="4337" y="236"/>
                    </a:cubicBezTo>
                    <a:cubicBezTo>
                      <a:pt x="1368" y="7274"/>
                      <a:pt x="0" y="15213"/>
                      <a:pt x="334" y="23286"/>
                    </a:cubicBezTo>
                    <a:cubicBezTo>
                      <a:pt x="351" y="23586"/>
                      <a:pt x="559" y="23736"/>
                      <a:pt x="755" y="23736"/>
                    </a:cubicBezTo>
                    <a:cubicBezTo>
                      <a:pt x="951" y="23736"/>
                      <a:pt x="1135" y="23586"/>
                      <a:pt x="1101" y="23286"/>
                    </a:cubicBezTo>
                    <a:cubicBezTo>
                      <a:pt x="768" y="15413"/>
                      <a:pt x="2169" y="7608"/>
                      <a:pt x="5071" y="703"/>
                    </a:cubicBezTo>
                    <a:cubicBezTo>
                      <a:pt x="5185" y="336"/>
                      <a:pt x="4890" y="0"/>
                      <a:pt x="4629" y="0"/>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009" name="Google Shape;6009;p73"/>
              <p:cNvSpPr/>
              <p:nvPr/>
            </p:nvSpPr>
            <p:spPr>
              <a:xfrm>
                <a:off x="10083190" y="2616043"/>
                <a:ext cx="107271" cy="130310"/>
              </a:xfrm>
              <a:custGeom>
                <a:avLst/>
                <a:gdLst/>
                <a:ahLst/>
                <a:cxnLst/>
                <a:rect l="l" t="t" r="r" b="b"/>
                <a:pathLst>
                  <a:path w="6914" h="8399" extrusionOk="0">
                    <a:moveTo>
                      <a:pt x="6337" y="1"/>
                    </a:moveTo>
                    <a:cubicBezTo>
                      <a:pt x="6258" y="1"/>
                      <a:pt x="6173" y="33"/>
                      <a:pt x="6090" y="110"/>
                    </a:cubicBezTo>
                    <a:cubicBezTo>
                      <a:pt x="3755" y="2278"/>
                      <a:pt x="1753" y="4847"/>
                      <a:pt x="185" y="7782"/>
                    </a:cubicBezTo>
                    <a:cubicBezTo>
                      <a:pt x="1" y="8083"/>
                      <a:pt x="312" y="8399"/>
                      <a:pt x="598" y="8399"/>
                    </a:cubicBezTo>
                    <a:cubicBezTo>
                      <a:pt x="725" y="8399"/>
                      <a:pt x="847" y="8336"/>
                      <a:pt x="919" y="8183"/>
                    </a:cubicBezTo>
                    <a:cubicBezTo>
                      <a:pt x="2420" y="5381"/>
                      <a:pt x="4355" y="2879"/>
                      <a:pt x="6590" y="844"/>
                    </a:cubicBezTo>
                    <a:cubicBezTo>
                      <a:pt x="6913" y="575"/>
                      <a:pt x="6671" y="1"/>
                      <a:pt x="6337" y="1"/>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010" name="Google Shape;6010;p73"/>
              <p:cNvSpPr/>
              <p:nvPr/>
            </p:nvSpPr>
            <p:spPr>
              <a:xfrm>
                <a:off x="10077853" y="2500270"/>
                <a:ext cx="98241" cy="106495"/>
              </a:xfrm>
              <a:custGeom>
                <a:avLst/>
                <a:gdLst/>
                <a:ahLst/>
                <a:cxnLst/>
                <a:rect l="l" t="t" r="r" b="b"/>
                <a:pathLst>
                  <a:path w="6332" h="6864" extrusionOk="0">
                    <a:moveTo>
                      <a:pt x="2805" y="1"/>
                    </a:moveTo>
                    <a:cubicBezTo>
                      <a:pt x="2544" y="1"/>
                      <a:pt x="2268" y="318"/>
                      <a:pt x="2431" y="667"/>
                    </a:cubicBezTo>
                    <a:cubicBezTo>
                      <a:pt x="3231" y="2202"/>
                      <a:pt x="4032" y="3736"/>
                      <a:pt x="4832" y="5271"/>
                    </a:cubicBezTo>
                    <a:cubicBezTo>
                      <a:pt x="3431" y="4437"/>
                      <a:pt x="2097" y="3603"/>
                      <a:pt x="729" y="2769"/>
                    </a:cubicBezTo>
                    <a:cubicBezTo>
                      <a:pt x="658" y="2723"/>
                      <a:pt x="589" y="2702"/>
                      <a:pt x="526" y="2702"/>
                    </a:cubicBezTo>
                    <a:cubicBezTo>
                      <a:pt x="179" y="2702"/>
                      <a:pt x="1" y="3310"/>
                      <a:pt x="396" y="3536"/>
                    </a:cubicBezTo>
                    <a:cubicBezTo>
                      <a:pt x="2164" y="4637"/>
                      <a:pt x="3898" y="5704"/>
                      <a:pt x="5700" y="6772"/>
                    </a:cubicBezTo>
                    <a:cubicBezTo>
                      <a:pt x="5778" y="6836"/>
                      <a:pt x="5853" y="6863"/>
                      <a:pt x="5921" y="6863"/>
                    </a:cubicBezTo>
                    <a:cubicBezTo>
                      <a:pt x="6173" y="6863"/>
                      <a:pt x="6331" y="6486"/>
                      <a:pt x="6200" y="6171"/>
                    </a:cubicBezTo>
                    <a:cubicBezTo>
                      <a:pt x="5166" y="4170"/>
                      <a:pt x="4099" y="2235"/>
                      <a:pt x="3098" y="200"/>
                    </a:cubicBezTo>
                    <a:cubicBezTo>
                      <a:pt x="3027" y="60"/>
                      <a:pt x="2918" y="1"/>
                      <a:pt x="2805" y="1"/>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011" name="Google Shape;6011;p73"/>
              <p:cNvSpPr/>
              <p:nvPr/>
            </p:nvSpPr>
            <p:spPr>
              <a:xfrm>
                <a:off x="10233390" y="2374506"/>
                <a:ext cx="87598" cy="119497"/>
              </a:xfrm>
              <a:custGeom>
                <a:avLst/>
                <a:gdLst/>
                <a:ahLst/>
                <a:cxnLst/>
                <a:rect l="l" t="t" r="r" b="b"/>
                <a:pathLst>
                  <a:path w="5646" h="7702" extrusionOk="0">
                    <a:moveTo>
                      <a:pt x="3187" y="0"/>
                    </a:moveTo>
                    <a:cubicBezTo>
                      <a:pt x="2965" y="0"/>
                      <a:pt x="2748" y="231"/>
                      <a:pt x="2846" y="567"/>
                    </a:cubicBezTo>
                    <a:cubicBezTo>
                      <a:pt x="3347" y="2235"/>
                      <a:pt x="3814" y="3903"/>
                      <a:pt x="4314" y="5571"/>
                    </a:cubicBezTo>
                    <a:cubicBezTo>
                      <a:pt x="3147" y="4237"/>
                      <a:pt x="1979" y="2902"/>
                      <a:pt x="812" y="1601"/>
                    </a:cubicBezTo>
                    <a:cubicBezTo>
                      <a:pt x="722" y="1512"/>
                      <a:pt x="628" y="1474"/>
                      <a:pt x="540" y="1474"/>
                    </a:cubicBezTo>
                    <a:cubicBezTo>
                      <a:pt x="233" y="1474"/>
                      <a:pt x="0" y="1932"/>
                      <a:pt x="311" y="2269"/>
                    </a:cubicBezTo>
                    <a:cubicBezTo>
                      <a:pt x="1846" y="4036"/>
                      <a:pt x="3380" y="5771"/>
                      <a:pt x="4915" y="7572"/>
                    </a:cubicBezTo>
                    <a:cubicBezTo>
                      <a:pt x="4996" y="7663"/>
                      <a:pt x="5090" y="7702"/>
                      <a:pt x="5181" y="7702"/>
                    </a:cubicBezTo>
                    <a:cubicBezTo>
                      <a:pt x="5424" y="7702"/>
                      <a:pt x="5646" y="7421"/>
                      <a:pt x="5548" y="7105"/>
                    </a:cubicBezTo>
                    <a:lnTo>
                      <a:pt x="3547" y="367"/>
                    </a:lnTo>
                    <a:cubicBezTo>
                      <a:pt x="3493" y="109"/>
                      <a:pt x="3339" y="0"/>
                      <a:pt x="3187" y="0"/>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012" name="Google Shape;6012;p73"/>
              <p:cNvSpPr/>
              <p:nvPr/>
            </p:nvSpPr>
            <p:spPr>
              <a:xfrm>
                <a:off x="11192512" y="2438738"/>
                <a:ext cx="94238" cy="107240"/>
              </a:xfrm>
              <a:custGeom>
                <a:avLst/>
                <a:gdLst/>
                <a:ahLst/>
                <a:cxnLst/>
                <a:rect l="l" t="t" r="r" b="b"/>
                <a:pathLst>
                  <a:path w="6074" h="6912" extrusionOk="0">
                    <a:moveTo>
                      <a:pt x="2851" y="0"/>
                    </a:moveTo>
                    <a:cubicBezTo>
                      <a:pt x="2724" y="0"/>
                      <a:pt x="2603" y="68"/>
                      <a:pt x="2538" y="230"/>
                    </a:cubicBezTo>
                    <a:cubicBezTo>
                      <a:pt x="1737" y="2265"/>
                      <a:pt x="904" y="4266"/>
                      <a:pt x="103" y="6268"/>
                    </a:cubicBezTo>
                    <a:cubicBezTo>
                      <a:pt x="0" y="6550"/>
                      <a:pt x="233" y="6911"/>
                      <a:pt x="498" y="6911"/>
                    </a:cubicBezTo>
                    <a:cubicBezTo>
                      <a:pt x="577" y="6911"/>
                      <a:pt x="660" y="6878"/>
                      <a:pt x="737" y="6801"/>
                    </a:cubicBezTo>
                    <a:cubicBezTo>
                      <a:pt x="2405" y="5434"/>
                      <a:pt x="4072" y="4100"/>
                      <a:pt x="5740" y="2732"/>
                    </a:cubicBezTo>
                    <a:cubicBezTo>
                      <a:pt x="6074" y="2482"/>
                      <a:pt x="5829" y="1885"/>
                      <a:pt x="5487" y="1885"/>
                    </a:cubicBezTo>
                    <a:cubicBezTo>
                      <a:pt x="5418" y="1885"/>
                      <a:pt x="5346" y="1909"/>
                      <a:pt x="5273" y="1965"/>
                    </a:cubicBezTo>
                    <a:cubicBezTo>
                      <a:pt x="4039" y="2965"/>
                      <a:pt x="2772" y="4033"/>
                      <a:pt x="1537" y="5034"/>
                    </a:cubicBezTo>
                    <a:lnTo>
                      <a:pt x="3272" y="630"/>
                    </a:lnTo>
                    <a:cubicBezTo>
                      <a:pt x="3407" y="292"/>
                      <a:pt x="3116" y="0"/>
                      <a:pt x="2851" y="0"/>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013" name="Google Shape;6013;p73"/>
              <p:cNvSpPr/>
              <p:nvPr/>
            </p:nvSpPr>
            <p:spPr>
              <a:xfrm>
                <a:off x="11040698" y="2321506"/>
                <a:ext cx="63689" cy="109272"/>
              </a:xfrm>
              <a:custGeom>
                <a:avLst/>
                <a:gdLst/>
                <a:ahLst/>
                <a:cxnLst/>
                <a:rect l="l" t="t" r="r" b="b"/>
                <a:pathLst>
                  <a:path w="4105" h="7043" extrusionOk="0">
                    <a:moveTo>
                      <a:pt x="1447" y="0"/>
                    </a:moveTo>
                    <a:cubicBezTo>
                      <a:pt x="1281" y="0"/>
                      <a:pt x="1123" y="96"/>
                      <a:pt x="1082" y="314"/>
                    </a:cubicBezTo>
                    <a:cubicBezTo>
                      <a:pt x="748" y="2349"/>
                      <a:pt x="381" y="4450"/>
                      <a:pt x="48" y="6485"/>
                    </a:cubicBezTo>
                    <a:cubicBezTo>
                      <a:pt x="1" y="6788"/>
                      <a:pt x="248" y="7043"/>
                      <a:pt x="481" y="7043"/>
                    </a:cubicBezTo>
                    <a:cubicBezTo>
                      <a:pt x="581" y="7043"/>
                      <a:pt x="678" y="6996"/>
                      <a:pt x="748" y="6885"/>
                    </a:cubicBezTo>
                    <a:cubicBezTo>
                      <a:pt x="1816" y="5584"/>
                      <a:pt x="2816" y="4217"/>
                      <a:pt x="3850" y="2883"/>
                    </a:cubicBezTo>
                    <a:cubicBezTo>
                      <a:pt x="4105" y="2577"/>
                      <a:pt x="3797" y="2136"/>
                      <a:pt x="3488" y="2136"/>
                    </a:cubicBezTo>
                    <a:cubicBezTo>
                      <a:pt x="3392" y="2136"/>
                      <a:pt x="3296" y="2179"/>
                      <a:pt x="3217" y="2282"/>
                    </a:cubicBezTo>
                    <a:cubicBezTo>
                      <a:pt x="2516" y="3183"/>
                      <a:pt x="1849" y="4083"/>
                      <a:pt x="1148" y="4984"/>
                    </a:cubicBezTo>
                    <a:lnTo>
                      <a:pt x="1882" y="514"/>
                    </a:lnTo>
                    <a:cubicBezTo>
                      <a:pt x="1941" y="199"/>
                      <a:pt x="1686" y="0"/>
                      <a:pt x="1447" y="0"/>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014" name="Google Shape;6014;p73"/>
              <p:cNvSpPr/>
              <p:nvPr/>
            </p:nvSpPr>
            <p:spPr>
              <a:xfrm>
                <a:off x="11303677" y="2647616"/>
                <a:ext cx="124368" cy="43814"/>
              </a:xfrm>
              <a:custGeom>
                <a:avLst/>
                <a:gdLst/>
                <a:ahLst/>
                <a:cxnLst/>
                <a:rect l="l" t="t" r="r" b="b"/>
                <a:pathLst>
                  <a:path w="8016" h="2824" extrusionOk="0">
                    <a:moveTo>
                      <a:pt x="6953" y="0"/>
                    </a:moveTo>
                    <a:cubicBezTo>
                      <a:pt x="4592" y="0"/>
                      <a:pt x="2310" y="668"/>
                      <a:pt x="377" y="1978"/>
                    </a:cubicBezTo>
                    <a:cubicBezTo>
                      <a:pt x="1" y="2238"/>
                      <a:pt x="301" y="2824"/>
                      <a:pt x="649" y="2824"/>
                    </a:cubicBezTo>
                    <a:cubicBezTo>
                      <a:pt x="702" y="2824"/>
                      <a:pt x="757" y="2810"/>
                      <a:pt x="810" y="2779"/>
                    </a:cubicBezTo>
                    <a:cubicBezTo>
                      <a:pt x="2630" y="1535"/>
                      <a:pt x="4698" y="926"/>
                      <a:pt x="6889" y="926"/>
                    </a:cubicBezTo>
                    <a:cubicBezTo>
                      <a:pt x="7108" y="926"/>
                      <a:pt x="7327" y="932"/>
                      <a:pt x="7548" y="944"/>
                    </a:cubicBezTo>
                    <a:cubicBezTo>
                      <a:pt x="8015" y="944"/>
                      <a:pt x="7949" y="77"/>
                      <a:pt x="7448" y="10"/>
                    </a:cubicBezTo>
                    <a:cubicBezTo>
                      <a:pt x="7283" y="3"/>
                      <a:pt x="7117" y="0"/>
                      <a:pt x="6953" y="0"/>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015" name="Google Shape;6015;p73"/>
              <p:cNvSpPr/>
              <p:nvPr/>
            </p:nvSpPr>
            <p:spPr>
              <a:xfrm>
                <a:off x="11290365" y="2626237"/>
                <a:ext cx="48655" cy="36336"/>
              </a:xfrm>
              <a:custGeom>
                <a:avLst/>
                <a:gdLst/>
                <a:ahLst/>
                <a:cxnLst/>
                <a:rect l="l" t="t" r="r" b="b"/>
                <a:pathLst>
                  <a:path w="3136" h="2342" extrusionOk="0">
                    <a:moveTo>
                      <a:pt x="2642" y="0"/>
                    </a:moveTo>
                    <a:cubicBezTo>
                      <a:pt x="2567" y="0"/>
                      <a:pt x="2493" y="19"/>
                      <a:pt x="2435" y="54"/>
                    </a:cubicBezTo>
                    <a:cubicBezTo>
                      <a:pt x="1668" y="521"/>
                      <a:pt x="968" y="1021"/>
                      <a:pt x="234" y="1488"/>
                    </a:cubicBezTo>
                    <a:cubicBezTo>
                      <a:pt x="0" y="1621"/>
                      <a:pt x="0" y="1888"/>
                      <a:pt x="134" y="2122"/>
                    </a:cubicBezTo>
                    <a:cubicBezTo>
                      <a:pt x="221" y="2275"/>
                      <a:pt x="380" y="2342"/>
                      <a:pt x="526" y="2342"/>
                    </a:cubicBezTo>
                    <a:cubicBezTo>
                      <a:pt x="603" y="2342"/>
                      <a:pt x="677" y="2323"/>
                      <a:pt x="734" y="2289"/>
                    </a:cubicBezTo>
                    <a:cubicBezTo>
                      <a:pt x="1468" y="1822"/>
                      <a:pt x="2169" y="1321"/>
                      <a:pt x="2936" y="854"/>
                    </a:cubicBezTo>
                    <a:cubicBezTo>
                      <a:pt x="3103" y="721"/>
                      <a:pt x="3136" y="454"/>
                      <a:pt x="3003" y="220"/>
                    </a:cubicBezTo>
                    <a:cubicBezTo>
                      <a:pt x="2937" y="67"/>
                      <a:pt x="2786" y="0"/>
                      <a:pt x="2642" y="0"/>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016" name="Google Shape;6016;p73"/>
              <p:cNvSpPr/>
              <p:nvPr/>
            </p:nvSpPr>
            <p:spPr>
              <a:xfrm>
                <a:off x="11029434" y="2447830"/>
                <a:ext cx="278991" cy="260326"/>
              </a:xfrm>
              <a:custGeom>
                <a:avLst/>
                <a:gdLst/>
                <a:ahLst/>
                <a:cxnLst/>
                <a:rect l="l" t="t" r="r" b="b"/>
                <a:pathLst>
                  <a:path w="17982" h="16779" extrusionOk="0">
                    <a:moveTo>
                      <a:pt x="567" y="1"/>
                    </a:moveTo>
                    <a:cubicBezTo>
                      <a:pt x="200" y="1"/>
                      <a:pt x="0" y="608"/>
                      <a:pt x="407" y="812"/>
                    </a:cubicBezTo>
                    <a:cubicBezTo>
                      <a:pt x="6878" y="4614"/>
                      <a:pt x="12615" y="10018"/>
                      <a:pt x="17085" y="16556"/>
                    </a:cubicBezTo>
                    <a:cubicBezTo>
                      <a:pt x="17190" y="16713"/>
                      <a:pt x="17327" y="16778"/>
                      <a:pt x="17456" y="16778"/>
                    </a:cubicBezTo>
                    <a:cubicBezTo>
                      <a:pt x="17739" y="16778"/>
                      <a:pt x="17981" y="16466"/>
                      <a:pt x="17752" y="16123"/>
                    </a:cubicBezTo>
                    <a:cubicBezTo>
                      <a:pt x="13182" y="9484"/>
                      <a:pt x="7312" y="3947"/>
                      <a:pt x="740" y="44"/>
                    </a:cubicBezTo>
                    <a:cubicBezTo>
                      <a:pt x="680" y="14"/>
                      <a:pt x="622" y="1"/>
                      <a:pt x="567" y="1"/>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017" name="Google Shape;6017;p73"/>
              <p:cNvSpPr/>
              <p:nvPr/>
            </p:nvSpPr>
            <p:spPr>
              <a:xfrm>
                <a:off x="10844821" y="2391045"/>
                <a:ext cx="159510" cy="53853"/>
              </a:xfrm>
              <a:custGeom>
                <a:avLst/>
                <a:gdLst/>
                <a:ahLst/>
                <a:cxnLst/>
                <a:rect l="l" t="t" r="r" b="b"/>
                <a:pathLst>
                  <a:path w="10281" h="3471" extrusionOk="0">
                    <a:moveTo>
                      <a:pt x="470" y="1"/>
                    </a:moveTo>
                    <a:cubicBezTo>
                      <a:pt x="1" y="1"/>
                      <a:pt x="106" y="838"/>
                      <a:pt x="597" y="936"/>
                    </a:cubicBezTo>
                    <a:cubicBezTo>
                      <a:pt x="3599" y="1269"/>
                      <a:pt x="6635" y="2103"/>
                      <a:pt x="9504" y="3437"/>
                    </a:cubicBezTo>
                    <a:cubicBezTo>
                      <a:pt x="9560" y="3460"/>
                      <a:pt x="9615" y="3470"/>
                      <a:pt x="9667" y="3470"/>
                    </a:cubicBezTo>
                    <a:cubicBezTo>
                      <a:pt x="10069" y="3470"/>
                      <a:pt x="10281" y="2844"/>
                      <a:pt x="9837" y="2637"/>
                    </a:cubicBezTo>
                    <a:cubicBezTo>
                      <a:pt x="6835" y="1203"/>
                      <a:pt x="3666" y="335"/>
                      <a:pt x="497" y="2"/>
                    </a:cubicBezTo>
                    <a:cubicBezTo>
                      <a:pt x="488" y="1"/>
                      <a:pt x="479" y="1"/>
                      <a:pt x="470" y="1"/>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018" name="Google Shape;6018;p73"/>
              <p:cNvSpPr/>
              <p:nvPr/>
            </p:nvSpPr>
            <p:spPr>
              <a:xfrm>
                <a:off x="10826141" y="2261417"/>
                <a:ext cx="67320" cy="116828"/>
              </a:xfrm>
              <a:custGeom>
                <a:avLst/>
                <a:gdLst/>
                <a:ahLst/>
                <a:cxnLst/>
                <a:rect l="l" t="t" r="r" b="b"/>
                <a:pathLst>
                  <a:path w="4339" h="7530" extrusionOk="0">
                    <a:moveTo>
                      <a:pt x="371" y="1"/>
                    </a:moveTo>
                    <a:cubicBezTo>
                      <a:pt x="175" y="1"/>
                      <a:pt x="0" y="151"/>
                      <a:pt x="33" y="451"/>
                    </a:cubicBezTo>
                    <a:cubicBezTo>
                      <a:pt x="400" y="2653"/>
                      <a:pt x="734" y="4854"/>
                      <a:pt x="1134" y="7056"/>
                    </a:cubicBezTo>
                    <a:cubicBezTo>
                      <a:pt x="1175" y="7343"/>
                      <a:pt x="1380" y="7529"/>
                      <a:pt x="1579" y="7529"/>
                    </a:cubicBezTo>
                    <a:cubicBezTo>
                      <a:pt x="1703" y="7529"/>
                      <a:pt x="1824" y="7456"/>
                      <a:pt x="1901" y="7289"/>
                    </a:cubicBezTo>
                    <a:cubicBezTo>
                      <a:pt x="2669" y="5355"/>
                      <a:pt x="3469" y="3420"/>
                      <a:pt x="4203" y="1518"/>
                    </a:cubicBezTo>
                    <a:cubicBezTo>
                      <a:pt x="4338" y="1181"/>
                      <a:pt x="4047" y="888"/>
                      <a:pt x="3783" y="888"/>
                    </a:cubicBezTo>
                    <a:cubicBezTo>
                      <a:pt x="3655" y="888"/>
                      <a:pt x="3534" y="956"/>
                      <a:pt x="3469" y="1118"/>
                    </a:cubicBezTo>
                    <a:cubicBezTo>
                      <a:pt x="2835" y="2553"/>
                      <a:pt x="2235" y="4054"/>
                      <a:pt x="1668" y="5521"/>
                    </a:cubicBezTo>
                    <a:cubicBezTo>
                      <a:pt x="1368" y="3853"/>
                      <a:pt x="1134" y="2152"/>
                      <a:pt x="834" y="451"/>
                    </a:cubicBezTo>
                    <a:cubicBezTo>
                      <a:pt x="784" y="151"/>
                      <a:pt x="567" y="1"/>
                      <a:pt x="371" y="1"/>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019" name="Google Shape;6019;p73"/>
              <p:cNvSpPr/>
              <p:nvPr/>
            </p:nvSpPr>
            <p:spPr>
              <a:xfrm>
                <a:off x="10619605" y="2250665"/>
                <a:ext cx="61424" cy="122367"/>
              </a:xfrm>
              <a:custGeom>
                <a:avLst/>
                <a:gdLst/>
                <a:ahLst/>
                <a:cxnLst/>
                <a:rect l="l" t="t" r="r" b="b"/>
                <a:pathLst>
                  <a:path w="3959" h="7887" extrusionOk="0">
                    <a:moveTo>
                      <a:pt x="3446" y="1"/>
                    </a:moveTo>
                    <a:cubicBezTo>
                      <a:pt x="3289" y="1"/>
                      <a:pt x="3152" y="102"/>
                      <a:pt x="3138" y="343"/>
                    </a:cubicBezTo>
                    <a:cubicBezTo>
                      <a:pt x="3005" y="2111"/>
                      <a:pt x="2838" y="3879"/>
                      <a:pt x="2704" y="5614"/>
                    </a:cubicBezTo>
                    <a:cubicBezTo>
                      <a:pt x="2104" y="4013"/>
                      <a:pt x="1504" y="2378"/>
                      <a:pt x="870" y="744"/>
                    </a:cubicBezTo>
                    <a:cubicBezTo>
                      <a:pt x="793" y="538"/>
                      <a:pt x="636" y="451"/>
                      <a:pt x="482" y="451"/>
                    </a:cubicBezTo>
                    <a:cubicBezTo>
                      <a:pt x="237" y="451"/>
                      <a:pt x="0" y="670"/>
                      <a:pt x="103" y="977"/>
                    </a:cubicBezTo>
                    <a:cubicBezTo>
                      <a:pt x="937" y="3145"/>
                      <a:pt x="1704" y="5347"/>
                      <a:pt x="2538" y="7549"/>
                    </a:cubicBezTo>
                    <a:cubicBezTo>
                      <a:pt x="2623" y="7769"/>
                      <a:pt x="2820" y="7886"/>
                      <a:pt x="2998" y="7886"/>
                    </a:cubicBezTo>
                    <a:cubicBezTo>
                      <a:pt x="3169" y="7886"/>
                      <a:pt x="3322" y="7778"/>
                      <a:pt x="3338" y="7549"/>
                    </a:cubicBezTo>
                    <a:cubicBezTo>
                      <a:pt x="3538" y="5214"/>
                      <a:pt x="3705" y="2879"/>
                      <a:pt x="3939" y="544"/>
                    </a:cubicBezTo>
                    <a:cubicBezTo>
                      <a:pt x="3959" y="225"/>
                      <a:pt x="3680" y="1"/>
                      <a:pt x="3446" y="1"/>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020" name="Google Shape;6020;p73"/>
              <p:cNvSpPr/>
              <p:nvPr/>
            </p:nvSpPr>
            <p:spPr>
              <a:xfrm>
                <a:off x="10423604" y="2286815"/>
                <a:ext cx="72796" cy="138440"/>
              </a:xfrm>
              <a:custGeom>
                <a:avLst/>
                <a:gdLst/>
                <a:ahLst/>
                <a:cxnLst/>
                <a:rect l="l" t="t" r="r" b="b"/>
                <a:pathLst>
                  <a:path w="4692" h="8923" extrusionOk="0">
                    <a:moveTo>
                      <a:pt x="2704" y="1"/>
                    </a:moveTo>
                    <a:cubicBezTo>
                      <a:pt x="2474" y="1"/>
                      <a:pt x="2226" y="235"/>
                      <a:pt x="2328" y="582"/>
                    </a:cubicBezTo>
                    <a:cubicBezTo>
                      <a:pt x="2895" y="2583"/>
                      <a:pt x="3296" y="4585"/>
                      <a:pt x="3596" y="6653"/>
                    </a:cubicBezTo>
                    <a:cubicBezTo>
                      <a:pt x="2628" y="4985"/>
                      <a:pt x="1694" y="3217"/>
                      <a:pt x="827" y="1483"/>
                    </a:cubicBezTo>
                    <a:cubicBezTo>
                      <a:pt x="753" y="1304"/>
                      <a:pt x="637" y="1231"/>
                      <a:pt x="519" y="1231"/>
                    </a:cubicBezTo>
                    <a:cubicBezTo>
                      <a:pt x="262" y="1231"/>
                      <a:pt x="0" y="1574"/>
                      <a:pt x="160" y="1916"/>
                    </a:cubicBezTo>
                    <a:cubicBezTo>
                      <a:pt x="1294" y="4251"/>
                      <a:pt x="2528" y="6553"/>
                      <a:pt x="3929" y="8721"/>
                    </a:cubicBezTo>
                    <a:cubicBezTo>
                      <a:pt x="4005" y="8861"/>
                      <a:pt x="4139" y="8923"/>
                      <a:pt x="4270" y="8923"/>
                    </a:cubicBezTo>
                    <a:cubicBezTo>
                      <a:pt x="4485" y="8923"/>
                      <a:pt x="4692" y="8757"/>
                      <a:pt x="4630" y="8488"/>
                    </a:cubicBezTo>
                    <a:cubicBezTo>
                      <a:pt x="4296" y="5719"/>
                      <a:pt x="3763" y="2984"/>
                      <a:pt x="3029" y="315"/>
                    </a:cubicBezTo>
                    <a:cubicBezTo>
                      <a:pt x="2990" y="95"/>
                      <a:pt x="2850" y="1"/>
                      <a:pt x="2704" y="1"/>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021" name="Google Shape;6021;p73"/>
              <p:cNvSpPr/>
              <p:nvPr/>
            </p:nvSpPr>
            <p:spPr>
              <a:xfrm>
                <a:off x="10275995" y="2386964"/>
                <a:ext cx="500405" cy="157508"/>
              </a:xfrm>
              <a:custGeom>
                <a:avLst/>
                <a:gdLst/>
                <a:ahLst/>
                <a:cxnLst/>
                <a:rect l="l" t="t" r="r" b="b"/>
                <a:pathLst>
                  <a:path w="32253" h="10152" extrusionOk="0">
                    <a:moveTo>
                      <a:pt x="29866" y="0"/>
                    </a:moveTo>
                    <a:cubicBezTo>
                      <a:pt x="21740" y="0"/>
                      <a:pt x="13751" y="1901"/>
                      <a:pt x="6572" y="5569"/>
                    </a:cubicBezTo>
                    <a:cubicBezTo>
                      <a:pt x="4404" y="6636"/>
                      <a:pt x="2335" y="7904"/>
                      <a:pt x="334" y="9305"/>
                    </a:cubicBezTo>
                    <a:cubicBezTo>
                      <a:pt x="1" y="9555"/>
                      <a:pt x="246" y="10152"/>
                      <a:pt x="587" y="10152"/>
                    </a:cubicBezTo>
                    <a:cubicBezTo>
                      <a:pt x="656" y="10152"/>
                      <a:pt x="728" y="10127"/>
                      <a:pt x="801" y="10072"/>
                    </a:cubicBezTo>
                    <a:cubicBezTo>
                      <a:pt x="7839" y="5102"/>
                      <a:pt x="15978" y="2033"/>
                      <a:pt x="24518" y="1132"/>
                    </a:cubicBezTo>
                    <a:cubicBezTo>
                      <a:pt x="26292" y="960"/>
                      <a:pt x="28066" y="860"/>
                      <a:pt x="29826" y="860"/>
                    </a:cubicBezTo>
                    <a:cubicBezTo>
                      <a:pt x="30449" y="860"/>
                      <a:pt x="31071" y="872"/>
                      <a:pt x="31690" y="898"/>
                    </a:cubicBezTo>
                    <a:cubicBezTo>
                      <a:pt x="31700" y="899"/>
                      <a:pt x="31710" y="899"/>
                      <a:pt x="31720" y="899"/>
                    </a:cubicBezTo>
                    <a:cubicBezTo>
                      <a:pt x="32253" y="899"/>
                      <a:pt x="32148" y="31"/>
                      <a:pt x="31656" y="31"/>
                    </a:cubicBezTo>
                    <a:cubicBezTo>
                      <a:pt x="31059" y="11"/>
                      <a:pt x="30462" y="0"/>
                      <a:pt x="29866" y="0"/>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022" name="Google Shape;6022;p73"/>
              <p:cNvSpPr/>
              <p:nvPr/>
            </p:nvSpPr>
            <p:spPr>
              <a:xfrm>
                <a:off x="10011014" y="2720211"/>
                <a:ext cx="1296449" cy="462968"/>
              </a:xfrm>
              <a:custGeom>
                <a:avLst/>
                <a:gdLst/>
                <a:ahLst/>
                <a:cxnLst/>
                <a:rect l="l" t="t" r="r" b="b"/>
                <a:pathLst>
                  <a:path w="83561" h="29840" extrusionOk="0">
                    <a:moveTo>
                      <a:pt x="83560" y="1"/>
                    </a:moveTo>
                    <a:lnTo>
                      <a:pt x="83560" y="1"/>
                    </a:lnTo>
                    <a:cubicBezTo>
                      <a:pt x="83560" y="1"/>
                      <a:pt x="75597" y="5735"/>
                      <a:pt x="70160" y="5735"/>
                    </a:cubicBezTo>
                    <a:cubicBezTo>
                      <a:pt x="69836" y="5735"/>
                      <a:pt x="69520" y="5715"/>
                      <a:pt x="69217" y="5672"/>
                    </a:cubicBezTo>
                    <a:cubicBezTo>
                      <a:pt x="68002" y="5508"/>
                      <a:pt x="66478" y="5417"/>
                      <a:pt x="64718" y="5417"/>
                    </a:cubicBezTo>
                    <a:cubicBezTo>
                      <a:pt x="58597" y="5417"/>
                      <a:pt x="49619" y="6514"/>
                      <a:pt x="40863" y="9441"/>
                    </a:cubicBezTo>
                    <a:cubicBezTo>
                      <a:pt x="29555" y="13177"/>
                      <a:pt x="19848" y="19582"/>
                      <a:pt x="15912" y="23418"/>
                    </a:cubicBezTo>
                    <a:cubicBezTo>
                      <a:pt x="12009" y="27254"/>
                      <a:pt x="1" y="27721"/>
                      <a:pt x="1" y="27721"/>
                    </a:cubicBezTo>
                    <a:cubicBezTo>
                      <a:pt x="1" y="27721"/>
                      <a:pt x="7701" y="29839"/>
                      <a:pt x="19042" y="29839"/>
                    </a:cubicBezTo>
                    <a:cubicBezTo>
                      <a:pt x="26688" y="29839"/>
                      <a:pt x="35988" y="28876"/>
                      <a:pt x="45700" y="25653"/>
                    </a:cubicBezTo>
                    <a:cubicBezTo>
                      <a:pt x="69783" y="17647"/>
                      <a:pt x="83560" y="2"/>
                      <a:pt x="83560" y="1"/>
                    </a:cubicBezTo>
                    <a:close/>
                  </a:path>
                </a:pathLst>
              </a:custGeom>
              <a:solidFill>
                <a:srgbClr val="282848">
                  <a:alpha val="13840"/>
                </a:srgbClr>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023" name="Google Shape;6023;p73"/>
              <p:cNvSpPr/>
              <p:nvPr/>
            </p:nvSpPr>
            <p:spPr>
              <a:xfrm>
                <a:off x="10372296" y="3102004"/>
                <a:ext cx="36429" cy="28563"/>
              </a:xfrm>
              <a:custGeom>
                <a:avLst/>
                <a:gdLst/>
                <a:ahLst/>
                <a:cxnLst/>
                <a:rect l="l" t="t" r="r" b="b"/>
                <a:pathLst>
                  <a:path w="2348" h="1841" extrusionOk="0">
                    <a:moveTo>
                      <a:pt x="1145" y="1"/>
                    </a:moveTo>
                    <a:cubicBezTo>
                      <a:pt x="1066" y="1"/>
                      <a:pt x="984" y="14"/>
                      <a:pt x="898" y="44"/>
                    </a:cubicBezTo>
                    <a:cubicBezTo>
                      <a:pt x="1" y="353"/>
                      <a:pt x="396" y="1840"/>
                      <a:pt x="1256" y="1840"/>
                    </a:cubicBezTo>
                    <a:cubicBezTo>
                      <a:pt x="1323" y="1840"/>
                      <a:pt x="1393" y="1831"/>
                      <a:pt x="1466" y="1812"/>
                    </a:cubicBezTo>
                    <a:cubicBezTo>
                      <a:pt x="2347" y="1447"/>
                      <a:pt x="1954" y="1"/>
                      <a:pt x="1145" y="1"/>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024" name="Google Shape;6024;p73"/>
              <p:cNvSpPr/>
              <p:nvPr/>
            </p:nvSpPr>
            <p:spPr>
              <a:xfrm>
                <a:off x="10448506" y="3020767"/>
                <a:ext cx="36833" cy="28129"/>
              </a:xfrm>
              <a:custGeom>
                <a:avLst/>
                <a:gdLst/>
                <a:ahLst/>
                <a:cxnLst/>
                <a:rect l="l" t="t" r="r" b="b"/>
                <a:pathLst>
                  <a:path w="2374" h="1813" extrusionOk="0">
                    <a:moveTo>
                      <a:pt x="1133" y="0"/>
                    </a:moveTo>
                    <a:cubicBezTo>
                      <a:pt x="1055" y="0"/>
                      <a:pt x="974" y="14"/>
                      <a:pt x="890" y="43"/>
                    </a:cubicBezTo>
                    <a:cubicBezTo>
                      <a:pt x="0" y="350"/>
                      <a:pt x="408" y="1813"/>
                      <a:pt x="1258" y="1813"/>
                    </a:cubicBezTo>
                    <a:cubicBezTo>
                      <a:pt x="1332" y="1813"/>
                      <a:pt x="1410" y="1802"/>
                      <a:pt x="1490" y="1777"/>
                    </a:cubicBezTo>
                    <a:cubicBezTo>
                      <a:pt x="2374" y="1473"/>
                      <a:pt x="1950" y="0"/>
                      <a:pt x="1133" y="0"/>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025" name="Google Shape;6025;p73"/>
              <p:cNvSpPr/>
              <p:nvPr/>
            </p:nvSpPr>
            <p:spPr>
              <a:xfrm>
                <a:off x="10489791" y="3081323"/>
                <a:ext cx="37453" cy="28532"/>
              </a:xfrm>
              <a:custGeom>
                <a:avLst/>
                <a:gdLst/>
                <a:ahLst/>
                <a:cxnLst/>
                <a:rect l="l" t="t" r="r" b="b"/>
                <a:pathLst>
                  <a:path w="2414" h="1839" extrusionOk="0">
                    <a:moveTo>
                      <a:pt x="1145" y="1"/>
                    </a:moveTo>
                    <a:cubicBezTo>
                      <a:pt x="1066" y="1"/>
                      <a:pt x="983" y="14"/>
                      <a:pt x="898" y="43"/>
                    </a:cubicBezTo>
                    <a:cubicBezTo>
                      <a:pt x="0" y="352"/>
                      <a:pt x="423" y="1839"/>
                      <a:pt x="1288" y="1839"/>
                    </a:cubicBezTo>
                    <a:cubicBezTo>
                      <a:pt x="1356" y="1839"/>
                      <a:pt x="1426" y="1830"/>
                      <a:pt x="1498" y="1811"/>
                    </a:cubicBezTo>
                    <a:cubicBezTo>
                      <a:pt x="2413" y="1505"/>
                      <a:pt x="1989" y="1"/>
                      <a:pt x="1145" y="1"/>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026" name="Google Shape;6026;p73"/>
              <p:cNvSpPr/>
              <p:nvPr/>
            </p:nvSpPr>
            <p:spPr>
              <a:xfrm>
                <a:off x="10596457" y="3045824"/>
                <a:ext cx="36600" cy="28423"/>
              </a:xfrm>
              <a:custGeom>
                <a:avLst/>
                <a:gdLst/>
                <a:ahLst/>
                <a:cxnLst/>
                <a:rect l="l" t="t" r="r" b="b"/>
                <a:pathLst>
                  <a:path w="2359" h="1832" extrusionOk="0">
                    <a:moveTo>
                      <a:pt x="1070" y="1"/>
                    </a:moveTo>
                    <a:cubicBezTo>
                      <a:pt x="1003" y="1"/>
                      <a:pt x="933" y="10"/>
                      <a:pt x="861" y="29"/>
                    </a:cubicBezTo>
                    <a:cubicBezTo>
                      <a:pt x="1" y="336"/>
                      <a:pt x="385" y="1832"/>
                      <a:pt x="1233" y="1832"/>
                    </a:cubicBezTo>
                    <a:cubicBezTo>
                      <a:pt x="1306" y="1832"/>
                      <a:pt x="1382" y="1821"/>
                      <a:pt x="1461" y="1797"/>
                    </a:cubicBezTo>
                    <a:cubicBezTo>
                      <a:pt x="2359" y="1487"/>
                      <a:pt x="1935" y="1"/>
                      <a:pt x="1070" y="1"/>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027" name="Google Shape;6027;p73"/>
              <p:cNvSpPr/>
              <p:nvPr/>
            </p:nvSpPr>
            <p:spPr>
              <a:xfrm>
                <a:off x="10569601" y="2972112"/>
                <a:ext cx="37314" cy="28144"/>
              </a:xfrm>
              <a:custGeom>
                <a:avLst/>
                <a:gdLst/>
                <a:ahLst/>
                <a:cxnLst/>
                <a:rect l="l" t="t" r="r" b="b"/>
                <a:pathLst>
                  <a:path w="2405" h="1814" extrusionOk="0">
                    <a:moveTo>
                      <a:pt x="1142" y="1"/>
                    </a:moveTo>
                    <a:cubicBezTo>
                      <a:pt x="1062" y="1"/>
                      <a:pt x="978" y="14"/>
                      <a:pt x="891" y="43"/>
                    </a:cubicBezTo>
                    <a:cubicBezTo>
                      <a:pt x="1" y="350"/>
                      <a:pt x="409" y="1813"/>
                      <a:pt x="1258" y="1813"/>
                    </a:cubicBezTo>
                    <a:cubicBezTo>
                      <a:pt x="1333" y="1813"/>
                      <a:pt x="1410" y="1802"/>
                      <a:pt x="1491" y="1778"/>
                    </a:cubicBezTo>
                    <a:cubicBezTo>
                      <a:pt x="2405" y="1473"/>
                      <a:pt x="1984" y="1"/>
                      <a:pt x="1142" y="1"/>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028" name="Google Shape;6028;p73"/>
              <p:cNvSpPr/>
              <p:nvPr/>
            </p:nvSpPr>
            <p:spPr>
              <a:xfrm>
                <a:off x="10882197" y="2488743"/>
                <a:ext cx="36336" cy="28129"/>
              </a:xfrm>
              <a:custGeom>
                <a:avLst/>
                <a:gdLst/>
                <a:ahLst/>
                <a:cxnLst/>
                <a:rect l="l" t="t" r="r" b="b"/>
                <a:pathLst>
                  <a:path w="2342" h="1813" extrusionOk="0">
                    <a:moveTo>
                      <a:pt x="1129" y="1"/>
                    </a:moveTo>
                    <a:cubicBezTo>
                      <a:pt x="1053" y="1"/>
                      <a:pt x="973" y="14"/>
                      <a:pt x="890" y="43"/>
                    </a:cubicBezTo>
                    <a:cubicBezTo>
                      <a:pt x="1" y="349"/>
                      <a:pt x="380" y="1813"/>
                      <a:pt x="1225" y="1813"/>
                    </a:cubicBezTo>
                    <a:cubicBezTo>
                      <a:pt x="1299" y="1813"/>
                      <a:pt x="1377" y="1801"/>
                      <a:pt x="1457" y="1777"/>
                    </a:cubicBezTo>
                    <a:cubicBezTo>
                      <a:pt x="2342" y="1503"/>
                      <a:pt x="1943" y="1"/>
                      <a:pt x="1129" y="1"/>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029" name="Google Shape;6029;p73"/>
              <p:cNvSpPr/>
              <p:nvPr/>
            </p:nvSpPr>
            <p:spPr>
              <a:xfrm>
                <a:off x="11013081" y="2517725"/>
                <a:ext cx="36864" cy="28641"/>
              </a:xfrm>
              <a:custGeom>
                <a:avLst/>
                <a:gdLst/>
                <a:ahLst/>
                <a:cxnLst/>
                <a:rect l="l" t="t" r="r" b="b"/>
                <a:pathLst>
                  <a:path w="2376" h="1846" extrusionOk="0">
                    <a:moveTo>
                      <a:pt x="1107" y="1"/>
                    </a:moveTo>
                    <a:cubicBezTo>
                      <a:pt x="1028" y="1"/>
                      <a:pt x="946" y="14"/>
                      <a:pt x="860" y="43"/>
                    </a:cubicBezTo>
                    <a:cubicBezTo>
                      <a:pt x="0" y="350"/>
                      <a:pt x="385" y="1845"/>
                      <a:pt x="1233" y="1845"/>
                    </a:cubicBezTo>
                    <a:cubicBezTo>
                      <a:pt x="1305" y="1845"/>
                      <a:pt x="1382" y="1834"/>
                      <a:pt x="1461" y="1811"/>
                    </a:cubicBezTo>
                    <a:cubicBezTo>
                      <a:pt x="2376" y="1505"/>
                      <a:pt x="1952" y="1"/>
                      <a:pt x="1107" y="1"/>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030" name="Google Shape;6030;p73"/>
              <p:cNvSpPr/>
              <p:nvPr/>
            </p:nvSpPr>
            <p:spPr>
              <a:xfrm>
                <a:off x="10946894" y="2562858"/>
                <a:ext cx="36414" cy="28020"/>
              </a:xfrm>
              <a:custGeom>
                <a:avLst/>
                <a:gdLst/>
                <a:ahLst/>
                <a:cxnLst/>
                <a:rect l="l" t="t" r="r" b="b"/>
                <a:pathLst>
                  <a:path w="2347" h="1806" extrusionOk="0">
                    <a:moveTo>
                      <a:pt x="1115" y="0"/>
                    </a:moveTo>
                    <a:cubicBezTo>
                      <a:pt x="1043" y="0"/>
                      <a:pt x="968" y="12"/>
                      <a:pt x="890" y="36"/>
                    </a:cubicBezTo>
                    <a:cubicBezTo>
                      <a:pt x="0" y="342"/>
                      <a:pt x="380" y="1806"/>
                      <a:pt x="1225" y="1806"/>
                    </a:cubicBezTo>
                    <a:cubicBezTo>
                      <a:pt x="1299" y="1806"/>
                      <a:pt x="1376" y="1794"/>
                      <a:pt x="1457" y="1770"/>
                    </a:cubicBezTo>
                    <a:cubicBezTo>
                      <a:pt x="2347" y="1463"/>
                      <a:pt x="1939" y="0"/>
                      <a:pt x="1115" y="0"/>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031" name="Google Shape;6031;p73"/>
              <p:cNvSpPr/>
              <p:nvPr/>
            </p:nvSpPr>
            <p:spPr>
              <a:xfrm>
                <a:off x="10750738" y="2524039"/>
                <a:ext cx="36460" cy="28020"/>
              </a:xfrm>
              <a:custGeom>
                <a:avLst/>
                <a:gdLst/>
                <a:ahLst/>
                <a:cxnLst/>
                <a:rect l="l" t="t" r="r" b="b"/>
                <a:pathLst>
                  <a:path w="2350" h="1806" extrusionOk="0">
                    <a:moveTo>
                      <a:pt x="1116" y="1"/>
                    </a:moveTo>
                    <a:cubicBezTo>
                      <a:pt x="1044" y="1"/>
                      <a:pt x="968" y="12"/>
                      <a:pt x="891" y="36"/>
                    </a:cubicBezTo>
                    <a:cubicBezTo>
                      <a:pt x="1" y="343"/>
                      <a:pt x="409" y="1806"/>
                      <a:pt x="1258" y="1806"/>
                    </a:cubicBezTo>
                    <a:cubicBezTo>
                      <a:pt x="1333" y="1806"/>
                      <a:pt x="1410" y="1795"/>
                      <a:pt x="1491" y="1770"/>
                    </a:cubicBezTo>
                    <a:cubicBezTo>
                      <a:pt x="2350" y="1464"/>
                      <a:pt x="1939" y="1"/>
                      <a:pt x="1116" y="1"/>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032" name="Google Shape;6032;p73"/>
              <p:cNvSpPr/>
              <p:nvPr/>
            </p:nvSpPr>
            <p:spPr>
              <a:xfrm>
                <a:off x="10855232" y="2647104"/>
                <a:ext cx="36383" cy="28641"/>
              </a:xfrm>
              <a:custGeom>
                <a:avLst/>
                <a:gdLst/>
                <a:ahLst/>
                <a:cxnLst/>
                <a:rect l="l" t="t" r="r" b="b"/>
                <a:pathLst>
                  <a:path w="2345" h="1846" extrusionOk="0">
                    <a:moveTo>
                      <a:pt x="1103" y="1"/>
                    </a:moveTo>
                    <a:cubicBezTo>
                      <a:pt x="1026" y="1"/>
                      <a:pt x="944" y="14"/>
                      <a:pt x="860" y="43"/>
                    </a:cubicBezTo>
                    <a:cubicBezTo>
                      <a:pt x="0" y="350"/>
                      <a:pt x="385" y="1846"/>
                      <a:pt x="1233" y="1846"/>
                    </a:cubicBezTo>
                    <a:cubicBezTo>
                      <a:pt x="1305" y="1846"/>
                      <a:pt x="1382" y="1835"/>
                      <a:pt x="1461" y="1811"/>
                    </a:cubicBezTo>
                    <a:cubicBezTo>
                      <a:pt x="2344" y="1476"/>
                      <a:pt x="1920" y="1"/>
                      <a:pt x="1103" y="1"/>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033" name="Google Shape;6033;p73"/>
              <p:cNvSpPr/>
              <p:nvPr/>
            </p:nvSpPr>
            <p:spPr>
              <a:xfrm>
                <a:off x="10955148" y="2926793"/>
                <a:ext cx="36600" cy="28423"/>
              </a:xfrm>
              <a:custGeom>
                <a:avLst/>
                <a:gdLst/>
                <a:ahLst/>
                <a:cxnLst/>
                <a:rect l="l" t="t" r="r" b="b"/>
                <a:pathLst>
                  <a:path w="2359" h="1832" extrusionOk="0">
                    <a:moveTo>
                      <a:pt x="1095" y="0"/>
                    </a:moveTo>
                    <a:cubicBezTo>
                      <a:pt x="1029" y="0"/>
                      <a:pt x="961" y="10"/>
                      <a:pt x="892" y="29"/>
                    </a:cubicBezTo>
                    <a:cubicBezTo>
                      <a:pt x="1" y="336"/>
                      <a:pt x="411" y="1831"/>
                      <a:pt x="1263" y="1831"/>
                    </a:cubicBezTo>
                    <a:cubicBezTo>
                      <a:pt x="1337" y="1831"/>
                      <a:pt x="1413" y="1820"/>
                      <a:pt x="1492" y="1797"/>
                    </a:cubicBezTo>
                    <a:cubicBezTo>
                      <a:pt x="2359" y="1487"/>
                      <a:pt x="1933" y="0"/>
                      <a:pt x="1095" y="0"/>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034" name="Google Shape;6034;p73"/>
              <p:cNvSpPr/>
              <p:nvPr/>
            </p:nvSpPr>
            <p:spPr>
              <a:xfrm>
                <a:off x="10998652" y="2893963"/>
                <a:ext cx="36305" cy="28144"/>
              </a:xfrm>
              <a:custGeom>
                <a:avLst/>
                <a:gdLst/>
                <a:ahLst/>
                <a:cxnLst/>
                <a:rect l="l" t="t" r="r" b="b"/>
                <a:pathLst>
                  <a:path w="2340" h="1814" extrusionOk="0">
                    <a:moveTo>
                      <a:pt x="1132" y="1"/>
                    </a:moveTo>
                    <a:cubicBezTo>
                      <a:pt x="1055" y="1"/>
                      <a:pt x="974" y="14"/>
                      <a:pt x="890" y="43"/>
                    </a:cubicBezTo>
                    <a:cubicBezTo>
                      <a:pt x="0" y="350"/>
                      <a:pt x="380" y="1813"/>
                      <a:pt x="1225" y="1813"/>
                    </a:cubicBezTo>
                    <a:cubicBezTo>
                      <a:pt x="1299" y="1813"/>
                      <a:pt x="1376" y="1802"/>
                      <a:pt x="1457" y="1778"/>
                    </a:cubicBezTo>
                    <a:cubicBezTo>
                      <a:pt x="2340" y="1473"/>
                      <a:pt x="1944" y="1"/>
                      <a:pt x="1132" y="1"/>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035" name="Google Shape;6035;p73"/>
              <p:cNvSpPr/>
              <p:nvPr/>
            </p:nvSpPr>
            <p:spPr>
              <a:xfrm>
                <a:off x="10937554" y="2830848"/>
                <a:ext cx="36879" cy="28625"/>
              </a:xfrm>
              <a:custGeom>
                <a:avLst/>
                <a:gdLst/>
                <a:ahLst/>
                <a:cxnLst/>
                <a:rect l="l" t="t" r="r" b="b"/>
                <a:pathLst>
                  <a:path w="2377" h="1845" extrusionOk="0">
                    <a:moveTo>
                      <a:pt x="1138" y="0"/>
                    </a:moveTo>
                    <a:cubicBezTo>
                      <a:pt x="1059" y="0"/>
                      <a:pt x="977" y="13"/>
                      <a:pt x="891" y="42"/>
                    </a:cubicBezTo>
                    <a:cubicBezTo>
                      <a:pt x="1" y="349"/>
                      <a:pt x="411" y="1844"/>
                      <a:pt x="1263" y="1844"/>
                    </a:cubicBezTo>
                    <a:cubicBezTo>
                      <a:pt x="1336" y="1844"/>
                      <a:pt x="1413" y="1833"/>
                      <a:pt x="1492" y="1810"/>
                    </a:cubicBezTo>
                    <a:cubicBezTo>
                      <a:pt x="2377" y="1505"/>
                      <a:pt x="1978" y="0"/>
                      <a:pt x="1138" y="0"/>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036" name="Google Shape;6036;p73"/>
              <p:cNvSpPr/>
              <p:nvPr/>
            </p:nvSpPr>
            <p:spPr>
              <a:xfrm>
                <a:off x="10201119" y="2723190"/>
                <a:ext cx="36786" cy="28129"/>
              </a:xfrm>
              <a:custGeom>
                <a:avLst/>
                <a:gdLst/>
                <a:ahLst/>
                <a:cxnLst/>
                <a:rect l="l" t="t" r="r" b="b"/>
                <a:pathLst>
                  <a:path w="2371" h="1813" extrusionOk="0">
                    <a:moveTo>
                      <a:pt x="1141" y="0"/>
                    </a:moveTo>
                    <a:cubicBezTo>
                      <a:pt x="1061" y="0"/>
                      <a:pt x="977" y="13"/>
                      <a:pt x="890" y="42"/>
                    </a:cubicBezTo>
                    <a:cubicBezTo>
                      <a:pt x="1" y="349"/>
                      <a:pt x="380" y="1812"/>
                      <a:pt x="1225" y="1812"/>
                    </a:cubicBezTo>
                    <a:cubicBezTo>
                      <a:pt x="1299" y="1812"/>
                      <a:pt x="1377" y="1801"/>
                      <a:pt x="1457" y="1777"/>
                    </a:cubicBezTo>
                    <a:cubicBezTo>
                      <a:pt x="2371" y="1472"/>
                      <a:pt x="1978" y="0"/>
                      <a:pt x="1141" y="0"/>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037" name="Google Shape;6037;p73"/>
              <p:cNvSpPr/>
              <p:nvPr/>
            </p:nvSpPr>
            <p:spPr>
              <a:xfrm>
                <a:off x="10282371" y="2650719"/>
                <a:ext cx="36367" cy="28144"/>
              </a:xfrm>
              <a:custGeom>
                <a:avLst/>
                <a:gdLst/>
                <a:ahLst/>
                <a:cxnLst/>
                <a:rect l="l" t="t" r="r" b="b"/>
                <a:pathLst>
                  <a:path w="2344" h="1814" extrusionOk="0">
                    <a:moveTo>
                      <a:pt x="1133" y="1"/>
                    </a:moveTo>
                    <a:cubicBezTo>
                      <a:pt x="1056" y="1"/>
                      <a:pt x="974" y="14"/>
                      <a:pt x="890" y="43"/>
                    </a:cubicBezTo>
                    <a:cubicBezTo>
                      <a:pt x="1" y="350"/>
                      <a:pt x="409" y="1813"/>
                      <a:pt x="1258" y="1813"/>
                    </a:cubicBezTo>
                    <a:cubicBezTo>
                      <a:pt x="1333" y="1813"/>
                      <a:pt x="1410" y="1802"/>
                      <a:pt x="1491" y="1778"/>
                    </a:cubicBezTo>
                    <a:cubicBezTo>
                      <a:pt x="2343" y="1473"/>
                      <a:pt x="1945" y="1"/>
                      <a:pt x="1133" y="1"/>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038" name="Google Shape;6038;p73"/>
              <p:cNvSpPr/>
              <p:nvPr/>
            </p:nvSpPr>
            <p:spPr>
              <a:xfrm>
                <a:off x="10305147" y="2713462"/>
                <a:ext cx="36414" cy="28020"/>
              </a:xfrm>
              <a:custGeom>
                <a:avLst/>
                <a:gdLst/>
                <a:ahLst/>
                <a:cxnLst/>
                <a:rect l="l" t="t" r="r" b="b"/>
                <a:pathLst>
                  <a:path w="2347" h="1806" extrusionOk="0">
                    <a:moveTo>
                      <a:pt x="1108" y="0"/>
                    </a:moveTo>
                    <a:cubicBezTo>
                      <a:pt x="1038" y="0"/>
                      <a:pt x="965" y="11"/>
                      <a:pt x="890" y="36"/>
                    </a:cubicBezTo>
                    <a:cubicBezTo>
                      <a:pt x="0" y="342"/>
                      <a:pt x="380" y="1806"/>
                      <a:pt x="1225" y="1806"/>
                    </a:cubicBezTo>
                    <a:cubicBezTo>
                      <a:pt x="1299" y="1806"/>
                      <a:pt x="1377" y="1794"/>
                      <a:pt x="1457" y="1770"/>
                    </a:cubicBezTo>
                    <a:cubicBezTo>
                      <a:pt x="2347" y="1463"/>
                      <a:pt x="1910" y="0"/>
                      <a:pt x="1108" y="0"/>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grpSp>
        <p:grpSp>
          <p:nvGrpSpPr>
            <p:cNvPr id="6039" name="Google Shape;6039;p73"/>
            <p:cNvGrpSpPr/>
            <p:nvPr/>
          </p:nvGrpSpPr>
          <p:grpSpPr>
            <a:xfrm rot="879696">
              <a:off x="1201550" y="3522675"/>
              <a:ext cx="562747" cy="572643"/>
              <a:chOff x="11587431" y="2756438"/>
              <a:chExt cx="941419" cy="957974"/>
            </a:xfrm>
          </p:grpSpPr>
          <p:sp>
            <p:nvSpPr>
              <p:cNvPr id="6040" name="Google Shape;6040;p73"/>
              <p:cNvSpPr/>
              <p:nvPr/>
            </p:nvSpPr>
            <p:spPr>
              <a:xfrm>
                <a:off x="12377703" y="2868752"/>
                <a:ext cx="80244" cy="79716"/>
              </a:xfrm>
              <a:custGeom>
                <a:avLst/>
                <a:gdLst/>
                <a:ahLst/>
                <a:cxnLst/>
                <a:rect l="l" t="t" r="r" b="b"/>
                <a:pathLst>
                  <a:path w="5172" h="5138" extrusionOk="0">
                    <a:moveTo>
                      <a:pt x="2603" y="0"/>
                    </a:moveTo>
                    <a:cubicBezTo>
                      <a:pt x="1168" y="0"/>
                      <a:pt x="1" y="1135"/>
                      <a:pt x="1" y="2569"/>
                    </a:cubicBezTo>
                    <a:cubicBezTo>
                      <a:pt x="1" y="4003"/>
                      <a:pt x="1168" y="5137"/>
                      <a:pt x="2603" y="5137"/>
                    </a:cubicBezTo>
                    <a:cubicBezTo>
                      <a:pt x="4037" y="5137"/>
                      <a:pt x="5171" y="4003"/>
                      <a:pt x="5171" y="2569"/>
                    </a:cubicBezTo>
                    <a:cubicBezTo>
                      <a:pt x="5171" y="1135"/>
                      <a:pt x="4037" y="0"/>
                      <a:pt x="2603" y="0"/>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041" name="Google Shape;6041;p73"/>
              <p:cNvSpPr/>
              <p:nvPr/>
            </p:nvSpPr>
            <p:spPr>
              <a:xfrm>
                <a:off x="12378743" y="2756438"/>
                <a:ext cx="41425" cy="41425"/>
              </a:xfrm>
              <a:custGeom>
                <a:avLst/>
                <a:gdLst/>
                <a:ahLst/>
                <a:cxnLst/>
                <a:rect l="l" t="t" r="r" b="b"/>
                <a:pathLst>
                  <a:path w="2670" h="2670" extrusionOk="0">
                    <a:moveTo>
                      <a:pt x="1335" y="1"/>
                    </a:moveTo>
                    <a:cubicBezTo>
                      <a:pt x="601" y="1"/>
                      <a:pt x="1" y="601"/>
                      <a:pt x="1" y="1335"/>
                    </a:cubicBezTo>
                    <a:cubicBezTo>
                      <a:pt x="1" y="2069"/>
                      <a:pt x="601" y="2669"/>
                      <a:pt x="1335" y="2669"/>
                    </a:cubicBezTo>
                    <a:cubicBezTo>
                      <a:pt x="2069" y="2669"/>
                      <a:pt x="2669" y="2069"/>
                      <a:pt x="2669" y="1335"/>
                    </a:cubicBezTo>
                    <a:cubicBezTo>
                      <a:pt x="2669" y="601"/>
                      <a:pt x="2069" y="1"/>
                      <a:pt x="1335" y="1"/>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042" name="Google Shape;6042;p73"/>
              <p:cNvSpPr/>
              <p:nvPr/>
            </p:nvSpPr>
            <p:spPr>
              <a:xfrm>
                <a:off x="12453789" y="2779214"/>
                <a:ext cx="67289" cy="67304"/>
              </a:xfrm>
              <a:custGeom>
                <a:avLst/>
                <a:gdLst/>
                <a:ahLst/>
                <a:cxnLst/>
                <a:rect l="l" t="t" r="r" b="b"/>
                <a:pathLst>
                  <a:path w="4337" h="4338" extrusionOk="0">
                    <a:moveTo>
                      <a:pt x="2169" y="1"/>
                    </a:moveTo>
                    <a:cubicBezTo>
                      <a:pt x="968" y="1"/>
                      <a:pt x="0" y="968"/>
                      <a:pt x="0" y="2169"/>
                    </a:cubicBezTo>
                    <a:cubicBezTo>
                      <a:pt x="0" y="3370"/>
                      <a:pt x="968" y="4337"/>
                      <a:pt x="2169" y="4337"/>
                    </a:cubicBezTo>
                    <a:cubicBezTo>
                      <a:pt x="3369" y="4337"/>
                      <a:pt x="4337" y="3370"/>
                      <a:pt x="4337" y="2169"/>
                    </a:cubicBezTo>
                    <a:cubicBezTo>
                      <a:pt x="4337" y="968"/>
                      <a:pt x="3369" y="1"/>
                      <a:pt x="2169" y="1"/>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043" name="Google Shape;6043;p73"/>
              <p:cNvSpPr/>
              <p:nvPr/>
            </p:nvSpPr>
            <p:spPr>
              <a:xfrm>
                <a:off x="11587431" y="2790571"/>
                <a:ext cx="941419" cy="923841"/>
              </a:xfrm>
              <a:custGeom>
                <a:avLst/>
                <a:gdLst/>
                <a:ahLst/>
                <a:cxnLst/>
                <a:rect l="l" t="t" r="r" b="b"/>
                <a:pathLst>
                  <a:path w="60678" h="59545" extrusionOk="0">
                    <a:moveTo>
                      <a:pt x="25339" y="1"/>
                    </a:moveTo>
                    <a:cubicBezTo>
                      <a:pt x="25077" y="1"/>
                      <a:pt x="24790" y="26"/>
                      <a:pt x="24485" y="69"/>
                    </a:cubicBezTo>
                    <a:cubicBezTo>
                      <a:pt x="23050" y="236"/>
                      <a:pt x="22316" y="1003"/>
                      <a:pt x="21949" y="1637"/>
                    </a:cubicBezTo>
                    <a:cubicBezTo>
                      <a:pt x="21649" y="2137"/>
                      <a:pt x="21549" y="2604"/>
                      <a:pt x="21516" y="2771"/>
                    </a:cubicBezTo>
                    <a:cubicBezTo>
                      <a:pt x="21516" y="2771"/>
                      <a:pt x="21482" y="2938"/>
                      <a:pt x="21449" y="3138"/>
                    </a:cubicBezTo>
                    <a:cubicBezTo>
                      <a:pt x="21382" y="3338"/>
                      <a:pt x="21316" y="3638"/>
                      <a:pt x="21149" y="3972"/>
                    </a:cubicBezTo>
                    <a:cubicBezTo>
                      <a:pt x="20849" y="4639"/>
                      <a:pt x="19815" y="5573"/>
                      <a:pt x="18647" y="5940"/>
                    </a:cubicBezTo>
                    <a:cubicBezTo>
                      <a:pt x="18140" y="6149"/>
                      <a:pt x="17679" y="6231"/>
                      <a:pt x="17259" y="6231"/>
                    </a:cubicBezTo>
                    <a:cubicBezTo>
                      <a:pt x="16740" y="6231"/>
                      <a:pt x="16284" y="6106"/>
                      <a:pt x="15878" y="5940"/>
                    </a:cubicBezTo>
                    <a:cubicBezTo>
                      <a:pt x="15545" y="5773"/>
                      <a:pt x="15278" y="5640"/>
                      <a:pt x="15111" y="5506"/>
                    </a:cubicBezTo>
                    <a:cubicBezTo>
                      <a:pt x="14878" y="5406"/>
                      <a:pt x="14811" y="5306"/>
                      <a:pt x="14811" y="5306"/>
                    </a:cubicBezTo>
                    <a:cubicBezTo>
                      <a:pt x="14811" y="5306"/>
                      <a:pt x="14377" y="4906"/>
                      <a:pt x="13677" y="4672"/>
                    </a:cubicBezTo>
                    <a:cubicBezTo>
                      <a:pt x="13436" y="4600"/>
                      <a:pt x="13127" y="4546"/>
                      <a:pt x="12785" y="4546"/>
                    </a:cubicBezTo>
                    <a:cubicBezTo>
                      <a:pt x="12653" y="4546"/>
                      <a:pt x="12516" y="4554"/>
                      <a:pt x="12376" y="4572"/>
                    </a:cubicBezTo>
                    <a:cubicBezTo>
                      <a:pt x="11842" y="4572"/>
                      <a:pt x="11308" y="4806"/>
                      <a:pt x="10708" y="5173"/>
                    </a:cubicBezTo>
                    <a:cubicBezTo>
                      <a:pt x="9507" y="5940"/>
                      <a:pt x="9140" y="6974"/>
                      <a:pt x="9040" y="7675"/>
                    </a:cubicBezTo>
                    <a:cubicBezTo>
                      <a:pt x="8973" y="8408"/>
                      <a:pt x="9174" y="8909"/>
                      <a:pt x="9174" y="8942"/>
                    </a:cubicBezTo>
                    <a:cubicBezTo>
                      <a:pt x="9174" y="8942"/>
                      <a:pt x="9374" y="9476"/>
                      <a:pt x="9374" y="10176"/>
                    </a:cubicBezTo>
                    <a:cubicBezTo>
                      <a:pt x="9374" y="10577"/>
                      <a:pt x="9340" y="10977"/>
                      <a:pt x="9174" y="11411"/>
                    </a:cubicBezTo>
                    <a:cubicBezTo>
                      <a:pt x="9007" y="11844"/>
                      <a:pt x="8440" y="12645"/>
                      <a:pt x="8006" y="13078"/>
                    </a:cubicBezTo>
                    <a:cubicBezTo>
                      <a:pt x="7539" y="13512"/>
                      <a:pt x="7172" y="13846"/>
                      <a:pt x="6772" y="14013"/>
                    </a:cubicBezTo>
                    <a:cubicBezTo>
                      <a:pt x="6338" y="14246"/>
                      <a:pt x="5938" y="14313"/>
                      <a:pt x="5604" y="14346"/>
                    </a:cubicBezTo>
                    <a:cubicBezTo>
                      <a:pt x="5435" y="14369"/>
                      <a:pt x="5276" y="14378"/>
                      <a:pt x="5132" y="14378"/>
                    </a:cubicBezTo>
                    <a:cubicBezTo>
                      <a:pt x="4653" y="14378"/>
                      <a:pt x="4337" y="14279"/>
                      <a:pt x="4337" y="14279"/>
                    </a:cubicBezTo>
                    <a:cubicBezTo>
                      <a:pt x="4337" y="14279"/>
                      <a:pt x="4065" y="14194"/>
                      <a:pt x="3629" y="14194"/>
                    </a:cubicBezTo>
                    <a:cubicBezTo>
                      <a:pt x="3455" y="14194"/>
                      <a:pt x="3255" y="14208"/>
                      <a:pt x="3036" y="14246"/>
                    </a:cubicBezTo>
                    <a:cubicBezTo>
                      <a:pt x="2302" y="14413"/>
                      <a:pt x="1335" y="14846"/>
                      <a:pt x="668" y="16114"/>
                    </a:cubicBezTo>
                    <a:cubicBezTo>
                      <a:pt x="0" y="17415"/>
                      <a:pt x="134" y="18449"/>
                      <a:pt x="434" y="19150"/>
                    </a:cubicBezTo>
                    <a:cubicBezTo>
                      <a:pt x="601" y="19516"/>
                      <a:pt x="768" y="19783"/>
                      <a:pt x="934" y="19950"/>
                    </a:cubicBezTo>
                    <a:cubicBezTo>
                      <a:pt x="1034" y="20117"/>
                      <a:pt x="1168" y="20217"/>
                      <a:pt x="1168" y="20217"/>
                    </a:cubicBezTo>
                    <a:cubicBezTo>
                      <a:pt x="1168" y="20217"/>
                      <a:pt x="1578" y="20175"/>
                      <a:pt x="2213" y="20175"/>
                    </a:cubicBezTo>
                    <a:cubicBezTo>
                      <a:pt x="4775" y="20175"/>
                      <a:pt x="11005" y="20860"/>
                      <a:pt x="8840" y="27756"/>
                    </a:cubicBezTo>
                    <a:cubicBezTo>
                      <a:pt x="6472" y="35261"/>
                      <a:pt x="6605" y="40898"/>
                      <a:pt x="8673" y="47937"/>
                    </a:cubicBezTo>
                    <a:cubicBezTo>
                      <a:pt x="8973" y="48938"/>
                      <a:pt x="9307" y="49972"/>
                      <a:pt x="9674" y="51072"/>
                    </a:cubicBezTo>
                    <a:cubicBezTo>
                      <a:pt x="11478" y="56282"/>
                      <a:pt x="13848" y="59545"/>
                      <a:pt x="20176" y="59545"/>
                    </a:cubicBezTo>
                    <a:cubicBezTo>
                      <a:pt x="24261" y="59545"/>
                      <a:pt x="29997" y="58184"/>
                      <a:pt x="38294" y="55109"/>
                    </a:cubicBezTo>
                    <a:cubicBezTo>
                      <a:pt x="59410" y="47270"/>
                      <a:pt x="60677" y="41799"/>
                      <a:pt x="57341" y="33426"/>
                    </a:cubicBezTo>
                    <a:lnTo>
                      <a:pt x="56474" y="31292"/>
                    </a:lnTo>
                    <a:cubicBezTo>
                      <a:pt x="53372" y="24120"/>
                      <a:pt x="49736" y="19516"/>
                      <a:pt x="42798" y="15180"/>
                    </a:cubicBezTo>
                    <a:cubicBezTo>
                      <a:pt x="35159" y="10410"/>
                      <a:pt x="41864" y="3972"/>
                      <a:pt x="41864" y="3972"/>
                    </a:cubicBezTo>
                    <a:cubicBezTo>
                      <a:pt x="41864" y="3972"/>
                      <a:pt x="41897" y="3405"/>
                      <a:pt x="41563" y="2738"/>
                    </a:cubicBezTo>
                    <a:cubicBezTo>
                      <a:pt x="41397" y="2404"/>
                      <a:pt x="41163" y="2004"/>
                      <a:pt x="40796" y="1670"/>
                    </a:cubicBezTo>
                    <a:cubicBezTo>
                      <a:pt x="40396" y="1403"/>
                      <a:pt x="39896" y="1103"/>
                      <a:pt x="39228" y="903"/>
                    </a:cubicBezTo>
                    <a:cubicBezTo>
                      <a:pt x="38876" y="780"/>
                      <a:pt x="38551" y="740"/>
                      <a:pt x="38249" y="740"/>
                    </a:cubicBezTo>
                    <a:cubicBezTo>
                      <a:pt x="37980" y="740"/>
                      <a:pt x="37730" y="772"/>
                      <a:pt x="37494" y="803"/>
                    </a:cubicBezTo>
                    <a:cubicBezTo>
                      <a:pt x="36993" y="936"/>
                      <a:pt x="36560" y="1103"/>
                      <a:pt x="36293" y="1303"/>
                    </a:cubicBezTo>
                    <a:cubicBezTo>
                      <a:pt x="35793" y="1637"/>
                      <a:pt x="35492" y="2071"/>
                      <a:pt x="35392" y="2171"/>
                    </a:cubicBezTo>
                    <a:lnTo>
                      <a:pt x="35359" y="2237"/>
                    </a:lnTo>
                    <a:cubicBezTo>
                      <a:pt x="35292" y="2337"/>
                      <a:pt x="35025" y="2738"/>
                      <a:pt x="34558" y="3105"/>
                    </a:cubicBezTo>
                    <a:cubicBezTo>
                      <a:pt x="34047" y="3526"/>
                      <a:pt x="32912" y="3920"/>
                      <a:pt x="31813" y="3920"/>
                    </a:cubicBezTo>
                    <a:cubicBezTo>
                      <a:pt x="31694" y="3920"/>
                      <a:pt x="31574" y="3915"/>
                      <a:pt x="31456" y="3905"/>
                    </a:cubicBezTo>
                    <a:cubicBezTo>
                      <a:pt x="30189" y="3905"/>
                      <a:pt x="29388" y="3305"/>
                      <a:pt x="28888" y="2804"/>
                    </a:cubicBezTo>
                    <a:cubicBezTo>
                      <a:pt x="28354" y="2304"/>
                      <a:pt x="28154" y="1804"/>
                      <a:pt x="28154" y="1804"/>
                    </a:cubicBezTo>
                    <a:cubicBezTo>
                      <a:pt x="28154" y="1804"/>
                      <a:pt x="27954" y="1303"/>
                      <a:pt x="27353" y="803"/>
                    </a:cubicBezTo>
                    <a:cubicBezTo>
                      <a:pt x="27120" y="570"/>
                      <a:pt x="26719" y="303"/>
                      <a:pt x="26219" y="136"/>
                    </a:cubicBezTo>
                    <a:cubicBezTo>
                      <a:pt x="25975" y="42"/>
                      <a:pt x="25677" y="1"/>
                      <a:pt x="25339" y="1"/>
                    </a:cubicBezTo>
                    <a:close/>
                  </a:path>
                </a:pathLst>
              </a:custGeom>
              <a:solidFill>
                <a:schemeClr val="lt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044" name="Google Shape;6044;p73"/>
              <p:cNvSpPr/>
              <p:nvPr/>
            </p:nvSpPr>
            <p:spPr>
              <a:xfrm>
                <a:off x="11758732" y="2973943"/>
                <a:ext cx="430603" cy="186196"/>
              </a:xfrm>
              <a:custGeom>
                <a:avLst/>
                <a:gdLst/>
                <a:ahLst/>
                <a:cxnLst/>
                <a:rect l="l" t="t" r="r" b="b"/>
                <a:pathLst>
                  <a:path w="27754" h="12001" extrusionOk="0">
                    <a:moveTo>
                      <a:pt x="18235" y="0"/>
                    </a:moveTo>
                    <a:cubicBezTo>
                      <a:pt x="16240" y="0"/>
                      <a:pt x="14136" y="263"/>
                      <a:pt x="12143" y="993"/>
                    </a:cubicBezTo>
                    <a:cubicBezTo>
                      <a:pt x="5004" y="3661"/>
                      <a:pt x="1" y="12001"/>
                      <a:pt x="1" y="12001"/>
                    </a:cubicBezTo>
                    <a:cubicBezTo>
                      <a:pt x="1" y="12001"/>
                      <a:pt x="9533" y="1543"/>
                      <a:pt x="24352" y="1543"/>
                    </a:cubicBezTo>
                    <a:cubicBezTo>
                      <a:pt x="25457" y="1543"/>
                      <a:pt x="26592" y="1601"/>
                      <a:pt x="27754" y="1726"/>
                    </a:cubicBezTo>
                    <a:cubicBezTo>
                      <a:pt x="27754" y="1726"/>
                      <a:pt x="23351" y="0"/>
                      <a:pt x="18235" y="0"/>
                    </a:cubicBezTo>
                    <a:close/>
                  </a:path>
                </a:pathLst>
              </a:custGeom>
              <a:solidFill>
                <a:srgbClr val="282848">
                  <a:alpha val="13840"/>
                </a:srgbClr>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045" name="Google Shape;6045;p73"/>
              <p:cNvSpPr/>
              <p:nvPr/>
            </p:nvSpPr>
            <p:spPr>
              <a:xfrm>
                <a:off x="11721993" y="3275539"/>
                <a:ext cx="806858" cy="438873"/>
              </a:xfrm>
              <a:custGeom>
                <a:avLst/>
                <a:gdLst/>
                <a:ahLst/>
                <a:cxnLst/>
                <a:rect l="l" t="t" r="r" b="b"/>
                <a:pathLst>
                  <a:path w="52005" h="28287" extrusionOk="0">
                    <a:moveTo>
                      <a:pt x="47734" y="0"/>
                    </a:moveTo>
                    <a:lnTo>
                      <a:pt x="47734" y="0"/>
                    </a:lnTo>
                    <a:cubicBezTo>
                      <a:pt x="48402" y="2402"/>
                      <a:pt x="49702" y="8873"/>
                      <a:pt x="44999" y="11508"/>
                    </a:cubicBezTo>
                    <a:cubicBezTo>
                      <a:pt x="39162" y="14711"/>
                      <a:pt x="35559" y="12509"/>
                      <a:pt x="26686" y="15778"/>
                    </a:cubicBezTo>
                    <a:lnTo>
                      <a:pt x="26653" y="15778"/>
                    </a:lnTo>
                    <a:cubicBezTo>
                      <a:pt x="17813" y="19081"/>
                      <a:pt x="16512" y="23083"/>
                      <a:pt x="9974" y="24484"/>
                    </a:cubicBezTo>
                    <a:cubicBezTo>
                      <a:pt x="9520" y="24579"/>
                      <a:pt x="9082" y="24623"/>
                      <a:pt x="8658" y="24623"/>
                    </a:cubicBezTo>
                    <a:cubicBezTo>
                      <a:pt x="2976" y="24623"/>
                      <a:pt x="1" y="16680"/>
                      <a:pt x="0" y="16679"/>
                    </a:cubicBezTo>
                    <a:lnTo>
                      <a:pt x="0" y="16679"/>
                    </a:lnTo>
                    <a:cubicBezTo>
                      <a:pt x="300" y="17680"/>
                      <a:pt x="634" y="18714"/>
                      <a:pt x="1001" y="19814"/>
                    </a:cubicBezTo>
                    <a:cubicBezTo>
                      <a:pt x="2805" y="25024"/>
                      <a:pt x="5175" y="28287"/>
                      <a:pt x="11503" y="28287"/>
                    </a:cubicBezTo>
                    <a:cubicBezTo>
                      <a:pt x="15588" y="28287"/>
                      <a:pt x="21324" y="26926"/>
                      <a:pt x="29621" y="23851"/>
                    </a:cubicBezTo>
                    <a:cubicBezTo>
                      <a:pt x="50737" y="16012"/>
                      <a:pt x="52004" y="10541"/>
                      <a:pt x="48635" y="2102"/>
                    </a:cubicBezTo>
                    <a:lnTo>
                      <a:pt x="47734" y="0"/>
                    </a:lnTo>
                    <a:close/>
                  </a:path>
                </a:pathLst>
              </a:custGeom>
              <a:solidFill>
                <a:srgbClr val="282848">
                  <a:alpha val="13840"/>
                </a:srgbClr>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046" name="Google Shape;6046;p73"/>
              <p:cNvSpPr/>
              <p:nvPr/>
            </p:nvSpPr>
            <p:spPr>
              <a:xfrm>
                <a:off x="11655713" y="2938429"/>
                <a:ext cx="107690" cy="109567"/>
              </a:xfrm>
              <a:custGeom>
                <a:avLst/>
                <a:gdLst/>
                <a:ahLst/>
                <a:cxnLst/>
                <a:rect l="l" t="t" r="r" b="b"/>
                <a:pathLst>
                  <a:path w="6941" h="7062" extrusionOk="0">
                    <a:moveTo>
                      <a:pt x="6263" y="0"/>
                    </a:moveTo>
                    <a:cubicBezTo>
                      <a:pt x="5999" y="0"/>
                      <a:pt x="5686" y="264"/>
                      <a:pt x="5773" y="613"/>
                    </a:cubicBezTo>
                    <a:cubicBezTo>
                      <a:pt x="6107" y="2014"/>
                      <a:pt x="5740" y="3515"/>
                      <a:pt x="4873" y="4583"/>
                    </a:cubicBezTo>
                    <a:cubicBezTo>
                      <a:pt x="3999" y="5631"/>
                      <a:pt x="2642" y="6222"/>
                      <a:pt x="1291" y="6222"/>
                    </a:cubicBezTo>
                    <a:cubicBezTo>
                      <a:pt x="1094" y="6222"/>
                      <a:pt x="898" y="6209"/>
                      <a:pt x="703" y="6184"/>
                    </a:cubicBezTo>
                    <a:cubicBezTo>
                      <a:pt x="672" y="6178"/>
                      <a:pt x="643" y="6176"/>
                      <a:pt x="614" y="6176"/>
                    </a:cubicBezTo>
                    <a:cubicBezTo>
                      <a:pt x="120" y="6176"/>
                      <a:pt x="0" y="6955"/>
                      <a:pt x="536" y="7018"/>
                    </a:cubicBezTo>
                    <a:cubicBezTo>
                      <a:pt x="768" y="7047"/>
                      <a:pt x="1002" y="7062"/>
                      <a:pt x="1235" y="7062"/>
                    </a:cubicBezTo>
                    <a:cubicBezTo>
                      <a:pt x="2848" y="7062"/>
                      <a:pt x="4453" y="6365"/>
                      <a:pt x="5473" y="5083"/>
                    </a:cubicBezTo>
                    <a:cubicBezTo>
                      <a:pt x="6607" y="3749"/>
                      <a:pt x="6941" y="1914"/>
                      <a:pt x="6574" y="246"/>
                    </a:cubicBezTo>
                    <a:cubicBezTo>
                      <a:pt x="6528" y="73"/>
                      <a:pt x="6402" y="0"/>
                      <a:pt x="6263" y="0"/>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047" name="Google Shape;6047;p73"/>
              <p:cNvSpPr/>
              <p:nvPr/>
            </p:nvSpPr>
            <p:spPr>
              <a:xfrm>
                <a:off x="11813795" y="2844238"/>
                <a:ext cx="137447" cy="71928"/>
              </a:xfrm>
              <a:custGeom>
                <a:avLst/>
                <a:gdLst/>
                <a:ahLst/>
                <a:cxnLst/>
                <a:rect l="l" t="t" r="r" b="b"/>
                <a:pathLst>
                  <a:path w="8859" h="4636" extrusionOk="0">
                    <a:moveTo>
                      <a:pt x="8312" y="0"/>
                    </a:moveTo>
                    <a:cubicBezTo>
                      <a:pt x="8166" y="0"/>
                      <a:pt x="8019" y="73"/>
                      <a:pt x="7926" y="246"/>
                    </a:cubicBezTo>
                    <a:cubicBezTo>
                      <a:pt x="6998" y="2423"/>
                      <a:pt x="4865" y="3797"/>
                      <a:pt x="2604" y="3797"/>
                    </a:cubicBezTo>
                    <a:cubicBezTo>
                      <a:pt x="2023" y="3797"/>
                      <a:pt x="1434" y="3706"/>
                      <a:pt x="855" y="3515"/>
                    </a:cubicBezTo>
                    <a:cubicBezTo>
                      <a:pt x="802" y="3500"/>
                      <a:pt x="751" y="3492"/>
                      <a:pt x="702" y="3492"/>
                    </a:cubicBezTo>
                    <a:cubicBezTo>
                      <a:pt x="233" y="3492"/>
                      <a:pt x="1" y="4164"/>
                      <a:pt x="454" y="4316"/>
                    </a:cubicBezTo>
                    <a:cubicBezTo>
                      <a:pt x="1145" y="4532"/>
                      <a:pt x="1848" y="4636"/>
                      <a:pt x="2541" y="4636"/>
                    </a:cubicBezTo>
                    <a:cubicBezTo>
                      <a:pt x="5165" y="4636"/>
                      <a:pt x="7645" y="3146"/>
                      <a:pt x="8727" y="613"/>
                    </a:cubicBezTo>
                    <a:cubicBezTo>
                      <a:pt x="8858" y="264"/>
                      <a:pt x="8589" y="0"/>
                      <a:pt x="8312" y="0"/>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048" name="Google Shape;6048;p73"/>
              <p:cNvSpPr/>
              <p:nvPr/>
            </p:nvSpPr>
            <p:spPr>
              <a:xfrm>
                <a:off x="11767871" y="2961283"/>
                <a:ext cx="91461" cy="77342"/>
              </a:xfrm>
              <a:custGeom>
                <a:avLst/>
                <a:gdLst/>
                <a:ahLst/>
                <a:cxnLst/>
                <a:rect l="l" t="t" r="r" b="b"/>
                <a:pathLst>
                  <a:path w="5895" h="4985" extrusionOk="0">
                    <a:moveTo>
                      <a:pt x="623" y="1"/>
                    </a:moveTo>
                    <a:cubicBezTo>
                      <a:pt x="289" y="1"/>
                      <a:pt x="1" y="483"/>
                      <a:pt x="346" y="775"/>
                    </a:cubicBezTo>
                    <a:cubicBezTo>
                      <a:pt x="1880" y="2142"/>
                      <a:pt x="3481" y="3477"/>
                      <a:pt x="5016" y="4878"/>
                    </a:cubicBezTo>
                    <a:cubicBezTo>
                      <a:pt x="5097" y="4952"/>
                      <a:pt x="5186" y="4984"/>
                      <a:pt x="5272" y="4984"/>
                    </a:cubicBezTo>
                    <a:cubicBezTo>
                      <a:pt x="5606" y="4984"/>
                      <a:pt x="5894" y="4502"/>
                      <a:pt x="5549" y="4210"/>
                    </a:cubicBezTo>
                    <a:cubicBezTo>
                      <a:pt x="4015" y="2809"/>
                      <a:pt x="2414" y="1475"/>
                      <a:pt x="879" y="107"/>
                    </a:cubicBezTo>
                    <a:cubicBezTo>
                      <a:pt x="798" y="32"/>
                      <a:pt x="709" y="1"/>
                      <a:pt x="623" y="1"/>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049" name="Google Shape;6049;p73"/>
              <p:cNvSpPr/>
              <p:nvPr/>
            </p:nvSpPr>
            <p:spPr>
              <a:xfrm>
                <a:off x="11830675" y="2927740"/>
                <a:ext cx="54349" cy="87505"/>
              </a:xfrm>
              <a:custGeom>
                <a:avLst/>
                <a:gdLst/>
                <a:ahLst/>
                <a:cxnLst/>
                <a:rect l="l" t="t" r="r" b="b"/>
                <a:pathLst>
                  <a:path w="3503" h="5640" extrusionOk="0">
                    <a:moveTo>
                      <a:pt x="525" y="0"/>
                    </a:moveTo>
                    <a:cubicBezTo>
                      <a:pt x="475" y="0"/>
                      <a:pt x="422" y="11"/>
                      <a:pt x="367" y="34"/>
                    </a:cubicBezTo>
                    <a:cubicBezTo>
                      <a:pt x="167" y="101"/>
                      <a:pt x="0" y="368"/>
                      <a:pt x="134" y="568"/>
                    </a:cubicBezTo>
                    <a:cubicBezTo>
                      <a:pt x="968" y="2136"/>
                      <a:pt x="1735" y="3770"/>
                      <a:pt x="2569" y="5372"/>
                    </a:cubicBezTo>
                    <a:cubicBezTo>
                      <a:pt x="2671" y="5525"/>
                      <a:pt x="2832" y="5639"/>
                      <a:pt x="2992" y="5639"/>
                    </a:cubicBezTo>
                    <a:cubicBezTo>
                      <a:pt x="3040" y="5639"/>
                      <a:pt x="3089" y="5629"/>
                      <a:pt x="3136" y="5605"/>
                    </a:cubicBezTo>
                    <a:cubicBezTo>
                      <a:pt x="3336" y="5538"/>
                      <a:pt x="3503" y="5272"/>
                      <a:pt x="3369" y="5071"/>
                    </a:cubicBezTo>
                    <a:cubicBezTo>
                      <a:pt x="2535" y="3470"/>
                      <a:pt x="1701" y="1902"/>
                      <a:pt x="934" y="268"/>
                    </a:cubicBezTo>
                    <a:cubicBezTo>
                      <a:pt x="832" y="115"/>
                      <a:pt x="691" y="0"/>
                      <a:pt x="525" y="0"/>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050" name="Google Shape;6050;p73"/>
              <p:cNvSpPr/>
              <p:nvPr/>
            </p:nvSpPr>
            <p:spPr>
              <a:xfrm>
                <a:off x="11670995" y="3057026"/>
                <a:ext cx="87520" cy="79918"/>
              </a:xfrm>
              <a:custGeom>
                <a:avLst/>
                <a:gdLst/>
                <a:ahLst/>
                <a:cxnLst/>
                <a:rect l="l" t="t" r="r" b="b"/>
                <a:pathLst>
                  <a:path w="5641" h="5151" extrusionOk="0">
                    <a:moveTo>
                      <a:pt x="616" y="1"/>
                    </a:moveTo>
                    <a:cubicBezTo>
                      <a:pt x="273" y="1"/>
                      <a:pt x="0" y="483"/>
                      <a:pt x="318" y="775"/>
                    </a:cubicBezTo>
                    <a:cubicBezTo>
                      <a:pt x="1820" y="2209"/>
                      <a:pt x="3321" y="3610"/>
                      <a:pt x="4788" y="5044"/>
                    </a:cubicBezTo>
                    <a:cubicBezTo>
                      <a:pt x="4863" y="5119"/>
                      <a:pt x="4946" y="5151"/>
                      <a:pt x="5027" y="5151"/>
                    </a:cubicBezTo>
                    <a:cubicBezTo>
                      <a:pt x="5346" y="5151"/>
                      <a:pt x="5641" y="4663"/>
                      <a:pt x="5322" y="4344"/>
                    </a:cubicBezTo>
                    <a:cubicBezTo>
                      <a:pt x="3821" y="2943"/>
                      <a:pt x="2320" y="1509"/>
                      <a:pt x="886" y="108"/>
                    </a:cubicBezTo>
                    <a:cubicBezTo>
                      <a:pt x="797" y="33"/>
                      <a:pt x="704" y="1"/>
                      <a:pt x="616" y="1"/>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051" name="Google Shape;6051;p73"/>
              <p:cNvSpPr/>
              <p:nvPr/>
            </p:nvSpPr>
            <p:spPr>
              <a:xfrm>
                <a:off x="12006026" y="2829917"/>
                <a:ext cx="146105" cy="55606"/>
              </a:xfrm>
              <a:custGeom>
                <a:avLst/>
                <a:gdLst/>
                <a:ahLst/>
                <a:cxnLst/>
                <a:rect l="l" t="t" r="r" b="b"/>
                <a:pathLst>
                  <a:path w="9417" h="3584" extrusionOk="0">
                    <a:moveTo>
                      <a:pt x="562" y="1"/>
                    </a:moveTo>
                    <a:cubicBezTo>
                      <a:pt x="275" y="1"/>
                      <a:pt x="1" y="233"/>
                      <a:pt x="173" y="535"/>
                    </a:cubicBezTo>
                    <a:cubicBezTo>
                      <a:pt x="974" y="2070"/>
                      <a:pt x="2408" y="3204"/>
                      <a:pt x="4143" y="3504"/>
                    </a:cubicBezTo>
                    <a:cubicBezTo>
                      <a:pt x="4438" y="3558"/>
                      <a:pt x="4736" y="3584"/>
                      <a:pt x="5032" y="3584"/>
                    </a:cubicBezTo>
                    <a:cubicBezTo>
                      <a:pt x="6574" y="3584"/>
                      <a:pt x="8083" y="2878"/>
                      <a:pt x="9146" y="1703"/>
                    </a:cubicBezTo>
                    <a:cubicBezTo>
                      <a:pt x="9417" y="1383"/>
                      <a:pt x="9125" y="1008"/>
                      <a:pt x="8805" y="1008"/>
                    </a:cubicBezTo>
                    <a:cubicBezTo>
                      <a:pt x="8692" y="1008"/>
                      <a:pt x="8575" y="1056"/>
                      <a:pt x="8479" y="1169"/>
                    </a:cubicBezTo>
                    <a:cubicBezTo>
                      <a:pt x="7570" y="2163"/>
                      <a:pt x="6275" y="2722"/>
                      <a:pt x="4942" y="2722"/>
                    </a:cubicBezTo>
                    <a:cubicBezTo>
                      <a:pt x="4709" y="2722"/>
                      <a:pt x="4476" y="2705"/>
                      <a:pt x="4243" y="2670"/>
                    </a:cubicBezTo>
                    <a:cubicBezTo>
                      <a:pt x="2875" y="2403"/>
                      <a:pt x="1574" y="1503"/>
                      <a:pt x="974" y="235"/>
                    </a:cubicBezTo>
                    <a:cubicBezTo>
                      <a:pt x="879" y="70"/>
                      <a:pt x="719" y="1"/>
                      <a:pt x="562" y="1"/>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052" name="Google Shape;6052;p73"/>
              <p:cNvSpPr/>
              <p:nvPr/>
            </p:nvSpPr>
            <p:spPr>
              <a:xfrm>
                <a:off x="11992279" y="2862483"/>
                <a:ext cx="28703" cy="108124"/>
              </a:xfrm>
              <a:custGeom>
                <a:avLst/>
                <a:gdLst/>
                <a:ahLst/>
                <a:cxnLst/>
                <a:rect l="l" t="t" r="r" b="b"/>
                <a:pathLst>
                  <a:path w="1850" h="6969" extrusionOk="0">
                    <a:moveTo>
                      <a:pt x="1366" y="1"/>
                    </a:moveTo>
                    <a:cubicBezTo>
                      <a:pt x="1183" y="1"/>
                      <a:pt x="1002" y="107"/>
                      <a:pt x="959" y="338"/>
                    </a:cubicBezTo>
                    <a:cubicBezTo>
                      <a:pt x="625" y="2406"/>
                      <a:pt x="359" y="4441"/>
                      <a:pt x="58" y="6475"/>
                    </a:cubicBezTo>
                    <a:cubicBezTo>
                      <a:pt x="1" y="6783"/>
                      <a:pt x="253" y="6969"/>
                      <a:pt x="497" y="6969"/>
                    </a:cubicBezTo>
                    <a:cubicBezTo>
                      <a:pt x="676" y="6969"/>
                      <a:pt x="850" y="6868"/>
                      <a:pt x="892" y="6642"/>
                    </a:cubicBezTo>
                    <a:cubicBezTo>
                      <a:pt x="1226" y="4607"/>
                      <a:pt x="1526" y="2573"/>
                      <a:pt x="1793" y="504"/>
                    </a:cubicBezTo>
                    <a:cubicBezTo>
                      <a:pt x="1850" y="183"/>
                      <a:pt x="1606" y="1"/>
                      <a:pt x="1366" y="1"/>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053" name="Google Shape;6053;p73"/>
              <p:cNvSpPr/>
              <p:nvPr/>
            </p:nvSpPr>
            <p:spPr>
              <a:xfrm>
                <a:off x="11943500" y="2877238"/>
                <a:ext cx="33652" cy="94533"/>
              </a:xfrm>
              <a:custGeom>
                <a:avLst/>
                <a:gdLst/>
                <a:ahLst/>
                <a:cxnLst/>
                <a:rect l="l" t="t" r="r" b="b"/>
                <a:pathLst>
                  <a:path w="2169" h="6093" extrusionOk="0">
                    <a:moveTo>
                      <a:pt x="412" y="0"/>
                    </a:moveTo>
                    <a:cubicBezTo>
                      <a:pt x="364" y="0"/>
                      <a:pt x="315" y="7"/>
                      <a:pt x="267" y="20"/>
                    </a:cubicBezTo>
                    <a:cubicBezTo>
                      <a:pt x="33" y="121"/>
                      <a:pt x="0" y="354"/>
                      <a:pt x="33" y="554"/>
                    </a:cubicBezTo>
                    <a:cubicBezTo>
                      <a:pt x="434" y="2322"/>
                      <a:pt x="867" y="4057"/>
                      <a:pt x="1334" y="5825"/>
                    </a:cubicBezTo>
                    <a:cubicBezTo>
                      <a:pt x="1360" y="5978"/>
                      <a:pt x="1542" y="6092"/>
                      <a:pt x="1716" y="6092"/>
                    </a:cubicBezTo>
                    <a:cubicBezTo>
                      <a:pt x="1769" y="6092"/>
                      <a:pt x="1821" y="6082"/>
                      <a:pt x="1868" y="6058"/>
                    </a:cubicBezTo>
                    <a:cubicBezTo>
                      <a:pt x="2102" y="5991"/>
                      <a:pt x="2168" y="5725"/>
                      <a:pt x="2102" y="5524"/>
                    </a:cubicBezTo>
                    <a:cubicBezTo>
                      <a:pt x="1701" y="3790"/>
                      <a:pt x="1234" y="2022"/>
                      <a:pt x="834" y="287"/>
                    </a:cubicBezTo>
                    <a:cubicBezTo>
                      <a:pt x="781" y="102"/>
                      <a:pt x="601" y="0"/>
                      <a:pt x="412" y="0"/>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054" name="Google Shape;6054;p73"/>
              <p:cNvSpPr/>
              <p:nvPr/>
            </p:nvSpPr>
            <p:spPr>
              <a:xfrm>
                <a:off x="12130022" y="2872320"/>
                <a:ext cx="23676" cy="108636"/>
              </a:xfrm>
              <a:custGeom>
                <a:avLst/>
                <a:gdLst/>
                <a:ahLst/>
                <a:cxnLst/>
                <a:rect l="l" t="t" r="r" b="b"/>
                <a:pathLst>
                  <a:path w="1526" h="7002" extrusionOk="0">
                    <a:moveTo>
                      <a:pt x="1022" y="0"/>
                    </a:moveTo>
                    <a:cubicBezTo>
                      <a:pt x="839" y="0"/>
                      <a:pt x="668" y="107"/>
                      <a:pt x="654" y="337"/>
                    </a:cubicBezTo>
                    <a:cubicBezTo>
                      <a:pt x="420" y="2439"/>
                      <a:pt x="220" y="4474"/>
                      <a:pt x="20" y="6509"/>
                    </a:cubicBezTo>
                    <a:cubicBezTo>
                      <a:pt x="1" y="6816"/>
                      <a:pt x="270" y="7002"/>
                      <a:pt x="507" y="7002"/>
                    </a:cubicBezTo>
                    <a:cubicBezTo>
                      <a:pt x="682" y="7002"/>
                      <a:pt x="840" y="6901"/>
                      <a:pt x="854" y="6675"/>
                    </a:cubicBezTo>
                    <a:cubicBezTo>
                      <a:pt x="1054" y="4607"/>
                      <a:pt x="1254" y="2539"/>
                      <a:pt x="1488" y="504"/>
                    </a:cubicBezTo>
                    <a:cubicBezTo>
                      <a:pt x="1526" y="183"/>
                      <a:pt x="1263" y="0"/>
                      <a:pt x="1022" y="0"/>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055" name="Google Shape;6055;p73"/>
              <p:cNvSpPr/>
              <p:nvPr/>
            </p:nvSpPr>
            <p:spPr>
              <a:xfrm>
                <a:off x="11847307" y="3594016"/>
                <a:ext cx="38105" cy="27058"/>
              </a:xfrm>
              <a:custGeom>
                <a:avLst/>
                <a:gdLst/>
                <a:ahLst/>
                <a:cxnLst/>
                <a:rect l="l" t="t" r="r" b="b"/>
                <a:pathLst>
                  <a:path w="2456" h="1744" extrusionOk="0">
                    <a:moveTo>
                      <a:pt x="1230" y="0"/>
                    </a:moveTo>
                    <a:cubicBezTo>
                      <a:pt x="1135" y="0"/>
                      <a:pt x="1035" y="17"/>
                      <a:pt x="930" y="55"/>
                    </a:cubicBezTo>
                    <a:cubicBezTo>
                      <a:pt x="1" y="414"/>
                      <a:pt x="364" y="1743"/>
                      <a:pt x="1197" y="1743"/>
                    </a:cubicBezTo>
                    <a:cubicBezTo>
                      <a:pt x="1292" y="1743"/>
                      <a:pt x="1392" y="1726"/>
                      <a:pt x="1497" y="1689"/>
                    </a:cubicBezTo>
                    <a:cubicBezTo>
                      <a:pt x="2456" y="1329"/>
                      <a:pt x="2068" y="0"/>
                      <a:pt x="1230" y="0"/>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056" name="Google Shape;6056;p73"/>
              <p:cNvSpPr/>
              <p:nvPr/>
            </p:nvSpPr>
            <p:spPr>
              <a:xfrm>
                <a:off x="11913060" y="3573319"/>
                <a:ext cx="39067" cy="27043"/>
              </a:xfrm>
              <a:custGeom>
                <a:avLst/>
                <a:gdLst/>
                <a:ahLst/>
                <a:cxnLst/>
                <a:rect l="l" t="t" r="r" b="b"/>
                <a:pathLst>
                  <a:path w="2518" h="1743" extrusionOk="0">
                    <a:moveTo>
                      <a:pt x="1263" y="0"/>
                    </a:moveTo>
                    <a:cubicBezTo>
                      <a:pt x="1167" y="0"/>
                      <a:pt x="1066" y="17"/>
                      <a:pt x="961" y="54"/>
                    </a:cubicBezTo>
                    <a:cubicBezTo>
                      <a:pt x="1" y="385"/>
                      <a:pt x="391" y="1742"/>
                      <a:pt x="1233" y="1742"/>
                    </a:cubicBezTo>
                    <a:cubicBezTo>
                      <a:pt x="1326" y="1742"/>
                      <a:pt x="1425" y="1725"/>
                      <a:pt x="1528" y="1689"/>
                    </a:cubicBezTo>
                    <a:cubicBezTo>
                      <a:pt x="2518" y="1329"/>
                      <a:pt x="2106" y="0"/>
                      <a:pt x="1263" y="0"/>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057" name="Google Shape;6057;p73"/>
              <p:cNvSpPr/>
              <p:nvPr/>
            </p:nvSpPr>
            <p:spPr>
              <a:xfrm>
                <a:off x="11870564" y="3528651"/>
                <a:ext cx="38074" cy="27198"/>
              </a:xfrm>
              <a:custGeom>
                <a:avLst/>
                <a:gdLst/>
                <a:ahLst/>
                <a:cxnLst/>
                <a:rect l="l" t="t" r="r" b="b"/>
                <a:pathLst>
                  <a:path w="2454" h="1753" extrusionOk="0">
                    <a:moveTo>
                      <a:pt x="1254" y="1"/>
                    </a:moveTo>
                    <a:cubicBezTo>
                      <a:pt x="1153" y="1"/>
                      <a:pt x="1045" y="21"/>
                      <a:pt x="932" y="65"/>
                    </a:cubicBezTo>
                    <a:cubicBezTo>
                      <a:pt x="1" y="395"/>
                      <a:pt x="368" y="1752"/>
                      <a:pt x="1229" y="1752"/>
                    </a:cubicBezTo>
                    <a:cubicBezTo>
                      <a:pt x="1324" y="1752"/>
                      <a:pt x="1426" y="1736"/>
                      <a:pt x="1532" y="1699"/>
                    </a:cubicBezTo>
                    <a:cubicBezTo>
                      <a:pt x="2453" y="1313"/>
                      <a:pt x="2078" y="1"/>
                      <a:pt x="1254" y="1"/>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058" name="Google Shape;6058;p73"/>
              <p:cNvSpPr/>
              <p:nvPr/>
            </p:nvSpPr>
            <p:spPr>
              <a:xfrm>
                <a:off x="12293007" y="3095472"/>
                <a:ext cx="37934" cy="26825"/>
              </a:xfrm>
              <a:custGeom>
                <a:avLst/>
                <a:gdLst/>
                <a:ahLst/>
                <a:cxnLst/>
                <a:rect l="l" t="t" r="r" b="b"/>
                <a:pathLst>
                  <a:path w="2445" h="1729" extrusionOk="0">
                    <a:moveTo>
                      <a:pt x="1255" y="1"/>
                    </a:moveTo>
                    <a:cubicBezTo>
                      <a:pt x="1151" y="1"/>
                      <a:pt x="1040" y="21"/>
                      <a:pt x="923" y="65"/>
                    </a:cubicBezTo>
                    <a:cubicBezTo>
                      <a:pt x="1" y="392"/>
                      <a:pt x="379" y="1728"/>
                      <a:pt x="1206" y="1728"/>
                    </a:cubicBezTo>
                    <a:cubicBezTo>
                      <a:pt x="1306" y="1728"/>
                      <a:pt x="1412" y="1709"/>
                      <a:pt x="1524" y="1666"/>
                    </a:cubicBezTo>
                    <a:cubicBezTo>
                      <a:pt x="2444" y="1309"/>
                      <a:pt x="2096" y="1"/>
                      <a:pt x="1255" y="1"/>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059" name="Google Shape;6059;p73"/>
              <p:cNvSpPr/>
              <p:nvPr/>
            </p:nvSpPr>
            <p:spPr>
              <a:xfrm>
                <a:off x="12328195" y="3157594"/>
                <a:ext cx="38369" cy="26810"/>
              </a:xfrm>
              <a:custGeom>
                <a:avLst/>
                <a:gdLst/>
                <a:ahLst/>
                <a:cxnLst/>
                <a:rect l="l" t="t" r="r" b="b"/>
                <a:pathLst>
                  <a:path w="2473" h="1728" extrusionOk="0">
                    <a:moveTo>
                      <a:pt x="1242" y="1"/>
                    </a:moveTo>
                    <a:cubicBezTo>
                      <a:pt x="1142" y="1"/>
                      <a:pt x="1035" y="20"/>
                      <a:pt x="923" y="63"/>
                    </a:cubicBezTo>
                    <a:cubicBezTo>
                      <a:pt x="1" y="391"/>
                      <a:pt x="353" y="1727"/>
                      <a:pt x="1174" y="1727"/>
                    </a:cubicBezTo>
                    <a:cubicBezTo>
                      <a:pt x="1273" y="1727"/>
                      <a:pt x="1379" y="1708"/>
                      <a:pt x="1491" y="1665"/>
                    </a:cubicBezTo>
                    <a:cubicBezTo>
                      <a:pt x="2473" y="1337"/>
                      <a:pt x="2074" y="1"/>
                      <a:pt x="1242" y="1"/>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060" name="Google Shape;6060;p73"/>
              <p:cNvSpPr/>
              <p:nvPr/>
            </p:nvSpPr>
            <p:spPr>
              <a:xfrm>
                <a:off x="12268679" y="3165352"/>
                <a:ext cx="38338" cy="26810"/>
              </a:xfrm>
              <a:custGeom>
                <a:avLst/>
                <a:gdLst/>
                <a:ahLst/>
                <a:cxnLst/>
                <a:rect l="l" t="t" r="r" b="b"/>
                <a:pathLst>
                  <a:path w="2471" h="1728" extrusionOk="0">
                    <a:moveTo>
                      <a:pt x="1247" y="0"/>
                    </a:moveTo>
                    <a:cubicBezTo>
                      <a:pt x="1145" y="0"/>
                      <a:pt x="1037" y="20"/>
                      <a:pt x="923" y="64"/>
                    </a:cubicBezTo>
                    <a:cubicBezTo>
                      <a:pt x="1" y="391"/>
                      <a:pt x="353" y="1728"/>
                      <a:pt x="1174" y="1728"/>
                    </a:cubicBezTo>
                    <a:cubicBezTo>
                      <a:pt x="1273" y="1728"/>
                      <a:pt x="1379" y="1708"/>
                      <a:pt x="1490" y="1665"/>
                    </a:cubicBezTo>
                    <a:cubicBezTo>
                      <a:pt x="2471" y="1309"/>
                      <a:pt x="2076" y="0"/>
                      <a:pt x="1247" y="0"/>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061" name="Google Shape;6061;p73"/>
              <p:cNvSpPr/>
              <p:nvPr/>
            </p:nvSpPr>
            <p:spPr>
              <a:xfrm>
                <a:off x="12315131" y="3285562"/>
                <a:ext cx="38136" cy="27043"/>
              </a:xfrm>
              <a:custGeom>
                <a:avLst/>
                <a:gdLst/>
                <a:ahLst/>
                <a:cxnLst/>
                <a:rect l="l" t="t" r="r" b="b"/>
                <a:pathLst>
                  <a:path w="2458" h="1743" extrusionOk="0">
                    <a:moveTo>
                      <a:pt x="1232" y="0"/>
                    </a:moveTo>
                    <a:cubicBezTo>
                      <a:pt x="1137" y="0"/>
                      <a:pt x="1037" y="17"/>
                      <a:pt x="932" y="55"/>
                    </a:cubicBezTo>
                    <a:cubicBezTo>
                      <a:pt x="1" y="385"/>
                      <a:pt x="367" y="1742"/>
                      <a:pt x="1204" y="1742"/>
                    </a:cubicBezTo>
                    <a:cubicBezTo>
                      <a:pt x="1297" y="1742"/>
                      <a:pt x="1395" y="1726"/>
                      <a:pt x="1499" y="1689"/>
                    </a:cubicBezTo>
                    <a:cubicBezTo>
                      <a:pt x="2458" y="1330"/>
                      <a:pt x="2070" y="0"/>
                      <a:pt x="1232" y="0"/>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062" name="Google Shape;6062;p73"/>
              <p:cNvSpPr/>
              <p:nvPr/>
            </p:nvSpPr>
            <p:spPr>
              <a:xfrm>
                <a:off x="12382544" y="3289565"/>
                <a:ext cx="37903" cy="26810"/>
              </a:xfrm>
              <a:custGeom>
                <a:avLst/>
                <a:gdLst/>
                <a:ahLst/>
                <a:cxnLst/>
                <a:rect l="l" t="t" r="r" b="b"/>
                <a:pathLst>
                  <a:path w="2443" h="1728" extrusionOk="0">
                    <a:moveTo>
                      <a:pt x="1241" y="1"/>
                    </a:moveTo>
                    <a:cubicBezTo>
                      <a:pt x="1141" y="1"/>
                      <a:pt x="1034" y="20"/>
                      <a:pt x="923" y="64"/>
                    </a:cubicBezTo>
                    <a:cubicBezTo>
                      <a:pt x="0" y="391"/>
                      <a:pt x="352" y="1727"/>
                      <a:pt x="1173" y="1727"/>
                    </a:cubicBezTo>
                    <a:cubicBezTo>
                      <a:pt x="1273" y="1727"/>
                      <a:pt x="1379" y="1708"/>
                      <a:pt x="1490" y="1665"/>
                    </a:cubicBezTo>
                    <a:cubicBezTo>
                      <a:pt x="2442" y="1337"/>
                      <a:pt x="2067" y="1"/>
                      <a:pt x="1241" y="1"/>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063" name="Google Shape;6063;p73"/>
              <p:cNvSpPr/>
              <p:nvPr/>
            </p:nvSpPr>
            <p:spPr>
              <a:xfrm>
                <a:off x="12339583" y="3392926"/>
                <a:ext cx="38291" cy="26950"/>
              </a:xfrm>
              <a:custGeom>
                <a:avLst/>
                <a:gdLst/>
                <a:ahLst/>
                <a:cxnLst/>
                <a:rect l="l" t="t" r="r" b="b"/>
                <a:pathLst>
                  <a:path w="2468" h="1737" extrusionOk="0">
                    <a:moveTo>
                      <a:pt x="1273" y="0"/>
                    </a:moveTo>
                    <a:cubicBezTo>
                      <a:pt x="1164" y="0"/>
                      <a:pt x="1047" y="23"/>
                      <a:pt x="923" y="73"/>
                    </a:cubicBezTo>
                    <a:cubicBezTo>
                      <a:pt x="1" y="400"/>
                      <a:pt x="379" y="1737"/>
                      <a:pt x="1206" y="1737"/>
                    </a:cubicBezTo>
                    <a:cubicBezTo>
                      <a:pt x="1306" y="1737"/>
                      <a:pt x="1412" y="1717"/>
                      <a:pt x="1524" y="1674"/>
                    </a:cubicBezTo>
                    <a:cubicBezTo>
                      <a:pt x="2468" y="1320"/>
                      <a:pt x="2107" y="0"/>
                      <a:pt x="1273" y="0"/>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064" name="Google Shape;6064;p73"/>
              <p:cNvSpPr/>
              <p:nvPr/>
            </p:nvSpPr>
            <p:spPr>
              <a:xfrm>
                <a:off x="11725794" y="3265889"/>
                <a:ext cx="38058" cy="27198"/>
              </a:xfrm>
              <a:custGeom>
                <a:avLst/>
                <a:gdLst/>
                <a:ahLst/>
                <a:cxnLst/>
                <a:rect l="l" t="t" r="r" b="b"/>
                <a:pathLst>
                  <a:path w="2453" h="1753" extrusionOk="0">
                    <a:moveTo>
                      <a:pt x="1223" y="1"/>
                    </a:moveTo>
                    <a:cubicBezTo>
                      <a:pt x="1128" y="1"/>
                      <a:pt x="1028" y="18"/>
                      <a:pt x="923" y="55"/>
                    </a:cubicBezTo>
                    <a:cubicBezTo>
                      <a:pt x="0" y="412"/>
                      <a:pt x="352" y="1752"/>
                      <a:pt x="1197" y="1752"/>
                    </a:cubicBezTo>
                    <a:cubicBezTo>
                      <a:pt x="1299" y="1752"/>
                      <a:pt x="1408" y="1733"/>
                      <a:pt x="1523" y="1690"/>
                    </a:cubicBezTo>
                    <a:cubicBezTo>
                      <a:pt x="2452" y="1330"/>
                      <a:pt x="2062" y="1"/>
                      <a:pt x="1223" y="1"/>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065" name="Google Shape;6065;p73"/>
              <p:cNvSpPr/>
              <p:nvPr/>
            </p:nvSpPr>
            <p:spPr>
              <a:xfrm>
                <a:off x="11759818" y="3194985"/>
                <a:ext cx="38182" cy="27043"/>
              </a:xfrm>
              <a:custGeom>
                <a:avLst/>
                <a:gdLst/>
                <a:ahLst/>
                <a:cxnLst/>
                <a:rect l="l" t="t" r="r" b="b"/>
                <a:pathLst>
                  <a:path w="2461" h="1743" extrusionOk="0">
                    <a:moveTo>
                      <a:pt x="1240" y="1"/>
                    </a:moveTo>
                    <a:cubicBezTo>
                      <a:pt x="1143" y="1"/>
                      <a:pt x="1040" y="18"/>
                      <a:pt x="931" y="55"/>
                    </a:cubicBezTo>
                    <a:cubicBezTo>
                      <a:pt x="0" y="385"/>
                      <a:pt x="367" y="1743"/>
                      <a:pt x="1228" y="1743"/>
                    </a:cubicBezTo>
                    <a:cubicBezTo>
                      <a:pt x="1324" y="1743"/>
                      <a:pt x="1425" y="1726"/>
                      <a:pt x="1532" y="1690"/>
                    </a:cubicBezTo>
                    <a:cubicBezTo>
                      <a:pt x="2461" y="1330"/>
                      <a:pt x="2097" y="1"/>
                      <a:pt x="1240" y="1"/>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066" name="Google Shape;6066;p73"/>
              <p:cNvSpPr/>
              <p:nvPr/>
            </p:nvSpPr>
            <p:spPr>
              <a:xfrm>
                <a:off x="11798761" y="3242989"/>
                <a:ext cx="37965" cy="26810"/>
              </a:xfrm>
              <a:custGeom>
                <a:avLst/>
                <a:gdLst/>
                <a:ahLst/>
                <a:cxnLst/>
                <a:rect l="l" t="t" r="r" b="b"/>
                <a:pathLst>
                  <a:path w="2447" h="1728" extrusionOk="0">
                    <a:moveTo>
                      <a:pt x="1249" y="1"/>
                    </a:moveTo>
                    <a:cubicBezTo>
                      <a:pt x="1147" y="1"/>
                      <a:pt x="1038" y="20"/>
                      <a:pt x="923" y="63"/>
                    </a:cubicBezTo>
                    <a:cubicBezTo>
                      <a:pt x="1" y="391"/>
                      <a:pt x="352" y="1727"/>
                      <a:pt x="1197" y="1727"/>
                    </a:cubicBezTo>
                    <a:cubicBezTo>
                      <a:pt x="1299" y="1727"/>
                      <a:pt x="1409" y="1708"/>
                      <a:pt x="1524" y="1665"/>
                    </a:cubicBezTo>
                    <a:cubicBezTo>
                      <a:pt x="2446" y="1337"/>
                      <a:pt x="2094" y="1"/>
                      <a:pt x="1249" y="1"/>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067" name="Google Shape;6067;p73"/>
              <p:cNvSpPr/>
              <p:nvPr/>
            </p:nvSpPr>
            <p:spPr>
              <a:xfrm>
                <a:off x="12119502" y="3554701"/>
                <a:ext cx="38213" cy="27027"/>
              </a:xfrm>
              <a:custGeom>
                <a:avLst/>
                <a:gdLst/>
                <a:ahLst/>
                <a:cxnLst/>
                <a:rect l="l" t="t" r="r" b="b"/>
                <a:pathLst>
                  <a:path w="2463" h="1742" extrusionOk="0">
                    <a:moveTo>
                      <a:pt x="1235" y="0"/>
                    </a:moveTo>
                    <a:cubicBezTo>
                      <a:pt x="1140" y="0"/>
                      <a:pt x="1038" y="17"/>
                      <a:pt x="932" y="53"/>
                    </a:cubicBezTo>
                    <a:cubicBezTo>
                      <a:pt x="1" y="384"/>
                      <a:pt x="394" y="1741"/>
                      <a:pt x="1237" y="1741"/>
                    </a:cubicBezTo>
                    <a:cubicBezTo>
                      <a:pt x="1330" y="1741"/>
                      <a:pt x="1429" y="1725"/>
                      <a:pt x="1532" y="1688"/>
                    </a:cubicBezTo>
                    <a:cubicBezTo>
                      <a:pt x="2463" y="1358"/>
                      <a:pt x="2096" y="0"/>
                      <a:pt x="1235" y="0"/>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068" name="Google Shape;6068;p73"/>
              <p:cNvSpPr/>
              <p:nvPr/>
            </p:nvSpPr>
            <p:spPr>
              <a:xfrm>
                <a:off x="12194037" y="3526200"/>
                <a:ext cx="38617" cy="27058"/>
              </a:xfrm>
              <a:custGeom>
                <a:avLst/>
                <a:gdLst/>
                <a:ahLst/>
                <a:cxnLst/>
                <a:rect l="l" t="t" r="r" b="b"/>
                <a:pathLst>
                  <a:path w="2489" h="1744" extrusionOk="0">
                    <a:moveTo>
                      <a:pt x="1237" y="1"/>
                    </a:moveTo>
                    <a:cubicBezTo>
                      <a:pt x="1140" y="1"/>
                      <a:pt x="1038" y="18"/>
                      <a:pt x="931" y="56"/>
                    </a:cubicBezTo>
                    <a:cubicBezTo>
                      <a:pt x="0" y="386"/>
                      <a:pt x="367" y="1744"/>
                      <a:pt x="1228" y="1744"/>
                    </a:cubicBezTo>
                    <a:cubicBezTo>
                      <a:pt x="1323" y="1744"/>
                      <a:pt x="1425" y="1727"/>
                      <a:pt x="1531" y="1690"/>
                    </a:cubicBezTo>
                    <a:cubicBezTo>
                      <a:pt x="2489" y="1301"/>
                      <a:pt x="2078" y="1"/>
                      <a:pt x="1237" y="1"/>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069" name="Google Shape;6069;p73"/>
              <p:cNvSpPr/>
              <p:nvPr/>
            </p:nvSpPr>
            <p:spPr>
              <a:xfrm>
                <a:off x="12169368" y="3581976"/>
                <a:ext cx="37903" cy="26810"/>
              </a:xfrm>
              <a:custGeom>
                <a:avLst/>
                <a:gdLst/>
                <a:ahLst/>
                <a:cxnLst/>
                <a:rect l="l" t="t" r="r" b="b"/>
                <a:pathLst>
                  <a:path w="2443" h="1728" extrusionOk="0">
                    <a:moveTo>
                      <a:pt x="1270" y="1"/>
                    </a:moveTo>
                    <a:cubicBezTo>
                      <a:pt x="1171" y="1"/>
                      <a:pt x="1065" y="20"/>
                      <a:pt x="953" y="63"/>
                    </a:cubicBezTo>
                    <a:cubicBezTo>
                      <a:pt x="1" y="391"/>
                      <a:pt x="376" y="1727"/>
                      <a:pt x="1203" y="1727"/>
                    </a:cubicBezTo>
                    <a:cubicBezTo>
                      <a:pt x="1302" y="1727"/>
                      <a:pt x="1409" y="1708"/>
                      <a:pt x="1520" y="1665"/>
                    </a:cubicBezTo>
                    <a:cubicBezTo>
                      <a:pt x="2443" y="1337"/>
                      <a:pt x="2091" y="1"/>
                      <a:pt x="1270" y="1"/>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070" name="Google Shape;6070;p73"/>
              <p:cNvSpPr/>
              <p:nvPr/>
            </p:nvSpPr>
            <p:spPr>
              <a:xfrm>
                <a:off x="11988106" y="3650273"/>
                <a:ext cx="38012" cy="27198"/>
              </a:xfrm>
              <a:custGeom>
                <a:avLst/>
                <a:gdLst/>
                <a:ahLst/>
                <a:cxnLst/>
                <a:rect l="l" t="t" r="r" b="b"/>
                <a:pathLst>
                  <a:path w="2450" h="1753" extrusionOk="0">
                    <a:moveTo>
                      <a:pt x="1283" y="1"/>
                    </a:moveTo>
                    <a:cubicBezTo>
                      <a:pt x="1182" y="1"/>
                      <a:pt x="1074" y="21"/>
                      <a:pt x="961" y="65"/>
                    </a:cubicBezTo>
                    <a:cubicBezTo>
                      <a:pt x="0" y="395"/>
                      <a:pt x="391" y="1752"/>
                      <a:pt x="1233" y="1752"/>
                    </a:cubicBezTo>
                    <a:cubicBezTo>
                      <a:pt x="1326" y="1752"/>
                      <a:pt x="1425" y="1736"/>
                      <a:pt x="1528" y="1699"/>
                    </a:cubicBezTo>
                    <a:cubicBezTo>
                      <a:pt x="2449" y="1313"/>
                      <a:pt x="2100" y="1"/>
                      <a:pt x="1283" y="1"/>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071" name="Google Shape;6071;p73"/>
              <p:cNvSpPr/>
              <p:nvPr/>
            </p:nvSpPr>
            <p:spPr>
              <a:xfrm>
                <a:off x="12362871" y="3498800"/>
                <a:ext cx="38089" cy="27167"/>
              </a:xfrm>
              <a:custGeom>
                <a:avLst/>
                <a:gdLst/>
                <a:ahLst/>
                <a:cxnLst/>
                <a:rect l="l" t="t" r="r" b="b"/>
                <a:pathLst>
                  <a:path w="2455" h="1751" extrusionOk="0">
                    <a:moveTo>
                      <a:pt x="1227" y="1"/>
                    </a:moveTo>
                    <a:cubicBezTo>
                      <a:pt x="1132" y="1"/>
                      <a:pt x="1030" y="17"/>
                      <a:pt x="923" y="54"/>
                    </a:cubicBezTo>
                    <a:cubicBezTo>
                      <a:pt x="1" y="411"/>
                      <a:pt x="379" y="1751"/>
                      <a:pt x="1206" y="1751"/>
                    </a:cubicBezTo>
                    <a:cubicBezTo>
                      <a:pt x="1306" y="1751"/>
                      <a:pt x="1413" y="1731"/>
                      <a:pt x="1524" y="1688"/>
                    </a:cubicBezTo>
                    <a:cubicBezTo>
                      <a:pt x="2455" y="1358"/>
                      <a:pt x="2088" y="1"/>
                      <a:pt x="1227" y="1"/>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072" name="Google Shape;6072;p73"/>
              <p:cNvSpPr/>
              <p:nvPr/>
            </p:nvSpPr>
            <p:spPr>
              <a:xfrm>
                <a:off x="11750106" y="2994966"/>
                <a:ext cx="449268" cy="177585"/>
              </a:xfrm>
              <a:custGeom>
                <a:avLst/>
                <a:gdLst/>
                <a:ahLst/>
                <a:cxnLst/>
                <a:rect l="l" t="t" r="r" b="b"/>
                <a:pathLst>
                  <a:path w="28957" h="11446" extrusionOk="0">
                    <a:moveTo>
                      <a:pt x="25431" y="1"/>
                    </a:moveTo>
                    <a:cubicBezTo>
                      <a:pt x="18341" y="1"/>
                      <a:pt x="11334" y="2215"/>
                      <a:pt x="5527" y="6242"/>
                    </a:cubicBezTo>
                    <a:cubicBezTo>
                      <a:pt x="3592" y="7577"/>
                      <a:pt x="1858" y="9078"/>
                      <a:pt x="256" y="10746"/>
                    </a:cubicBezTo>
                    <a:cubicBezTo>
                      <a:pt x="1" y="11027"/>
                      <a:pt x="235" y="11445"/>
                      <a:pt x="538" y="11445"/>
                    </a:cubicBezTo>
                    <a:cubicBezTo>
                      <a:pt x="631" y="11445"/>
                      <a:pt x="730" y="11406"/>
                      <a:pt x="823" y="11313"/>
                    </a:cubicBezTo>
                    <a:cubicBezTo>
                      <a:pt x="6294" y="5575"/>
                      <a:pt x="13833" y="1906"/>
                      <a:pt x="21705" y="972"/>
                    </a:cubicBezTo>
                    <a:cubicBezTo>
                      <a:pt x="22969" y="842"/>
                      <a:pt x="24224" y="774"/>
                      <a:pt x="25479" y="774"/>
                    </a:cubicBezTo>
                    <a:cubicBezTo>
                      <a:pt x="26475" y="774"/>
                      <a:pt x="27473" y="817"/>
                      <a:pt x="28477" y="905"/>
                    </a:cubicBezTo>
                    <a:cubicBezTo>
                      <a:pt x="28493" y="908"/>
                      <a:pt x="28509" y="909"/>
                      <a:pt x="28525" y="909"/>
                    </a:cubicBezTo>
                    <a:cubicBezTo>
                      <a:pt x="28884" y="909"/>
                      <a:pt x="28956" y="202"/>
                      <a:pt x="28477" y="138"/>
                    </a:cubicBezTo>
                    <a:cubicBezTo>
                      <a:pt x="27462" y="46"/>
                      <a:pt x="26446" y="1"/>
                      <a:pt x="25431" y="1"/>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grpSp>
        <p:grpSp>
          <p:nvGrpSpPr>
            <p:cNvPr id="6073" name="Google Shape;6073;p73"/>
            <p:cNvGrpSpPr/>
            <p:nvPr/>
          </p:nvGrpSpPr>
          <p:grpSpPr>
            <a:xfrm>
              <a:off x="2480174" y="3699618"/>
              <a:ext cx="364256" cy="352135"/>
              <a:chOff x="11581737" y="3846677"/>
              <a:chExt cx="531528" cy="513841"/>
            </a:xfrm>
          </p:grpSpPr>
          <p:sp>
            <p:nvSpPr>
              <p:cNvPr id="6074" name="Google Shape;6074;p73"/>
              <p:cNvSpPr/>
              <p:nvPr/>
            </p:nvSpPr>
            <p:spPr>
              <a:xfrm>
                <a:off x="11754590" y="3846677"/>
                <a:ext cx="331757" cy="97527"/>
              </a:xfrm>
              <a:custGeom>
                <a:avLst/>
                <a:gdLst/>
                <a:ahLst/>
                <a:cxnLst/>
                <a:rect l="l" t="t" r="r" b="b"/>
                <a:pathLst>
                  <a:path w="21383" h="6286" extrusionOk="0">
                    <a:moveTo>
                      <a:pt x="15152" y="1"/>
                    </a:moveTo>
                    <a:cubicBezTo>
                      <a:pt x="13735" y="1"/>
                      <a:pt x="12157" y="91"/>
                      <a:pt x="10508" y="281"/>
                    </a:cubicBezTo>
                    <a:cubicBezTo>
                      <a:pt x="4604" y="949"/>
                      <a:pt x="1" y="2583"/>
                      <a:pt x="168" y="3917"/>
                    </a:cubicBezTo>
                    <a:cubicBezTo>
                      <a:pt x="201" y="4251"/>
                      <a:pt x="701" y="6086"/>
                      <a:pt x="1235" y="6286"/>
                    </a:cubicBezTo>
                    <a:cubicBezTo>
                      <a:pt x="2703" y="5252"/>
                      <a:pt x="6439" y="4184"/>
                      <a:pt x="10875" y="3684"/>
                    </a:cubicBezTo>
                    <a:cubicBezTo>
                      <a:pt x="12593" y="3489"/>
                      <a:pt x="14235" y="3395"/>
                      <a:pt x="15698" y="3395"/>
                    </a:cubicBezTo>
                    <a:cubicBezTo>
                      <a:pt x="17984" y="3395"/>
                      <a:pt x="19832" y="3624"/>
                      <a:pt x="20849" y="4051"/>
                    </a:cubicBezTo>
                    <a:cubicBezTo>
                      <a:pt x="21283" y="3717"/>
                      <a:pt x="21383" y="1849"/>
                      <a:pt x="21349" y="1516"/>
                    </a:cubicBezTo>
                    <a:cubicBezTo>
                      <a:pt x="21230" y="563"/>
                      <a:pt x="18694" y="1"/>
                      <a:pt x="15152" y="1"/>
                    </a:cubicBezTo>
                    <a:close/>
                  </a:path>
                </a:pathLst>
              </a:custGeom>
              <a:solidFill>
                <a:srgbClr val="32912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075" name="Google Shape;6075;p73"/>
              <p:cNvSpPr/>
              <p:nvPr/>
            </p:nvSpPr>
            <p:spPr>
              <a:xfrm>
                <a:off x="11756141" y="3870183"/>
                <a:ext cx="337979" cy="113058"/>
              </a:xfrm>
              <a:custGeom>
                <a:avLst/>
                <a:gdLst/>
                <a:ahLst/>
                <a:cxnLst/>
                <a:rect l="l" t="t" r="r" b="b"/>
                <a:pathLst>
                  <a:path w="21784" h="7287" extrusionOk="0">
                    <a:moveTo>
                      <a:pt x="21249" y="1"/>
                    </a:moveTo>
                    <a:cubicBezTo>
                      <a:pt x="21283" y="334"/>
                      <a:pt x="21016" y="668"/>
                      <a:pt x="20482" y="1001"/>
                    </a:cubicBezTo>
                    <a:cubicBezTo>
                      <a:pt x="19014" y="2069"/>
                      <a:pt x="15278" y="3103"/>
                      <a:pt x="10842" y="3603"/>
                    </a:cubicBezTo>
                    <a:cubicBezTo>
                      <a:pt x="9124" y="3798"/>
                      <a:pt x="7487" y="3892"/>
                      <a:pt x="6030" y="3892"/>
                    </a:cubicBezTo>
                    <a:cubicBezTo>
                      <a:pt x="3754" y="3892"/>
                      <a:pt x="1919" y="3663"/>
                      <a:pt x="901" y="3236"/>
                    </a:cubicBezTo>
                    <a:cubicBezTo>
                      <a:pt x="334" y="3003"/>
                      <a:pt x="68" y="2736"/>
                      <a:pt x="1" y="2402"/>
                    </a:cubicBezTo>
                    <a:lnTo>
                      <a:pt x="1" y="2402"/>
                    </a:lnTo>
                    <a:lnTo>
                      <a:pt x="368" y="5771"/>
                    </a:lnTo>
                    <a:cubicBezTo>
                      <a:pt x="511" y="6724"/>
                      <a:pt x="3036" y="7286"/>
                      <a:pt x="6595" y="7286"/>
                    </a:cubicBezTo>
                    <a:cubicBezTo>
                      <a:pt x="8019" y="7286"/>
                      <a:pt x="9608" y="7196"/>
                      <a:pt x="11276" y="7006"/>
                    </a:cubicBezTo>
                    <a:cubicBezTo>
                      <a:pt x="17146" y="6338"/>
                      <a:pt x="21783" y="4704"/>
                      <a:pt x="21616" y="3370"/>
                    </a:cubicBezTo>
                    <a:lnTo>
                      <a:pt x="21249" y="1"/>
                    </a:lnTo>
                    <a:close/>
                  </a:path>
                </a:pathLst>
              </a:custGeom>
              <a:solidFill>
                <a:schemeClr val="accent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076" name="Google Shape;6076;p73"/>
              <p:cNvSpPr/>
              <p:nvPr/>
            </p:nvSpPr>
            <p:spPr>
              <a:xfrm>
                <a:off x="11616413" y="3932910"/>
                <a:ext cx="202890" cy="250862"/>
              </a:xfrm>
              <a:custGeom>
                <a:avLst/>
                <a:gdLst/>
                <a:ahLst/>
                <a:cxnLst/>
                <a:rect l="l" t="t" r="r" b="b"/>
                <a:pathLst>
                  <a:path w="13077" h="16169" extrusionOk="0">
                    <a:moveTo>
                      <a:pt x="2119" y="1"/>
                    </a:moveTo>
                    <a:cubicBezTo>
                      <a:pt x="1946" y="1"/>
                      <a:pt x="1794" y="42"/>
                      <a:pt x="1668" y="127"/>
                    </a:cubicBezTo>
                    <a:cubicBezTo>
                      <a:pt x="1401" y="327"/>
                      <a:pt x="0" y="1528"/>
                      <a:pt x="0" y="2062"/>
                    </a:cubicBezTo>
                    <a:cubicBezTo>
                      <a:pt x="1501" y="2696"/>
                      <a:pt x="3836" y="5064"/>
                      <a:pt x="6005" y="8233"/>
                    </a:cubicBezTo>
                    <a:cubicBezTo>
                      <a:pt x="8173" y="11402"/>
                      <a:pt x="9507" y="14504"/>
                      <a:pt x="9574" y="16139"/>
                    </a:cubicBezTo>
                    <a:cubicBezTo>
                      <a:pt x="9625" y="16159"/>
                      <a:pt x="9689" y="16169"/>
                      <a:pt x="9762" y="16169"/>
                    </a:cubicBezTo>
                    <a:cubicBezTo>
                      <a:pt x="10401" y="16169"/>
                      <a:pt x="11766" y="15455"/>
                      <a:pt x="11976" y="15305"/>
                    </a:cubicBezTo>
                    <a:cubicBezTo>
                      <a:pt x="13076" y="14538"/>
                      <a:pt x="11642" y="10535"/>
                      <a:pt x="8840" y="6332"/>
                    </a:cubicBezTo>
                    <a:cubicBezTo>
                      <a:pt x="6291" y="2626"/>
                      <a:pt x="3504" y="1"/>
                      <a:pt x="2119" y="1"/>
                    </a:cubicBezTo>
                    <a:close/>
                  </a:path>
                </a:pathLst>
              </a:custGeom>
              <a:solidFill>
                <a:srgbClr val="32912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077" name="Google Shape;6077;p73"/>
              <p:cNvSpPr/>
              <p:nvPr/>
            </p:nvSpPr>
            <p:spPr>
              <a:xfrm>
                <a:off x="11581737" y="3934880"/>
                <a:ext cx="220484" cy="266951"/>
              </a:xfrm>
              <a:custGeom>
                <a:avLst/>
                <a:gdLst/>
                <a:ahLst/>
                <a:cxnLst/>
                <a:rect l="l" t="t" r="r" b="b"/>
                <a:pathLst>
                  <a:path w="14211" h="17206" extrusionOk="0">
                    <a:moveTo>
                      <a:pt x="3870" y="0"/>
                    </a:moveTo>
                    <a:cubicBezTo>
                      <a:pt x="3858" y="8"/>
                      <a:pt x="3846" y="16"/>
                      <a:pt x="3834" y="24"/>
                    </a:cubicBezTo>
                    <a:lnTo>
                      <a:pt x="3834" y="24"/>
                    </a:lnTo>
                    <a:lnTo>
                      <a:pt x="3870" y="0"/>
                    </a:lnTo>
                    <a:close/>
                    <a:moveTo>
                      <a:pt x="3834" y="24"/>
                    </a:moveTo>
                    <a:lnTo>
                      <a:pt x="1068" y="1902"/>
                    </a:lnTo>
                    <a:cubicBezTo>
                      <a:pt x="0" y="2669"/>
                      <a:pt x="1401" y="6705"/>
                      <a:pt x="4237" y="10875"/>
                    </a:cubicBezTo>
                    <a:cubicBezTo>
                      <a:pt x="6757" y="14580"/>
                      <a:pt x="9593" y="17206"/>
                      <a:pt x="10965" y="17206"/>
                    </a:cubicBezTo>
                    <a:cubicBezTo>
                      <a:pt x="11137" y="17206"/>
                      <a:pt x="11286" y="17165"/>
                      <a:pt x="11409" y="17079"/>
                    </a:cubicBezTo>
                    <a:lnTo>
                      <a:pt x="14211" y="15178"/>
                    </a:lnTo>
                    <a:lnTo>
                      <a:pt x="14211" y="15178"/>
                    </a:lnTo>
                    <a:cubicBezTo>
                      <a:pt x="14078" y="15266"/>
                      <a:pt x="13932" y="15309"/>
                      <a:pt x="13767" y="15309"/>
                    </a:cubicBezTo>
                    <a:cubicBezTo>
                      <a:pt x="13560" y="15309"/>
                      <a:pt x="13322" y="15241"/>
                      <a:pt x="13043" y="15111"/>
                    </a:cubicBezTo>
                    <a:cubicBezTo>
                      <a:pt x="11542" y="14511"/>
                      <a:pt x="9207" y="12109"/>
                      <a:pt x="7039" y="8940"/>
                    </a:cubicBezTo>
                    <a:cubicBezTo>
                      <a:pt x="4871" y="5771"/>
                      <a:pt x="3536" y="2702"/>
                      <a:pt x="3503" y="1068"/>
                    </a:cubicBezTo>
                    <a:cubicBezTo>
                      <a:pt x="3503" y="558"/>
                      <a:pt x="3594" y="201"/>
                      <a:pt x="3834" y="24"/>
                    </a:cubicBezTo>
                    <a:close/>
                  </a:path>
                </a:pathLst>
              </a:custGeom>
              <a:solidFill>
                <a:schemeClr val="accent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078" name="Google Shape;6078;p73"/>
              <p:cNvSpPr/>
              <p:nvPr/>
            </p:nvSpPr>
            <p:spPr>
              <a:xfrm>
                <a:off x="11889663" y="4012176"/>
                <a:ext cx="183698" cy="135213"/>
              </a:xfrm>
              <a:custGeom>
                <a:avLst/>
                <a:gdLst/>
                <a:ahLst/>
                <a:cxnLst/>
                <a:rect l="l" t="t" r="r" b="b"/>
                <a:pathLst>
                  <a:path w="11840" h="8715" extrusionOk="0">
                    <a:moveTo>
                      <a:pt x="2319" y="0"/>
                    </a:moveTo>
                    <a:cubicBezTo>
                      <a:pt x="2035" y="0"/>
                      <a:pt x="701" y="1890"/>
                      <a:pt x="701" y="1890"/>
                    </a:cubicBezTo>
                    <a:cubicBezTo>
                      <a:pt x="1" y="3057"/>
                      <a:pt x="1635" y="5359"/>
                      <a:pt x="4337" y="7060"/>
                    </a:cubicBezTo>
                    <a:cubicBezTo>
                      <a:pt x="6040" y="8132"/>
                      <a:pt x="7782" y="8714"/>
                      <a:pt x="9014" y="8714"/>
                    </a:cubicBezTo>
                    <a:cubicBezTo>
                      <a:pt x="9736" y="8714"/>
                      <a:pt x="10283" y="8514"/>
                      <a:pt x="10542" y="8094"/>
                    </a:cubicBezTo>
                    <a:cubicBezTo>
                      <a:pt x="10542" y="8094"/>
                      <a:pt x="11840" y="5758"/>
                      <a:pt x="11491" y="5758"/>
                    </a:cubicBezTo>
                    <a:cubicBezTo>
                      <a:pt x="11486" y="5758"/>
                      <a:pt x="11481" y="5758"/>
                      <a:pt x="11476" y="5759"/>
                    </a:cubicBezTo>
                    <a:cubicBezTo>
                      <a:pt x="11266" y="5810"/>
                      <a:pt x="11031" y="5835"/>
                      <a:pt x="10776" y="5835"/>
                    </a:cubicBezTo>
                    <a:cubicBezTo>
                      <a:pt x="9538" y="5835"/>
                      <a:pt x="7827" y="5243"/>
                      <a:pt x="6139" y="4192"/>
                    </a:cubicBezTo>
                    <a:cubicBezTo>
                      <a:pt x="4071" y="2891"/>
                      <a:pt x="2636" y="1256"/>
                      <a:pt x="2369" y="55"/>
                    </a:cubicBezTo>
                    <a:cubicBezTo>
                      <a:pt x="2364" y="17"/>
                      <a:pt x="2346" y="0"/>
                      <a:pt x="2319" y="0"/>
                    </a:cubicBezTo>
                    <a:close/>
                  </a:path>
                </a:pathLst>
              </a:custGeom>
              <a:solidFill>
                <a:schemeClr val="accent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079" name="Google Shape;6079;p73"/>
              <p:cNvSpPr/>
              <p:nvPr/>
            </p:nvSpPr>
            <p:spPr>
              <a:xfrm>
                <a:off x="12089434" y="4054563"/>
                <a:ext cx="23831" cy="22388"/>
              </a:xfrm>
              <a:custGeom>
                <a:avLst/>
                <a:gdLst/>
                <a:ahLst/>
                <a:cxnLst/>
                <a:rect l="l" t="t" r="r" b="b"/>
                <a:pathLst>
                  <a:path w="1536" h="1443" extrusionOk="0">
                    <a:moveTo>
                      <a:pt x="747" y="0"/>
                    </a:moveTo>
                    <a:cubicBezTo>
                      <a:pt x="701" y="0"/>
                      <a:pt x="651" y="8"/>
                      <a:pt x="601" y="25"/>
                    </a:cubicBezTo>
                    <a:cubicBezTo>
                      <a:pt x="501" y="25"/>
                      <a:pt x="434" y="58"/>
                      <a:pt x="334" y="125"/>
                    </a:cubicBezTo>
                    <a:cubicBezTo>
                      <a:pt x="268" y="159"/>
                      <a:pt x="201" y="225"/>
                      <a:pt x="134" y="325"/>
                    </a:cubicBezTo>
                    <a:lnTo>
                      <a:pt x="1" y="559"/>
                    </a:lnTo>
                    <a:lnTo>
                      <a:pt x="1" y="792"/>
                    </a:lnTo>
                    <a:cubicBezTo>
                      <a:pt x="1" y="892"/>
                      <a:pt x="34" y="1026"/>
                      <a:pt x="134" y="1126"/>
                    </a:cubicBezTo>
                    <a:lnTo>
                      <a:pt x="268" y="1226"/>
                    </a:lnTo>
                    <a:cubicBezTo>
                      <a:pt x="334" y="1326"/>
                      <a:pt x="468" y="1359"/>
                      <a:pt x="601" y="1393"/>
                    </a:cubicBezTo>
                    <a:lnTo>
                      <a:pt x="668" y="1393"/>
                    </a:lnTo>
                    <a:cubicBezTo>
                      <a:pt x="718" y="1426"/>
                      <a:pt x="760" y="1443"/>
                      <a:pt x="806" y="1443"/>
                    </a:cubicBezTo>
                    <a:cubicBezTo>
                      <a:pt x="851" y="1443"/>
                      <a:pt x="901" y="1426"/>
                      <a:pt x="968" y="1393"/>
                    </a:cubicBezTo>
                    <a:cubicBezTo>
                      <a:pt x="1035" y="1393"/>
                      <a:pt x="1135" y="1359"/>
                      <a:pt x="1202" y="1326"/>
                    </a:cubicBezTo>
                    <a:cubicBezTo>
                      <a:pt x="1302" y="1293"/>
                      <a:pt x="1335" y="1193"/>
                      <a:pt x="1435" y="1126"/>
                    </a:cubicBezTo>
                    <a:lnTo>
                      <a:pt x="1535" y="859"/>
                    </a:lnTo>
                    <a:lnTo>
                      <a:pt x="1535" y="659"/>
                    </a:lnTo>
                    <a:cubicBezTo>
                      <a:pt x="1535" y="526"/>
                      <a:pt x="1502" y="392"/>
                      <a:pt x="1435" y="325"/>
                    </a:cubicBezTo>
                    <a:lnTo>
                      <a:pt x="1302" y="192"/>
                    </a:lnTo>
                    <a:cubicBezTo>
                      <a:pt x="1202" y="125"/>
                      <a:pt x="1102" y="58"/>
                      <a:pt x="968" y="25"/>
                    </a:cubicBezTo>
                    <a:lnTo>
                      <a:pt x="868" y="25"/>
                    </a:lnTo>
                    <a:cubicBezTo>
                      <a:pt x="835" y="8"/>
                      <a:pt x="793" y="0"/>
                      <a:pt x="747" y="0"/>
                    </a:cubicBezTo>
                    <a:close/>
                  </a:path>
                </a:pathLst>
              </a:custGeom>
              <a:solidFill>
                <a:srgbClr val="32912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080" name="Google Shape;6080;p73"/>
              <p:cNvSpPr/>
              <p:nvPr/>
            </p:nvSpPr>
            <p:spPr>
              <a:xfrm>
                <a:off x="12074680" y="4156171"/>
                <a:ext cx="29913" cy="22280"/>
              </a:xfrm>
              <a:custGeom>
                <a:avLst/>
                <a:gdLst/>
                <a:ahLst/>
                <a:cxnLst/>
                <a:rect l="l" t="t" r="r" b="b"/>
                <a:pathLst>
                  <a:path w="1928" h="1436" extrusionOk="0">
                    <a:moveTo>
                      <a:pt x="975" y="0"/>
                    </a:moveTo>
                    <a:cubicBezTo>
                      <a:pt x="221" y="0"/>
                      <a:pt x="1" y="1226"/>
                      <a:pt x="818" y="1415"/>
                    </a:cubicBezTo>
                    <a:cubicBezTo>
                      <a:pt x="879" y="1429"/>
                      <a:pt x="938" y="1435"/>
                      <a:pt x="993" y="1435"/>
                    </a:cubicBezTo>
                    <a:cubicBezTo>
                      <a:pt x="1750" y="1435"/>
                      <a:pt x="1927" y="232"/>
                      <a:pt x="1119" y="14"/>
                    </a:cubicBezTo>
                    <a:cubicBezTo>
                      <a:pt x="1069" y="5"/>
                      <a:pt x="1021" y="0"/>
                      <a:pt x="975" y="0"/>
                    </a:cubicBezTo>
                    <a:close/>
                  </a:path>
                </a:pathLst>
              </a:custGeom>
              <a:solidFill>
                <a:srgbClr val="32912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081" name="Google Shape;6081;p73"/>
              <p:cNvSpPr/>
              <p:nvPr/>
            </p:nvSpPr>
            <p:spPr>
              <a:xfrm>
                <a:off x="11833514" y="4338860"/>
                <a:ext cx="30037" cy="21659"/>
              </a:xfrm>
              <a:custGeom>
                <a:avLst/>
                <a:gdLst/>
                <a:ahLst/>
                <a:cxnLst/>
                <a:rect l="l" t="t" r="r" b="b"/>
                <a:pathLst>
                  <a:path w="1936" h="1396" extrusionOk="0">
                    <a:moveTo>
                      <a:pt x="975" y="0"/>
                    </a:moveTo>
                    <a:cubicBezTo>
                      <a:pt x="220" y="0"/>
                      <a:pt x="0" y="1225"/>
                      <a:pt x="818" y="1382"/>
                    </a:cubicBezTo>
                    <a:cubicBezTo>
                      <a:pt x="868" y="1391"/>
                      <a:pt x="915" y="1396"/>
                      <a:pt x="961" y="1396"/>
                    </a:cubicBezTo>
                    <a:cubicBezTo>
                      <a:pt x="1716" y="1396"/>
                      <a:pt x="1936" y="171"/>
                      <a:pt x="1118" y="14"/>
                    </a:cubicBezTo>
                    <a:cubicBezTo>
                      <a:pt x="1069" y="5"/>
                      <a:pt x="1021" y="0"/>
                      <a:pt x="975" y="0"/>
                    </a:cubicBezTo>
                    <a:close/>
                  </a:path>
                </a:pathLst>
              </a:custGeom>
              <a:solidFill>
                <a:srgbClr val="32912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082" name="Google Shape;6082;p73"/>
              <p:cNvSpPr/>
              <p:nvPr/>
            </p:nvSpPr>
            <p:spPr>
              <a:xfrm>
                <a:off x="11818480" y="4228626"/>
                <a:ext cx="29928" cy="22280"/>
              </a:xfrm>
              <a:custGeom>
                <a:avLst/>
                <a:gdLst/>
                <a:ahLst/>
                <a:cxnLst/>
                <a:rect l="l" t="t" r="r" b="b"/>
                <a:pathLst>
                  <a:path w="1929" h="1436" extrusionOk="0">
                    <a:moveTo>
                      <a:pt x="980" y="0"/>
                    </a:moveTo>
                    <a:cubicBezTo>
                      <a:pt x="223" y="0"/>
                      <a:pt x="1" y="1258"/>
                      <a:pt x="820" y="1415"/>
                    </a:cubicBezTo>
                    <a:cubicBezTo>
                      <a:pt x="881" y="1429"/>
                      <a:pt x="939" y="1435"/>
                      <a:pt x="994" y="1435"/>
                    </a:cubicBezTo>
                    <a:cubicBezTo>
                      <a:pt x="1751" y="1435"/>
                      <a:pt x="1928" y="232"/>
                      <a:pt x="1120" y="14"/>
                    </a:cubicBezTo>
                    <a:cubicBezTo>
                      <a:pt x="1071" y="5"/>
                      <a:pt x="1024" y="0"/>
                      <a:pt x="980" y="0"/>
                    </a:cubicBezTo>
                    <a:close/>
                  </a:path>
                </a:pathLst>
              </a:custGeom>
              <a:solidFill>
                <a:srgbClr val="32912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083" name="Google Shape;6083;p73"/>
              <p:cNvSpPr/>
              <p:nvPr/>
            </p:nvSpPr>
            <p:spPr>
              <a:xfrm>
                <a:off x="11882666" y="4238974"/>
                <a:ext cx="29913" cy="22280"/>
              </a:xfrm>
              <a:custGeom>
                <a:avLst/>
                <a:gdLst/>
                <a:ahLst/>
                <a:cxnLst/>
                <a:rect l="l" t="t" r="r" b="b"/>
                <a:pathLst>
                  <a:path w="1928" h="1436" extrusionOk="0">
                    <a:moveTo>
                      <a:pt x="979" y="1"/>
                    </a:moveTo>
                    <a:cubicBezTo>
                      <a:pt x="222" y="1"/>
                      <a:pt x="0" y="1258"/>
                      <a:pt x="819" y="1415"/>
                    </a:cubicBezTo>
                    <a:cubicBezTo>
                      <a:pt x="878" y="1429"/>
                      <a:pt x="934" y="1435"/>
                      <a:pt x="987" y="1435"/>
                    </a:cubicBezTo>
                    <a:cubicBezTo>
                      <a:pt x="1722" y="1435"/>
                      <a:pt x="1928" y="232"/>
                      <a:pt x="1119" y="14"/>
                    </a:cubicBezTo>
                    <a:cubicBezTo>
                      <a:pt x="1071" y="5"/>
                      <a:pt x="1024" y="1"/>
                      <a:pt x="979" y="1"/>
                    </a:cubicBezTo>
                    <a:close/>
                  </a:path>
                </a:pathLst>
              </a:custGeom>
              <a:solidFill>
                <a:srgbClr val="32912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084" name="Google Shape;6084;p73"/>
              <p:cNvSpPr/>
              <p:nvPr/>
            </p:nvSpPr>
            <p:spPr>
              <a:xfrm>
                <a:off x="11857873" y="4168071"/>
                <a:ext cx="30983" cy="21674"/>
              </a:xfrm>
              <a:custGeom>
                <a:avLst/>
                <a:gdLst/>
                <a:ahLst/>
                <a:cxnLst/>
                <a:rect l="l" t="t" r="r" b="b"/>
                <a:pathLst>
                  <a:path w="1997" h="1397" extrusionOk="0">
                    <a:moveTo>
                      <a:pt x="973" y="0"/>
                    </a:moveTo>
                    <a:cubicBezTo>
                      <a:pt x="218" y="0"/>
                      <a:pt x="0" y="1225"/>
                      <a:pt x="849" y="1382"/>
                    </a:cubicBezTo>
                    <a:cubicBezTo>
                      <a:pt x="901" y="1392"/>
                      <a:pt x="950" y="1396"/>
                      <a:pt x="998" y="1396"/>
                    </a:cubicBezTo>
                    <a:cubicBezTo>
                      <a:pt x="1780" y="1396"/>
                      <a:pt x="1996" y="172"/>
                      <a:pt x="1116" y="14"/>
                    </a:cubicBezTo>
                    <a:cubicBezTo>
                      <a:pt x="1066" y="5"/>
                      <a:pt x="1019" y="0"/>
                      <a:pt x="973" y="0"/>
                    </a:cubicBezTo>
                    <a:close/>
                  </a:path>
                </a:pathLst>
              </a:custGeom>
              <a:solidFill>
                <a:srgbClr val="32912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grpSp>
        <p:grpSp>
          <p:nvGrpSpPr>
            <p:cNvPr id="6085" name="Google Shape;6085;p73"/>
            <p:cNvGrpSpPr/>
            <p:nvPr/>
          </p:nvGrpSpPr>
          <p:grpSpPr>
            <a:xfrm>
              <a:off x="1381683" y="3549597"/>
              <a:ext cx="827363" cy="652186"/>
              <a:chOff x="9829876" y="1916487"/>
              <a:chExt cx="1632845" cy="1287124"/>
            </a:xfrm>
          </p:grpSpPr>
          <p:sp>
            <p:nvSpPr>
              <p:cNvPr id="6086" name="Google Shape;6086;p73"/>
              <p:cNvSpPr/>
              <p:nvPr/>
            </p:nvSpPr>
            <p:spPr>
              <a:xfrm>
                <a:off x="10526484" y="2030864"/>
                <a:ext cx="90577" cy="90577"/>
              </a:xfrm>
              <a:custGeom>
                <a:avLst/>
                <a:gdLst/>
                <a:ahLst/>
                <a:cxnLst/>
                <a:rect l="l" t="t" r="r" b="b"/>
                <a:pathLst>
                  <a:path w="5838" h="5838" extrusionOk="0">
                    <a:moveTo>
                      <a:pt x="2936" y="0"/>
                    </a:moveTo>
                    <a:cubicBezTo>
                      <a:pt x="1301" y="0"/>
                      <a:pt x="0" y="1301"/>
                      <a:pt x="0" y="2902"/>
                    </a:cubicBezTo>
                    <a:cubicBezTo>
                      <a:pt x="0" y="4537"/>
                      <a:pt x="1301" y="5838"/>
                      <a:pt x="2936" y="5838"/>
                    </a:cubicBezTo>
                    <a:cubicBezTo>
                      <a:pt x="4537" y="5838"/>
                      <a:pt x="5838" y="4537"/>
                      <a:pt x="5838" y="2902"/>
                    </a:cubicBezTo>
                    <a:cubicBezTo>
                      <a:pt x="5838" y="1301"/>
                      <a:pt x="4537" y="0"/>
                      <a:pt x="2936" y="0"/>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087" name="Google Shape;6087;p73"/>
              <p:cNvSpPr/>
              <p:nvPr/>
            </p:nvSpPr>
            <p:spPr>
              <a:xfrm>
                <a:off x="10683806" y="2037070"/>
                <a:ext cx="44016" cy="44001"/>
              </a:xfrm>
              <a:custGeom>
                <a:avLst/>
                <a:gdLst/>
                <a:ahLst/>
                <a:cxnLst/>
                <a:rect l="l" t="t" r="r" b="b"/>
                <a:pathLst>
                  <a:path w="2837" h="2836" extrusionOk="0">
                    <a:moveTo>
                      <a:pt x="1402" y="0"/>
                    </a:moveTo>
                    <a:cubicBezTo>
                      <a:pt x="635" y="0"/>
                      <a:pt x="1" y="634"/>
                      <a:pt x="1" y="1435"/>
                    </a:cubicBezTo>
                    <a:cubicBezTo>
                      <a:pt x="1" y="2202"/>
                      <a:pt x="635" y="2836"/>
                      <a:pt x="1402" y="2836"/>
                    </a:cubicBezTo>
                    <a:cubicBezTo>
                      <a:pt x="2202" y="2836"/>
                      <a:pt x="2836" y="2202"/>
                      <a:pt x="2836" y="1435"/>
                    </a:cubicBezTo>
                    <a:cubicBezTo>
                      <a:pt x="2836" y="634"/>
                      <a:pt x="2202" y="0"/>
                      <a:pt x="1402" y="0"/>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088" name="Google Shape;6088;p73"/>
              <p:cNvSpPr/>
              <p:nvPr/>
            </p:nvSpPr>
            <p:spPr>
              <a:xfrm>
                <a:off x="10609800" y="1916487"/>
                <a:ext cx="55916" cy="55389"/>
              </a:xfrm>
              <a:custGeom>
                <a:avLst/>
                <a:gdLst/>
                <a:ahLst/>
                <a:cxnLst/>
                <a:rect l="l" t="t" r="r" b="b"/>
                <a:pathLst>
                  <a:path w="3604" h="3570" extrusionOk="0">
                    <a:moveTo>
                      <a:pt x="1802" y="0"/>
                    </a:moveTo>
                    <a:cubicBezTo>
                      <a:pt x="801" y="0"/>
                      <a:pt x="1" y="801"/>
                      <a:pt x="1" y="1768"/>
                    </a:cubicBezTo>
                    <a:cubicBezTo>
                      <a:pt x="1" y="2769"/>
                      <a:pt x="801" y="3569"/>
                      <a:pt x="1802" y="3569"/>
                    </a:cubicBezTo>
                    <a:cubicBezTo>
                      <a:pt x="2803" y="3569"/>
                      <a:pt x="3603" y="2769"/>
                      <a:pt x="3603" y="1768"/>
                    </a:cubicBezTo>
                    <a:cubicBezTo>
                      <a:pt x="3603" y="801"/>
                      <a:pt x="2803" y="0"/>
                      <a:pt x="1802" y="0"/>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089" name="Google Shape;6089;p73"/>
              <p:cNvSpPr/>
              <p:nvPr/>
            </p:nvSpPr>
            <p:spPr>
              <a:xfrm>
                <a:off x="10003256" y="2393822"/>
                <a:ext cx="1304206" cy="789155"/>
              </a:xfrm>
              <a:custGeom>
                <a:avLst/>
                <a:gdLst/>
                <a:ahLst/>
                <a:cxnLst/>
                <a:rect l="l" t="t" r="r" b="b"/>
                <a:pathLst>
                  <a:path w="84061" h="50864" extrusionOk="0">
                    <a:moveTo>
                      <a:pt x="48365" y="0"/>
                    </a:moveTo>
                    <a:cubicBezTo>
                      <a:pt x="43370" y="0"/>
                      <a:pt x="37809" y="850"/>
                      <a:pt x="31656" y="2892"/>
                    </a:cubicBezTo>
                    <a:cubicBezTo>
                      <a:pt x="6605" y="11198"/>
                      <a:pt x="1201" y="29411"/>
                      <a:pt x="334" y="40252"/>
                    </a:cubicBezTo>
                    <a:cubicBezTo>
                      <a:pt x="0" y="44488"/>
                      <a:pt x="334" y="47590"/>
                      <a:pt x="434" y="48524"/>
                    </a:cubicBezTo>
                    <a:cubicBezTo>
                      <a:pt x="501" y="48658"/>
                      <a:pt x="501" y="48724"/>
                      <a:pt x="501" y="48758"/>
                    </a:cubicBezTo>
                    <a:cubicBezTo>
                      <a:pt x="6839" y="50300"/>
                      <a:pt x="13071" y="50863"/>
                      <a:pt x="18796" y="50863"/>
                    </a:cubicBezTo>
                    <a:cubicBezTo>
                      <a:pt x="34374" y="50863"/>
                      <a:pt x="46200" y="46690"/>
                      <a:pt x="46200" y="46690"/>
                    </a:cubicBezTo>
                    <a:cubicBezTo>
                      <a:pt x="46200" y="46690"/>
                      <a:pt x="68549" y="39718"/>
                      <a:pt x="84060" y="21038"/>
                    </a:cubicBezTo>
                    <a:lnTo>
                      <a:pt x="84027" y="21005"/>
                    </a:lnTo>
                    <a:cubicBezTo>
                      <a:pt x="84027" y="20971"/>
                      <a:pt x="83960" y="20971"/>
                      <a:pt x="83960" y="20904"/>
                    </a:cubicBezTo>
                    <a:cubicBezTo>
                      <a:pt x="82969" y="19059"/>
                      <a:pt x="72017" y="0"/>
                      <a:pt x="48365" y="0"/>
                    </a:cubicBezTo>
                    <a:close/>
                  </a:path>
                </a:pathLst>
              </a:custGeom>
              <a:solidFill>
                <a:schemeClr val="lt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090" name="Google Shape;6090;p73"/>
              <p:cNvSpPr/>
              <p:nvPr/>
            </p:nvSpPr>
            <p:spPr>
              <a:xfrm>
                <a:off x="9829876" y="2222567"/>
                <a:ext cx="1632845" cy="981044"/>
              </a:xfrm>
              <a:custGeom>
                <a:avLst/>
                <a:gdLst/>
                <a:ahLst/>
                <a:cxnLst/>
                <a:rect l="l" t="t" r="r" b="b"/>
                <a:pathLst>
                  <a:path w="105243" h="63232" extrusionOk="0">
                    <a:moveTo>
                      <a:pt x="53144" y="1"/>
                    </a:moveTo>
                    <a:cubicBezTo>
                      <a:pt x="53024" y="1"/>
                      <a:pt x="52900" y="7"/>
                      <a:pt x="52772" y="20"/>
                    </a:cubicBezTo>
                    <a:cubicBezTo>
                      <a:pt x="51437" y="186"/>
                      <a:pt x="50737" y="854"/>
                      <a:pt x="50336" y="1521"/>
                    </a:cubicBezTo>
                    <a:cubicBezTo>
                      <a:pt x="49936" y="2154"/>
                      <a:pt x="49869" y="2755"/>
                      <a:pt x="49869" y="2755"/>
                    </a:cubicBezTo>
                    <a:cubicBezTo>
                      <a:pt x="49869" y="2755"/>
                      <a:pt x="49869" y="2888"/>
                      <a:pt x="49769" y="3155"/>
                    </a:cubicBezTo>
                    <a:cubicBezTo>
                      <a:pt x="49703" y="3355"/>
                      <a:pt x="49569" y="3689"/>
                      <a:pt x="49402" y="4022"/>
                    </a:cubicBezTo>
                    <a:cubicBezTo>
                      <a:pt x="49036" y="4690"/>
                      <a:pt x="48368" y="5423"/>
                      <a:pt x="47168" y="5657"/>
                    </a:cubicBezTo>
                    <a:cubicBezTo>
                      <a:pt x="46916" y="5691"/>
                      <a:pt x="46660" y="5707"/>
                      <a:pt x="46405" y="5707"/>
                    </a:cubicBezTo>
                    <a:cubicBezTo>
                      <a:pt x="45407" y="5707"/>
                      <a:pt x="44437" y="5462"/>
                      <a:pt x="43932" y="5090"/>
                    </a:cubicBezTo>
                    <a:cubicBezTo>
                      <a:pt x="43331" y="4656"/>
                      <a:pt x="42998" y="4089"/>
                      <a:pt x="42998" y="4089"/>
                    </a:cubicBezTo>
                    <a:cubicBezTo>
                      <a:pt x="42998" y="4089"/>
                      <a:pt x="42698" y="3555"/>
                      <a:pt x="42031" y="3088"/>
                    </a:cubicBezTo>
                    <a:cubicBezTo>
                      <a:pt x="41697" y="2888"/>
                      <a:pt x="41330" y="2688"/>
                      <a:pt x="40830" y="2555"/>
                    </a:cubicBezTo>
                    <a:cubicBezTo>
                      <a:pt x="40614" y="2497"/>
                      <a:pt x="40386" y="2465"/>
                      <a:pt x="40149" y="2465"/>
                    </a:cubicBezTo>
                    <a:cubicBezTo>
                      <a:pt x="39835" y="2465"/>
                      <a:pt x="39504" y="2522"/>
                      <a:pt x="39162" y="2655"/>
                    </a:cubicBezTo>
                    <a:cubicBezTo>
                      <a:pt x="38561" y="2855"/>
                      <a:pt x="38094" y="3189"/>
                      <a:pt x="37761" y="3555"/>
                    </a:cubicBezTo>
                    <a:cubicBezTo>
                      <a:pt x="37494" y="3922"/>
                      <a:pt x="37260" y="4356"/>
                      <a:pt x="37160" y="4723"/>
                    </a:cubicBezTo>
                    <a:cubicBezTo>
                      <a:pt x="36927" y="5490"/>
                      <a:pt x="36994" y="6091"/>
                      <a:pt x="36994" y="6091"/>
                    </a:cubicBezTo>
                    <a:cubicBezTo>
                      <a:pt x="36994" y="6091"/>
                      <a:pt x="37027" y="6724"/>
                      <a:pt x="36827" y="7492"/>
                    </a:cubicBezTo>
                    <a:cubicBezTo>
                      <a:pt x="36593" y="8225"/>
                      <a:pt x="35659" y="9226"/>
                      <a:pt x="34559" y="9827"/>
                    </a:cubicBezTo>
                    <a:cubicBezTo>
                      <a:pt x="34034" y="10073"/>
                      <a:pt x="33552" y="10170"/>
                      <a:pt x="33114" y="10170"/>
                    </a:cubicBezTo>
                    <a:cubicBezTo>
                      <a:pt x="32603" y="10170"/>
                      <a:pt x="32151" y="10039"/>
                      <a:pt x="31757" y="9860"/>
                    </a:cubicBezTo>
                    <a:cubicBezTo>
                      <a:pt x="31390" y="9693"/>
                      <a:pt x="31156" y="9493"/>
                      <a:pt x="30923" y="9360"/>
                    </a:cubicBezTo>
                    <a:cubicBezTo>
                      <a:pt x="30756" y="9226"/>
                      <a:pt x="30656" y="9093"/>
                      <a:pt x="30656" y="9093"/>
                    </a:cubicBezTo>
                    <a:cubicBezTo>
                      <a:pt x="30656" y="9093"/>
                      <a:pt x="30222" y="8692"/>
                      <a:pt x="29522" y="8392"/>
                    </a:cubicBezTo>
                    <a:cubicBezTo>
                      <a:pt x="29202" y="8255"/>
                      <a:pt x="28821" y="8160"/>
                      <a:pt x="28389" y="8160"/>
                    </a:cubicBezTo>
                    <a:cubicBezTo>
                      <a:pt x="27874" y="8160"/>
                      <a:pt x="27288" y="8296"/>
                      <a:pt x="26653" y="8659"/>
                    </a:cubicBezTo>
                    <a:cubicBezTo>
                      <a:pt x="25519" y="9360"/>
                      <a:pt x="25085" y="10360"/>
                      <a:pt x="24985" y="11161"/>
                    </a:cubicBezTo>
                    <a:cubicBezTo>
                      <a:pt x="24885" y="11895"/>
                      <a:pt x="25018" y="12495"/>
                      <a:pt x="25018" y="12562"/>
                    </a:cubicBezTo>
                    <a:cubicBezTo>
                      <a:pt x="25018" y="12595"/>
                      <a:pt x="25018" y="12762"/>
                      <a:pt x="25052" y="12996"/>
                    </a:cubicBezTo>
                    <a:cubicBezTo>
                      <a:pt x="25085" y="13229"/>
                      <a:pt x="25085" y="13563"/>
                      <a:pt x="25052" y="13996"/>
                    </a:cubicBezTo>
                    <a:cubicBezTo>
                      <a:pt x="24985" y="14830"/>
                      <a:pt x="24251" y="16064"/>
                      <a:pt x="23250" y="16832"/>
                    </a:cubicBezTo>
                    <a:cubicBezTo>
                      <a:pt x="22750" y="17199"/>
                      <a:pt x="22316" y="17399"/>
                      <a:pt x="21849" y="17499"/>
                    </a:cubicBezTo>
                    <a:cubicBezTo>
                      <a:pt x="21654" y="17544"/>
                      <a:pt x="21465" y="17562"/>
                      <a:pt x="21283" y="17562"/>
                    </a:cubicBezTo>
                    <a:cubicBezTo>
                      <a:pt x="21061" y="17562"/>
                      <a:pt x="20850" y="17535"/>
                      <a:pt x="20649" y="17499"/>
                    </a:cubicBezTo>
                    <a:cubicBezTo>
                      <a:pt x="19915" y="17332"/>
                      <a:pt x="19414" y="16998"/>
                      <a:pt x="19414" y="16998"/>
                    </a:cubicBezTo>
                    <a:cubicBezTo>
                      <a:pt x="19414" y="16998"/>
                      <a:pt x="18914" y="16632"/>
                      <a:pt x="18180" y="16498"/>
                    </a:cubicBezTo>
                    <a:cubicBezTo>
                      <a:pt x="18046" y="16473"/>
                      <a:pt x="17901" y="16458"/>
                      <a:pt x="17747" y="16458"/>
                    </a:cubicBezTo>
                    <a:cubicBezTo>
                      <a:pt x="17097" y="16458"/>
                      <a:pt x="16294" y="16717"/>
                      <a:pt x="15512" y="17499"/>
                    </a:cubicBezTo>
                    <a:cubicBezTo>
                      <a:pt x="15245" y="17732"/>
                      <a:pt x="15078" y="17999"/>
                      <a:pt x="14911" y="18233"/>
                    </a:cubicBezTo>
                    <a:cubicBezTo>
                      <a:pt x="14811" y="18500"/>
                      <a:pt x="14678" y="18733"/>
                      <a:pt x="14578" y="19000"/>
                    </a:cubicBezTo>
                    <a:cubicBezTo>
                      <a:pt x="14411" y="19500"/>
                      <a:pt x="14411" y="19967"/>
                      <a:pt x="14411" y="20368"/>
                    </a:cubicBezTo>
                    <a:cubicBezTo>
                      <a:pt x="14478" y="21068"/>
                      <a:pt x="14678" y="21635"/>
                      <a:pt x="14711" y="21735"/>
                    </a:cubicBezTo>
                    <a:lnTo>
                      <a:pt x="14711" y="21802"/>
                    </a:lnTo>
                    <a:cubicBezTo>
                      <a:pt x="14744" y="21969"/>
                      <a:pt x="14945" y="22469"/>
                      <a:pt x="15045" y="23170"/>
                    </a:cubicBezTo>
                    <a:cubicBezTo>
                      <a:pt x="15145" y="23970"/>
                      <a:pt x="14744" y="25404"/>
                      <a:pt x="13977" y="26405"/>
                    </a:cubicBezTo>
                    <a:cubicBezTo>
                      <a:pt x="13210" y="27473"/>
                      <a:pt x="12343" y="27739"/>
                      <a:pt x="11575" y="27806"/>
                    </a:cubicBezTo>
                    <a:cubicBezTo>
                      <a:pt x="11477" y="27815"/>
                      <a:pt x="11381" y="27819"/>
                      <a:pt x="11290" y="27819"/>
                    </a:cubicBezTo>
                    <a:cubicBezTo>
                      <a:pt x="11039" y="27819"/>
                      <a:pt x="10821" y="27788"/>
                      <a:pt x="10675" y="27739"/>
                    </a:cubicBezTo>
                    <a:cubicBezTo>
                      <a:pt x="10408" y="27706"/>
                      <a:pt x="10275" y="27673"/>
                      <a:pt x="10275" y="27673"/>
                    </a:cubicBezTo>
                    <a:cubicBezTo>
                      <a:pt x="10275" y="27673"/>
                      <a:pt x="9882" y="27526"/>
                      <a:pt x="9329" y="27526"/>
                    </a:cubicBezTo>
                    <a:cubicBezTo>
                      <a:pt x="9237" y="27526"/>
                      <a:pt x="9140" y="27530"/>
                      <a:pt x="9040" y="27539"/>
                    </a:cubicBezTo>
                    <a:cubicBezTo>
                      <a:pt x="8707" y="27573"/>
                      <a:pt x="8273" y="27739"/>
                      <a:pt x="7873" y="28006"/>
                    </a:cubicBezTo>
                    <a:cubicBezTo>
                      <a:pt x="7673" y="28140"/>
                      <a:pt x="7439" y="28307"/>
                      <a:pt x="7239" y="28507"/>
                    </a:cubicBezTo>
                    <a:cubicBezTo>
                      <a:pt x="7039" y="28707"/>
                      <a:pt x="6872" y="29007"/>
                      <a:pt x="6705" y="29307"/>
                    </a:cubicBezTo>
                    <a:cubicBezTo>
                      <a:pt x="6372" y="29908"/>
                      <a:pt x="6205" y="30508"/>
                      <a:pt x="6172" y="31042"/>
                    </a:cubicBezTo>
                    <a:cubicBezTo>
                      <a:pt x="6138" y="31642"/>
                      <a:pt x="6205" y="32076"/>
                      <a:pt x="6338" y="32510"/>
                    </a:cubicBezTo>
                    <a:cubicBezTo>
                      <a:pt x="6539" y="33210"/>
                      <a:pt x="6872" y="33677"/>
                      <a:pt x="6972" y="33744"/>
                    </a:cubicBezTo>
                    <a:lnTo>
                      <a:pt x="7006" y="33810"/>
                    </a:lnTo>
                    <a:cubicBezTo>
                      <a:pt x="7072" y="33877"/>
                      <a:pt x="7372" y="34344"/>
                      <a:pt x="7606" y="35011"/>
                    </a:cubicBezTo>
                    <a:cubicBezTo>
                      <a:pt x="7906" y="35812"/>
                      <a:pt x="7873" y="37346"/>
                      <a:pt x="7406" y="38547"/>
                    </a:cubicBezTo>
                    <a:cubicBezTo>
                      <a:pt x="7006" y="39815"/>
                      <a:pt x="6172" y="40348"/>
                      <a:pt x="5538" y="40649"/>
                    </a:cubicBezTo>
                    <a:cubicBezTo>
                      <a:pt x="5004" y="40862"/>
                      <a:pt x="4556" y="40884"/>
                      <a:pt x="4398" y="40884"/>
                    </a:cubicBezTo>
                    <a:cubicBezTo>
                      <a:pt x="4358" y="40884"/>
                      <a:pt x="4337" y="40882"/>
                      <a:pt x="4337" y="40882"/>
                    </a:cubicBezTo>
                    <a:cubicBezTo>
                      <a:pt x="4337" y="40882"/>
                      <a:pt x="4321" y="40881"/>
                      <a:pt x="4292" y="40881"/>
                    </a:cubicBezTo>
                    <a:cubicBezTo>
                      <a:pt x="4145" y="40881"/>
                      <a:pt x="3659" y="40904"/>
                      <a:pt x="3103" y="41182"/>
                    </a:cubicBezTo>
                    <a:cubicBezTo>
                      <a:pt x="2402" y="41483"/>
                      <a:pt x="1702" y="42216"/>
                      <a:pt x="1368" y="43651"/>
                    </a:cubicBezTo>
                    <a:cubicBezTo>
                      <a:pt x="1068" y="45085"/>
                      <a:pt x="1402" y="46186"/>
                      <a:pt x="1869" y="46886"/>
                    </a:cubicBezTo>
                    <a:cubicBezTo>
                      <a:pt x="2269" y="47554"/>
                      <a:pt x="2736" y="47887"/>
                      <a:pt x="2769" y="47921"/>
                    </a:cubicBezTo>
                    <a:cubicBezTo>
                      <a:pt x="2769" y="47921"/>
                      <a:pt x="2903" y="48021"/>
                      <a:pt x="3069" y="48187"/>
                    </a:cubicBezTo>
                    <a:cubicBezTo>
                      <a:pt x="3303" y="48354"/>
                      <a:pt x="3503" y="48588"/>
                      <a:pt x="3737" y="48921"/>
                    </a:cubicBezTo>
                    <a:cubicBezTo>
                      <a:pt x="4204" y="49655"/>
                      <a:pt x="4537" y="51090"/>
                      <a:pt x="4470" y="52491"/>
                    </a:cubicBezTo>
                    <a:cubicBezTo>
                      <a:pt x="4404" y="52557"/>
                      <a:pt x="4404" y="52657"/>
                      <a:pt x="4404" y="52724"/>
                    </a:cubicBezTo>
                    <a:cubicBezTo>
                      <a:pt x="4337" y="53324"/>
                      <a:pt x="4204" y="53758"/>
                      <a:pt x="4003" y="54158"/>
                    </a:cubicBezTo>
                    <a:cubicBezTo>
                      <a:pt x="3737" y="54559"/>
                      <a:pt x="3470" y="54892"/>
                      <a:pt x="3203" y="55159"/>
                    </a:cubicBezTo>
                    <a:cubicBezTo>
                      <a:pt x="2669" y="55593"/>
                      <a:pt x="2135" y="55760"/>
                      <a:pt x="2135" y="55760"/>
                    </a:cubicBezTo>
                    <a:cubicBezTo>
                      <a:pt x="2135" y="55760"/>
                      <a:pt x="1568" y="55893"/>
                      <a:pt x="1035" y="56427"/>
                    </a:cubicBezTo>
                    <a:cubicBezTo>
                      <a:pt x="534" y="56994"/>
                      <a:pt x="1" y="57894"/>
                      <a:pt x="67" y="59429"/>
                    </a:cubicBezTo>
                    <a:cubicBezTo>
                      <a:pt x="167" y="60997"/>
                      <a:pt x="834" y="61997"/>
                      <a:pt x="1402" y="62531"/>
                    </a:cubicBezTo>
                    <a:cubicBezTo>
                      <a:pt x="2035" y="63065"/>
                      <a:pt x="2569" y="63232"/>
                      <a:pt x="2569" y="63232"/>
                    </a:cubicBezTo>
                    <a:cubicBezTo>
                      <a:pt x="2569" y="63232"/>
                      <a:pt x="6619" y="59503"/>
                      <a:pt x="10065" y="59503"/>
                    </a:cubicBezTo>
                    <a:cubicBezTo>
                      <a:pt x="10625" y="59503"/>
                      <a:pt x="11168" y="59601"/>
                      <a:pt x="11676" y="59829"/>
                    </a:cubicBezTo>
                    <a:cubicBezTo>
                      <a:pt x="11676" y="59829"/>
                      <a:pt x="11642" y="59696"/>
                      <a:pt x="11642" y="59562"/>
                    </a:cubicBezTo>
                    <a:cubicBezTo>
                      <a:pt x="11509" y="58662"/>
                      <a:pt x="11175" y="55559"/>
                      <a:pt x="11509" y="51323"/>
                    </a:cubicBezTo>
                    <a:cubicBezTo>
                      <a:pt x="12376" y="40482"/>
                      <a:pt x="17813" y="22236"/>
                      <a:pt x="42831" y="13963"/>
                    </a:cubicBezTo>
                    <a:cubicBezTo>
                      <a:pt x="48998" y="11911"/>
                      <a:pt x="54570" y="11057"/>
                      <a:pt x="59573" y="11057"/>
                    </a:cubicBezTo>
                    <a:cubicBezTo>
                      <a:pt x="83203" y="11057"/>
                      <a:pt x="94144" y="30104"/>
                      <a:pt x="95135" y="31976"/>
                    </a:cubicBezTo>
                    <a:cubicBezTo>
                      <a:pt x="95135" y="32009"/>
                      <a:pt x="95202" y="32043"/>
                      <a:pt x="95202" y="32043"/>
                    </a:cubicBezTo>
                    <a:cubicBezTo>
                      <a:pt x="95235" y="32043"/>
                      <a:pt x="95235" y="32076"/>
                      <a:pt x="95235" y="32076"/>
                    </a:cubicBezTo>
                    <a:lnTo>
                      <a:pt x="95235" y="32143"/>
                    </a:lnTo>
                    <a:cubicBezTo>
                      <a:pt x="96506" y="29709"/>
                      <a:pt x="100030" y="29278"/>
                      <a:pt x="102367" y="29278"/>
                    </a:cubicBezTo>
                    <a:cubicBezTo>
                      <a:pt x="103650" y="29278"/>
                      <a:pt x="104575" y="29407"/>
                      <a:pt x="104575" y="29407"/>
                    </a:cubicBezTo>
                    <a:cubicBezTo>
                      <a:pt x="104575" y="29407"/>
                      <a:pt x="104942" y="28974"/>
                      <a:pt x="105076" y="28173"/>
                    </a:cubicBezTo>
                    <a:cubicBezTo>
                      <a:pt x="105242" y="27339"/>
                      <a:pt x="105142" y="26172"/>
                      <a:pt x="104442" y="24971"/>
                    </a:cubicBezTo>
                    <a:cubicBezTo>
                      <a:pt x="103574" y="23670"/>
                      <a:pt x="102607" y="23236"/>
                      <a:pt x="101840" y="23136"/>
                    </a:cubicBezTo>
                    <a:cubicBezTo>
                      <a:pt x="101656" y="23103"/>
                      <a:pt x="101488" y="23090"/>
                      <a:pt x="101337" y="23090"/>
                    </a:cubicBezTo>
                    <a:cubicBezTo>
                      <a:pt x="100887" y="23090"/>
                      <a:pt x="100606" y="23203"/>
                      <a:pt x="100606" y="23203"/>
                    </a:cubicBezTo>
                    <a:cubicBezTo>
                      <a:pt x="100606" y="23203"/>
                      <a:pt x="100214" y="23350"/>
                      <a:pt x="99639" y="23350"/>
                    </a:cubicBezTo>
                    <a:cubicBezTo>
                      <a:pt x="99544" y="23350"/>
                      <a:pt x="99443" y="23346"/>
                      <a:pt x="99338" y="23336"/>
                    </a:cubicBezTo>
                    <a:cubicBezTo>
                      <a:pt x="99038" y="23303"/>
                      <a:pt x="98604" y="23203"/>
                      <a:pt x="98137" y="23003"/>
                    </a:cubicBezTo>
                    <a:cubicBezTo>
                      <a:pt x="97737" y="22803"/>
                      <a:pt x="97270" y="22469"/>
                      <a:pt x="96803" y="21969"/>
                    </a:cubicBezTo>
                    <a:cubicBezTo>
                      <a:pt x="95902" y="20901"/>
                      <a:pt x="95302" y="19534"/>
                      <a:pt x="95269" y="18700"/>
                    </a:cubicBezTo>
                    <a:cubicBezTo>
                      <a:pt x="95235" y="18299"/>
                      <a:pt x="95269" y="17966"/>
                      <a:pt x="95302" y="17699"/>
                    </a:cubicBezTo>
                    <a:cubicBezTo>
                      <a:pt x="95369" y="17499"/>
                      <a:pt x="95402" y="17365"/>
                      <a:pt x="95402" y="17332"/>
                    </a:cubicBezTo>
                    <a:cubicBezTo>
                      <a:pt x="95402" y="17332"/>
                      <a:pt x="95602" y="16732"/>
                      <a:pt x="95535" y="15898"/>
                    </a:cubicBezTo>
                    <a:cubicBezTo>
                      <a:pt x="95469" y="15030"/>
                      <a:pt x="95068" y="13996"/>
                      <a:pt x="93968" y="12996"/>
                    </a:cubicBezTo>
                    <a:cubicBezTo>
                      <a:pt x="93106" y="12238"/>
                      <a:pt x="92305" y="11972"/>
                      <a:pt x="91630" y="11972"/>
                    </a:cubicBezTo>
                    <a:cubicBezTo>
                      <a:pt x="91443" y="11972"/>
                      <a:pt x="91265" y="11992"/>
                      <a:pt x="91099" y="12028"/>
                    </a:cubicBezTo>
                    <a:cubicBezTo>
                      <a:pt x="90365" y="12162"/>
                      <a:pt x="89931" y="12529"/>
                      <a:pt x="89931" y="12529"/>
                    </a:cubicBezTo>
                    <a:cubicBezTo>
                      <a:pt x="89931" y="12529"/>
                      <a:pt x="89531" y="12862"/>
                      <a:pt x="88797" y="13029"/>
                    </a:cubicBezTo>
                    <a:cubicBezTo>
                      <a:pt x="88576" y="13071"/>
                      <a:pt x="88327" y="13103"/>
                      <a:pt x="88058" y="13103"/>
                    </a:cubicBezTo>
                    <a:cubicBezTo>
                      <a:pt x="87475" y="13103"/>
                      <a:pt x="86792" y="12953"/>
                      <a:pt x="86062" y="12428"/>
                    </a:cubicBezTo>
                    <a:cubicBezTo>
                      <a:pt x="84928" y="11728"/>
                      <a:pt x="84027" y="10527"/>
                      <a:pt x="83760" y="9727"/>
                    </a:cubicBezTo>
                    <a:cubicBezTo>
                      <a:pt x="83560" y="9026"/>
                      <a:pt x="83560" y="8492"/>
                      <a:pt x="83560" y="8359"/>
                    </a:cubicBezTo>
                    <a:lnTo>
                      <a:pt x="83560" y="8326"/>
                    </a:lnTo>
                    <a:cubicBezTo>
                      <a:pt x="83560" y="8192"/>
                      <a:pt x="83560" y="7658"/>
                      <a:pt x="83293" y="6925"/>
                    </a:cubicBezTo>
                    <a:cubicBezTo>
                      <a:pt x="83193" y="6558"/>
                      <a:pt x="82926" y="6091"/>
                      <a:pt x="82593" y="5690"/>
                    </a:cubicBezTo>
                    <a:cubicBezTo>
                      <a:pt x="82259" y="5323"/>
                      <a:pt x="81759" y="4890"/>
                      <a:pt x="81125" y="4590"/>
                    </a:cubicBezTo>
                    <a:cubicBezTo>
                      <a:pt x="80792" y="4423"/>
                      <a:pt x="80525" y="4356"/>
                      <a:pt x="80224" y="4256"/>
                    </a:cubicBezTo>
                    <a:cubicBezTo>
                      <a:pt x="79924" y="4223"/>
                      <a:pt x="79691" y="4223"/>
                      <a:pt x="79424" y="4223"/>
                    </a:cubicBezTo>
                    <a:cubicBezTo>
                      <a:pt x="78924" y="4256"/>
                      <a:pt x="78557" y="4423"/>
                      <a:pt x="78223" y="4590"/>
                    </a:cubicBezTo>
                    <a:cubicBezTo>
                      <a:pt x="77556" y="4923"/>
                      <a:pt x="77256" y="5423"/>
                      <a:pt x="77256" y="5423"/>
                    </a:cubicBezTo>
                    <a:cubicBezTo>
                      <a:pt x="77256" y="5423"/>
                      <a:pt x="77189" y="5557"/>
                      <a:pt x="77022" y="5724"/>
                    </a:cubicBezTo>
                    <a:cubicBezTo>
                      <a:pt x="76855" y="5890"/>
                      <a:pt x="76589" y="6091"/>
                      <a:pt x="76288" y="6324"/>
                    </a:cubicBezTo>
                    <a:cubicBezTo>
                      <a:pt x="75890" y="6567"/>
                      <a:pt x="75360" y="6796"/>
                      <a:pt x="74698" y="6796"/>
                    </a:cubicBezTo>
                    <a:cubicBezTo>
                      <a:pt x="74361" y="6796"/>
                      <a:pt x="73991" y="6737"/>
                      <a:pt x="73586" y="6591"/>
                    </a:cubicBezTo>
                    <a:cubicBezTo>
                      <a:pt x="72352" y="6257"/>
                      <a:pt x="71185" y="5357"/>
                      <a:pt x="70751" y="4656"/>
                    </a:cubicBezTo>
                    <a:cubicBezTo>
                      <a:pt x="70384" y="4022"/>
                      <a:pt x="70251" y="3522"/>
                      <a:pt x="70217" y="3355"/>
                    </a:cubicBezTo>
                    <a:lnTo>
                      <a:pt x="70217" y="3322"/>
                    </a:lnTo>
                    <a:cubicBezTo>
                      <a:pt x="70184" y="3189"/>
                      <a:pt x="70017" y="2655"/>
                      <a:pt x="69617" y="2054"/>
                    </a:cubicBezTo>
                    <a:cubicBezTo>
                      <a:pt x="69417" y="1721"/>
                      <a:pt x="69083" y="1354"/>
                      <a:pt x="68683" y="1054"/>
                    </a:cubicBezTo>
                    <a:cubicBezTo>
                      <a:pt x="68416" y="887"/>
                      <a:pt x="68183" y="753"/>
                      <a:pt x="67916" y="653"/>
                    </a:cubicBezTo>
                    <a:cubicBezTo>
                      <a:pt x="67615" y="520"/>
                      <a:pt x="67349" y="420"/>
                      <a:pt x="67015" y="387"/>
                    </a:cubicBezTo>
                    <a:cubicBezTo>
                      <a:pt x="66828" y="363"/>
                      <a:pt x="66648" y="352"/>
                      <a:pt x="66477" y="352"/>
                    </a:cubicBezTo>
                    <a:cubicBezTo>
                      <a:pt x="65427" y="352"/>
                      <a:pt x="64677" y="762"/>
                      <a:pt x="64246" y="1220"/>
                    </a:cubicBezTo>
                    <a:cubicBezTo>
                      <a:pt x="63713" y="1754"/>
                      <a:pt x="63546" y="2355"/>
                      <a:pt x="63546" y="2355"/>
                    </a:cubicBezTo>
                    <a:cubicBezTo>
                      <a:pt x="63546" y="2355"/>
                      <a:pt x="63379" y="2922"/>
                      <a:pt x="62879" y="3489"/>
                    </a:cubicBezTo>
                    <a:cubicBezTo>
                      <a:pt x="62679" y="3756"/>
                      <a:pt x="62345" y="4022"/>
                      <a:pt x="61911" y="4223"/>
                    </a:cubicBezTo>
                    <a:cubicBezTo>
                      <a:pt x="61511" y="4389"/>
                      <a:pt x="61011" y="4523"/>
                      <a:pt x="60377" y="4523"/>
                    </a:cubicBezTo>
                    <a:cubicBezTo>
                      <a:pt x="59109" y="4489"/>
                      <a:pt x="57775" y="3889"/>
                      <a:pt x="57241" y="3322"/>
                    </a:cubicBezTo>
                    <a:cubicBezTo>
                      <a:pt x="57008" y="3022"/>
                      <a:pt x="56774" y="2722"/>
                      <a:pt x="56674" y="2521"/>
                    </a:cubicBezTo>
                    <a:cubicBezTo>
                      <a:pt x="56541" y="2321"/>
                      <a:pt x="56441" y="2188"/>
                      <a:pt x="56441" y="2154"/>
                    </a:cubicBezTo>
                    <a:cubicBezTo>
                      <a:pt x="56407" y="2054"/>
                      <a:pt x="56174" y="1521"/>
                      <a:pt x="55607" y="1020"/>
                    </a:cubicBezTo>
                    <a:cubicBezTo>
                      <a:pt x="55094" y="538"/>
                      <a:pt x="54282" y="1"/>
                      <a:pt x="53144" y="1"/>
                    </a:cubicBezTo>
                    <a:close/>
                  </a:path>
                </a:pathLst>
              </a:custGeom>
              <a:solidFill>
                <a:schemeClr val="lt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091" name="Google Shape;6091;p73"/>
              <p:cNvSpPr/>
              <p:nvPr/>
            </p:nvSpPr>
            <p:spPr>
              <a:xfrm>
                <a:off x="9879679" y="2884965"/>
                <a:ext cx="116859" cy="67118"/>
              </a:xfrm>
              <a:custGeom>
                <a:avLst/>
                <a:gdLst/>
                <a:ahLst/>
                <a:cxnLst/>
                <a:rect l="l" t="t" r="r" b="b"/>
                <a:pathLst>
                  <a:path w="7532" h="4326" extrusionOk="0">
                    <a:moveTo>
                      <a:pt x="1469" y="1"/>
                    </a:moveTo>
                    <a:cubicBezTo>
                      <a:pt x="1114" y="1"/>
                      <a:pt x="927" y="600"/>
                      <a:pt x="1327" y="857"/>
                    </a:cubicBezTo>
                    <a:cubicBezTo>
                      <a:pt x="2661" y="1691"/>
                      <a:pt x="4029" y="2491"/>
                      <a:pt x="5363" y="3325"/>
                    </a:cubicBezTo>
                    <a:cubicBezTo>
                      <a:pt x="3762" y="3225"/>
                      <a:pt x="2161" y="3192"/>
                      <a:pt x="527" y="3125"/>
                    </a:cubicBezTo>
                    <a:cubicBezTo>
                      <a:pt x="508" y="3123"/>
                      <a:pt x="490" y="3122"/>
                      <a:pt x="474" y="3122"/>
                    </a:cubicBezTo>
                    <a:cubicBezTo>
                      <a:pt x="0" y="3122"/>
                      <a:pt x="111" y="3993"/>
                      <a:pt x="627" y="4026"/>
                    </a:cubicBezTo>
                    <a:cubicBezTo>
                      <a:pt x="2795" y="4126"/>
                      <a:pt x="4930" y="4226"/>
                      <a:pt x="7098" y="4326"/>
                    </a:cubicBezTo>
                    <a:cubicBezTo>
                      <a:pt x="7465" y="4293"/>
                      <a:pt x="7532" y="3659"/>
                      <a:pt x="7198" y="3459"/>
                    </a:cubicBezTo>
                    <a:cubicBezTo>
                      <a:pt x="5363" y="2324"/>
                      <a:pt x="3495" y="1190"/>
                      <a:pt x="1661" y="56"/>
                    </a:cubicBezTo>
                    <a:cubicBezTo>
                      <a:pt x="1593" y="18"/>
                      <a:pt x="1529" y="1"/>
                      <a:pt x="1469" y="1"/>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092" name="Google Shape;6092;p73"/>
              <p:cNvSpPr/>
              <p:nvPr/>
            </p:nvSpPr>
            <p:spPr>
              <a:xfrm>
                <a:off x="9957766" y="2686357"/>
                <a:ext cx="92113" cy="80771"/>
              </a:xfrm>
              <a:custGeom>
                <a:avLst/>
                <a:gdLst/>
                <a:ahLst/>
                <a:cxnLst/>
                <a:rect l="l" t="t" r="r" b="b"/>
                <a:pathLst>
                  <a:path w="5937" h="5206" extrusionOk="0">
                    <a:moveTo>
                      <a:pt x="862" y="1"/>
                    </a:moveTo>
                    <a:cubicBezTo>
                      <a:pt x="544" y="1"/>
                      <a:pt x="291" y="442"/>
                      <a:pt x="631" y="782"/>
                    </a:cubicBezTo>
                    <a:lnTo>
                      <a:pt x="3933" y="3917"/>
                    </a:lnTo>
                    <a:cubicBezTo>
                      <a:pt x="2832" y="3617"/>
                      <a:pt x="1765" y="3284"/>
                      <a:pt x="631" y="2983"/>
                    </a:cubicBezTo>
                    <a:cubicBezTo>
                      <a:pt x="596" y="2974"/>
                      <a:pt x="563" y="2970"/>
                      <a:pt x="532" y="2970"/>
                    </a:cubicBezTo>
                    <a:cubicBezTo>
                      <a:pt x="111" y="2970"/>
                      <a:pt x="0" y="3758"/>
                      <a:pt x="497" y="3851"/>
                    </a:cubicBezTo>
                    <a:cubicBezTo>
                      <a:pt x="2132" y="4318"/>
                      <a:pt x="3766" y="4785"/>
                      <a:pt x="5401" y="5185"/>
                    </a:cubicBezTo>
                    <a:cubicBezTo>
                      <a:pt x="5435" y="5199"/>
                      <a:pt x="5468" y="5205"/>
                      <a:pt x="5500" y="5205"/>
                    </a:cubicBezTo>
                    <a:cubicBezTo>
                      <a:pt x="5776" y="5205"/>
                      <a:pt x="5937" y="4721"/>
                      <a:pt x="5667" y="4451"/>
                    </a:cubicBezTo>
                    <a:cubicBezTo>
                      <a:pt x="4166" y="2983"/>
                      <a:pt x="2632" y="1582"/>
                      <a:pt x="1131" y="115"/>
                    </a:cubicBezTo>
                    <a:cubicBezTo>
                      <a:pt x="1044" y="35"/>
                      <a:pt x="951" y="1"/>
                      <a:pt x="862" y="1"/>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093" name="Google Shape;6093;p73"/>
              <p:cNvSpPr/>
              <p:nvPr/>
            </p:nvSpPr>
            <p:spPr>
              <a:xfrm>
                <a:off x="9872310" y="3120777"/>
                <a:ext cx="120443" cy="54799"/>
              </a:xfrm>
              <a:custGeom>
                <a:avLst/>
                <a:gdLst/>
                <a:ahLst/>
                <a:cxnLst/>
                <a:rect l="l" t="t" r="r" b="b"/>
                <a:pathLst>
                  <a:path w="7763" h="3532" extrusionOk="0">
                    <a:moveTo>
                      <a:pt x="7203" y="0"/>
                    </a:moveTo>
                    <a:cubicBezTo>
                      <a:pt x="7193" y="0"/>
                      <a:pt x="7183" y="1"/>
                      <a:pt x="7173" y="1"/>
                    </a:cubicBezTo>
                    <a:cubicBezTo>
                      <a:pt x="4671" y="135"/>
                      <a:pt x="2269" y="1035"/>
                      <a:pt x="301" y="2670"/>
                    </a:cubicBezTo>
                    <a:cubicBezTo>
                      <a:pt x="0" y="2944"/>
                      <a:pt x="260" y="3531"/>
                      <a:pt x="566" y="3531"/>
                    </a:cubicBezTo>
                    <a:cubicBezTo>
                      <a:pt x="633" y="3531"/>
                      <a:pt x="702" y="3503"/>
                      <a:pt x="768" y="3437"/>
                    </a:cubicBezTo>
                    <a:cubicBezTo>
                      <a:pt x="2603" y="1869"/>
                      <a:pt x="4838" y="969"/>
                      <a:pt x="7206" y="869"/>
                    </a:cubicBezTo>
                    <a:cubicBezTo>
                      <a:pt x="7763" y="869"/>
                      <a:pt x="7741" y="0"/>
                      <a:pt x="7203" y="0"/>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094" name="Google Shape;6094;p73"/>
              <p:cNvSpPr/>
              <p:nvPr/>
            </p:nvSpPr>
            <p:spPr>
              <a:xfrm>
                <a:off x="9931825" y="3088537"/>
                <a:ext cx="54877" cy="17268"/>
              </a:xfrm>
              <a:custGeom>
                <a:avLst/>
                <a:gdLst/>
                <a:ahLst/>
                <a:cxnLst/>
                <a:rect l="l" t="t" r="r" b="b"/>
                <a:pathLst>
                  <a:path w="3537" h="1113" extrusionOk="0">
                    <a:moveTo>
                      <a:pt x="3142" y="1"/>
                    </a:moveTo>
                    <a:cubicBezTo>
                      <a:pt x="3119" y="1"/>
                      <a:pt x="3095" y="4"/>
                      <a:pt x="3070" y="11"/>
                    </a:cubicBezTo>
                    <a:cubicBezTo>
                      <a:pt x="2169" y="78"/>
                      <a:pt x="1302" y="111"/>
                      <a:pt x="435" y="211"/>
                    </a:cubicBezTo>
                    <a:cubicBezTo>
                      <a:pt x="234" y="211"/>
                      <a:pt x="1" y="412"/>
                      <a:pt x="68" y="678"/>
                    </a:cubicBezTo>
                    <a:cubicBezTo>
                      <a:pt x="101" y="912"/>
                      <a:pt x="268" y="1112"/>
                      <a:pt x="501" y="1112"/>
                    </a:cubicBezTo>
                    <a:cubicBezTo>
                      <a:pt x="1369" y="1045"/>
                      <a:pt x="2269" y="1012"/>
                      <a:pt x="3136" y="912"/>
                    </a:cubicBezTo>
                    <a:cubicBezTo>
                      <a:pt x="3337" y="912"/>
                      <a:pt x="3537" y="712"/>
                      <a:pt x="3503" y="445"/>
                    </a:cubicBezTo>
                    <a:cubicBezTo>
                      <a:pt x="3474" y="236"/>
                      <a:pt x="3337" y="1"/>
                      <a:pt x="3142" y="1"/>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095" name="Google Shape;6095;p73"/>
              <p:cNvSpPr/>
              <p:nvPr/>
            </p:nvSpPr>
            <p:spPr>
              <a:xfrm>
                <a:off x="9994971" y="2772977"/>
                <a:ext cx="80461" cy="368264"/>
              </a:xfrm>
              <a:custGeom>
                <a:avLst/>
                <a:gdLst/>
                <a:ahLst/>
                <a:cxnLst/>
                <a:rect l="l" t="t" r="r" b="b"/>
                <a:pathLst>
                  <a:path w="5186" h="23736" extrusionOk="0">
                    <a:moveTo>
                      <a:pt x="4629" y="0"/>
                    </a:moveTo>
                    <a:cubicBezTo>
                      <a:pt x="4511" y="0"/>
                      <a:pt x="4399" y="69"/>
                      <a:pt x="4337" y="236"/>
                    </a:cubicBezTo>
                    <a:cubicBezTo>
                      <a:pt x="1368" y="7274"/>
                      <a:pt x="0" y="15213"/>
                      <a:pt x="334" y="23286"/>
                    </a:cubicBezTo>
                    <a:cubicBezTo>
                      <a:pt x="351" y="23586"/>
                      <a:pt x="559" y="23736"/>
                      <a:pt x="755" y="23736"/>
                    </a:cubicBezTo>
                    <a:cubicBezTo>
                      <a:pt x="951" y="23736"/>
                      <a:pt x="1135" y="23586"/>
                      <a:pt x="1101" y="23286"/>
                    </a:cubicBezTo>
                    <a:cubicBezTo>
                      <a:pt x="768" y="15413"/>
                      <a:pt x="2169" y="7608"/>
                      <a:pt x="5071" y="703"/>
                    </a:cubicBezTo>
                    <a:cubicBezTo>
                      <a:pt x="5185" y="336"/>
                      <a:pt x="4890" y="0"/>
                      <a:pt x="4629" y="0"/>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096" name="Google Shape;6096;p73"/>
              <p:cNvSpPr/>
              <p:nvPr/>
            </p:nvSpPr>
            <p:spPr>
              <a:xfrm>
                <a:off x="10083190" y="2616043"/>
                <a:ext cx="107271" cy="130310"/>
              </a:xfrm>
              <a:custGeom>
                <a:avLst/>
                <a:gdLst/>
                <a:ahLst/>
                <a:cxnLst/>
                <a:rect l="l" t="t" r="r" b="b"/>
                <a:pathLst>
                  <a:path w="6914" h="8399" extrusionOk="0">
                    <a:moveTo>
                      <a:pt x="6337" y="1"/>
                    </a:moveTo>
                    <a:cubicBezTo>
                      <a:pt x="6258" y="1"/>
                      <a:pt x="6173" y="33"/>
                      <a:pt x="6090" y="110"/>
                    </a:cubicBezTo>
                    <a:cubicBezTo>
                      <a:pt x="3755" y="2278"/>
                      <a:pt x="1753" y="4847"/>
                      <a:pt x="185" y="7782"/>
                    </a:cubicBezTo>
                    <a:cubicBezTo>
                      <a:pt x="1" y="8083"/>
                      <a:pt x="312" y="8399"/>
                      <a:pt x="598" y="8399"/>
                    </a:cubicBezTo>
                    <a:cubicBezTo>
                      <a:pt x="725" y="8399"/>
                      <a:pt x="847" y="8336"/>
                      <a:pt x="919" y="8183"/>
                    </a:cubicBezTo>
                    <a:cubicBezTo>
                      <a:pt x="2420" y="5381"/>
                      <a:pt x="4355" y="2879"/>
                      <a:pt x="6590" y="844"/>
                    </a:cubicBezTo>
                    <a:cubicBezTo>
                      <a:pt x="6913" y="575"/>
                      <a:pt x="6671" y="1"/>
                      <a:pt x="6337" y="1"/>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097" name="Google Shape;6097;p73"/>
              <p:cNvSpPr/>
              <p:nvPr/>
            </p:nvSpPr>
            <p:spPr>
              <a:xfrm>
                <a:off x="10077853" y="2500270"/>
                <a:ext cx="98241" cy="106495"/>
              </a:xfrm>
              <a:custGeom>
                <a:avLst/>
                <a:gdLst/>
                <a:ahLst/>
                <a:cxnLst/>
                <a:rect l="l" t="t" r="r" b="b"/>
                <a:pathLst>
                  <a:path w="6332" h="6864" extrusionOk="0">
                    <a:moveTo>
                      <a:pt x="2805" y="1"/>
                    </a:moveTo>
                    <a:cubicBezTo>
                      <a:pt x="2544" y="1"/>
                      <a:pt x="2268" y="318"/>
                      <a:pt x="2431" y="667"/>
                    </a:cubicBezTo>
                    <a:cubicBezTo>
                      <a:pt x="3231" y="2202"/>
                      <a:pt x="4032" y="3736"/>
                      <a:pt x="4832" y="5271"/>
                    </a:cubicBezTo>
                    <a:cubicBezTo>
                      <a:pt x="3431" y="4437"/>
                      <a:pt x="2097" y="3603"/>
                      <a:pt x="729" y="2769"/>
                    </a:cubicBezTo>
                    <a:cubicBezTo>
                      <a:pt x="658" y="2723"/>
                      <a:pt x="589" y="2702"/>
                      <a:pt x="526" y="2702"/>
                    </a:cubicBezTo>
                    <a:cubicBezTo>
                      <a:pt x="179" y="2702"/>
                      <a:pt x="1" y="3310"/>
                      <a:pt x="396" y="3536"/>
                    </a:cubicBezTo>
                    <a:cubicBezTo>
                      <a:pt x="2164" y="4637"/>
                      <a:pt x="3898" y="5704"/>
                      <a:pt x="5700" y="6772"/>
                    </a:cubicBezTo>
                    <a:cubicBezTo>
                      <a:pt x="5778" y="6836"/>
                      <a:pt x="5853" y="6863"/>
                      <a:pt x="5921" y="6863"/>
                    </a:cubicBezTo>
                    <a:cubicBezTo>
                      <a:pt x="6173" y="6863"/>
                      <a:pt x="6331" y="6486"/>
                      <a:pt x="6200" y="6171"/>
                    </a:cubicBezTo>
                    <a:cubicBezTo>
                      <a:pt x="5166" y="4170"/>
                      <a:pt x="4099" y="2235"/>
                      <a:pt x="3098" y="200"/>
                    </a:cubicBezTo>
                    <a:cubicBezTo>
                      <a:pt x="3027" y="60"/>
                      <a:pt x="2918" y="1"/>
                      <a:pt x="2805" y="1"/>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098" name="Google Shape;6098;p73"/>
              <p:cNvSpPr/>
              <p:nvPr/>
            </p:nvSpPr>
            <p:spPr>
              <a:xfrm>
                <a:off x="10233390" y="2374506"/>
                <a:ext cx="87598" cy="119497"/>
              </a:xfrm>
              <a:custGeom>
                <a:avLst/>
                <a:gdLst/>
                <a:ahLst/>
                <a:cxnLst/>
                <a:rect l="l" t="t" r="r" b="b"/>
                <a:pathLst>
                  <a:path w="5646" h="7702" extrusionOk="0">
                    <a:moveTo>
                      <a:pt x="3187" y="0"/>
                    </a:moveTo>
                    <a:cubicBezTo>
                      <a:pt x="2965" y="0"/>
                      <a:pt x="2748" y="231"/>
                      <a:pt x="2846" y="567"/>
                    </a:cubicBezTo>
                    <a:cubicBezTo>
                      <a:pt x="3347" y="2235"/>
                      <a:pt x="3814" y="3903"/>
                      <a:pt x="4314" y="5571"/>
                    </a:cubicBezTo>
                    <a:cubicBezTo>
                      <a:pt x="3147" y="4237"/>
                      <a:pt x="1979" y="2902"/>
                      <a:pt x="812" y="1601"/>
                    </a:cubicBezTo>
                    <a:cubicBezTo>
                      <a:pt x="722" y="1512"/>
                      <a:pt x="628" y="1474"/>
                      <a:pt x="540" y="1474"/>
                    </a:cubicBezTo>
                    <a:cubicBezTo>
                      <a:pt x="233" y="1474"/>
                      <a:pt x="0" y="1932"/>
                      <a:pt x="311" y="2269"/>
                    </a:cubicBezTo>
                    <a:cubicBezTo>
                      <a:pt x="1846" y="4036"/>
                      <a:pt x="3380" y="5771"/>
                      <a:pt x="4915" y="7572"/>
                    </a:cubicBezTo>
                    <a:cubicBezTo>
                      <a:pt x="4996" y="7663"/>
                      <a:pt x="5090" y="7702"/>
                      <a:pt x="5181" y="7702"/>
                    </a:cubicBezTo>
                    <a:cubicBezTo>
                      <a:pt x="5424" y="7702"/>
                      <a:pt x="5646" y="7421"/>
                      <a:pt x="5548" y="7105"/>
                    </a:cubicBezTo>
                    <a:lnTo>
                      <a:pt x="3547" y="367"/>
                    </a:lnTo>
                    <a:cubicBezTo>
                      <a:pt x="3493" y="109"/>
                      <a:pt x="3339" y="0"/>
                      <a:pt x="3187" y="0"/>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099" name="Google Shape;6099;p73"/>
              <p:cNvSpPr/>
              <p:nvPr/>
            </p:nvSpPr>
            <p:spPr>
              <a:xfrm>
                <a:off x="11192512" y="2438738"/>
                <a:ext cx="94238" cy="107240"/>
              </a:xfrm>
              <a:custGeom>
                <a:avLst/>
                <a:gdLst/>
                <a:ahLst/>
                <a:cxnLst/>
                <a:rect l="l" t="t" r="r" b="b"/>
                <a:pathLst>
                  <a:path w="6074" h="6912" extrusionOk="0">
                    <a:moveTo>
                      <a:pt x="2851" y="0"/>
                    </a:moveTo>
                    <a:cubicBezTo>
                      <a:pt x="2724" y="0"/>
                      <a:pt x="2603" y="68"/>
                      <a:pt x="2538" y="230"/>
                    </a:cubicBezTo>
                    <a:cubicBezTo>
                      <a:pt x="1737" y="2265"/>
                      <a:pt x="904" y="4266"/>
                      <a:pt x="103" y="6268"/>
                    </a:cubicBezTo>
                    <a:cubicBezTo>
                      <a:pt x="0" y="6550"/>
                      <a:pt x="233" y="6911"/>
                      <a:pt x="498" y="6911"/>
                    </a:cubicBezTo>
                    <a:cubicBezTo>
                      <a:pt x="577" y="6911"/>
                      <a:pt x="660" y="6878"/>
                      <a:pt x="737" y="6801"/>
                    </a:cubicBezTo>
                    <a:cubicBezTo>
                      <a:pt x="2405" y="5434"/>
                      <a:pt x="4072" y="4100"/>
                      <a:pt x="5740" y="2732"/>
                    </a:cubicBezTo>
                    <a:cubicBezTo>
                      <a:pt x="6074" y="2482"/>
                      <a:pt x="5829" y="1885"/>
                      <a:pt x="5487" y="1885"/>
                    </a:cubicBezTo>
                    <a:cubicBezTo>
                      <a:pt x="5418" y="1885"/>
                      <a:pt x="5346" y="1909"/>
                      <a:pt x="5273" y="1965"/>
                    </a:cubicBezTo>
                    <a:cubicBezTo>
                      <a:pt x="4039" y="2965"/>
                      <a:pt x="2772" y="4033"/>
                      <a:pt x="1537" y="5034"/>
                    </a:cubicBezTo>
                    <a:lnTo>
                      <a:pt x="3272" y="630"/>
                    </a:lnTo>
                    <a:cubicBezTo>
                      <a:pt x="3407" y="292"/>
                      <a:pt x="3116" y="0"/>
                      <a:pt x="2851" y="0"/>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100" name="Google Shape;6100;p73"/>
              <p:cNvSpPr/>
              <p:nvPr/>
            </p:nvSpPr>
            <p:spPr>
              <a:xfrm>
                <a:off x="11040698" y="2321506"/>
                <a:ext cx="63689" cy="109272"/>
              </a:xfrm>
              <a:custGeom>
                <a:avLst/>
                <a:gdLst/>
                <a:ahLst/>
                <a:cxnLst/>
                <a:rect l="l" t="t" r="r" b="b"/>
                <a:pathLst>
                  <a:path w="4105" h="7043" extrusionOk="0">
                    <a:moveTo>
                      <a:pt x="1447" y="0"/>
                    </a:moveTo>
                    <a:cubicBezTo>
                      <a:pt x="1281" y="0"/>
                      <a:pt x="1123" y="96"/>
                      <a:pt x="1082" y="314"/>
                    </a:cubicBezTo>
                    <a:cubicBezTo>
                      <a:pt x="748" y="2349"/>
                      <a:pt x="381" y="4450"/>
                      <a:pt x="48" y="6485"/>
                    </a:cubicBezTo>
                    <a:cubicBezTo>
                      <a:pt x="1" y="6788"/>
                      <a:pt x="248" y="7043"/>
                      <a:pt x="481" y="7043"/>
                    </a:cubicBezTo>
                    <a:cubicBezTo>
                      <a:pt x="581" y="7043"/>
                      <a:pt x="678" y="6996"/>
                      <a:pt x="748" y="6885"/>
                    </a:cubicBezTo>
                    <a:cubicBezTo>
                      <a:pt x="1816" y="5584"/>
                      <a:pt x="2816" y="4217"/>
                      <a:pt x="3850" y="2883"/>
                    </a:cubicBezTo>
                    <a:cubicBezTo>
                      <a:pt x="4105" y="2577"/>
                      <a:pt x="3797" y="2136"/>
                      <a:pt x="3488" y="2136"/>
                    </a:cubicBezTo>
                    <a:cubicBezTo>
                      <a:pt x="3392" y="2136"/>
                      <a:pt x="3296" y="2179"/>
                      <a:pt x="3217" y="2282"/>
                    </a:cubicBezTo>
                    <a:cubicBezTo>
                      <a:pt x="2516" y="3183"/>
                      <a:pt x="1849" y="4083"/>
                      <a:pt x="1148" y="4984"/>
                    </a:cubicBezTo>
                    <a:lnTo>
                      <a:pt x="1882" y="514"/>
                    </a:lnTo>
                    <a:cubicBezTo>
                      <a:pt x="1941" y="199"/>
                      <a:pt x="1686" y="0"/>
                      <a:pt x="1447" y="0"/>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101" name="Google Shape;6101;p73"/>
              <p:cNvSpPr/>
              <p:nvPr/>
            </p:nvSpPr>
            <p:spPr>
              <a:xfrm>
                <a:off x="11303677" y="2647616"/>
                <a:ext cx="124368" cy="43814"/>
              </a:xfrm>
              <a:custGeom>
                <a:avLst/>
                <a:gdLst/>
                <a:ahLst/>
                <a:cxnLst/>
                <a:rect l="l" t="t" r="r" b="b"/>
                <a:pathLst>
                  <a:path w="8016" h="2824" extrusionOk="0">
                    <a:moveTo>
                      <a:pt x="6953" y="0"/>
                    </a:moveTo>
                    <a:cubicBezTo>
                      <a:pt x="4592" y="0"/>
                      <a:pt x="2310" y="668"/>
                      <a:pt x="377" y="1978"/>
                    </a:cubicBezTo>
                    <a:cubicBezTo>
                      <a:pt x="1" y="2238"/>
                      <a:pt x="301" y="2824"/>
                      <a:pt x="649" y="2824"/>
                    </a:cubicBezTo>
                    <a:cubicBezTo>
                      <a:pt x="702" y="2824"/>
                      <a:pt x="757" y="2810"/>
                      <a:pt x="810" y="2779"/>
                    </a:cubicBezTo>
                    <a:cubicBezTo>
                      <a:pt x="2630" y="1535"/>
                      <a:pt x="4698" y="926"/>
                      <a:pt x="6889" y="926"/>
                    </a:cubicBezTo>
                    <a:cubicBezTo>
                      <a:pt x="7108" y="926"/>
                      <a:pt x="7327" y="932"/>
                      <a:pt x="7548" y="944"/>
                    </a:cubicBezTo>
                    <a:cubicBezTo>
                      <a:pt x="8015" y="944"/>
                      <a:pt x="7949" y="77"/>
                      <a:pt x="7448" y="10"/>
                    </a:cubicBezTo>
                    <a:cubicBezTo>
                      <a:pt x="7283" y="3"/>
                      <a:pt x="7117" y="0"/>
                      <a:pt x="6953" y="0"/>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102" name="Google Shape;6102;p73"/>
              <p:cNvSpPr/>
              <p:nvPr/>
            </p:nvSpPr>
            <p:spPr>
              <a:xfrm>
                <a:off x="11290365" y="2626237"/>
                <a:ext cx="48655" cy="36336"/>
              </a:xfrm>
              <a:custGeom>
                <a:avLst/>
                <a:gdLst/>
                <a:ahLst/>
                <a:cxnLst/>
                <a:rect l="l" t="t" r="r" b="b"/>
                <a:pathLst>
                  <a:path w="3136" h="2342" extrusionOk="0">
                    <a:moveTo>
                      <a:pt x="2642" y="0"/>
                    </a:moveTo>
                    <a:cubicBezTo>
                      <a:pt x="2567" y="0"/>
                      <a:pt x="2493" y="19"/>
                      <a:pt x="2435" y="54"/>
                    </a:cubicBezTo>
                    <a:cubicBezTo>
                      <a:pt x="1668" y="521"/>
                      <a:pt x="968" y="1021"/>
                      <a:pt x="234" y="1488"/>
                    </a:cubicBezTo>
                    <a:cubicBezTo>
                      <a:pt x="0" y="1621"/>
                      <a:pt x="0" y="1888"/>
                      <a:pt x="134" y="2122"/>
                    </a:cubicBezTo>
                    <a:cubicBezTo>
                      <a:pt x="221" y="2275"/>
                      <a:pt x="380" y="2342"/>
                      <a:pt x="526" y="2342"/>
                    </a:cubicBezTo>
                    <a:cubicBezTo>
                      <a:pt x="603" y="2342"/>
                      <a:pt x="677" y="2323"/>
                      <a:pt x="734" y="2289"/>
                    </a:cubicBezTo>
                    <a:cubicBezTo>
                      <a:pt x="1468" y="1822"/>
                      <a:pt x="2169" y="1321"/>
                      <a:pt x="2936" y="854"/>
                    </a:cubicBezTo>
                    <a:cubicBezTo>
                      <a:pt x="3103" y="721"/>
                      <a:pt x="3136" y="454"/>
                      <a:pt x="3003" y="220"/>
                    </a:cubicBezTo>
                    <a:cubicBezTo>
                      <a:pt x="2937" y="67"/>
                      <a:pt x="2786" y="0"/>
                      <a:pt x="2642" y="0"/>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103" name="Google Shape;6103;p73"/>
              <p:cNvSpPr/>
              <p:nvPr/>
            </p:nvSpPr>
            <p:spPr>
              <a:xfrm>
                <a:off x="11029434" y="2447830"/>
                <a:ext cx="278991" cy="260326"/>
              </a:xfrm>
              <a:custGeom>
                <a:avLst/>
                <a:gdLst/>
                <a:ahLst/>
                <a:cxnLst/>
                <a:rect l="l" t="t" r="r" b="b"/>
                <a:pathLst>
                  <a:path w="17982" h="16779" extrusionOk="0">
                    <a:moveTo>
                      <a:pt x="567" y="1"/>
                    </a:moveTo>
                    <a:cubicBezTo>
                      <a:pt x="200" y="1"/>
                      <a:pt x="0" y="608"/>
                      <a:pt x="407" y="812"/>
                    </a:cubicBezTo>
                    <a:cubicBezTo>
                      <a:pt x="6878" y="4614"/>
                      <a:pt x="12615" y="10018"/>
                      <a:pt x="17085" y="16556"/>
                    </a:cubicBezTo>
                    <a:cubicBezTo>
                      <a:pt x="17190" y="16713"/>
                      <a:pt x="17327" y="16778"/>
                      <a:pt x="17456" y="16778"/>
                    </a:cubicBezTo>
                    <a:cubicBezTo>
                      <a:pt x="17739" y="16778"/>
                      <a:pt x="17981" y="16466"/>
                      <a:pt x="17752" y="16123"/>
                    </a:cubicBezTo>
                    <a:cubicBezTo>
                      <a:pt x="13182" y="9484"/>
                      <a:pt x="7312" y="3947"/>
                      <a:pt x="740" y="44"/>
                    </a:cubicBezTo>
                    <a:cubicBezTo>
                      <a:pt x="680" y="14"/>
                      <a:pt x="622" y="1"/>
                      <a:pt x="567" y="1"/>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104" name="Google Shape;6104;p73"/>
              <p:cNvSpPr/>
              <p:nvPr/>
            </p:nvSpPr>
            <p:spPr>
              <a:xfrm>
                <a:off x="10844821" y="2391045"/>
                <a:ext cx="159510" cy="53853"/>
              </a:xfrm>
              <a:custGeom>
                <a:avLst/>
                <a:gdLst/>
                <a:ahLst/>
                <a:cxnLst/>
                <a:rect l="l" t="t" r="r" b="b"/>
                <a:pathLst>
                  <a:path w="10281" h="3471" extrusionOk="0">
                    <a:moveTo>
                      <a:pt x="470" y="1"/>
                    </a:moveTo>
                    <a:cubicBezTo>
                      <a:pt x="1" y="1"/>
                      <a:pt x="106" y="838"/>
                      <a:pt x="597" y="936"/>
                    </a:cubicBezTo>
                    <a:cubicBezTo>
                      <a:pt x="3599" y="1269"/>
                      <a:pt x="6635" y="2103"/>
                      <a:pt x="9504" y="3437"/>
                    </a:cubicBezTo>
                    <a:cubicBezTo>
                      <a:pt x="9560" y="3460"/>
                      <a:pt x="9615" y="3470"/>
                      <a:pt x="9667" y="3470"/>
                    </a:cubicBezTo>
                    <a:cubicBezTo>
                      <a:pt x="10069" y="3470"/>
                      <a:pt x="10281" y="2844"/>
                      <a:pt x="9837" y="2637"/>
                    </a:cubicBezTo>
                    <a:cubicBezTo>
                      <a:pt x="6835" y="1203"/>
                      <a:pt x="3666" y="335"/>
                      <a:pt x="497" y="2"/>
                    </a:cubicBezTo>
                    <a:cubicBezTo>
                      <a:pt x="488" y="1"/>
                      <a:pt x="479" y="1"/>
                      <a:pt x="470" y="1"/>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105" name="Google Shape;6105;p73"/>
              <p:cNvSpPr/>
              <p:nvPr/>
            </p:nvSpPr>
            <p:spPr>
              <a:xfrm>
                <a:off x="10826141" y="2261417"/>
                <a:ext cx="67320" cy="116828"/>
              </a:xfrm>
              <a:custGeom>
                <a:avLst/>
                <a:gdLst/>
                <a:ahLst/>
                <a:cxnLst/>
                <a:rect l="l" t="t" r="r" b="b"/>
                <a:pathLst>
                  <a:path w="4339" h="7530" extrusionOk="0">
                    <a:moveTo>
                      <a:pt x="371" y="1"/>
                    </a:moveTo>
                    <a:cubicBezTo>
                      <a:pt x="175" y="1"/>
                      <a:pt x="0" y="151"/>
                      <a:pt x="33" y="451"/>
                    </a:cubicBezTo>
                    <a:cubicBezTo>
                      <a:pt x="400" y="2653"/>
                      <a:pt x="734" y="4854"/>
                      <a:pt x="1134" y="7056"/>
                    </a:cubicBezTo>
                    <a:cubicBezTo>
                      <a:pt x="1175" y="7343"/>
                      <a:pt x="1380" y="7529"/>
                      <a:pt x="1579" y="7529"/>
                    </a:cubicBezTo>
                    <a:cubicBezTo>
                      <a:pt x="1703" y="7529"/>
                      <a:pt x="1824" y="7456"/>
                      <a:pt x="1901" y="7289"/>
                    </a:cubicBezTo>
                    <a:cubicBezTo>
                      <a:pt x="2669" y="5355"/>
                      <a:pt x="3469" y="3420"/>
                      <a:pt x="4203" y="1518"/>
                    </a:cubicBezTo>
                    <a:cubicBezTo>
                      <a:pt x="4338" y="1181"/>
                      <a:pt x="4047" y="888"/>
                      <a:pt x="3783" y="888"/>
                    </a:cubicBezTo>
                    <a:cubicBezTo>
                      <a:pt x="3655" y="888"/>
                      <a:pt x="3534" y="956"/>
                      <a:pt x="3469" y="1118"/>
                    </a:cubicBezTo>
                    <a:cubicBezTo>
                      <a:pt x="2835" y="2553"/>
                      <a:pt x="2235" y="4054"/>
                      <a:pt x="1668" y="5521"/>
                    </a:cubicBezTo>
                    <a:cubicBezTo>
                      <a:pt x="1368" y="3853"/>
                      <a:pt x="1134" y="2152"/>
                      <a:pt x="834" y="451"/>
                    </a:cubicBezTo>
                    <a:cubicBezTo>
                      <a:pt x="784" y="151"/>
                      <a:pt x="567" y="1"/>
                      <a:pt x="371" y="1"/>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106" name="Google Shape;6106;p73"/>
              <p:cNvSpPr/>
              <p:nvPr/>
            </p:nvSpPr>
            <p:spPr>
              <a:xfrm>
                <a:off x="10619605" y="2250665"/>
                <a:ext cx="61424" cy="122367"/>
              </a:xfrm>
              <a:custGeom>
                <a:avLst/>
                <a:gdLst/>
                <a:ahLst/>
                <a:cxnLst/>
                <a:rect l="l" t="t" r="r" b="b"/>
                <a:pathLst>
                  <a:path w="3959" h="7887" extrusionOk="0">
                    <a:moveTo>
                      <a:pt x="3446" y="1"/>
                    </a:moveTo>
                    <a:cubicBezTo>
                      <a:pt x="3289" y="1"/>
                      <a:pt x="3152" y="102"/>
                      <a:pt x="3138" y="343"/>
                    </a:cubicBezTo>
                    <a:cubicBezTo>
                      <a:pt x="3005" y="2111"/>
                      <a:pt x="2838" y="3879"/>
                      <a:pt x="2704" y="5614"/>
                    </a:cubicBezTo>
                    <a:cubicBezTo>
                      <a:pt x="2104" y="4013"/>
                      <a:pt x="1504" y="2378"/>
                      <a:pt x="870" y="744"/>
                    </a:cubicBezTo>
                    <a:cubicBezTo>
                      <a:pt x="793" y="538"/>
                      <a:pt x="636" y="451"/>
                      <a:pt x="482" y="451"/>
                    </a:cubicBezTo>
                    <a:cubicBezTo>
                      <a:pt x="237" y="451"/>
                      <a:pt x="0" y="670"/>
                      <a:pt x="103" y="977"/>
                    </a:cubicBezTo>
                    <a:cubicBezTo>
                      <a:pt x="937" y="3145"/>
                      <a:pt x="1704" y="5347"/>
                      <a:pt x="2538" y="7549"/>
                    </a:cubicBezTo>
                    <a:cubicBezTo>
                      <a:pt x="2623" y="7769"/>
                      <a:pt x="2820" y="7886"/>
                      <a:pt x="2998" y="7886"/>
                    </a:cubicBezTo>
                    <a:cubicBezTo>
                      <a:pt x="3169" y="7886"/>
                      <a:pt x="3322" y="7778"/>
                      <a:pt x="3338" y="7549"/>
                    </a:cubicBezTo>
                    <a:cubicBezTo>
                      <a:pt x="3538" y="5214"/>
                      <a:pt x="3705" y="2879"/>
                      <a:pt x="3939" y="544"/>
                    </a:cubicBezTo>
                    <a:cubicBezTo>
                      <a:pt x="3959" y="225"/>
                      <a:pt x="3680" y="1"/>
                      <a:pt x="3446" y="1"/>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107" name="Google Shape;6107;p73"/>
              <p:cNvSpPr/>
              <p:nvPr/>
            </p:nvSpPr>
            <p:spPr>
              <a:xfrm>
                <a:off x="10423604" y="2286815"/>
                <a:ext cx="72796" cy="138440"/>
              </a:xfrm>
              <a:custGeom>
                <a:avLst/>
                <a:gdLst/>
                <a:ahLst/>
                <a:cxnLst/>
                <a:rect l="l" t="t" r="r" b="b"/>
                <a:pathLst>
                  <a:path w="4692" h="8923" extrusionOk="0">
                    <a:moveTo>
                      <a:pt x="2704" y="1"/>
                    </a:moveTo>
                    <a:cubicBezTo>
                      <a:pt x="2474" y="1"/>
                      <a:pt x="2226" y="235"/>
                      <a:pt x="2328" y="582"/>
                    </a:cubicBezTo>
                    <a:cubicBezTo>
                      <a:pt x="2895" y="2583"/>
                      <a:pt x="3296" y="4585"/>
                      <a:pt x="3596" y="6653"/>
                    </a:cubicBezTo>
                    <a:cubicBezTo>
                      <a:pt x="2628" y="4985"/>
                      <a:pt x="1694" y="3217"/>
                      <a:pt x="827" y="1483"/>
                    </a:cubicBezTo>
                    <a:cubicBezTo>
                      <a:pt x="753" y="1304"/>
                      <a:pt x="637" y="1231"/>
                      <a:pt x="519" y="1231"/>
                    </a:cubicBezTo>
                    <a:cubicBezTo>
                      <a:pt x="262" y="1231"/>
                      <a:pt x="0" y="1574"/>
                      <a:pt x="160" y="1916"/>
                    </a:cubicBezTo>
                    <a:cubicBezTo>
                      <a:pt x="1294" y="4251"/>
                      <a:pt x="2528" y="6553"/>
                      <a:pt x="3929" y="8721"/>
                    </a:cubicBezTo>
                    <a:cubicBezTo>
                      <a:pt x="4005" y="8861"/>
                      <a:pt x="4139" y="8923"/>
                      <a:pt x="4270" y="8923"/>
                    </a:cubicBezTo>
                    <a:cubicBezTo>
                      <a:pt x="4485" y="8923"/>
                      <a:pt x="4692" y="8757"/>
                      <a:pt x="4630" y="8488"/>
                    </a:cubicBezTo>
                    <a:cubicBezTo>
                      <a:pt x="4296" y="5719"/>
                      <a:pt x="3763" y="2984"/>
                      <a:pt x="3029" y="315"/>
                    </a:cubicBezTo>
                    <a:cubicBezTo>
                      <a:pt x="2990" y="95"/>
                      <a:pt x="2850" y="1"/>
                      <a:pt x="2704" y="1"/>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108" name="Google Shape;6108;p73"/>
              <p:cNvSpPr/>
              <p:nvPr/>
            </p:nvSpPr>
            <p:spPr>
              <a:xfrm>
                <a:off x="10275995" y="2386964"/>
                <a:ext cx="500405" cy="157508"/>
              </a:xfrm>
              <a:custGeom>
                <a:avLst/>
                <a:gdLst/>
                <a:ahLst/>
                <a:cxnLst/>
                <a:rect l="l" t="t" r="r" b="b"/>
                <a:pathLst>
                  <a:path w="32253" h="10152" extrusionOk="0">
                    <a:moveTo>
                      <a:pt x="29866" y="0"/>
                    </a:moveTo>
                    <a:cubicBezTo>
                      <a:pt x="21740" y="0"/>
                      <a:pt x="13751" y="1901"/>
                      <a:pt x="6572" y="5569"/>
                    </a:cubicBezTo>
                    <a:cubicBezTo>
                      <a:pt x="4404" y="6636"/>
                      <a:pt x="2335" y="7904"/>
                      <a:pt x="334" y="9305"/>
                    </a:cubicBezTo>
                    <a:cubicBezTo>
                      <a:pt x="1" y="9555"/>
                      <a:pt x="246" y="10152"/>
                      <a:pt x="587" y="10152"/>
                    </a:cubicBezTo>
                    <a:cubicBezTo>
                      <a:pt x="656" y="10152"/>
                      <a:pt x="728" y="10127"/>
                      <a:pt x="801" y="10072"/>
                    </a:cubicBezTo>
                    <a:cubicBezTo>
                      <a:pt x="7839" y="5102"/>
                      <a:pt x="15978" y="2033"/>
                      <a:pt x="24518" y="1132"/>
                    </a:cubicBezTo>
                    <a:cubicBezTo>
                      <a:pt x="26292" y="960"/>
                      <a:pt x="28066" y="860"/>
                      <a:pt x="29826" y="860"/>
                    </a:cubicBezTo>
                    <a:cubicBezTo>
                      <a:pt x="30449" y="860"/>
                      <a:pt x="31071" y="872"/>
                      <a:pt x="31690" y="898"/>
                    </a:cubicBezTo>
                    <a:cubicBezTo>
                      <a:pt x="31700" y="899"/>
                      <a:pt x="31710" y="899"/>
                      <a:pt x="31720" y="899"/>
                    </a:cubicBezTo>
                    <a:cubicBezTo>
                      <a:pt x="32253" y="899"/>
                      <a:pt x="32148" y="31"/>
                      <a:pt x="31656" y="31"/>
                    </a:cubicBezTo>
                    <a:cubicBezTo>
                      <a:pt x="31059" y="11"/>
                      <a:pt x="30462" y="0"/>
                      <a:pt x="29866" y="0"/>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109" name="Google Shape;6109;p73"/>
              <p:cNvSpPr/>
              <p:nvPr/>
            </p:nvSpPr>
            <p:spPr>
              <a:xfrm>
                <a:off x="10011014" y="2720211"/>
                <a:ext cx="1296449" cy="462968"/>
              </a:xfrm>
              <a:custGeom>
                <a:avLst/>
                <a:gdLst/>
                <a:ahLst/>
                <a:cxnLst/>
                <a:rect l="l" t="t" r="r" b="b"/>
                <a:pathLst>
                  <a:path w="83561" h="29840" extrusionOk="0">
                    <a:moveTo>
                      <a:pt x="83560" y="1"/>
                    </a:moveTo>
                    <a:lnTo>
                      <a:pt x="83560" y="1"/>
                    </a:lnTo>
                    <a:cubicBezTo>
                      <a:pt x="83560" y="1"/>
                      <a:pt x="75597" y="5735"/>
                      <a:pt x="70160" y="5735"/>
                    </a:cubicBezTo>
                    <a:cubicBezTo>
                      <a:pt x="69836" y="5735"/>
                      <a:pt x="69520" y="5715"/>
                      <a:pt x="69217" y="5672"/>
                    </a:cubicBezTo>
                    <a:cubicBezTo>
                      <a:pt x="68002" y="5508"/>
                      <a:pt x="66478" y="5417"/>
                      <a:pt x="64718" y="5417"/>
                    </a:cubicBezTo>
                    <a:cubicBezTo>
                      <a:pt x="58597" y="5417"/>
                      <a:pt x="49619" y="6514"/>
                      <a:pt x="40863" y="9441"/>
                    </a:cubicBezTo>
                    <a:cubicBezTo>
                      <a:pt x="29555" y="13177"/>
                      <a:pt x="19848" y="19582"/>
                      <a:pt x="15912" y="23418"/>
                    </a:cubicBezTo>
                    <a:cubicBezTo>
                      <a:pt x="12009" y="27254"/>
                      <a:pt x="1" y="27721"/>
                      <a:pt x="1" y="27721"/>
                    </a:cubicBezTo>
                    <a:cubicBezTo>
                      <a:pt x="1" y="27721"/>
                      <a:pt x="7701" y="29839"/>
                      <a:pt x="19042" y="29839"/>
                    </a:cubicBezTo>
                    <a:cubicBezTo>
                      <a:pt x="26688" y="29839"/>
                      <a:pt x="35988" y="28876"/>
                      <a:pt x="45700" y="25653"/>
                    </a:cubicBezTo>
                    <a:cubicBezTo>
                      <a:pt x="69783" y="17647"/>
                      <a:pt x="83560" y="2"/>
                      <a:pt x="83560" y="1"/>
                    </a:cubicBezTo>
                    <a:close/>
                  </a:path>
                </a:pathLst>
              </a:custGeom>
              <a:solidFill>
                <a:srgbClr val="282848">
                  <a:alpha val="13840"/>
                </a:srgbClr>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110" name="Google Shape;6110;p73"/>
              <p:cNvSpPr/>
              <p:nvPr/>
            </p:nvSpPr>
            <p:spPr>
              <a:xfrm>
                <a:off x="10372296" y="3102004"/>
                <a:ext cx="36429" cy="28563"/>
              </a:xfrm>
              <a:custGeom>
                <a:avLst/>
                <a:gdLst/>
                <a:ahLst/>
                <a:cxnLst/>
                <a:rect l="l" t="t" r="r" b="b"/>
                <a:pathLst>
                  <a:path w="2348" h="1841" extrusionOk="0">
                    <a:moveTo>
                      <a:pt x="1145" y="1"/>
                    </a:moveTo>
                    <a:cubicBezTo>
                      <a:pt x="1066" y="1"/>
                      <a:pt x="984" y="14"/>
                      <a:pt x="898" y="44"/>
                    </a:cubicBezTo>
                    <a:cubicBezTo>
                      <a:pt x="1" y="353"/>
                      <a:pt x="396" y="1840"/>
                      <a:pt x="1256" y="1840"/>
                    </a:cubicBezTo>
                    <a:cubicBezTo>
                      <a:pt x="1323" y="1840"/>
                      <a:pt x="1393" y="1831"/>
                      <a:pt x="1466" y="1812"/>
                    </a:cubicBezTo>
                    <a:cubicBezTo>
                      <a:pt x="2347" y="1447"/>
                      <a:pt x="1954" y="1"/>
                      <a:pt x="1145" y="1"/>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111" name="Google Shape;6111;p73"/>
              <p:cNvSpPr/>
              <p:nvPr/>
            </p:nvSpPr>
            <p:spPr>
              <a:xfrm>
                <a:off x="10448506" y="3020767"/>
                <a:ext cx="36833" cy="28129"/>
              </a:xfrm>
              <a:custGeom>
                <a:avLst/>
                <a:gdLst/>
                <a:ahLst/>
                <a:cxnLst/>
                <a:rect l="l" t="t" r="r" b="b"/>
                <a:pathLst>
                  <a:path w="2374" h="1813" extrusionOk="0">
                    <a:moveTo>
                      <a:pt x="1133" y="0"/>
                    </a:moveTo>
                    <a:cubicBezTo>
                      <a:pt x="1055" y="0"/>
                      <a:pt x="974" y="14"/>
                      <a:pt x="890" y="43"/>
                    </a:cubicBezTo>
                    <a:cubicBezTo>
                      <a:pt x="0" y="350"/>
                      <a:pt x="408" y="1813"/>
                      <a:pt x="1258" y="1813"/>
                    </a:cubicBezTo>
                    <a:cubicBezTo>
                      <a:pt x="1332" y="1813"/>
                      <a:pt x="1410" y="1802"/>
                      <a:pt x="1490" y="1777"/>
                    </a:cubicBezTo>
                    <a:cubicBezTo>
                      <a:pt x="2374" y="1473"/>
                      <a:pt x="1950" y="0"/>
                      <a:pt x="1133" y="0"/>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112" name="Google Shape;6112;p73"/>
              <p:cNvSpPr/>
              <p:nvPr/>
            </p:nvSpPr>
            <p:spPr>
              <a:xfrm>
                <a:off x="10489791" y="3081323"/>
                <a:ext cx="37453" cy="28532"/>
              </a:xfrm>
              <a:custGeom>
                <a:avLst/>
                <a:gdLst/>
                <a:ahLst/>
                <a:cxnLst/>
                <a:rect l="l" t="t" r="r" b="b"/>
                <a:pathLst>
                  <a:path w="2414" h="1839" extrusionOk="0">
                    <a:moveTo>
                      <a:pt x="1145" y="1"/>
                    </a:moveTo>
                    <a:cubicBezTo>
                      <a:pt x="1066" y="1"/>
                      <a:pt x="983" y="14"/>
                      <a:pt x="898" y="43"/>
                    </a:cubicBezTo>
                    <a:cubicBezTo>
                      <a:pt x="0" y="352"/>
                      <a:pt x="423" y="1839"/>
                      <a:pt x="1288" y="1839"/>
                    </a:cubicBezTo>
                    <a:cubicBezTo>
                      <a:pt x="1356" y="1839"/>
                      <a:pt x="1426" y="1830"/>
                      <a:pt x="1498" y="1811"/>
                    </a:cubicBezTo>
                    <a:cubicBezTo>
                      <a:pt x="2413" y="1505"/>
                      <a:pt x="1989" y="1"/>
                      <a:pt x="1145" y="1"/>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113" name="Google Shape;6113;p73"/>
              <p:cNvSpPr/>
              <p:nvPr/>
            </p:nvSpPr>
            <p:spPr>
              <a:xfrm>
                <a:off x="10596457" y="3045824"/>
                <a:ext cx="36600" cy="28423"/>
              </a:xfrm>
              <a:custGeom>
                <a:avLst/>
                <a:gdLst/>
                <a:ahLst/>
                <a:cxnLst/>
                <a:rect l="l" t="t" r="r" b="b"/>
                <a:pathLst>
                  <a:path w="2359" h="1832" extrusionOk="0">
                    <a:moveTo>
                      <a:pt x="1070" y="1"/>
                    </a:moveTo>
                    <a:cubicBezTo>
                      <a:pt x="1003" y="1"/>
                      <a:pt x="933" y="10"/>
                      <a:pt x="861" y="29"/>
                    </a:cubicBezTo>
                    <a:cubicBezTo>
                      <a:pt x="1" y="336"/>
                      <a:pt x="385" y="1832"/>
                      <a:pt x="1233" y="1832"/>
                    </a:cubicBezTo>
                    <a:cubicBezTo>
                      <a:pt x="1306" y="1832"/>
                      <a:pt x="1382" y="1821"/>
                      <a:pt x="1461" y="1797"/>
                    </a:cubicBezTo>
                    <a:cubicBezTo>
                      <a:pt x="2359" y="1487"/>
                      <a:pt x="1935" y="1"/>
                      <a:pt x="1070" y="1"/>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114" name="Google Shape;6114;p73"/>
              <p:cNvSpPr/>
              <p:nvPr/>
            </p:nvSpPr>
            <p:spPr>
              <a:xfrm>
                <a:off x="10569601" y="2972112"/>
                <a:ext cx="37314" cy="28144"/>
              </a:xfrm>
              <a:custGeom>
                <a:avLst/>
                <a:gdLst/>
                <a:ahLst/>
                <a:cxnLst/>
                <a:rect l="l" t="t" r="r" b="b"/>
                <a:pathLst>
                  <a:path w="2405" h="1814" extrusionOk="0">
                    <a:moveTo>
                      <a:pt x="1142" y="1"/>
                    </a:moveTo>
                    <a:cubicBezTo>
                      <a:pt x="1062" y="1"/>
                      <a:pt x="978" y="14"/>
                      <a:pt x="891" y="43"/>
                    </a:cubicBezTo>
                    <a:cubicBezTo>
                      <a:pt x="1" y="350"/>
                      <a:pt x="409" y="1813"/>
                      <a:pt x="1258" y="1813"/>
                    </a:cubicBezTo>
                    <a:cubicBezTo>
                      <a:pt x="1333" y="1813"/>
                      <a:pt x="1410" y="1802"/>
                      <a:pt x="1491" y="1778"/>
                    </a:cubicBezTo>
                    <a:cubicBezTo>
                      <a:pt x="2405" y="1473"/>
                      <a:pt x="1984" y="1"/>
                      <a:pt x="1142" y="1"/>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115" name="Google Shape;6115;p73"/>
              <p:cNvSpPr/>
              <p:nvPr/>
            </p:nvSpPr>
            <p:spPr>
              <a:xfrm>
                <a:off x="10882197" y="2488743"/>
                <a:ext cx="36336" cy="28129"/>
              </a:xfrm>
              <a:custGeom>
                <a:avLst/>
                <a:gdLst/>
                <a:ahLst/>
                <a:cxnLst/>
                <a:rect l="l" t="t" r="r" b="b"/>
                <a:pathLst>
                  <a:path w="2342" h="1813" extrusionOk="0">
                    <a:moveTo>
                      <a:pt x="1129" y="1"/>
                    </a:moveTo>
                    <a:cubicBezTo>
                      <a:pt x="1053" y="1"/>
                      <a:pt x="973" y="14"/>
                      <a:pt x="890" y="43"/>
                    </a:cubicBezTo>
                    <a:cubicBezTo>
                      <a:pt x="1" y="349"/>
                      <a:pt x="380" y="1813"/>
                      <a:pt x="1225" y="1813"/>
                    </a:cubicBezTo>
                    <a:cubicBezTo>
                      <a:pt x="1299" y="1813"/>
                      <a:pt x="1377" y="1801"/>
                      <a:pt x="1457" y="1777"/>
                    </a:cubicBezTo>
                    <a:cubicBezTo>
                      <a:pt x="2342" y="1503"/>
                      <a:pt x="1943" y="1"/>
                      <a:pt x="1129" y="1"/>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116" name="Google Shape;6116;p73"/>
              <p:cNvSpPr/>
              <p:nvPr/>
            </p:nvSpPr>
            <p:spPr>
              <a:xfrm>
                <a:off x="11013081" y="2517725"/>
                <a:ext cx="36864" cy="28641"/>
              </a:xfrm>
              <a:custGeom>
                <a:avLst/>
                <a:gdLst/>
                <a:ahLst/>
                <a:cxnLst/>
                <a:rect l="l" t="t" r="r" b="b"/>
                <a:pathLst>
                  <a:path w="2376" h="1846" extrusionOk="0">
                    <a:moveTo>
                      <a:pt x="1107" y="1"/>
                    </a:moveTo>
                    <a:cubicBezTo>
                      <a:pt x="1028" y="1"/>
                      <a:pt x="946" y="14"/>
                      <a:pt x="860" y="43"/>
                    </a:cubicBezTo>
                    <a:cubicBezTo>
                      <a:pt x="0" y="350"/>
                      <a:pt x="385" y="1845"/>
                      <a:pt x="1233" y="1845"/>
                    </a:cubicBezTo>
                    <a:cubicBezTo>
                      <a:pt x="1305" y="1845"/>
                      <a:pt x="1382" y="1834"/>
                      <a:pt x="1461" y="1811"/>
                    </a:cubicBezTo>
                    <a:cubicBezTo>
                      <a:pt x="2376" y="1505"/>
                      <a:pt x="1952" y="1"/>
                      <a:pt x="1107" y="1"/>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117" name="Google Shape;6117;p73"/>
              <p:cNvSpPr/>
              <p:nvPr/>
            </p:nvSpPr>
            <p:spPr>
              <a:xfrm>
                <a:off x="10946894" y="2562858"/>
                <a:ext cx="36414" cy="28020"/>
              </a:xfrm>
              <a:custGeom>
                <a:avLst/>
                <a:gdLst/>
                <a:ahLst/>
                <a:cxnLst/>
                <a:rect l="l" t="t" r="r" b="b"/>
                <a:pathLst>
                  <a:path w="2347" h="1806" extrusionOk="0">
                    <a:moveTo>
                      <a:pt x="1115" y="0"/>
                    </a:moveTo>
                    <a:cubicBezTo>
                      <a:pt x="1043" y="0"/>
                      <a:pt x="968" y="12"/>
                      <a:pt x="890" y="36"/>
                    </a:cubicBezTo>
                    <a:cubicBezTo>
                      <a:pt x="0" y="342"/>
                      <a:pt x="380" y="1806"/>
                      <a:pt x="1225" y="1806"/>
                    </a:cubicBezTo>
                    <a:cubicBezTo>
                      <a:pt x="1299" y="1806"/>
                      <a:pt x="1376" y="1794"/>
                      <a:pt x="1457" y="1770"/>
                    </a:cubicBezTo>
                    <a:cubicBezTo>
                      <a:pt x="2347" y="1463"/>
                      <a:pt x="1939" y="0"/>
                      <a:pt x="1115" y="0"/>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118" name="Google Shape;6118;p73"/>
              <p:cNvSpPr/>
              <p:nvPr/>
            </p:nvSpPr>
            <p:spPr>
              <a:xfrm>
                <a:off x="10750738" y="2524039"/>
                <a:ext cx="36460" cy="28020"/>
              </a:xfrm>
              <a:custGeom>
                <a:avLst/>
                <a:gdLst/>
                <a:ahLst/>
                <a:cxnLst/>
                <a:rect l="l" t="t" r="r" b="b"/>
                <a:pathLst>
                  <a:path w="2350" h="1806" extrusionOk="0">
                    <a:moveTo>
                      <a:pt x="1116" y="1"/>
                    </a:moveTo>
                    <a:cubicBezTo>
                      <a:pt x="1044" y="1"/>
                      <a:pt x="968" y="12"/>
                      <a:pt x="891" y="36"/>
                    </a:cubicBezTo>
                    <a:cubicBezTo>
                      <a:pt x="1" y="343"/>
                      <a:pt x="409" y="1806"/>
                      <a:pt x="1258" y="1806"/>
                    </a:cubicBezTo>
                    <a:cubicBezTo>
                      <a:pt x="1333" y="1806"/>
                      <a:pt x="1410" y="1795"/>
                      <a:pt x="1491" y="1770"/>
                    </a:cubicBezTo>
                    <a:cubicBezTo>
                      <a:pt x="2350" y="1464"/>
                      <a:pt x="1939" y="1"/>
                      <a:pt x="1116" y="1"/>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119" name="Google Shape;6119;p73"/>
              <p:cNvSpPr/>
              <p:nvPr/>
            </p:nvSpPr>
            <p:spPr>
              <a:xfrm>
                <a:off x="10855232" y="2647104"/>
                <a:ext cx="36383" cy="28641"/>
              </a:xfrm>
              <a:custGeom>
                <a:avLst/>
                <a:gdLst/>
                <a:ahLst/>
                <a:cxnLst/>
                <a:rect l="l" t="t" r="r" b="b"/>
                <a:pathLst>
                  <a:path w="2345" h="1846" extrusionOk="0">
                    <a:moveTo>
                      <a:pt x="1103" y="1"/>
                    </a:moveTo>
                    <a:cubicBezTo>
                      <a:pt x="1026" y="1"/>
                      <a:pt x="944" y="14"/>
                      <a:pt x="860" y="43"/>
                    </a:cubicBezTo>
                    <a:cubicBezTo>
                      <a:pt x="0" y="350"/>
                      <a:pt x="385" y="1846"/>
                      <a:pt x="1233" y="1846"/>
                    </a:cubicBezTo>
                    <a:cubicBezTo>
                      <a:pt x="1305" y="1846"/>
                      <a:pt x="1382" y="1835"/>
                      <a:pt x="1461" y="1811"/>
                    </a:cubicBezTo>
                    <a:cubicBezTo>
                      <a:pt x="2344" y="1476"/>
                      <a:pt x="1920" y="1"/>
                      <a:pt x="1103" y="1"/>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120" name="Google Shape;6120;p73"/>
              <p:cNvSpPr/>
              <p:nvPr/>
            </p:nvSpPr>
            <p:spPr>
              <a:xfrm>
                <a:off x="10955148" y="2926793"/>
                <a:ext cx="36600" cy="28423"/>
              </a:xfrm>
              <a:custGeom>
                <a:avLst/>
                <a:gdLst/>
                <a:ahLst/>
                <a:cxnLst/>
                <a:rect l="l" t="t" r="r" b="b"/>
                <a:pathLst>
                  <a:path w="2359" h="1832" extrusionOk="0">
                    <a:moveTo>
                      <a:pt x="1095" y="0"/>
                    </a:moveTo>
                    <a:cubicBezTo>
                      <a:pt x="1029" y="0"/>
                      <a:pt x="961" y="10"/>
                      <a:pt x="892" y="29"/>
                    </a:cubicBezTo>
                    <a:cubicBezTo>
                      <a:pt x="1" y="336"/>
                      <a:pt x="411" y="1831"/>
                      <a:pt x="1263" y="1831"/>
                    </a:cubicBezTo>
                    <a:cubicBezTo>
                      <a:pt x="1337" y="1831"/>
                      <a:pt x="1413" y="1820"/>
                      <a:pt x="1492" y="1797"/>
                    </a:cubicBezTo>
                    <a:cubicBezTo>
                      <a:pt x="2359" y="1487"/>
                      <a:pt x="1933" y="0"/>
                      <a:pt x="1095" y="0"/>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121" name="Google Shape;6121;p73"/>
              <p:cNvSpPr/>
              <p:nvPr/>
            </p:nvSpPr>
            <p:spPr>
              <a:xfrm>
                <a:off x="10998652" y="2893963"/>
                <a:ext cx="36305" cy="28144"/>
              </a:xfrm>
              <a:custGeom>
                <a:avLst/>
                <a:gdLst/>
                <a:ahLst/>
                <a:cxnLst/>
                <a:rect l="l" t="t" r="r" b="b"/>
                <a:pathLst>
                  <a:path w="2340" h="1814" extrusionOk="0">
                    <a:moveTo>
                      <a:pt x="1132" y="1"/>
                    </a:moveTo>
                    <a:cubicBezTo>
                      <a:pt x="1055" y="1"/>
                      <a:pt x="974" y="14"/>
                      <a:pt x="890" y="43"/>
                    </a:cubicBezTo>
                    <a:cubicBezTo>
                      <a:pt x="0" y="350"/>
                      <a:pt x="380" y="1813"/>
                      <a:pt x="1225" y="1813"/>
                    </a:cubicBezTo>
                    <a:cubicBezTo>
                      <a:pt x="1299" y="1813"/>
                      <a:pt x="1376" y="1802"/>
                      <a:pt x="1457" y="1778"/>
                    </a:cubicBezTo>
                    <a:cubicBezTo>
                      <a:pt x="2340" y="1473"/>
                      <a:pt x="1944" y="1"/>
                      <a:pt x="1132" y="1"/>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122" name="Google Shape;6122;p73"/>
              <p:cNvSpPr/>
              <p:nvPr/>
            </p:nvSpPr>
            <p:spPr>
              <a:xfrm>
                <a:off x="10937554" y="2830848"/>
                <a:ext cx="36879" cy="28625"/>
              </a:xfrm>
              <a:custGeom>
                <a:avLst/>
                <a:gdLst/>
                <a:ahLst/>
                <a:cxnLst/>
                <a:rect l="l" t="t" r="r" b="b"/>
                <a:pathLst>
                  <a:path w="2377" h="1845" extrusionOk="0">
                    <a:moveTo>
                      <a:pt x="1138" y="0"/>
                    </a:moveTo>
                    <a:cubicBezTo>
                      <a:pt x="1059" y="0"/>
                      <a:pt x="977" y="13"/>
                      <a:pt x="891" y="42"/>
                    </a:cubicBezTo>
                    <a:cubicBezTo>
                      <a:pt x="1" y="349"/>
                      <a:pt x="411" y="1844"/>
                      <a:pt x="1263" y="1844"/>
                    </a:cubicBezTo>
                    <a:cubicBezTo>
                      <a:pt x="1336" y="1844"/>
                      <a:pt x="1413" y="1833"/>
                      <a:pt x="1492" y="1810"/>
                    </a:cubicBezTo>
                    <a:cubicBezTo>
                      <a:pt x="2377" y="1505"/>
                      <a:pt x="1978" y="0"/>
                      <a:pt x="1138" y="0"/>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123" name="Google Shape;6123;p73"/>
              <p:cNvSpPr/>
              <p:nvPr/>
            </p:nvSpPr>
            <p:spPr>
              <a:xfrm>
                <a:off x="10201119" y="2723190"/>
                <a:ext cx="36786" cy="28129"/>
              </a:xfrm>
              <a:custGeom>
                <a:avLst/>
                <a:gdLst/>
                <a:ahLst/>
                <a:cxnLst/>
                <a:rect l="l" t="t" r="r" b="b"/>
                <a:pathLst>
                  <a:path w="2371" h="1813" extrusionOk="0">
                    <a:moveTo>
                      <a:pt x="1141" y="0"/>
                    </a:moveTo>
                    <a:cubicBezTo>
                      <a:pt x="1061" y="0"/>
                      <a:pt x="977" y="13"/>
                      <a:pt x="890" y="42"/>
                    </a:cubicBezTo>
                    <a:cubicBezTo>
                      <a:pt x="1" y="349"/>
                      <a:pt x="380" y="1812"/>
                      <a:pt x="1225" y="1812"/>
                    </a:cubicBezTo>
                    <a:cubicBezTo>
                      <a:pt x="1299" y="1812"/>
                      <a:pt x="1377" y="1801"/>
                      <a:pt x="1457" y="1777"/>
                    </a:cubicBezTo>
                    <a:cubicBezTo>
                      <a:pt x="2371" y="1472"/>
                      <a:pt x="1978" y="0"/>
                      <a:pt x="1141" y="0"/>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124" name="Google Shape;6124;p73"/>
              <p:cNvSpPr/>
              <p:nvPr/>
            </p:nvSpPr>
            <p:spPr>
              <a:xfrm>
                <a:off x="10282371" y="2650719"/>
                <a:ext cx="36367" cy="28144"/>
              </a:xfrm>
              <a:custGeom>
                <a:avLst/>
                <a:gdLst/>
                <a:ahLst/>
                <a:cxnLst/>
                <a:rect l="l" t="t" r="r" b="b"/>
                <a:pathLst>
                  <a:path w="2344" h="1814" extrusionOk="0">
                    <a:moveTo>
                      <a:pt x="1133" y="1"/>
                    </a:moveTo>
                    <a:cubicBezTo>
                      <a:pt x="1056" y="1"/>
                      <a:pt x="974" y="14"/>
                      <a:pt x="890" y="43"/>
                    </a:cubicBezTo>
                    <a:cubicBezTo>
                      <a:pt x="1" y="350"/>
                      <a:pt x="409" y="1813"/>
                      <a:pt x="1258" y="1813"/>
                    </a:cubicBezTo>
                    <a:cubicBezTo>
                      <a:pt x="1333" y="1813"/>
                      <a:pt x="1410" y="1802"/>
                      <a:pt x="1491" y="1778"/>
                    </a:cubicBezTo>
                    <a:cubicBezTo>
                      <a:pt x="2343" y="1473"/>
                      <a:pt x="1945" y="1"/>
                      <a:pt x="1133" y="1"/>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125" name="Google Shape;6125;p73"/>
              <p:cNvSpPr/>
              <p:nvPr/>
            </p:nvSpPr>
            <p:spPr>
              <a:xfrm>
                <a:off x="10305147" y="2713462"/>
                <a:ext cx="36414" cy="28020"/>
              </a:xfrm>
              <a:custGeom>
                <a:avLst/>
                <a:gdLst/>
                <a:ahLst/>
                <a:cxnLst/>
                <a:rect l="l" t="t" r="r" b="b"/>
                <a:pathLst>
                  <a:path w="2347" h="1806" extrusionOk="0">
                    <a:moveTo>
                      <a:pt x="1108" y="0"/>
                    </a:moveTo>
                    <a:cubicBezTo>
                      <a:pt x="1038" y="0"/>
                      <a:pt x="965" y="11"/>
                      <a:pt x="890" y="36"/>
                    </a:cubicBezTo>
                    <a:cubicBezTo>
                      <a:pt x="0" y="342"/>
                      <a:pt x="380" y="1806"/>
                      <a:pt x="1225" y="1806"/>
                    </a:cubicBezTo>
                    <a:cubicBezTo>
                      <a:pt x="1299" y="1806"/>
                      <a:pt x="1377" y="1794"/>
                      <a:pt x="1457" y="1770"/>
                    </a:cubicBezTo>
                    <a:cubicBezTo>
                      <a:pt x="2347" y="1463"/>
                      <a:pt x="1910" y="0"/>
                      <a:pt x="1108" y="0"/>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grpSp>
        <p:grpSp>
          <p:nvGrpSpPr>
            <p:cNvPr id="6126" name="Google Shape;6126;p73"/>
            <p:cNvGrpSpPr/>
            <p:nvPr/>
          </p:nvGrpSpPr>
          <p:grpSpPr>
            <a:xfrm>
              <a:off x="608499" y="3247168"/>
              <a:ext cx="364256" cy="352135"/>
              <a:chOff x="11581737" y="3846677"/>
              <a:chExt cx="531528" cy="513841"/>
            </a:xfrm>
          </p:grpSpPr>
          <p:sp>
            <p:nvSpPr>
              <p:cNvPr id="6127" name="Google Shape;6127;p73"/>
              <p:cNvSpPr/>
              <p:nvPr/>
            </p:nvSpPr>
            <p:spPr>
              <a:xfrm>
                <a:off x="11754590" y="3846677"/>
                <a:ext cx="331757" cy="97527"/>
              </a:xfrm>
              <a:custGeom>
                <a:avLst/>
                <a:gdLst/>
                <a:ahLst/>
                <a:cxnLst/>
                <a:rect l="l" t="t" r="r" b="b"/>
                <a:pathLst>
                  <a:path w="21383" h="6286" extrusionOk="0">
                    <a:moveTo>
                      <a:pt x="15152" y="1"/>
                    </a:moveTo>
                    <a:cubicBezTo>
                      <a:pt x="13735" y="1"/>
                      <a:pt x="12157" y="91"/>
                      <a:pt x="10508" y="281"/>
                    </a:cubicBezTo>
                    <a:cubicBezTo>
                      <a:pt x="4604" y="949"/>
                      <a:pt x="1" y="2583"/>
                      <a:pt x="168" y="3917"/>
                    </a:cubicBezTo>
                    <a:cubicBezTo>
                      <a:pt x="201" y="4251"/>
                      <a:pt x="701" y="6086"/>
                      <a:pt x="1235" y="6286"/>
                    </a:cubicBezTo>
                    <a:cubicBezTo>
                      <a:pt x="2703" y="5252"/>
                      <a:pt x="6439" y="4184"/>
                      <a:pt x="10875" y="3684"/>
                    </a:cubicBezTo>
                    <a:cubicBezTo>
                      <a:pt x="12593" y="3489"/>
                      <a:pt x="14235" y="3395"/>
                      <a:pt x="15698" y="3395"/>
                    </a:cubicBezTo>
                    <a:cubicBezTo>
                      <a:pt x="17984" y="3395"/>
                      <a:pt x="19832" y="3624"/>
                      <a:pt x="20849" y="4051"/>
                    </a:cubicBezTo>
                    <a:cubicBezTo>
                      <a:pt x="21283" y="3717"/>
                      <a:pt x="21383" y="1849"/>
                      <a:pt x="21349" y="1516"/>
                    </a:cubicBezTo>
                    <a:cubicBezTo>
                      <a:pt x="21230" y="563"/>
                      <a:pt x="18694" y="1"/>
                      <a:pt x="15152" y="1"/>
                    </a:cubicBezTo>
                    <a:close/>
                  </a:path>
                </a:pathLst>
              </a:custGeom>
              <a:solidFill>
                <a:srgbClr val="32912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128" name="Google Shape;6128;p73"/>
              <p:cNvSpPr/>
              <p:nvPr/>
            </p:nvSpPr>
            <p:spPr>
              <a:xfrm>
                <a:off x="11756141" y="3870183"/>
                <a:ext cx="337979" cy="113058"/>
              </a:xfrm>
              <a:custGeom>
                <a:avLst/>
                <a:gdLst/>
                <a:ahLst/>
                <a:cxnLst/>
                <a:rect l="l" t="t" r="r" b="b"/>
                <a:pathLst>
                  <a:path w="21784" h="7287" extrusionOk="0">
                    <a:moveTo>
                      <a:pt x="21249" y="1"/>
                    </a:moveTo>
                    <a:cubicBezTo>
                      <a:pt x="21283" y="334"/>
                      <a:pt x="21016" y="668"/>
                      <a:pt x="20482" y="1001"/>
                    </a:cubicBezTo>
                    <a:cubicBezTo>
                      <a:pt x="19014" y="2069"/>
                      <a:pt x="15278" y="3103"/>
                      <a:pt x="10842" y="3603"/>
                    </a:cubicBezTo>
                    <a:cubicBezTo>
                      <a:pt x="9124" y="3798"/>
                      <a:pt x="7487" y="3892"/>
                      <a:pt x="6030" y="3892"/>
                    </a:cubicBezTo>
                    <a:cubicBezTo>
                      <a:pt x="3754" y="3892"/>
                      <a:pt x="1919" y="3663"/>
                      <a:pt x="901" y="3236"/>
                    </a:cubicBezTo>
                    <a:cubicBezTo>
                      <a:pt x="334" y="3003"/>
                      <a:pt x="68" y="2736"/>
                      <a:pt x="1" y="2402"/>
                    </a:cubicBezTo>
                    <a:lnTo>
                      <a:pt x="1" y="2402"/>
                    </a:lnTo>
                    <a:lnTo>
                      <a:pt x="368" y="5771"/>
                    </a:lnTo>
                    <a:cubicBezTo>
                      <a:pt x="511" y="6724"/>
                      <a:pt x="3036" y="7286"/>
                      <a:pt x="6595" y="7286"/>
                    </a:cubicBezTo>
                    <a:cubicBezTo>
                      <a:pt x="8019" y="7286"/>
                      <a:pt x="9608" y="7196"/>
                      <a:pt x="11276" y="7006"/>
                    </a:cubicBezTo>
                    <a:cubicBezTo>
                      <a:pt x="17146" y="6338"/>
                      <a:pt x="21783" y="4704"/>
                      <a:pt x="21616" y="3370"/>
                    </a:cubicBezTo>
                    <a:lnTo>
                      <a:pt x="21249" y="1"/>
                    </a:lnTo>
                    <a:close/>
                  </a:path>
                </a:pathLst>
              </a:custGeom>
              <a:solidFill>
                <a:schemeClr val="accent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129" name="Google Shape;6129;p73"/>
              <p:cNvSpPr/>
              <p:nvPr/>
            </p:nvSpPr>
            <p:spPr>
              <a:xfrm>
                <a:off x="11616413" y="3932910"/>
                <a:ext cx="202890" cy="250862"/>
              </a:xfrm>
              <a:custGeom>
                <a:avLst/>
                <a:gdLst/>
                <a:ahLst/>
                <a:cxnLst/>
                <a:rect l="l" t="t" r="r" b="b"/>
                <a:pathLst>
                  <a:path w="13077" h="16169" extrusionOk="0">
                    <a:moveTo>
                      <a:pt x="2119" y="1"/>
                    </a:moveTo>
                    <a:cubicBezTo>
                      <a:pt x="1946" y="1"/>
                      <a:pt x="1794" y="42"/>
                      <a:pt x="1668" y="127"/>
                    </a:cubicBezTo>
                    <a:cubicBezTo>
                      <a:pt x="1401" y="327"/>
                      <a:pt x="0" y="1528"/>
                      <a:pt x="0" y="2062"/>
                    </a:cubicBezTo>
                    <a:cubicBezTo>
                      <a:pt x="1501" y="2696"/>
                      <a:pt x="3836" y="5064"/>
                      <a:pt x="6005" y="8233"/>
                    </a:cubicBezTo>
                    <a:cubicBezTo>
                      <a:pt x="8173" y="11402"/>
                      <a:pt x="9507" y="14504"/>
                      <a:pt x="9574" y="16139"/>
                    </a:cubicBezTo>
                    <a:cubicBezTo>
                      <a:pt x="9625" y="16159"/>
                      <a:pt x="9689" y="16169"/>
                      <a:pt x="9762" y="16169"/>
                    </a:cubicBezTo>
                    <a:cubicBezTo>
                      <a:pt x="10401" y="16169"/>
                      <a:pt x="11766" y="15455"/>
                      <a:pt x="11976" y="15305"/>
                    </a:cubicBezTo>
                    <a:cubicBezTo>
                      <a:pt x="13076" y="14538"/>
                      <a:pt x="11642" y="10535"/>
                      <a:pt x="8840" y="6332"/>
                    </a:cubicBezTo>
                    <a:cubicBezTo>
                      <a:pt x="6291" y="2626"/>
                      <a:pt x="3504" y="1"/>
                      <a:pt x="2119" y="1"/>
                    </a:cubicBezTo>
                    <a:close/>
                  </a:path>
                </a:pathLst>
              </a:custGeom>
              <a:solidFill>
                <a:srgbClr val="32912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130" name="Google Shape;6130;p73"/>
              <p:cNvSpPr/>
              <p:nvPr/>
            </p:nvSpPr>
            <p:spPr>
              <a:xfrm>
                <a:off x="11581737" y="3934880"/>
                <a:ext cx="220484" cy="266951"/>
              </a:xfrm>
              <a:custGeom>
                <a:avLst/>
                <a:gdLst/>
                <a:ahLst/>
                <a:cxnLst/>
                <a:rect l="l" t="t" r="r" b="b"/>
                <a:pathLst>
                  <a:path w="14211" h="17206" extrusionOk="0">
                    <a:moveTo>
                      <a:pt x="3870" y="0"/>
                    </a:moveTo>
                    <a:cubicBezTo>
                      <a:pt x="3858" y="8"/>
                      <a:pt x="3846" y="16"/>
                      <a:pt x="3834" y="24"/>
                    </a:cubicBezTo>
                    <a:lnTo>
                      <a:pt x="3834" y="24"/>
                    </a:lnTo>
                    <a:lnTo>
                      <a:pt x="3870" y="0"/>
                    </a:lnTo>
                    <a:close/>
                    <a:moveTo>
                      <a:pt x="3834" y="24"/>
                    </a:moveTo>
                    <a:lnTo>
                      <a:pt x="1068" y="1902"/>
                    </a:lnTo>
                    <a:cubicBezTo>
                      <a:pt x="0" y="2669"/>
                      <a:pt x="1401" y="6705"/>
                      <a:pt x="4237" y="10875"/>
                    </a:cubicBezTo>
                    <a:cubicBezTo>
                      <a:pt x="6757" y="14580"/>
                      <a:pt x="9593" y="17206"/>
                      <a:pt x="10965" y="17206"/>
                    </a:cubicBezTo>
                    <a:cubicBezTo>
                      <a:pt x="11137" y="17206"/>
                      <a:pt x="11286" y="17165"/>
                      <a:pt x="11409" y="17079"/>
                    </a:cubicBezTo>
                    <a:lnTo>
                      <a:pt x="14211" y="15178"/>
                    </a:lnTo>
                    <a:lnTo>
                      <a:pt x="14211" y="15178"/>
                    </a:lnTo>
                    <a:cubicBezTo>
                      <a:pt x="14078" y="15266"/>
                      <a:pt x="13932" y="15309"/>
                      <a:pt x="13767" y="15309"/>
                    </a:cubicBezTo>
                    <a:cubicBezTo>
                      <a:pt x="13560" y="15309"/>
                      <a:pt x="13322" y="15241"/>
                      <a:pt x="13043" y="15111"/>
                    </a:cubicBezTo>
                    <a:cubicBezTo>
                      <a:pt x="11542" y="14511"/>
                      <a:pt x="9207" y="12109"/>
                      <a:pt x="7039" y="8940"/>
                    </a:cubicBezTo>
                    <a:cubicBezTo>
                      <a:pt x="4871" y="5771"/>
                      <a:pt x="3536" y="2702"/>
                      <a:pt x="3503" y="1068"/>
                    </a:cubicBezTo>
                    <a:cubicBezTo>
                      <a:pt x="3503" y="558"/>
                      <a:pt x="3594" y="201"/>
                      <a:pt x="3834" y="24"/>
                    </a:cubicBezTo>
                    <a:close/>
                  </a:path>
                </a:pathLst>
              </a:custGeom>
              <a:solidFill>
                <a:schemeClr val="accent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131" name="Google Shape;6131;p73"/>
              <p:cNvSpPr/>
              <p:nvPr/>
            </p:nvSpPr>
            <p:spPr>
              <a:xfrm>
                <a:off x="11889663" y="4012176"/>
                <a:ext cx="183698" cy="135213"/>
              </a:xfrm>
              <a:custGeom>
                <a:avLst/>
                <a:gdLst/>
                <a:ahLst/>
                <a:cxnLst/>
                <a:rect l="l" t="t" r="r" b="b"/>
                <a:pathLst>
                  <a:path w="11840" h="8715" extrusionOk="0">
                    <a:moveTo>
                      <a:pt x="2319" y="0"/>
                    </a:moveTo>
                    <a:cubicBezTo>
                      <a:pt x="2035" y="0"/>
                      <a:pt x="701" y="1890"/>
                      <a:pt x="701" y="1890"/>
                    </a:cubicBezTo>
                    <a:cubicBezTo>
                      <a:pt x="1" y="3057"/>
                      <a:pt x="1635" y="5359"/>
                      <a:pt x="4337" y="7060"/>
                    </a:cubicBezTo>
                    <a:cubicBezTo>
                      <a:pt x="6040" y="8132"/>
                      <a:pt x="7782" y="8714"/>
                      <a:pt x="9014" y="8714"/>
                    </a:cubicBezTo>
                    <a:cubicBezTo>
                      <a:pt x="9736" y="8714"/>
                      <a:pt x="10283" y="8514"/>
                      <a:pt x="10542" y="8094"/>
                    </a:cubicBezTo>
                    <a:cubicBezTo>
                      <a:pt x="10542" y="8094"/>
                      <a:pt x="11840" y="5758"/>
                      <a:pt x="11491" y="5758"/>
                    </a:cubicBezTo>
                    <a:cubicBezTo>
                      <a:pt x="11486" y="5758"/>
                      <a:pt x="11481" y="5758"/>
                      <a:pt x="11476" y="5759"/>
                    </a:cubicBezTo>
                    <a:cubicBezTo>
                      <a:pt x="11266" y="5810"/>
                      <a:pt x="11031" y="5835"/>
                      <a:pt x="10776" y="5835"/>
                    </a:cubicBezTo>
                    <a:cubicBezTo>
                      <a:pt x="9538" y="5835"/>
                      <a:pt x="7827" y="5243"/>
                      <a:pt x="6139" y="4192"/>
                    </a:cubicBezTo>
                    <a:cubicBezTo>
                      <a:pt x="4071" y="2891"/>
                      <a:pt x="2636" y="1256"/>
                      <a:pt x="2369" y="55"/>
                    </a:cubicBezTo>
                    <a:cubicBezTo>
                      <a:pt x="2364" y="17"/>
                      <a:pt x="2346" y="0"/>
                      <a:pt x="2319" y="0"/>
                    </a:cubicBezTo>
                    <a:close/>
                  </a:path>
                </a:pathLst>
              </a:custGeom>
              <a:solidFill>
                <a:schemeClr val="accent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132" name="Google Shape;6132;p73"/>
              <p:cNvSpPr/>
              <p:nvPr/>
            </p:nvSpPr>
            <p:spPr>
              <a:xfrm>
                <a:off x="12089434" y="4054563"/>
                <a:ext cx="23831" cy="22388"/>
              </a:xfrm>
              <a:custGeom>
                <a:avLst/>
                <a:gdLst/>
                <a:ahLst/>
                <a:cxnLst/>
                <a:rect l="l" t="t" r="r" b="b"/>
                <a:pathLst>
                  <a:path w="1536" h="1443" extrusionOk="0">
                    <a:moveTo>
                      <a:pt x="747" y="0"/>
                    </a:moveTo>
                    <a:cubicBezTo>
                      <a:pt x="701" y="0"/>
                      <a:pt x="651" y="8"/>
                      <a:pt x="601" y="25"/>
                    </a:cubicBezTo>
                    <a:cubicBezTo>
                      <a:pt x="501" y="25"/>
                      <a:pt x="434" y="58"/>
                      <a:pt x="334" y="125"/>
                    </a:cubicBezTo>
                    <a:cubicBezTo>
                      <a:pt x="268" y="159"/>
                      <a:pt x="201" y="225"/>
                      <a:pt x="134" y="325"/>
                    </a:cubicBezTo>
                    <a:lnTo>
                      <a:pt x="1" y="559"/>
                    </a:lnTo>
                    <a:lnTo>
                      <a:pt x="1" y="792"/>
                    </a:lnTo>
                    <a:cubicBezTo>
                      <a:pt x="1" y="892"/>
                      <a:pt x="34" y="1026"/>
                      <a:pt x="134" y="1126"/>
                    </a:cubicBezTo>
                    <a:lnTo>
                      <a:pt x="268" y="1226"/>
                    </a:lnTo>
                    <a:cubicBezTo>
                      <a:pt x="334" y="1326"/>
                      <a:pt x="468" y="1359"/>
                      <a:pt x="601" y="1393"/>
                    </a:cubicBezTo>
                    <a:lnTo>
                      <a:pt x="668" y="1393"/>
                    </a:lnTo>
                    <a:cubicBezTo>
                      <a:pt x="718" y="1426"/>
                      <a:pt x="760" y="1443"/>
                      <a:pt x="806" y="1443"/>
                    </a:cubicBezTo>
                    <a:cubicBezTo>
                      <a:pt x="851" y="1443"/>
                      <a:pt x="901" y="1426"/>
                      <a:pt x="968" y="1393"/>
                    </a:cubicBezTo>
                    <a:cubicBezTo>
                      <a:pt x="1035" y="1393"/>
                      <a:pt x="1135" y="1359"/>
                      <a:pt x="1202" y="1326"/>
                    </a:cubicBezTo>
                    <a:cubicBezTo>
                      <a:pt x="1302" y="1293"/>
                      <a:pt x="1335" y="1193"/>
                      <a:pt x="1435" y="1126"/>
                    </a:cubicBezTo>
                    <a:lnTo>
                      <a:pt x="1535" y="859"/>
                    </a:lnTo>
                    <a:lnTo>
                      <a:pt x="1535" y="659"/>
                    </a:lnTo>
                    <a:cubicBezTo>
                      <a:pt x="1535" y="526"/>
                      <a:pt x="1502" y="392"/>
                      <a:pt x="1435" y="325"/>
                    </a:cubicBezTo>
                    <a:lnTo>
                      <a:pt x="1302" y="192"/>
                    </a:lnTo>
                    <a:cubicBezTo>
                      <a:pt x="1202" y="125"/>
                      <a:pt x="1102" y="58"/>
                      <a:pt x="968" y="25"/>
                    </a:cubicBezTo>
                    <a:lnTo>
                      <a:pt x="868" y="25"/>
                    </a:lnTo>
                    <a:cubicBezTo>
                      <a:pt x="835" y="8"/>
                      <a:pt x="793" y="0"/>
                      <a:pt x="747" y="0"/>
                    </a:cubicBezTo>
                    <a:close/>
                  </a:path>
                </a:pathLst>
              </a:custGeom>
              <a:solidFill>
                <a:srgbClr val="32912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133" name="Google Shape;6133;p73"/>
              <p:cNvSpPr/>
              <p:nvPr/>
            </p:nvSpPr>
            <p:spPr>
              <a:xfrm>
                <a:off x="12074680" y="4156171"/>
                <a:ext cx="29913" cy="22280"/>
              </a:xfrm>
              <a:custGeom>
                <a:avLst/>
                <a:gdLst/>
                <a:ahLst/>
                <a:cxnLst/>
                <a:rect l="l" t="t" r="r" b="b"/>
                <a:pathLst>
                  <a:path w="1928" h="1436" extrusionOk="0">
                    <a:moveTo>
                      <a:pt x="975" y="0"/>
                    </a:moveTo>
                    <a:cubicBezTo>
                      <a:pt x="221" y="0"/>
                      <a:pt x="1" y="1226"/>
                      <a:pt x="818" y="1415"/>
                    </a:cubicBezTo>
                    <a:cubicBezTo>
                      <a:pt x="879" y="1429"/>
                      <a:pt x="938" y="1435"/>
                      <a:pt x="993" y="1435"/>
                    </a:cubicBezTo>
                    <a:cubicBezTo>
                      <a:pt x="1750" y="1435"/>
                      <a:pt x="1927" y="232"/>
                      <a:pt x="1119" y="14"/>
                    </a:cubicBezTo>
                    <a:cubicBezTo>
                      <a:pt x="1069" y="5"/>
                      <a:pt x="1021" y="0"/>
                      <a:pt x="975" y="0"/>
                    </a:cubicBezTo>
                    <a:close/>
                  </a:path>
                </a:pathLst>
              </a:custGeom>
              <a:solidFill>
                <a:srgbClr val="32912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134" name="Google Shape;6134;p73"/>
              <p:cNvSpPr/>
              <p:nvPr/>
            </p:nvSpPr>
            <p:spPr>
              <a:xfrm>
                <a:off x="11833514" y="4338860"/>
                <a:ext cx="30037" cy="21659"/>
              </a:xfrm>
              <a:custGeom>
                <a:avLst/>
                <a:gdLst/>
                <a:ahLst/>
                <a:cxnLst/>
                <a:rect l="l" t="t" r="r" b="b"/>
                <a:pathLst>
                  <a:path w="1936" h="1396" extrusionOk="0">
                    <a:moveTo>
                      <a:pt x="975" y="0"/>
                    </a:moveTo>
                    <a:cubicBezTo>
                      <a:pt x="220" y="0"/>
                      <a:pt x="0" y="1225"/>
                      <a:pt x="818" y="1382"/>
                    </a:cubicBezTo>
                    <a:cubicBezTo>
                      <a:pt x="868" y="1391"/>
                      <a:pt x="915" y="1396"/>
                      <a:pt x="961" y="1396"/>
                    </a:cubicBezTo>
                    <a:cubicBezTo>
                      <a:pt x="1716" y="1396"/>
                      <a:pt x="1936" y="171"/>
                      <a:pt x="1118" y="14"/>
                    </a:cubicBezTo>
                    <a:cubicBezTo>
                      <a:pt x="1069" y="5"/>
                      <a:pt x="1021" y="0"/>
                      <a:pt x="975" y="0"/>
                    </a:cubicBezTo>
                    <a:close/>
                  </a:path>
                </a:pathLst>
              </a:custGeom>
              <a:solidFill>
                <a:srgbClr val="32912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135" name="Google Shape;6135;p73"/>
              <p:cNvSpPr/>
              <p:nvPr/>
            </p:nvSpPr>
            <p:spPr>
              <a:xfrm>
                <a:off x="11818480" y="4228626"/>
                <a:ext cx="29928" cy="22280"/>
              </a:xfrm>
              <a:custGeom>
                <a:avLst/>
                <a:gdLst/>
                <a:ahLst/>
                <a:cxnLst/>
                <a:rect l="l" t="t" r="r" b="b"/>
                <a:pathLst>
                  <a:path w="1929" h="1436" extrusionOk="0">
                    <a:moveTo>
                      <a:pt x="980" y="0"/>
                    </a:moveTo>
                    <a:cubicBezTo>
                      <a:pt x="223" y="0"/>
                      <a:pt x="1" y="1258"/>
                      <a:pt x="820" y="1415"/>
                    </a:cubicBezTo>
                    <a:cubicBezTo>
                      <a:pt x="881" y="1429"/>
                      <a:pt x="939" y="1435"/>
                      <a:pt x="994" y="1435"/>
                    </a:cubicBezTo>
                    <a:cubicBezTo>
                      <a:pt x="1751" y="1435"/>
                      <a:pt x="1928" y="232"/>
                      <a:pt x="1120" y="14"/>
                    </a:cubicBezTo>
                    <a:cubicBezTo>
                      <a:pt x="1071" y="5"/>
                      <a:pt x="1024" y="0"/>
                      <a:pt x="980" y="0"/>
                    </a:cubicBezTo>
                    <a:close/>
                  </a:path>
                </a:pathLst>
              </a:custGeom>
              <a:solidFill>
                <a:srgbClr val="32912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136" name="Google Shape;6136;p73"/>
              <p:cNvSpPr/>
              <p:nvPr/>
            </p:nvSpPr>
            <p:spPr>
              <a:xfrm>
                <a:off x="11882666" y="4238974"/>
                <a:ext cx="29913" cy="22280"/>
              </a:xfrm>
              <a:custGeom>
                <a:avLst/>
                <a:gdLst/>
                <a:ahLst/>
                <a:cxnLst/>
                <a:rect l="l" t="t" r="r" b="b"/>
                <a:pathLst>
                  <a:path w="1928" h="1436" extrusionOk="0">
                    <a:moveTo>
                      <a:pt x="979" y="1"/>
                    </a:moveTo>
                    <a:cubicBezTo>
                      <a:pt x="222" y="1"/>
                      <a:pt x="0" y="1258"/>
                      <a:pt x="819" y="1415"/>
                    </a:cubicBezTo>
                    <a:cubicBezTo>
                      <a:pt x="878" y="1429"/>
                      <a:pt x="934" y="1435"/>
                      <a:pt x="987" y="1435"/>
                    </a:cubicBezTo>
                    <a:cubicBezTo>
                      <a:pt x="1722" y="1435"/>
                      <a:pt x="1928" y="232"/>
                      <a:pt x="1119" y="14"/>
                    </a:cubicBezTo>
                    <a:cubicBezTo>
                      <a:pt x="1071" y="5"/>
                      <a:pt x="1024" y="1"/>
                      <a:pt x="979" y="1"/>
                    </a:cubicBezTo>
                    <a:close/>
                  </a:path>
                </a:pathLst>
              </a:custGeom>
              <a:solidFill>
                <a:srgbClr val="32912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6137" name="Google Shape;6137;p73"/>
              <p:cNvSpPr/>
              <p:nvPr/>
            </p:nvSpPr>
            <p:spPr>
              <a:xfrm>
                <a:off x="11857873" y="4168071"/>
                <a:ext cx="30983" cy="21674"/>
              </a:xfrm>
              <a:custGeom>
                <a:avLst/>
                <a:gdLst/>
                <a:ahLst/>
                <a:cxnLst/>
                <a:rect l="l" t="t" r="r" b="b"/>
                <a:pathLst>
                  <a:path w="1997" h="1397" extrusionOk="0">
                    <a:moveTo>
                      <a:pt x="973" y="0"/>
                    </a:moveTo>
                    <a:cubicBezTo>
                      <a:pt x="218" y="0"/>
                      <a:pt x="0" y="1225"/>
                      <a:pt x="849" y="1382"/>
                    </a:cubicBezTo>
                    <a:cubicBezTo>
                      <a:pt x="901" y="1392"/>
                      <a:pt x="950" y="1396"/>
                      <a:pt x="998" y="1396"/>
                    </a:cubicBezTo>
                    <a:cubicBezTo>
                      <a:pt x="1780" y="1396"/>
                      <a:pt x="1996" y="172"/>
                      <a:pt x="1116" y="14"/>
                    </a:cubicBezTo>
                    <a:cubicBezTo>
                      <a:pt x="1066" y="5"/>
                      <a:pt x="1019" y="0"/>
                      <a:pt x="973" y="0"/>
                    </a:cubicBezTo>
                    <a:close/>
                  </a:path>
                </a:pathLst>
              </a:custGeom>
              <a:solidFill>
                <a:srgbClr val="32912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grpSp>
      </p:grpSp>
      <p:sp>
        <p:nvSpPr>
          <p:cNvPr id="2" name="Rectangle 1">
            <a:extLst>
              <a:ext uri="{FF2B5EF4-FFF2-40B4-BE49-F238E27FC236}">
                <a16:creationId xmlns:a16="http://schemas.microsoft.com/office/drawing/2014/main" id="{4F0A47AD-9D4A-064D-95A1-D772C7722E59}"/>
              </a:ext>
            </a:extLst>
          </p:cNvPr>
          <p:cNvSpPr/>
          <p:nvPr/>
        </p:nvSpPr>
        <p:spPr>
          <a:xfrm>
            <a:off x="2297203" y="1784571"/>
            <a:ext cx="7597594" cy="1600438"/>
          </a:xfrm>
          <a:prstGeom prst="rect">
            <a:avLst/>
          </a:prstGeom>
          <a:noFill/>
        </p:spPr>
        <p:txBody>
          <a:bodyPr wrap="none" lIns="121920" tIns="60960" rIns="121920" bIns="60960">
            <a:spAutoFit/>
          </a:bodyPr>
          <a:lstStyle/>
          <a:p>
            <a:pPr algn="ctr" defTabSz="1219170">
              <a:buClr>
                <a:srgbClr val="000000"/>
              </a:buClr>
              <a:defRPr/>
            </a:pPr>
            <a:r>
              <a:rPr lang="en-US" sz="9600" b="1" kern="0">
                <a:ln w="0"/>
                <a:solidFill>
                  <a:srgbClr val="FF000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sym typeface="Arial"/>
              </a:rPr>
              <a:t>KHỞI ĐỘNG</a:t>
            </a:r>
            <a:endParaRPr lang="en-US" sz="9600" b="1" kern="0" dirty="0">
              <a:ln w="0"/>
              <a:solidFill>
                <a:srgbClr val="FF000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sym typeface="Arial"/>
            </a:endParaRPr>
          </a:p>
        </p:txBody>
      </p:sp>
      <p:pic>
        <p:nvPicPr>
          <p:cNvPr id="6" name="Picture 5">
            <a:extLst>
              <a:ext uri="{FF2B5EF4-FFF2-40B4-BE49-F238E27FC236}">
                <a16:creationId xmlns:a16="http://schemas.microsoft.com/office/drawing/2014/main" id="{77403D97-68BF-FB90-6129-61F155D05EDB}"/>
              </a:ext>
            </a:extLst>
          </p:cNvPr>
          <p:cNvPicPr>
            <a:picLocks noChangeAspect="1"/>
          </p:cNvPicPr>
          <p:nvPr/>
        </p:nvPicPr>
        <p:blipFill>
          <a:blip r:embed="rId3"/>
          <a:stretch>
            <a:fillRect/>
          </a:stretch>
        </p:blipFill>
        <p:spPr>
          <a:xfrm>
            <a:off x="960295" y="-1670957"/>
            <a:ext cx="8858256" cy="1170533"/>
          </a:xfrm>
          <a:prstGeom prst="rect">
            <a:avLst/>
          </a:prstGeom>
        </p:spPr>
      </p:pic>
    </p:spTree>
    <p:extLst>
      <p:ext uri="{BB962C8B-B14F-4D97-AF65-F5344CB8AC3E}">
        <p14:creationId xmlns:p14="http://schemas.microsoft.com/office/powerpoint/2010/main" val="223347344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mph" presetSubtype="0" repeatCount="indefinite" fill="hold" grpId="0" nodeType="afterEffect">
                                  <p:stCondLst>
                                    <p:cond delay="0"/>
                                  </p:stCondLst>
                                  <p:endCondLst>
                                    <p:cond evt="onNext" delay="0">
                                      <p:tgtEl>
                                        <p:sldTgt/>
                                      </p:tgtEl>
                                    </p:cond>
                                  </p:endCondLst>
                                  <p:iterate type="lt">
                                    <p:tmPct val="10000"/>
                                  </p:iterate>
                                  <p:childTnLst>
                                    <p:animMotion origin="layout" path="M 1.94444E-6 -3.08642E-6 L 0.00121 -0.14352 " pathEditMode="relative" rAng="0" ptsTypes="AA">
                                      <p:cBhvr>
                                        <p:cTn id="6" dur="250" accel="50000" decel="50000" autoRev="1" fill="hold">
                                          <p:stCondLst>
                                            <p:cond delay="0"/>
                                          </p:stCondLst>
                                        </p:cTn>
                                        <p:tgtEl>
                                          <p:spTgt spid="2"/>
                                        </p:tgtEl>
                                        <p:attrNameLst>
                                          <p:attrName>ppt_x</p:attrName>
                                          <p:attrName>ppt_y</p:attrName>
                                        </p:attrNameLst>
                                      </p:cBhvr>
                                      <p:rCtr x="52" y="-7191"/>
                                    </p:animMotion>
                                    <p:animRot by="1500000">
                                      <p:cBhvr>
                                        <p:cTn id="7" dur="125" fill="hold">
                                          <p:stCondLst>
                                            <p:cond delay="0"/>
                                          </p:stCondLst>
                                        </p:cTn>
                                        <p:tgtEl>
                                          <p:spTgt spid="2"/>
                                        </p:tgtEl>
                                        <p:attrNameLst>
                                          <p:attrName>r</p:attrName>
                                        </p:attrNameLst>
                                      </p:cBhvr>
                                    </p:animRot>
                                    <p:animRot by="-1500000">
                                      <p:cBhvr>
                                        <p:cTn id="8" dur="125" fill="hold">
                                          <p:stCondLst>
                                            <p:cond delay="125"/>
                                          </p:stCondLst>
                                        </p:cTn>
                                        <p:tgtEl>
                                          <p:spTgt spid="2"/>
                                        </p:tgtEl>
                                        <p:attrNameLst>
                                          <p:attrName>r</p:attrName>
                                        </p:attrNameLst>
                                      </p:cBhvr>
                                    </p:animRot>
                                    <p:animRot by="-1500000">
                                      <p:cBhvr>
                                        <p:cTn id="9" dur="125" fill="hold">
                                          <p:stCondLst>
                                            <p:cond delay="250"/>
                                          </p:stCondLst>
                                        </p:cTn>
                                        <p:tgtEl>
                                          <p:spTgt spid="2"/>
                                        </p:tgtEl>
                                        <p:attrNameLst>
                                          <p:attrName>r</p:attrName>
                                        </p:attrNameLst>
                                      </p:cBhvr>
                                    </p:animRot>
                                    <p:animRot by="1500000">
                                      <p:cBhvr>
                                        <p:cTn id="10" dur="125" fill="hold">
                                          <p:stCondLst>
                                            <p:cond delay="375"/>
                                          </p:stCondLst>
                                        </p:cTn>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8DC30E8-D59A-DA04-AA3E-DFB8AA21FC76}"/>
              </a:ext>
            </a:extLst>
          </p:cNvPr>
          <p:cNvPicPr>
            <a:picLocks noChangeAspect="1"/>
          </p:cNvPicPr>
          <p:nvPr/>
        </p:nvPicPr>
        <p:blipFill>
          <a:blip r:embed="rId2"/>
          <a:stretch>
            <a:fillRect/>
          </a:stretch>
        </p:blipFill>
        <p:spPr>
          <a:xfrm>
            <a:off x="0" y="0"/>
            <a:ext cx="6267449" cy="6057900"/>
          </a:xfrm>
          <a:prstGeom prst="rect">
            <a:avLst/>
          </a:prstGeom>
        </p:spPr>
      </p:pic>
      <p:pic>
        <p:nvPicPr>
          <p:cNvPr id="3" name="Picture 2">
            <a:extLst>
              <a:ext uri="{FF2B5EF4-FFF2-40B4-BE49-F238E27FC236}">
                <a16:creationId xmlns:a16="http://schemas.microsoft.com/office/drawing/2014/main" id="{FDB77F68-4A3D-A3E6-84C2-799D0D47D95C}"/>
              </a:ext>
            </a:extLst>
          </p:cNvPr>
          <p:cNvPicPr>
            <a:picLocks noChangeAspect="1"/>
          </p:cNvPicPr>
          <p:nvPr/>
        </p:nvPicPr>
        <p:blipFill>
          <a:blip r:embed="rId3"/>
          <a:stretch>
            <a:fillRect/>
          </a:stretch>
        </p:blipFill>
        <p:spPr>
          <a:xfrm>
            <a:off x="6191250" y="0"/>
            <a:ext cx="6000750" cy="3429000"/>
          </a:xfrm>
          <a:prstGeom prst="rect">
            <a:avLst/>
          </a:prstGeom>
        </p:spPr>
      </p:pic>
      <p:pic>
        <p:nvPicPr>
          <p:cNvPr id="4" name="Picture 3">
            <a:extLst>
              <a:ext uri="{FF2B5EF4-FFF2-40B4-BE49-F238E27FC236}">
                <a16:creationId xmlns:a16="http://schemas.microsoft.com/office/drawing/2014/main" id="{F09F60FA-0C2D-B795-367F-330FC973C816}"/>
              </a:ext>
            </a:extLst>
          </p:cNvPr>
          <p:cNvPicPr>
            <a:picLocks noChangeAspect="1"/>
          </p:cNvPicPr>
          <p:nvPr/>
        </p:nvPicPr>
        <p:blipFill>
          <a:blip r:embed="rId4"/>
          <a:stretch>
            <a:fillRect/>
          </a:stretch>
        </p:blipFill>
        <p:spPr>
          <a:xfrm>
            <a:off x="6267448" y="3429000"/>
            <a:ext cx="5924551" cy="3429000"/>
          </a:xfrm>
          <a:prstGeom prst="rect">
            <a:avLst/>
          </a:prstGeom>
        </p:spPr>
      </p:pic>
      <p:sp>
        <p:nvSpPr>
          <p:cNvPr id="6" name="TextBox 5">
            <a:extLst>
              <a:ext uri="{FF2B5EF4-FFF2-40B4-BE49-F238E27FC236}">
                <a16:creationId xmlns:a16="http://schemas.microsoft.com/office/drawing/2014/main" id="{DC71945A-0E2B-F8EB-9F0D-F0F05817BD5A}"/>
              </a:ext>
            </a:extLst>
          </p:cNvPr>
          <p:cNvSpPr txBox="1"/>
          <p:nvPr/>
        </p:nvSpPr>
        <p:spPr>
          <a:xfrm>
            <a:off x="85724" y="6057900"/>
            <a:ext cx="6096000" cy="830997"/>
          </a:xfrm>
          <a:prstGeom prst="rect">
            <a:avLst/>
          </a:prstGeom>
          <a:noFill/>
        </p:spPr>
        <p:txBody>
          <a:bodyPr wrap="square">
            <a:spAutoFit/>
          </a:bodyPr>
          <a:lstStyle/>
          <a:p>
            <a:pPr algn="ctr"/>
            <a:r>
              <a:rPr lang="en-US" sz="2400">
                <a:latin typeface="Times New Roman" panose="02020603050405020304" pitchFamily="18" charset="0"/>
                <a:cs typeface="Times New Roman" panose="02020603050405020304" pitchFamily="18" charset="0"/>
              </a:rPr>
              <a:t>B</a:t>
            </a:r>
            <a:r>
              <a:rPr lang="vi-VN" sz="2400">
                <a:latin typeface="Times New Roman" panose="02020603050405020304" pitchFamily="18" charset="0"/>
                <a:cs typeface="Times New Roman" panose="02020603050405020304" pitchFamily="18" charset="0"/>
              </a:rPr>
              <a:t>ức tường Berlin – Biểu tượng lịch sử đáng nhớ nước Đức trong thời kỳ Chiến tranh Lạnh</a:t>
            </a:r>
            <a:endParaRPr lang="en-US" sz="24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9518213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4"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par>
                                <p:cTn id="11" presetID="22" presetClass="entr" presetSubtype="4"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down)">
                                      <p:cBhvr>
                                        <p:cTn id="1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bg>
      <p:bgPr>
        <a:solidFill>
          <a:schemeClr val="accent4">
            <a:alpha val="55030"/>
          </a:schemeClr>
        </a:solidFill>
        <a:effectLst/>
      </p:bgPr>
    </p:bg>
    <p:spTree>
      <p:nvGrpSpPr>
        <p:cNvPr id="1" name=""/>
        <p:cNvGrpSpPr/>
        <p:nvPr/>
      </p:nvGrpSpPr>
      <p:grpSpPr>
        <a:xfrm>
          <a:off x="0" y="0"/>
          <a:ext cx="0" cy="0"/>
          <a:chOff x="0" y="0"/>
          <a:chExt cx="0" cy="0"/>
        </a:xfrm>
      </p:grpSpPr>
      <p:pic>
        <p:nvPicPr>
          <p:cNvPr id="2" name="Picture 4">
            <a:extLst>
              <a:ext uri="{FF2B5EF4-FFF2-40B4-BE49-F238E27FC236}">
                <a16:creationId xmlns:a16="http://schemas.microsoft.com/office/drawing/2014/main" id="{E0E58691-DFAD-F14F-99E4-4BF63F166E25}"/>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49601" t="25109" b="22485"/>
          <a:stretch/>
        </p:blipFill>
        <p:spPr bwMode="auto">
          <a:xfrm flipH="1">
            <a:off x="0" y="-212036"/>
            <a:ext cx="3884427" cy="2887579"/>
          </a:xfrm>
          <a:prstGeom prst="rect">
            <a:avLst/>
          </a:prstGeom>
          <a:noFill/>
          <a:extLst>
            <a:ext uri="{909E8E84-426E-40DD-AFC4-6F175D3DCCD1}">
              <a14:hiddenFill xmlns:a14="http://schemas.microsoft.com/office/drawing/2010/main">
                <a:solidFill>
                  <a:srgbClr val="FFFFFF"/>
                </a:solidFill>
              </a14:hiddenFill>
            </a:ext>
          </a:extLst>
        </p:spPr>
      </p:pic>
      <p:sp>
        <p:nvSpPr>
          <p:cNvPr id="3" name="Rounded Rectangle 2">
            <a:extLst>
              <a:ext uri="{FF2B5EF4-FFF2-40B4-BE49-F238E27FC236}">
                <a16:creationId xmlns:a16="http://schemas.microsoft.com/office/drawing/2014/main" id="{C380F32B-832F-744F-A486-A158584EF78C}"/>
              </a:ext>
            </a:extLst>
          </p:cNvPr>
          <p:cNvSpPr/>
          <p:nvPr/>
        </p:nvSpPr>
        <p:spPr>
          <a:xfrm flipH="1">
            <a:off x="6039294" y="2408991"/>
            <a:ext cx="174325" cy="439821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buClr>
                <a:srgbClr val="000000"/>
              </a:buClr>
            </a:pPr>
            <a:endParaRPr lang="en-VN" sz="1867" kern="0">
              <a:solidFill>
                <a:srgbClr val="FFFFFF"/>
              </a:solidFill>
              <a:latin typeface="Arial"/>
              <a:sym typeface="Arial"/>
            </a:endParaRPr>
          </a:p>
        </p:txBody>
      </p:sp>
      <p:pic>
        <p:nvPicPr>
          <p:cNvPr id="8" name="Picture 4">
            <a:extLst>
              <a:ext uri="{FF2B5EF4-FFF2-40B4-BE49-F238E27FC236}">
                <a16:creationId xmlns:a16="http://schemas.microsoft.com/office/drawing/2014/main" id="{81C44710-E7B5-A740-B9EC-707B2AEEDDC3}"/>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891" t="21399" r="50140" b="26195"/>
          <a:stretch/>
        </p:blipFill>
        <p:spPr bwMode="auto">
          <a:xfrm flipH="1">
            <a:off x="8307568" y="-403534"/>
            <a:ext cx="3884429" cy="2887579"/>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a:extLst>
              <a:ext uri="{FF2B5EF4-FFF2-40B4-BE49-F238E27FC236}">
                <a16:creationId xmlns:a16="http://schemas.microsoft.com/office/drawing/2014/main" id="{46D4DFE2-BB36-5349-A93E-252AA3C5446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69101">
            <a:off x="3592219" y="-382155"/>
            <a:ext cx="5007559" cy="3496657"/>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DA207D98-26B4-E541-82C2-A859ECDFE09B}"/>
              </a:ext>
            </a:extLst>
          </p:cNvPr>
          <p:cNvSpPr/>
          <p:nvPr/>
        </p:nvSpPr>
        <p:spPr>
          <a:xfrm>
            <a:off x="1073401" y="3004086"/>
            <a:ext cx="2811026" cy="1231106"/>
          </a:xfrm>
          <a:prstGeom prst="rect">
            <a:avLst/>
          </a:prstGeom>
          <a:noFill/>
        </p:spPr>
        <p:txBody>
          <a:bodyPr wrap="none" lIns="121920" tIns="60960" rIns="121920" bIns="60960">
            <a:spAutoFit/>
          </a:bodyPr>
          <a:lstStyle/>
          <a:p>
            <a:pPr algn="ctr" defTabSz="1219170">
              <a:buClr>
                <a:srgbClr val="000000"/>
              </a:buClr>
            </a:pPr>
            <a:r>
              <a:rPr lang="en-US" sz="7200" kern="0" dirty="0">
                <a:ln w="0"/>
                <a:solidFill>
                  <a:srgbClr val="C0000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sym typeface="Arial"/>
              </a:rPr>
              <a:t>NATO</a:t>
            </a:r>
          </a:p>
        </p:txBody>
      </p:sp>
      <p:pic>
        <p:nvPicPr>
          <p:cNvPr id="3076" name="Picture 4" descr="Khối_Warszawa">
            <a:extLst>
              <a:ext uri="{FF2B5EF4-FFF2-40B4-BE49-F238E27FC236}">
                <a16:creationId xmlns:a16="http://schemas.microsoft.com/office/drawing/2014/main" id="{30DF1F3F-38DD-BE4D-A2E7-114EACE7075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53917" y="3999833"/>
            <a:ext cx="2867912" cy="2887579"/>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11">
            <a:extLst>
              <a:ext uri="{FF2B5EF4-FFF2-40B4-BE49-F238E27FC236}">
                <a16:creationId xmlns:a16="http://schemas.microsoft.com/office/drawing/2014/main" id="{339EACE0-13D2-7649-A058-281016A819B6}"/>
              </a:ext>
            </a:extLst>
          </p:cNvPr>
          <p:cNvSpPr/>
          <p:nvPr/>
        </p:nvSpPr>
        <p:spPr>
          <a:xfrm>
            <a:off x="7374670" y="2768727"/>
            <a:ext cx="4093428" cy="1231106"/>
          </a:xfrm>
          <a:prstGeom prst="rect">
            <a:avLst/>
          </a:prstGeom>
          <a:noFill/>
        </p:spPr>
        <p:txBody>
          <a:bodyPr wrap="none" lIns="121920" tIns="60960" rIns="121920" bIns="60960">
            <a:spAutoFit/>
          </a:bodyPr>
          <a:lstStyle/>
          <a:p>
            <a:pPr algn="ctr" defTabSz="1219170">
              <a:buClr>
                <a:srgbClr val="000000"/>
              </a:buClr>
            </a:pPr>
            <a:r>
              <a:rPr lang="en-US" sz="7200" kern="0" dirty="0">
                <a:ln w="0"/>
                <a:solidFill>
                  <a:srgbClr val="0070C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sym typeface="Arial"/>
              </a:rPr>
              <a:t>Warszawa</a:t>
            </a:r>
          </a:p>
        </p:txBody>
      </p:sp>
      <p:pic>
        <p:nvPicPr>
          <p:cNvPr id="11" name="Picture 10">
            <a:extLst>
              <a:ext uri="{FF2B5EF4-FFF2-40B4-BE49-F238E27FC236}">
                <a16:creationId xmlns:a16="http://schemas.microsoft.com/office/drawing/2014/main" id="{FC8C42F1-09A5-5D41-B307-C0547AE734F6}"/>
              </a:ext>
            </a:extLst>
          </p:cNvPr>
          <p:cNvPicPr>
            <a:picLocks noChangeAspect="1"/>
          </p:cNvPicPr>
          <p:nvPr/>
        </p:nvPicPr>
        <p:blipFill>
          <a:blip r:embed="rId5"/>
          <a:stretch>
            <a:fillRect/>
          </a:stretch>
        </p:blipFill>
        <p:spPr>
          <a:xfrm>
            <a:off x="1392697" y="4535265"/>
            <a:ext cx="2297465" cy="2271937"/>
          </a:xfrm>
          <a:prstGeom prst="rect">
            <a:avLst/>
          </a:prstGeom>
        </p:spPr>
      </p:pic>
      <p:sp>
        <p:nvSpPr>
          <p:cNvPr id="13" name="TextBox 12">
            <a:extLst>
              <a:ext uri="{FF2B5EF4-FFF2-40B4-BE49-F238E27FC236}">
                <a16:creationId xmlns:a16="http://schemas.microsoft.com/office/drawing/2014/main" id="{BE3A03A0-1067-4648-9140-1638BF622385}"/>
              </a:ext>
            </a:extLst>
          </p:cNvPr>
          <p:cNvSpPr txBox="1"/>
          <p:nvPr/>
        </p:nvSpPr>
        <p:spPr>
          <a:xfrm>
            <a:off x="255170" y="2794480"/>
            <a:ext cx="5265660" cy="830997"/>
          </a:xfrm>
          <a:prstGeom prst="rect">
            <a:avLst/>
          </a:prstGeom>
          <a:noFill/>
        </p:spPr>
        <p:txBody>
          <a:bodyPr wrap="square" rtlCol="0">
            <a:spAutoFit/>
          </a:bodyPr>
          <a:lstStyle/>
          <a:p>
            <a:pPr defTabSz="1219170">
              <a:buClr>
                <a:srgbClr val="000000"/>
              </a:buClr>
            </a:pPr>
            <a:r>
              <a:rPr lang="en-US" sz="4800" b="1" kern="0" dirty="0" err="1">
                <a:solidFill>
                  <a:srgbClr val="FF0000"/>
                </a:solidFill>
                <a:latin typeface="Times New Roman" panose="02020603050405020304" pitchFamily="18" charset="0"/>
                <a:cs typeface="Times New Roman" panose="02020603050405020304" pitchFamily="18" charset="0"/>
                <a:sym typeface="Arial"/>
              </a:rPr>
              <a:t>Kế</a:t>
            </a:r>
            <a:r>
              <a:rPr lang="en-US" sz="4800" b="1" kern="0" dirty="0">
                <a:solidFill>
                  <a:srgbClr val="FF0000"/>
                </a:solidFill>
                <a:latin typeface="Times New Roman" panose="02020603050405020304" pitchFamily="18" charset="0"/>
                <a:cs typeface="Times New Roman" panose="02020603050405020304" pitchFamily="18" charset="0"/>
                <a:sym typeface="Arial"/>
              </a:rPr>
              <a:t> </a:t>
            </a:r>
            <a:r>
              <a:rPr lang="en-US" sz="4800" b="1" kern="0" dirty="0" err="1">
                <a:solidFill>
                  <a:srgbClr val="FF0000"/>
                </a:solidFill>
                <a:latin typeface="Times New Roman" panose="02020603050405020304" pitchFamily="18" charset="0"/>
                <a:cs typeface="Times New Roman" panose="02020603050405020304" pitchFamily="18" charset="0"/>
                <a:sym typeface="Arial"/>
              </a:rPr>
              <a:t>hoạch</a:t>
            </a:r>
            <a:r>
              <a:rPr lang="en-US" sz="4800" b="1" kern="0" dirty="0">
                <a:solidFill>
                  <a:srgbClr val="FF0000"/>
                </a:solidFill>
                <a:latin typeface="Times New Roman" panose="02020603050405020304" pitchFamily="18" charset="0"/>
                <a:cs typeface="Times New Roman" panose="02020603050405020304" pitchFamily="18" charset="0"/>
                <a:sym typeface="Arial"/>
              </a:rPr>
              <a:t> </a:t>
            </a:r>
            <a:r>
              <a:rPr lang="en-US" sz="4800" b="1" kern="0" dirty="0" err="1">
                <a:solidFill>
                  <a:srgbClr val="FF0000"/>
                </a:solidFill>
                <a:latin typeface="Times New Roman" panose="02020603050405020304" pitchFamily="18" charset="0"/>
                <a:cs typeface="Times New Roman" panose="02020603050405020304" pitchFamily="18" charset="0"/>
                <a:sym typeface="Arial"/>
              </a:rPr>
              <a:t>marshall</a:t>
            </a:r>
            <a:endParaRPr lang="en-VN" sz="4800" b="1" kern="0" dirty="0">
              <a:solidFill>
                <a:srgbClr val="FF0000"/>
              </a:solidFill>
              <a:latin typeface="Times New Roman" panose="02020603050405020304" pitchFamily="18" charset="0"/>
              <a:cs typeface="Times New Roman" panose="02020603050405020304" pitchFamily="18" charset="0"/>
              <a:sym typeface="Arial"/>
            </a:endParaRPr>
          </a:p>
        </p:txBody>
      </p:sp>
      <p:sp>
        <p:nvSpPr>
          <p:cNvPr id="14" name="Rectangle 13">
            <a:extLst>
              <a:ext uri="{FF2B5EF4-FFF2-40B4-BE49-F238E27FC236}">
                <a16:creationId xmlns:a16="http://schemas.microsoft.com/office/drawing/2014/main" id="{28388536-A619-9944-B7E6-48260B38B715}"/>
              </a:ext>
            </a:extLst>
          </p:cNvPr>
          <p:cNvSpPr/>
          <p:nvPr/>
        </p:nvSpPr>
        <p:spPr>
          <a:xfrm>
            <a:off x="6274195" y="2616207"/>
            <a:ext cx="5415515" cy="1405641"/>
          </a:xfrm>
          <a:prstGeom prst="rect">
            <a:avLst/>
          </a:prstGeom>
        </p:spPr>
        <p:txBody>
          <a:bodyPr wrap="square">
            <a:spAutoFit/>
          </a:bodyPr>
          <a:lstStyle/>
          <a:p>
            <a:pPr algn="ctr" defTabSz="1219170">
              <a:buClr>
                <a:srgbClr val="000000"/>
              </a:buClr>
            </a:pPr>
            <a:r>
              <a:rPr lang="en-VN" sz="4267" b="1" kern="0" dirty="0">
                <a:solidFill>
                  <a:srgbClr val="0070C0"/>
                </a:solidFill>
                <a:latin typeface="Times New Roman" panose="02020603050405020304" pitchFamily="18" charset="0"/>
                <a:cs typeface="Times New Roman" panose="02020603050405020304" pitchFamily="18" charset="0"/>
                <a:sym typeface="Arial"/>
              </a:rPr>
              <a:t>Hội đồng tương trợ kinh tế (sev)</a:t>
            </a:r>
          </a:p>
        </p:txBody>
      </p:sp>
      <p:pic>
        <p:nvPicPr>
          <p:cNvPr id="16" name="Picture 15">
            <a:extLst>
              <a:ext uri="{FF2B5EF4-FFF2-40B4-BE49-F238E27FC236}">
                <a16:creationId xmlns:a16="http://schemas.microsoft.com/office/drawing/2014/main" id="{25E66DFE-80CF-4242-926E-9557DF199114}"/>
              </a:ext>
            </a:extLst>
          </p:cNvPr>
          <p:cNvPicPr>
            <a:picLocks noChangeAspect="1"/>
          </p:cNvPicPr>
          <p:nvPr/>
        </p:nvPicPr>
        <p:blipFill rotWithShape="1">
          <a:blip r:embed="rId6"/>
          <a:srcRect l="24406" r="21610"/>
          <a:stretch/>
        </p:blipFill>
        <p:spPr>
          <a:xfrm>
            <a:off x="909391" y="3768987"/>
            <a:ext cx="3763420" cy="3289404"/>
          </a:xfrm>
          <a:prstGeom prst="rect">
            <a:avLst/>
          </a:prstGeom>
        </p:spPr>
      </p:pic>
      <p:pic>
        <p:nvPicPr>
          <p:cNvPr id="3082" name="Picture 10" descr="SEV là gì? đôi nét về quá trình hình thành của Hội đồng Tương trợ Kinh tế">
            <a:extLst>
              <a:ext uri="{FF2B5EF4-FFF2-40B4-BE49-F238E27FC236}">
                <a16:creationId xmlns:a16="http://schemas.microsoft.com/office/drawing/2014/main" id="{57588D4A-DDCE-C34E-9F76-DB2B172DDF98}"/>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18008" t="8309" r="16529" b="4990"/>
          <a:stretch/>
        </p:blipFill>
        <p:spPr bwMode="auto">
          <a:xfrm>
            <a:off x="7712022" y="3939986"/>
            <a:ext cx="3105257" cy="2921756"/>
          </a:xfrm>
          <a:prstGeom prst="ellipse">
            <a:avLst/>
          </a:prstGeom>
          <a:noFill/>
          <a:extLst>
            <a:ext uri="{909E8E84-426E-40DD-AFC4-6F175D3DCCD1}">
              <a14:hiddenFill xmlns:a14="http://schemas.microsoft.com/office/drawing/2010/main">
                <a:solidFill>
                  <a:srgbClr val="FFFFFF"/>
                </a:solidFill>
              </a14:hiddenFill>
            </a:ext>
          </a:extLst>
        </p:spPr>
      </p:pic>
      <p:pic>
        <p:nvPicPr>
          <p:cNvPr id="3084" name="Picture 12" descr="The USA and USSR policy during the cold war with and plication on the  Korean war - المركز الديمقراطي العربي">
            <a:extLst>
              <a:ext uri="{FF2B5EF4-FFF2-40B4-BE49-F238E27FC236}">
                <a16:creationId xmlns:a16="http://schemas.microsoft.com/office/drawing/2014/main" id="{3A5ED74A-0E53-9949-9305-228ED78425CF}"/>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2558" y="40752"/>
            <a:ext cx="12159441" cy="6817248"/>
          </a:xfrm>
          <a:prstGeom prst="rect">
            <a:avLst/>
          </a:prstGeom>
          <a:noFill/>
          <a:extLst>
            <a:ext uri="{909E8E84-426E-40DD-AFC4-6F175D3DCCD1}">
              <a14:hiddenFill xmlns:a14="http://schemas.microsoft.com/office/drawing/2010/main">
                <a:solidFill>
                  <a:srgbClr val="FFFFFF"/>
                </a:solidFill>
              </a14:hiddenFill>
            </a:ext>
          </a:extLst>
        </p:spPr>
      </p:pic>
      <p:grpSp>
        <p:nvGrpSpPr>
          <p:cNvPr id="21" name="Group 20">
            <a:extLst>
              <a:ext uri="{FF2B5EF4-FFF2-40B4-BE49-F238E27FC236}">
                <a16:creationId xmlns:a16="http://schemas.microsoft.com/office/drawing/2014/main" id="{932950F3-F364-874D-BEB2-ED37C766EB78}"/>
              </a:ext>
            </a:extLst>
          </p:cNvPr>
          <p:cNvGrpSpPr/>
          <p:nvPr/>
        </p:nvGrpSpPr>
        <p:grpSpPr>
          <a:xfrm>
            <a:off x="-54606" y="36914"/>
            <a:ext cx="12214049" cy="6819593"/>
            <a:chOff x="-40955" y="27685"/>
            <a:chExt cx="9160537" cy="5114695"/>
          </a:xfrm>
        </p:grpSpPr>
        <p:pic>
          <p:nvPicPr>
            <p:cNvPr id="3086" name="Picture 14" descr="Ảnh chụp một vụ thử vũ khí hạt nhân. ">
              <a:extLst>
                <a:ext uri="{FF2B5EF4-FFF2-40B4-BE49-F238E27FC236}">
                  <a16:creationId xmlns:a16="http://schemas.microsoft.com/office/drawing/2014/main" id="{74B3B822-E940-4448-B03B-B4CFDD777A5A}"/>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4418" y="27685"/>
              <a:ext cx="9144000" cy="5077716"/>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8">
              <a:extLst>
                <a:ext uri="{FF2B5EF4-FFF2-40B4-BE49-F238E27FC236}">
                  <a16:creationId xmlns:a16="http://schemas.microsoft.com/office/drawing/2014/main" id="{992BD73E-6399-A046-8B20-D3072DD58B5F}"/>
                </a:ext>
              </a:extLst>
            </p:cNvPr>
            <p:cNvSpPr/>
            <p:nvPr/>
          </p:nvSpPr>
          <p:spPr>
            <a:xfrm>
              <a:off x="-40955" y="4211452"/>
              <a:ext cx="9144000" cy="930928"/>
            </a:xfrm>
            <a:prstGeom prst="rect">
              <a:avLst/>
            </a:prstGeom>
            <a:solidFill>
              <a:srgbClr val="CECECE"/>
            </a:solidFill>
          </p:spPr>
          <p:txBody>
            <a:bodyPr wrap="square">
              <a:spAutoFit/>
            </a:bodyPr>
            <a:lstStyle/>
            <a:p>
              <a:pPr algn="ctr" defTabSz="1219170">
                <a:buClr>
                  <a:srgbClr val="000000"/>
                </a:buClr>
              </a:pPr>
              <a:r>
                <a:rPr lang="en-US" sz="3733" i="1" kern="0" dirty="0" err="1">
                  <a:solidFill>
                    <a:srgbClr val="FFFF00"/>
                  </a:solidFill>
                  <a:latin typeface="Times New Roman" panose="02020603050405020304" pitchFamily="18" charset="0"/>
                  <a:cs typeface="Times New Roman" panose="02020603050405020304" pitchFamily="18" charset="0"/>
                  <a:sym typeface="Arial"/>
                </a:rPr>
                <a:t>Vụ</a:t>
              </a:r>
              <a:r>
                <a:rPr lang="en-US" sz="3733" i="1" kern="0" dirty="0">
                  <a:solidFill>
                    <a:srgbClr val="FFFF00"/>
                  </a:solidFill>
                  <a:latin typeface="Times New Roman" panose="02020603050405020304" pitchFamily="18" charset="0"/>
                  <a:cs typeface="Times New Roman" panose="02020603050405020304" pitchFamily="18" charset="0"/>
                  <a:sym typeface="Arial"/>
                </a:rPr>
                <a:t> </a:t>
              </a:r>
              <a:r>
                <a:rPr lang="en-US" sz="3733" i="1" kern="0" dirty="0" err="1">
                  <a:solidFill>
                    <a:srgbClr val="FFFF00"/>
                  </a:solidFill>
                  <a:latin typeface="Times New Roman" panose="02020603050405020304" pitchFamily="18" charset="0"/>
                  <a:cs typeface="Times New Roman" panose="02020603050405020304" pitchFamily="18" charset="0"/>
                  <a:sym typeface="Arial"/>
                </a:rPr>
                <a:t>thử</a:t>
              </a:r>
              <a:r>
                <a:rPr lang="en-US" sz="3733" i="1" kern="0" dirty="0">
                  <a:solidFill>
                    <a:srgbClr val="FFFF00"/>
                  </a:solidFill>
                  <a:latin typeface="Times New Roman" panose="02020603050405020304" pitchFamily="18" charset="0"/>
                  <a:cs typeface="Times New Roman" panose="02020603050405020304" pitchFamily="18" charset="0"/>
                  <a:sym typeface="Arial"/>
                </a:rPr>
                <a:t> </a:t>
              </a:r>
              <a:r>
                <a:rPr lang="en-US" sz="3733" i="1" kern="0" dirty="0" err="1">
                  <a:solidFill>
                    <a:srgbClr val="FFFF00"/>
                  </a:solidFill>
                  <a:latin typeface="Times New Roman" panose="02020603050405020304" pitchFamily="18" charset="0"/>
                  <a:cs typeface="Times New Roman" panose="02020603050405020304" pitchFamily="18" charset="0"/>
                  <a:sym typeface="Arial"/>
                </a:rPr>
                <a:t>vũ</a:t>
              </a:r>
              <a:r>
                <a:rPr lang="en-US" sz="3733" i="1" kern="0" dirty="0">
                  <a:solidFill>
                    <a:srgbClr val="FFFF00"/>
                  </a:solidFill>
                  <a:latin typeface="Times New Roman" panose="02020603050405020304" pitchFamily="18" charset="0"/>
                  <a:cs typeface="Times New Roman" panose="02020603050405020304" pitchFamily="18" charset="0"/>
                  <a:sym typeface="Arial"/>
                </a:rPr>
                <a:t> </a:t>
              </a:r>
              <a:r>
                <a:rPr lang="en-US" sz="3733" i="1" kern="0" dirty="0" err="1">
                  <a:solidFill>
                    <a:srgbClr val="FFFF00"/>
                  </a:solidFill>
                  <a:latin typeface="Times New Roman" panose="02020603050405020304" pitchFamily="18" charset="0"/>
                  <a:cs typeface="Times New Roman" panose="02020603050405020304" pitchFamily="18" charset="0"/>
                  <a:sym typeface="Arial"/>
                </a:rPr>
                <a:t>khí</a:t>
              </a:r>
              <a:r>
                <a:rPr lang="en-US" sz="3733" i="1" kern="0" dirty="0">
                  <a:solidFill>
                    <a:srgbClr val="FFFF00"/>
                  </a:solidFill>
                  <a:latin typeface="Times New Roman" panose="02020603050405020304" pitchFamily="18" charset="0"/>
                  <a:cs typeface="Times New Roman" panose="02020603050405020304" pitchFamily="18" charset="0"/>
                  <a:sym typeface="Arial"/>
                </a:rPr>
                <a:t> </a:t>
              </a:r>
              <a:r>
                <a:rPr lang="en-US" sz="3733" i="1" kern="0" dirty="0" err="1">
                  <a:solidFill>
                    <a:srgbClr val="FFFF00"/>
                  </a:solidFill>
                  <a:latin typeface="Times New Roman" panose="02020603050405020304" pitchFamily="18" charset="0"/>
                  <a:cs typeface="Times New Roman" panose="02020603050405020304" pitchFamily="18" charset="0"/>
                  <a:sym typeface="Arial"/>
                </a:rPr>
                <a:t>hạt</a:t>
              </a:r>
              <a:r>
                <a:rPr lang="en-US" sz="3733" i="1" kern="0" dirty="0">
                  <a:solidFill>
                    <a:srgbClr val="FFFF00"/>
                  </a:solidFill>
                  <a:latin typeface="Times New Roman" panose="02020603050405020304" pitchFamily="18" charset="0"/>
                  <a:cs typeface="Times New Roman" panose="02020603050405020304" pitchFamily="18" charset="0"/>
                  <a:sym typeface="Arial"/>
                </a:rPr>
                <a:t> </a:t>
              </a:r>
              <a:r>
                <a:rPr lang="en-US" sz="3733" i="1" kern="0" dirty="0" err="1">
                  <a:solidFill>
                    <a:srgbClr val="FFFF00"/>
                  </a:solidFill>
                  <a:latin typeface="Times New Roman" panose="02020603050405020304" pitchFamily="18" charset="0"/>
                  <a:cs typeface="Times New Roman" panose="02020603050405020304" pitchFamily="18" charset="0"/>
                  <a:sym typeface="Arial"/>
                </a:rPr>
                <a:t>nhân</a:t>
              </a:r>
              <a:r>
                <a:rPr lang="en-US" sz="3733" i="1" kern="0" dirty="0">
                  <a:solidFill>
                    <a:srgbClr val="FFFF00"/>
                  </a:solidFill>
                  <a:latin typeface="Times New Roman" panose="02020603050405020304" pitchFamily="18" charset="0"/>
                  <a:cs typeface="Times New Roman" panose="02020603050405020304" pitchFamily="18" charset="0"/>
                  <a:sym typeface="Arial"/>
                </a:rPr>
                <a:t> </a:t>
              </a:r>
              <a:r>
                <a:rPr lang="en-US" sz="3733" i="1" kern="0" dirty="0" err="1">
                  <a:solidFill>
                    <a:srgbClr val="FFFF00"/>
                  </a:solidFill>
                  <a:latin typeface="Times New Roman" panose="02020603050405020304" pitchFamily="18" charset="0"/>
                  <a:cs typeface="Times New Roman" panose="02020603050405020304" pitchFamily="18" charset="0"/>
                  <a:sym typeface="Arial"/>
                </a:rPr>
                <a:t>chiến</a:t>
              </a:r>
              <a:r>
                <a:rPr lang="en-US" sz="3733" i="1" kern="0" dirty="0">
                  <a:solidFill>
                    <a:srgbClr val="FFFF00"/>
                  </a:solidFill>
                  <a:latin typeface="Times New Roman" panose="02020603050405020304" pitchFamily="18" charset="0"/>
                  <a:cs typeface="Times New Roman" panose="02020603050405020304" pitchFamily="18" charset="0"/>
                  <a:sym typeface="Arial"/>
                </a:rPr>
                <a:t> </a:t>
              </a:r>
              <a:r>
                <a:rPr lang="en-US" sz="3733" i="1" kern="0" dirty="0" err="1">
                  <a:solidFill>
                    <a:srgbClr val="FFFF00"/>
                  </a:solidFill>
                  <a:latin typeface="Times New Roman" panose="02020603050405020304" pitchFamily="18" charset="0"/>
                  <a:cs typeface="Times New Roman" panose="02020603050405020304" pitchFamily="18" charset="0"/>
                  <a:sym typeface="Arial"/>
                </a:rPr>
                <a:t>thuật</a:t>
              </a:r>
              <a:r>
                <a:rPr lang="en-US" sz="3733" i="1" kern="0" dirty="0">
                  <a:solidFill>
                    <a:srgbClr val="FFFF00"/>
                  </a:solidFill>
                  <a:latin typeface="Times New Roman" panose="02020603050405020304" pitchFamily="18" charset="0"/>
                  <a:cs typeface="Times New Roman" panose="02020603050405020304" pitchFamily="18" charset="0"/>
                  <a:sym typeface="Arial"/>
                </a:rPr>
                <a:t> “Small Boy” </a:t>
              </a:r>
              <a:r>
                <a:rPr lang="en-US" sz="3733" i="1" kern="0" dirty="0" err="1">
                  <a:solidFill>
                    <a:srgbClr val="FFFF00"/>
                  </a:solidFill>
                  <a:latin typeface="Times New Roman" panose="02020603050405020304" pitchFamily="18" charset="0"/>
                  <a:cs typeface="Times New Roman" panose="02020603050405020304" pitchFamily="18" charset="0"/>
                  <a:sym typeface="Arial"/>
                </a:rPr>
                <a:t>tại</a:t>
              </a:r>
              <a:r>
                <a:rPr lang="en-US" sz="3733" i="1" kern="0" dirty="0">
                  <a:solidFill>
                    <a:srgbClr val="FFFF00"/>
                  </a:solidFill>
                  <a:latin typeface="Times New Roman" panose="02020603050405020304" pitchFamily="18" charset="0"/>
                  <a:cs typeface="Times New Roman" panose="02020603050405020304" pitchFamily="18" charset="0"/>
                  <a:sym typeface="Arial"/>
                </a:rPr>
                <a:t> </a:t>
              </a:r>
              <a:r>
                <a:rPr lang="en-US" sz="3733" i="1" kern="0" dirty="0">
                  <a:solidFill>
                    <a:srgbClr val="FFFF00"/>
                  </a:solidFill>
                  <a:latin typeface="Times New Roman" panose="02020603050405020304" pitchFamily="18" charset="0"/>
                  <a:cs typeface="Times New Roman" panose="02020603050405020304" pitchFamily="18" charset="0"/>
                  <a:sym typeface="Arial"/>
                  <a:hlinkClick r:id="rId10">
                    <a:extLst>
                      <a:ext uri="{A12FA001-AC4F-418D-AE19-62706E023703}">
                        <ahyp:hlinkClr xmlns:ahyp="http://schemas.microsoft.com/office/drawing/2018/hyperlinkcolor" xmlns="" val="tx"/>
                      </a:ext>
                    </a:extLst>
                  </a:hlinkClick>
                </a:rPr>
                <a:t>Bãi</a:t>
              </a:r>
              <a:r>
                <a:rPr lang="en-US" sz="3733" i="1" kern="0" dirty="0">
                  <a:solidFill>
                    <a:srgbClr val="FFFF00"/>
                  </a:solidFill>
                  <a:latin typeface="Times New Roman" panose="02020603050405020304" pitchFamily="18" charset="0"/>
                  <a:cs typeface="Times New Roman" panose="02020603050405020304" pitchFamily="18" charset="0"/>
                  <a:sym typeface="Arial"/>
                </a:rPr>
                <a:t> </a:t>
              </a:r>
              <a:r>
                <a:rPr lang="en-US" sz="3733" i="1" kern="0" dirty="0" err="1">
                  <a:solidFill>
                    <a:srgbClr val="FFFF00"/>
                  </a:solidFill>
                  <a:latin typeface="Times New Roman" panose="02020603050405020304" pitchFamily="18" charset="0"/>
                  <a:cs typeface="Times New Roman" panose="02020603050405020304" pitchFamily="18" charset="0"/>
                  <a:sym typeface="Arial"/>
                </a:rPr>
                <a:t>thử</a:t>
              </a:r>
              <a:r>
                <a:rPr lang="en-US" sz="3733" i="1" kern="0" dirty="0">
                  <a:solidFill>
                    <a:srgbClr val="FFFF00"/>
                  </a:solidFill>
                  <a:latin typeface="Times New Roman" panose="02020603050405020304" pitchFamily="18" charset="0"/>
                  <a:cs typeface="Times New Roman" panose="02020603050405020304" pitchFamily="18" charset="0"/>
                  <a:sym typeface="Arial"/>
                </a:rPr>
                <a:t> Nevada, </a:t>
              </a:r>
              <a:r>
                <a:rPr lang="en-US" sz="3733" i="1" kern="0" dirty="0" err="1">
                  <a:solidFill>
                    <a:srgbClr val="FFFF00"/>
                  </a:solidFill>
                  <a:latin typeface="Times New Roman" panose="02020603050405020304" pitchFamily="18" charset="0"/>
                  <a:cs typeface="Times New Roman" panose="02020603050405020304" pitchFamily="18" charset="0"/>
                  <a:sym typeface="Arial"/>
                </a:rPr>
                <a:t>ngày</a:t>
              </a:r>
              <a:r>
                <a:rPr lang="en-US" sz="3733" i="1" kern="0" dirty="0">
                  <a:solidFill>
                    <a:srgbClr val="FFFF00"/>
                  </a:solidFill>
                  <a:latin typeface="Times New Roman" panose="02020603050405020304" pitchFamily="18" charset="0"/>
                  <a:cs typeface="Times New Roman" panose="02020603050405020304" pitchFamily="18" charset="0"/>
                  <a:sym typeface="Arial"/>
                </a:rPr>
                <a:t> 14 </a:t>
              </a:r>
              <a:r>
                <a:rPr lang="en-US" sz="3733" i="1" kern="0" dirty="0" err="1">
                  <a:solidFill>
                    <a:srgbClr val="FFFF00"/>
                  </a:solidFill>
                  <a:latin typeface="Times New Roman" panose="02020603050405020304" pitchFamily="18" charset="0"/>
                  <a:cs typeface="Times New Roman" panose="02020603050405020304" pitchFamily="18" charset="0"/>
                  <a:sym typeface="Arial"/>
                </a:rPr>
                <a:t>tháng</a:t>
              </a:r>
              <a:r>
                <a:rPr lang="en-US" sz="3733" i="1" kern="0" dirty="0">
                  <a:solidFill>
                    <a:srgbClr val="FFFF00"/>
                  </a:solidFill>
                  <a:latin typeface="Times New Roman" panose="02020603050405020304" pitchFamily="18" charset="0"/>
                  <a:cs typeface="Times New Roman" panose="02020603050405020304" pitchFamily="18" charset="0"/>
                  <a:sym typeface="Arial"/>
                </a:rPr>
                <a:t> 7 </a:t>
              </a:r>
              <a:r>
                <a:rPr lang="en-US" sz="3733" i="1" kern="0" dirty="0" err="1">
                  <a:solidFill>
                    <a:srgbClr val="FFFF00"/>
                  </a:solidFill>
                  <a:latin typeface="Times New Roman" panose="02020603050405020304" pitchFamily="18" charset="0"/>
                  <a:cs typeface="Times New Roman" panose="02020603050405020304" pitchFamily="18" charset="0"/>
                  <a:sym typeface="Arial"/>
                </a:rPr>
                <a:t>năm</a:t>
              </a:r>
              <a:r>
                <a:rPr lang="en-US" sz="3733" i="1" kern="0" dirty="0">
                  <a:solidFill>
                    <a:srgbClr val="FFFF00"/>
                  </a:solidFill>
                  <a:latin typeface="Times New Roman" panose="02020603050405020304" pitchFamily="18" charset="0"/>
                  <a:cs typeface="Times New Roman" panose="02020603050405020304" pitchFamily="18" charset="0"/>
                  <a:sym typeface="Arial"/>
                </a:rPr>
                <a:t> 1962</a:t>
              </a:r>
              <a:endParaRPr lang="en-VN" sz="3733" kern="0" dirty="0">
                <a:solidFill>
                  <a:srgbClr val="FFFF00"/>
                </a:solidFill>
                <a:latin typeface="Times New Roman" panose="02020603050405020304" pitchFamily="18" charset="0"/>
                <a:cs typeface="Times New Roman" panose="02020603050405020304" pitchFamily="18" charset="0"/>
                <a:sym typeface="Arial"/>
              </a:endParaRPr>
            </a:p>
          </p:txBody>
        </p:sp>
        <p:sp>
          <p:nvSpPr>
            <p:cNvPr id="20" name="TextBox 19">
              <a:extLst>
                <a:ext uri="{FF2B5EF4-FFF2-40B4-BE49-F238E27FC236}">
                  <a16:creationId xmlns:a16="http://schemas.microsoft.com/office/drawing/2014/main" id="{05B1C84E-4A90-3647-9F0D-2354B12D48E1}"/>
                </a:ext>
              </a:extLst>
            </p:cNvPr>
            <p:cNvSpPr txBox="1"/>
            <p:nvPr/>
          </p:nvSpPr>
          <p:spPr>
            <a:xfrm>
              <a:off x="24418" y="38099"/>
              <a:ext cx="4116204" cy="500090"/>
            </a:xfrm>
            <a:prstGeom prst="rect">
              <a:avLst/>
            </a:prstGeom>
            <a:noFill/>
          </p:spPr>
          <p:txBody>
            <a:bodyPr wrap="square" rtlCol="0">
              <a:spAutoFit/>
            </a:bodyPr>
            <a:lstStyle/>
            <a:p>
              <a:pPr defTabSz="1219170">
                <a:buClr>
                  <a:srgbClr val="000000"/>
                </a:buClr>
              </a:pPr>
              <a:r>
                <a:rPr lang="en-VN" sz="3733" b="1" kern="0" dirty="0">
                  <a:solidFill>
                    <a:srgbClr val="000000"/>
                  </a:solidFill>
                  <a:latin typeface="Times New Roman" panose="02020603050405020304" pitchFamily="18" charset="0"/>
                  <a:cs typeface="Times New Roman" panose="02020603050405020304" pitchFamily="18" charset="0"/>
                  <a:sym typeface="Arial"/>
                </a:rPr>
                <a:t>CHẠY ĐUA VŨ TRANG</a:t>
              </a:r>
            </a:p>
          </p:txBody>
        </p:sp>
      </p:grpSp>
      <p:grpSp>
        <p:nvGrpSpPr>
          <p:cNvPr id="24" name="Group 23">
            <a:extLst>
              <a:ext uri="{FF2B5EF4-FFF2-40B4-BE49-F238E27FC236}">
                <a16:creationId xmlns:a16="http://schemas.microsoft.com/office/drawing/2014/main" id="{7B4D22AE-A6D4-774B-B48D-921CC2E811D3}"/>
              </a:ext>
            </a:extLst>
          </p:cNvPr>
          <p:cNvGrpSpPr/>
          <p:nvPr/>
        </p:nvGrpSpPr>
        <p:grpSpPr>
          <a:xfrm>
            <a:off x="-65114" y="-64212"/>
            <a:ext cx="12257113" cy="6858000"/>
            <a:chOff x="-48836" y="-48159"/>
            <a:chExt cx="9192835" cy="5143500"/>
          </a:xfrm>
        </p:grpSpPr>
        <p:pic>
          <p:nvPicPr>
            <p:cNvPr id="3088" name="Picture 16" descr="Ảnh chụp một vụ thử vũ khí hạt nhân.  Một đám mây hình nấm bay lên trên những đám mây.">
              <a:extLst>
                <a:ext uri="{FF2B5EF4-FFF2-40B4-BE49-F238E27FC236}">
                  <a16:creationId xmlns:a16="http://schemas.microsoft.com/office/drawing/2014/main" id="{11105429-F62C-FA43-8430-72CAA2F8E049}"/>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7732" y="-48159"/>
              <a:ext cx="9191731" cy="5143500"/>
            </a:xfrm>
            <a:prstGeom prst="rect">
              <a:avLst/>
            </a:prstGeom>
            <a:noFill/>
            <a:extLst>
              <a:ext uri="{909E8E84-426E-40DD-AFC4-6F175D3DCCD1}">
                <a14:hiddenFill xmlns:a14="http://schemas.microsoft.com/office/drawing/2010/main">
                  <a:solidFill>
                    <a:srgbClr val="FFFFFF"/>
                  </a:solidFill>
                </a14:hiddenFill>
              </a:ext>
            </a:extLst>
          </p:spPr>
        </p:pic>
        <p:sp>
          <p:nvSpPr>
            <p:cNvPr id="22" name="Rectangle 21">
              <a:extLst>
                <a:ext uri="{FF2B5EF4-FFF2-40B4-BE49-F238E27FC236}">
                  <a16:creationId xmlns:a16="http://schemas.microsoft.com/office/drawing/2014/main" id="{6B605105-79FF-3746-B5B6-2C94FE790625}"/>
                </a:ext>
              </a:extLst>
            </p:cNvPr>
            <p:cNvSpPr/>
            <p:nvPr/>
          </p:nvSpPr>
          <p:spPr>
            <a:xfrm>
              <a:off x="-48836" y="3905072"/>
              <a:ext cx="9192835" cy="1177245"/>
            </a:xfrm>
            <a:prstGeom prst="rect">
              <a:avLst/>
            </a:prstGeom>
          </p:spPr>
          <p:txBody>
            <a:bodyPr wrap="square">
              <a:spAutoFit/>
            </a:bodyPr>
            <a:lstStyle/>
            <a:p>
              <a:pPr algn="ctr" defTabSz="1219170">
                <a:buClr>
                  <a:srgbClr val="000000"/>
                </a:buClr>
              </a:pPr>
              <a:r>
                <a:rPr lang="en-US" sz="4800" i="1" kern="0" dirty="0" err="1">
                  <a:solidFill>
                    <a:srgbClr val="FFFF00"/>
                  </a:solidFill>
                  <a:latin typeface="Times New Roman" panose="02020603050405020304" pitchFamily="18" charset="0"/>
                  <a:cs typeface="Times New Roman" panose="02020603050405020304" pitchFamily="18" charset="0"/>
                  <a:sym typeface="Arial"/>
                </a:rPr>
                <a:t>Liên</a:t>
              </a:r>
              <a:r>
                <a:rPr lang="en-US" sz="4800" i="1" kern="0" dirty="0">
                  <a:solidFill>
                    <a:srgbClr val="FFFF00"/>
                  </a:solidFill>
                  <a:latin typeface="Times New Roman" panose="02020603050405020304" pitchFamily="18" charset="0"/>
                  <a:cs typeface="Times New Roman" panose="02020603050405020304" pitchFamily="18" charset="0"/>
                  <a:sym typeface="Arial"/>
                </a:rPr>
                <a:t> </a:t>
              </a:r>
              <a:r>
                <a:rPr lang="en-US" sz="4800" i="1" kern="0" dirty="0" err="1">
                  <a:solidFill>
                    <a:srgbClr val="FFFF00"/>
                  </a:solidFill>
                  <a:latin typeface="Times New Roman" panose="02020603050405020304" pitchFamily="18" charset="0"/>
                  <a:cs typeface="Times New Roman" panose="02020603050405020304" pitchFamily="18" charset="0"/>
                  <a:sym typeface="Arial"/>
                </a:rPr>
                <a:t>Xô</a:t>
              </a:r>
              <a:r>
                <a:rPr lang="en-US" sz="4800" i="1" kern="0" dirty="0">
                  <a:solidFill>
                    <a:srgbClr val="FFFF00"/>
                  </a:solidFill>
                  <a:latin typeface="Times New Roman" panose="02020603050405020304" pitchFamily="18" charset="0"/>
                  <a:cs typeface="Times New Roman" panose="02020603050405020304" pitchFamily="18" charset="0"/>
                  <a:sym typeface="Arial"/>
                </a:rPr>
                <a:t> </a:t>
              </a:r>
              <a:r>
                <a:rPr lang="en-US" sz="4800" i="1" kern="0" dirty="0" err="1">
                  <a:solidFill>
                    <a:srgbClr val="FFFF00"/>
                  </a:solidFill>
                  <a:latin typeface="Times New Roman" panose="02020603050405020304" pitchFamily="18" charset="0"/>
                  <a:cs typeface="Times New Roman" panose="02020603050405020304" pitchFamily="18" charset="0"/>
                  <a:sym typeface="Arial"/>
                </a:rPr>
                <a:t>thử</a:t>
              </a:r>
              <a:r>
                <a:rPr lang="en-US" sz="4800" i="1" kern="0" dirty="0">
                  <a:solidFill>
                    <a:srgbClr val="FFFF00"/>
                  </a:solidFill>
                  <a:latin typeface="Times New Roman" panose="02020603050405020304" pitchFamily="18" charset="0"/>
                  <a:cs typeface="Times New Roman" panose="02020603050405020304" pitchFamily="18" charset="0"/>
                  <a:sym typeface="Arial"/>
                </a:rPr>
                <a:t> </a:t>
              </a:r>
              <a:r>
                <a:rPr lang="en-US" sz="4800" i="1" kern="0" dirty="0" err="1">
                  <a:solidFill>
                    <a:srgbClr val="FFFF00"/>
                  </a:solidFill>
                  <a:latin typeface="Times New Roman" panose="02020603050405020304" pitchFamily="18" charset="0"/>
                  <a:cs typeface="Times New Roman" panose="02020603050405020304" pitchFamily="18" charset="0"/>
                  <a:sym typeface="Arial"/>
                </a:rPr>
                <a:t>nghiệm</a:t>
              </a:r>
              <a:r>
                <a:rPr lang="en-US" sz="4800" i="1" kern="0" dirty="0">
                  <a:solidFill>
                    <a:srgbClr val="FFFF00"/>
                  </a:solidFill>
                  <a:latin typeface="Times New Roman" panose="02020603050405020304" pitchFamily="18" charset="0"/>
                  <a:cs typeface="Times New Roman" panose="02020603050405020304" pitchFamily="18" charset="0"/>
                  <a:sym typeface="Arial"/>
                </a:rPr>
                <a:t> </a:t>
              </a:r>
              <a:r>
                <a:rPr lang="en-US" sz="4800" i="1" kern="0" dirty="0" err="1">
                  <a:solidFill>
                    <a:srgbClr val="FFFF00"/>
                  </a:solidFill>
                  <a:latin typeface="Times New Roman" panose="02020603050405020304" pitchFamily="18" charset="0"/>
                  <a:cs typeface="Times New Roman" panose="02020603050405020304" pitchFamily="18" charset="0"/>
                  <a:sym typeface="Arial"/>
                </a:rPr>
                <a:t>một</a:t>
              </a:r>
              <a:r>
                <a:rPr lang="en-US" sz="4800" i="1" kern="0" dirty="0">
                  <a:solidFill>
                    <a:srgbClr val="FFFF00"/>
                  </a:solidFill>
                  <a:latin typeface="Times New Roman" panose="02020603050405020304" pitchFamily="18" charset="0"/>
                  <a:cs typeface="Times New Roman" panose="02020603050405020304" pitchFamily="18" charset="0"/>
                  <a:sym typeface="Arial"/>
                </a:rPr>
                <a:t> </a:t>
              </a:r>
              <a:r>
                <a:rPr lang="en-US" sz="4800" i="1" kern="0" dirty="0" err="1">
                  <a:solidFill>
                    <a:srgbClr val="FFFF00"/>
                  </a:solidFill>
                  <a:latin typeface="Times New Roman" panose="02020603050405020304" pitchFamily="18" charset="0"/>
                  <a:cs typeface="Times New Roman" panose="02020603050405020304" pitchFamily="18" charset="0"/>
                  <a:sym typeface="Arial"/>
                </a:rPr>
                <a:t>quả</a:t>
              </a:r>
              <a:r>
                <a:rPr lang="en-US" sz="4800" i="1" kern="0" dirty="0">
                  <a:solidFill>
                    <a:srgbClr val="FFFF00"/>
                  </a:solidFill>
                  <a:latin typeface="Times New Roman" panose="02020603050405020304" pitchFamily="18" charset="0"/>
                  <a:cs typeface="Times New Roman" panose="02020603050405020304" pitchFamily="18" charset="0"/>
                  <a:sym typeface="Arial"/>
                </a:rPr>
                <a:t> </a:t>
              </a:r>
              <a:r>
                <a:rPr lang="en-US" sz="4800" i="1" kern="0" dirty="0" err="1">
                  <a:solidFill>
                    <a:srgbClr val="FFFF00"/>
                  </a:solidFill>
                  <a:latin typeface="Times New Roman" panose="02020603050405020304" pitchFamily="18" charset="0"/>
                  <a:cs typeface="Times New Roman" panose="02020603050405020304" pitchFamily="18" charset="0"/>
                  <a:sym typeface="Arial"/>
                </a:rPr>
                <a:t>bom</a:t>
              </a:r>
              <a:r>
                <a:rPr lang="en-US" sz="4800" i="1" kern="0" dirty="0">
                  <a:solidFill>
                    <a:srgbClr val="FFFF00"/>
                  </a:solidFill>
                  <a:latin typeface="Times New Roman" panose="02020603050405020304" pitchFamily="18" charset="0"/>
                  <a:cs typeface="Times New Roman" panose="02020603050405020304" pitchFamily="18" charset="0"/>
                  <a:sym typeface="Arial"/>
                </a:rPr>
                <a:t> </a:t>
              </a:r>
              <a:r>
                <a:rPr lang="en-US" sz="4800" i="1" kern="0" dirty="0" err="1">
                  <a:solidFill>
                    <a:srgbClr val="FFFF00"/>
                  </a:solidFill>
                  <a:latin typeface="Times New Roman" panose="02020603050405020304" pitchFamily="18" charset="0"/>
                  <a:cs typeface="Times New Roman" panose="02020603050405020304" pitchFamily="18" charset="0"/>
                  <a:sym typeface="Arial"/>
                </a:rPr>
                <a:t>khinh</a:t>
              </a:r>
              <a:r>
                <a:rPr lang="en-US" sz="4800" i="1" kern="0" dirty="0">
                  <a:solidFill>
                    <a:srgbClr val="FFFF00"/>
                  </a:solidFill>
                  <a:latin typeface="Times New Roman" panose="02020603050405020304" pitchFamily="18" charset="0"/>
                  <a:cs typeface="Times New Roman" panose="02020603050405020304" pitchFamily="18" charset="0"/>
                  <a:sym typeface="Arial"/>
                </a:rPr>
                <a:t> </a:t>
              </a:r>
              <a:r>
                <a:rPr lang="en-US" sz="4800" i="1" kern="0" dirty="0" err="1">
                  <a:solidFill>
                    <a:srgbClr val="FFFF00"/>
                  </a:solidFill>
                  <a:latin typeface="Times New Roman" panose="02020603050405020304" pitchFamily="18" charset="0"/>
                  <a:cs typeface="Times New Roman" panose="02020603050405020304" pitchFamily="18" charset="0"/>
                  <a:sym typeface="Arial"/>
                </a:rPr>
                <a:t>khí</a:t>
              </a:r>
              <a:r>
                <a:rPr lang="en-US" sz="4800" i="1" kern="0" dirty="0">
                  <a:solidFill>
                    <a:srgbClr val="FFFF00"/>
                  </a:solidFill>
                  <a:latin typeface="Times New Roman" panose="02020603050405020304" pitchFamily="18" charset="0"/>
                  <a:cs typeface="Times New Roman" panose="02020603050405020304" pitchFamily="18" charset="0"/>
                  <a:sym typeface="Arial"/>
                </a:rPr>
                <a:t> </a:t>
              </a:r>
              <a:r>
                <a:rPr lang="en-US" sz="4800" i="1" kern="0" dirty="0" err="1">
                  <a:solidFill>
                    <a:srgbClr val="FFFF00"/>
                  </a:solidFill>
                  <a:latin typeface="Times New Roman" panose="02020603050405020304" pitchFamily="18" charset="0"/>
                  <a:cs typeface="Times New Roman" panose="02020603050405020304" pitchFamily="18" charset="0"/>
                  <a:sym typeface="Arial"/>
                </a:rPr>
                <a:t>giả</a:t>
              </a:r>
              <a:r>
                <a:rPr lang="en-US" sz="4800" i="1" kern="0" dirty="0">
                  <a:solidFill>
                    <a:srgbClr val="FFFF00"/>
                  </a:solidFill>
                  <a:latin typeface="Times New Roman" panose="02020603050405020304" pitchFamily="18" charset="0"/>
                  <a:cs typeface="Times New Roman" panose="02020603050405020304" pitchFamily="18" charset="0"/>
                  <a:sym typeface="Arial"/>
                </a:rPr>
                <a:t> </a:t>
              </a:r>
              <a:r>
                <a:rPr lang="en-US" sz="4800" i="1" kern="0" dirty="0" err="1">
                  <a:solidFill>
                    <a:srgbClr val="FFFF00"/>
                  </a:solidFill>
                  <a:latin typeface="Times New Roman" panose="02020603050405020304" pitchFamily="18" charset="0"/>
                  <a:cs typeface="Times New Roman" panose="02020603050405020304" pitchFamily="18" charset="0"/>
                  <a:sym typeface="Arial"/>
                </a:rPr>
                <a:t>vào</a:t>
              </a:r>
              <a:r>
                <a:rPr lang="en-US" sz="4800" i="1" kern="0" dirty="0">
                  <a:solidFill>
                    <a:srgbClr val="FFFF00"/>
                  </a:solidFill>
                  <a:latin typeface="Times New Roman" panose="02020603050405020304" pitchFamily="18" charset="0"/>
                  <a:cs typeface="Times New Roman" panose="02020603050405020304" pitchFamily="18" charset="0"/>
                  <a:sym typeface="Arial"/>
                </a:rPr>
                <a:t> </a:t>
              </a:r>
              <a:r>
                <a:rPr lang="en-US" sz="4800" i="1" kern="0" dirty="0" err="1">
                  <a:solidFill>
                    <a:srgbClr val="FFFF00"/>
                  </a:solidFill>
                  <a:latin typeface="Times New Roman" panose="02020603050405020304" pitchFamily="18" charset="0"/>
                  <a:cs typeface="Times New Roman" panose="02020603050405020304" pitchFamily="18" charset="0"/>
                  <a:sym typeface="Arial"/>
                </a:rPr>
                <a:t>năm</a:t>
              </a:r>
              <a:r>
                <a:rPr lang="en-US" sz="4800" i="1" kern="0" dirty="0">
                  <a:solidFill>
                    <a:srgbClr val="FFFF00"/>
                  </a:solidFill>
                  <a:latin typeface="Times New Roman" panose="02020603050405020304" pitchFamily="18" charset="0"/>
                  <a:cs typeface="Times New Roman" panose="02020603050405020304" pitchFamily="18" charset="0"/>
                  <a:sym typeface="Arial"/>
                </a:rPr>
                <a:t> 1953</a:t>
              </a:r>
              <a:endParaRPr lang="en-VN" sz="4800" kern="0" dirty="0">
                <a:solidFill>
                  <a:srgbClr val="FFFF00"/>
                </a:solidFill>
                <a:latin typeface="Times New Roman" panose="02020603050405020304" pitchFamily="18" charset="0"/>
                <a:cs typeface="Times New Roman" panose="02020603050405020304" pitchFamily="18" charset="0"/>
                <a:sym typeface="Arial"/>
              </a:endParaRPr>
            </a:p>
          </p:txBody>
        </p:sp>
      </p:grpSp>
      <p:grpSp>
        <p:nvGrpSpPr>
          <p:cNvPr id="27" name="Group 26">
            <a:extLst>
              <a:ext uri="{FF2B5EF4-FFF2-40B4-BE49-F238E27FC236}">
                <a16:creationId xmlns:a16="http://schemas.microsoft.com/office/drawing/2014/main" id="{FE024BDA-CD6A-E14B-83BD-32AECD433230}"/>
              </a:ext>
            </a:extLst>
          </p:cNvPr>
          <p:cNvGrpSpPr/>
          <p:nvPr/>
        </p:nvGrpSpPr>
        <p:grpSpPr>
          <a:xfrm>
            <a:off x="-65114" y="-8489"/>
            <a:ext cx="12251463" cy="6858000"/>
            <a:chOff x="-69016" y="-84526"/>
            <a:chExt cx="9188597" cy="5143500"/>
          </a:xfrm>
        </p:grpSpPr>
        <p:pic>
          <p:nvPicPr>
            <p:cNvPr id="26" name="Picture 25">
              <a:extLst>
                <a:ext uri="{FF2B5EF4-FFF2-40B4-BE49-F238E27FC236}">
                  <a16:creationId xmlns:a16="http://schemas.microsoft.com/office/drawing/2014/main" id="{A0816D82-DD53-B446-8355-31EE48CD8A92}"/>
                </a:ext>
              </a:extLst>
            </p:cNvPr>
            <p:cNvPicPr>
              <a:picLocks noChangeAspect="1"/>
            </p:cNvPicPr>
            <p:nvPr/>
          </p:nvPicPr>
          <p:blipFill>
            <a:blip r:embed="rId12"/>
            <a:stretch>
              <a:fillRect/>
            </a:stretch>
          </p:blipFill>
          <p:spPr>
            <a:xfrm>
              <a:off x="-69016" y="-84526"/>
              <a:ext cx="9188597" cy="5143500"/>
            </a:xfrm>
            <a:prstGeom prst="rect">
              <a:avLst/>
            </a:prstGeom>
          </p:spPr>
        </p:pic>
        <p:grpSp>
          <p:nvGrpSpPr>
            <p:cNvPr id="4" name="Group 3">
              <a:extLst>
                <a:ext uri="{FF2B5EF4-FFF2-40B4-BE49-F238E27FC236}">
                  <a16:creationId xmlns:a16="http://schemas.microsoft.com/office/drawing/2014/main" id="{18C213E8-16F0-D642-BDB6-8F22B076EFC9}"/>
                </a:ext>
              </a:extLst>
            </p:cNvPr>
            <p:cNvGrpSpPr/>
            <p:nvPr/>
          </p:nvGrpSpPr>
          <p:grpSpPr>
            <a:xfrm>
              <a:off x="3005830" y="73225"/>
              <a:ext cx="5937679" cy="2362896"/>
              <a:chOff x="3721365" y="990629"/>
              <a:chExt cx="5937679" cy="2362896"/>
            </a:xfrm>
          </p:grpSpPr>
          <p:sp>
            <p:nvSpPr>
              <p:cNvPr id="5" name="Rounded Rectangle 4">
                <a:extLst>
                  <a:ext uri="{FF2B5EF4-FFF2-40B4-BE49-F238E27FC236}">
                    <a16:creationId xmlns:a16="http://schemas.microsoft.com/office/drawing/2014/main" id="{AD5BE482-0967-4E4B-BC18-B877715CBDFC}"/>
                  </a:ext>
                </a:extLst>
              </p:cNvPr>
              <p:cNvSpPr/>
              <p:nvPr/>
            </p:nvSpPr>
            <p:spPr>
              <a:xfrm>
                <a:off x="3721365" y="990629"/>
                <a:ext cx="5937679" cy="2362896"/>
              </a:xfrm>
              <a:prstGeom prst="round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buClr>
                    <a:srgbClr val="000000"/>
                  </a:buClr>
                </a:pPr>
                <a:endParaRPr lang="en-VN" sz="1867" kern="0">
                  <a:solidFill>
                    <a:srgbClr val="FFFFFF"/>
                  </a:solidFill>
                  <a:latin typeface="Arial"/>
                  <a:sym typeface="Arial"/>
                </a:endParaRPr>
              </a:p>
            </p:txBody>
          </p:sp>
          <p:sp>
            <p:nvSpPr>
              <p:cNvPr id="6" name="Rectangle 5">
                <a:extLst>
                  <a:ext uri="{FF2B5EF4-FFF2-40B4-BE49-F238E27FC236}">
                    <a16:creationId xmlns:a16="http://schemas.microsoft.com/office/drawing/2014/main" id="{6A89288E-306F-F241-996E-C884E45B2C95}"/>
                  </a:ext>
                </a:extLst>
              </p:cNvPr>
              <p:cNvSpPr/>
              <p:nvPr/>
            </p:nvSpPr>
            <p:spPr>
              <a:xfrm>
                <a:off x="3818644" y="1309408"/>
                <a:ext cx="5735573" cy="1915766"/>
              </a:xfrm>
              <a:prstGeom prst="rect">
                <a:avLst/>
              </a:prstGeom>
            </p:spPr>
            <p:txBody>
              <a:bodyPr wrap="square">
                <a:spAutoFit/>
              </a:bodyPr>
              <a:lstStyle/>
              <a:p>
                <a:pPr algn="just" defTabSz="1219170">
                  <a:buClr>
                    <a:srgbClr val="000000"/>
                  </a:buClr>
                </a:pPr>
                <a:r>
                  <a:rPr lang="vi-VN" sz="5333" kern="0" dirty="0">
                    <a:solidFill>
                      <a:srgbClr val="000000"/>
                    </a:solidFill>
                    <a:latin typeface="Times New Roman" panose="02020603050405020304" pitchFamily="18" charset="0"/>
                    <a:cs typeface="Times New Roman" panose="02020603050405020304" pitchFamily="18" charset="0"/>
                    <a:sym typeface="Arial"/>
                  </a:rPr>
                  <a:t>Với những hành động trên theo em tình hình thế giới sẽ như thế nào? </a:t>
                </a:r>
                <a:endParaRPr lang="en-VN" sz="5333" kern="0" dirty="0">
                  <a:solidFill>
                    <a:srgbClr val="000000"/>
                  </a:solidFill>
                  <a:latin typeface="Times New Roman" panose="02020603050405020304" pitchFamily="18" charset="0"/>
                  <a:cs typeface="Times New Roman" panose="02020603050405020304" pitchFamily="18" charset="0"/>
                  <a:sym typeface="Arial"/>
                </a:endParaRPr>
              </a:p>
            </p:txBody>
          </p:sp>
        </p:grpSp>
        <p:pic>
          <p:nvPicPr>
            <p:cNvPr id="23" name="Picture 22">
              <a:extLst>
                <a:ext uri="{FF2B5EF4-FFF2-40B4-BE49-F238E27FC236}">
                  <a16:creationId xmlns:a16="http://schemas.microsoft.com/office/drawing/2014/main" id="{FC015824-B5E4-3648-B23A-5DC988A56793}"/>
                </a:ext>
              </a:extLst>
            </p:cNvPr>
            <p:cNvPicPr>
              <a:picLocks noChangeAspect="1"/>
            </p:cNvPicPr>
            <p:nvPr/>
          </p:nvPicPr>
          <p:blipFill>
            <a:blip r:embed="rId13"/>
            <a:stretch>
              <a:fillRect/>
            </a:stretch>
          </p:blipFill>
          <p:spPr>
            <a:xfrm flipH="1">
              <a:off x="305315" y="249901"/>
              <a:ext cx="2843036" cy="3789091"/>
            </a:xfrm>
            <a:prstGeom prst="rect">
              <a:avLst/>
            </a:prstGeom>
          </p:spPr>
        </p:pic>
      </p:grpSp>
    </p:spTree>
    <p:extLst>
      <p:ext uri="{BB962C8B-B14F-4D97-AF65-F5344CB8AC3E}">
        <p14:creationId xmlns:p14="http://schemas.microsoft.com/office/powerpoint/2010/main" val="324166971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5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14:bounceEnd="50000">
                                          <p:cBhvr additive="base">
                                            <p:cTn id="11" dur="500" fill="hold"/>
                                            <p:tgtEl>
                                              <p:spTgt spid="2"/>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2"/>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14:presetBounceEnd="50000">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14:bounceEnd="50000">
                                          <p:cBhvr additive="base">
                                            <p:cTn id="15" dur="500" fill="hold"/>
                                            <p:tgtEl>
                                              <p:spTgt spid="8"/>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8"/>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14:presetBounceEnd="50000">
                                      <p:stCondLst>
                                        <p:cond delay="0"/>
                                      </p:stCondLst>
                                      <p:childTnLst>
                                        <p:set>
                                          <p:cBhvr>
                                            <p:cTn id="18" dur="1" fill="hold">
                                              <p:stCondLst>
                                                <p:cond delay="0"/>
                                              </p:stCondLst>
                                            </p:cTn>
                                            <p:tgtEl>
                                              <p:spTgt spid="3074"/>
                                            </p:tgtEl>
                                            <p:attrNameLst>
                                              <p:attrName>style.visibility</p:attrName>
                                            </p:attrNameLst>
                                          </p:cBhvr>
                                          <p:to>
                                            <p:strVal val="visible"/>
                                          </p:to>
                                        </p:set>
                                        <p:anim calcmode="lin" valueType="num" p14:bounceEnd="50000">
                                          <p:cBhvr additive="base">
                                            <p:cTn id="19" dur="500" fill="hold"/>
                                            <p:tgtEl>
                                              <p:spTgt spid="3074"/>
                                            </p:tgtEl>
                                            <p:attrNameLst>
                                              <p:attrName>ppt_x</p:attrName>
                                            </p:attrNameLst>
                                          </p:cBhvr>
                                          <p:tavLst>
                                            <p:tav tm="0">
                                              <p:val>
                                                <p:strVal val="#ppt_x"/>
                                              </p:val>
                                            </p:tav>
                                            <p:tav tm="100000">
                                              <p:val>
                                                <p:strVal val="#ppt_x"/>
                                              </p:val>
                                            </p:tav>
                                          </p:tavLst>
                                        </p:anim>
                                        <p:anim calcmode="lin" valueType="num" p14:bounceEnd="50000">
                                          <p:cBhvr additive="base">
                                            <p:cTn id="20" dur="500" fill="hold"/>
                                            <p:tgtEl>
                                              <p:spTgt spid="3074"/>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1" fill="hold" grpId="0" nodeType="clickEffect" p14:presetBounceEnd="50000">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14:bounceEnd="50000">
                                          <p:cBhvr additive="base">
                                            <p:cTn id="25" dur="500" fill="hold"/>
                                            <p:tgtEl>
                                              <p:spTgt spid="9"/>
                                            </p:tgtEl>
                                            <p:attrNameLst>
                                              <p:attrName>ppt_x</p:attrName>
                                            </p:attrNameLst>
                                          </p:cBhvr>
                                          <p:tavLst>
                                            <p:tav tm="0">
                                              <p:val>
                                                <p:strVal val="#ppt_x"/>
                                              </p:val>
                                            </p:tav>
                                            <p:tav tm="100000">
                                              <p:val>
                                                <p:strVal val="#ppt_x"/>
                                              </p:val>
                                            </p:tav>
                                          </p:tavLst>
                                        </p:anim>
                                        <p:anim calcmode="lin" valueType="num" p14:bounceEnd="50000">
                                          <p:cBhvr additive="base">
                                            <p:cTn id="26" dur="500" fill="hold"/>
                                            <p:tgtEl>
                                              <p:spTgt spid="9"/>
                                            </p:tgtEl>
                                            <p:attrNameLst>
                                              <p:attrName>ppt_y</p:attrName>
                                            </p:attrNameLst>
                                          </p:cBhvr>
                                          <p:tavLst>
                                            <p:tav tm="0">
                                              <p:val>
                                                <p:strVal val="0-#ppt_h/2"/>
                                              </p:val>
                                            </p:tav>
                                            <p:tav tm="100000">
                                              <p:val>
                                                <p:strVal val="#ppt_y"/>
                                              </p:val>
                                            </p:tav>
                                          </p:tavLst>
                                        </p:anim>
                                      </p:childTnLst>
                                    </p:cTn>
                                  </p:par>
                                </p:childTnLst>
                              </p:cTn>
                            </p:par>
                            <p:par>
                              <p:cTn id="27" fill="hold">
                                <p:stCondLst>
                                  <p:cond delay="500"/>
                                </p:stCondLst>
                                <p:childTnLst>
                                  <p:par>
                                    <p:cTn id="28" presetID="2" presetClass="entr" presetSubtype="1" fill="hold" nodeType="afterEffect" p14:presetBounceEnd="50000">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14:bounceEnd="50000">
                                          <p:cBhvr additive="base">
                                            <p:cTn id="30" dur="500" fill="hold"/>
                                            <p:tgtEl>
                                              <p:spTgt spid="11"/>
                                            </p:tgtEl>
                                            <p:attrNameLst>
                                              <p:attrName>ppt_x</p:attrName>
                                            </p:attrNameLst>
                                          </p:cBhvr>
                                          <p:tavLst>
                                            <p:tav tm="0">
                                              <p:val>
                                                <p:strVal val="#ppt_x"/>
                                              </p:val>
                                            </p:tav>
                                            <p:tav tm="100000">
                                              <p:val>
                                                <p:strVal val="#ppt_x"/>
                                              </p:val>
                                            </p:tav>
                                          </p:tavLst>
                                        </p:anim>
                                        <p:anim calcmode="lin" valueType="num" p14:bounceEnd="50000">
                                          <p:cBhvr additive="base">
                                            <p:cTn id="31"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1" fill="hold" grpId="0" nodeType="clickEffect" p14:presetBounceEnd="50000">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14:bounceEnd="50000">
                                          <p:cBhvr additive="base">
                                            <p:cTn id="36" dur="500" fill="hold"/>
                                            <p:tgtEl>
                                              <p:spTgt spid="12"/>
                                            </p:tgtEl>
                                            <p:attrNameLst>
                                              <p:attrName>ppt_x</p:attrName>
                                            </p:attrNameLst>
                                          </p:cBhvr>
                                          <p:tavLst>
                                            <p:tav tm="0">
                                              <p:val>
                                                <p:strVal val="#ppt_x"/>
                                              </p:val>
                                            </p:tav>
                                            <p:tav tm="100000">
                                              <p:val>
                                                <p:strVal val="#ppt_x"/>
                                              </p:val>
                                            </p:tav>
                                          </p:tavLst>
                                        </p:anim>
                                        <p:anim calcmode="lin" valueType="num" p14:bounceEnd="50000">
                                          <p:cBhvr additive="base">
                                            <p:cTn id="37" dur="500" fill="hold"/>
                                            <p:tgtEl>
                                              <p:spTgt spid="12"/>
                                            </p:tgtEl>
                                            <p:attrNameLst>
                                              <p:attrName>ppt_y</p:attrName>
                                            </p:attrNameLst>
                                          </p:cBhvr>
                                          <p:tavLst>
                                            <p:tav tm="0">
                                              <p:val>
                                                <p:strVal val="0-#ppt_h/2"/>
                                              </p:val>
                                            </p:tav>
                                            <p:tav tm="100000">
                                              <p:val>
                                                <p:strVal val="#ppt_y"/>
                                              </p:val>
                                            </p:tav>
                                          </p:tavLst>
                                        </p:anim>
                                      </p:childTnLst>
                                    </p:cTn>
                                  </p:par>
                                </p:childTnLst>
                              </p:cTn>
                            </p:par>
                            <p:par>
                              <p:cTn id="38" fill="hold">
                                <p:stCondLst>
                                  <p:cond delay="500"/>
                                </p:stCondLst>
                                <p:childTnLst>
                                  <p:par>
                                    <p:cTn id="39" presetID="2" presetClass="entr" presetSubtype="1" fill="hold" nodeType="afterEffect" p14:presetBounceEnd="50000">
                                      <p:stCondLst>
                                        <p:cond delay="0"/>
                                      </p:stCondLst>
                                      <p:childTnLst>
                                        <p:set>
                                          <p:cBhvr>
                                            <p:cTn id="40" dur="1" fill="hold">
                                              <p:stCondLst>
                                                <p:cond delay="0"/>
                                              </p:stCondLst>
                                            </p:cTn>
                                            <p:tgtEl>
                                              <p:spTgt spid="3076"/>
                                            </p:tgtEl>
                                            <p:attrNameLst>
                                              <p:attrName>style.visibility</p:attrName>
                                            </p:attrNameLst>
                                          </p:cBhvr>
                                          <p:to>
                                            <p:strVal val="visible"/>
                                          </p:to>
                                        </p:set>
                                        <p:anim calcmode="lin" valueType="num" p14:bounceEnd="50000">
                                          <p:cBhvr additive="base">
                                            <p:cTn id="41" dur="500" fill="hold"/>
                                            <p:tgtEl>
                                              <p:spTgt spid="3076"/>
                                            </p:tgtEl>
                                            <p:attrNameLst>
                                              <p:attrName>ppt_x</p:attrName>
                                            </p:attrNameLst>
                                          </p:cBhvr>
                                          <p:tavLst>
                                            <p:tav tm="0">
                                              <p:val>
                                                <p:strVal val="#ppt_x"/>
                                              </p:val>
                                            </p:tav>
                                            <p:tav tm="100000">
                                              <p:val>
                                                <p:strVal val="#ppt_x"/>
                                              </p:val>
                                            </p:tav>
                                          </p:tavLst>
                                        </p:anim>
                                        <p:anim calcmode="lin" valueType="num" p14:bounceEnd="50000">
                                          <p:cBhvr additive="base">
                                            <p:cTn id="42" dur="500" fill="hold"/>
                                            <p:tgtEl>
                                              <p:spTgt spid="3076"/>
                                            </p:tgtEl>
                                            <p:attrNameLst>
                                              <p:attrName>ppt_y</p:attrName>
                                            </p:attrNameLst>
                                          </p:cBhvr>
                                          <p:tavLst>
                                            <p:tav tm="0">
                                              <p:val>
                                                <p:strVal val="0-#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5" presetClass="exit" presetSubtype="5" fill="hold" grpId="1" nodeType="clickEffect">
                                      <p:stCondLst>
                                        <p:cond delay="0"/>
                                      </p:stCondLst>
                                      <p:childTnLst>
                                        <p:animEffect transition="out" filter="checkerboard(down)">
                                          <p:cBhvr>
                                            <p:cTn id="46" dur="500"/>
                                            <p:tgtEl>
                                              <p:spTgt spid="9"/>
                                            </p:tgtEl>
                                          </p:cBhvr>
                                        </p:animEffect>
                                        <p:set>
                                          <p:cBhvr>
                                            <p:cTn id="47" dur="1" fill="hold">
                                              <p:stCondLst>
                                                <p:cond delay="499"/>
                                              </p:stCondLst>
                                            </p:cTn>
                                            <p:tgtEl>
                                              <p:spTgt spid="9"/>
                                            </p:tgtEl>
                                            <p:attrNameLst>
                                              <p:attrName>style.visibility</p:attrName>
                                            </p:attrNameLst>
                                          </p:cBhvr>
                                          <p:to>
                                            <p:strVal val="hidden"/>
                                          </p:to>
                                        </p:set>
                                      </p:childTnLst>
                                    </p:cTn>
                                  </p:par>
                                  <p:par>
                                    <p:cTn id="48" presetID="5" presetClass="exit" presetSubtype="5" fill="hold" nodeType="withEffect">
                                      <p:stCondLst>
                                        <p:cond delay="0"/>
                                      </p:stCondLst>
                                      <p:childTnLst>
                                        <p:animEffect transition="out" filter="checkerboard(down)">
                                          <p:cBhvr>
                                            <p:cTn id="49" dur="500"/>
                                            <p:tgtEl>
                                              <p:spTgt spid="3076"/>
                                            </p:tgtEl>
                                          </p:cBhvr>
                                        </p:animEffect>
                                        <p:set>
                                          <p:cBhvr>
                                            <p:cTn id="50" dur="1" fill="hold">
                                              <p:stCondLst>
                                                <p:cond delay="499"/>
                                              </p:stCondLst>
                                            </p:cTn>
                                            <p:tgtEl>
                                              <p:spTgt spid="3076"/>
                                            </p:tgtEl>
                                            <p:attrNameLst>
                                              <p:attrName>style.visibility</p:attrName>
                                            </p:attrNameLst>
                                          </p:cBhvr>
                                          <p:to>
                                            <p:strVal val="hidden"/>
                                          </p:to>
                                        </p:set>
                                      </p:childTnLst>
                                    </p:cTn>
                                  </p:par>
                                  <p:par>
                                    <p:cTn id="51" presetID="5" presetClass="exit" presetSubtype="5" fill="hold" grpId="1" nodeType="withEffect">
                                      <p:stCondLst>
                                        <p:cond delay="0"/>
                                      </p:stCondLst>
                                      <p:childTnLst>
                                        <p:animEffect transition="out" filter="checkerboard(down)">
                                          <p:cBhvr>
                                            <p:cTn id="52" dur="500"/>
                                            <p:tgtEl>
                                              <p:spTgt spid="12"/>
                                            </p:tgtEl>
                                          </p:cBhvr>
                                        </p:animEffect>
                                        <p:set>
                                          <p:cBhvr>
                                            <p:cTn id="53" dur="1" fill="hold">
                                              <p:stCondLst>
                                                <p:cond delay="499"/>
                                              </p:stCondLst>
                                            </p:cTn>
                                            <p:tgtEl>
                                              <p:spTgt spid="12"/>
                                            </p:tgtEl>
                                            <p:attrNameLst>
                                              <p:attrName>style.visibility</p:attrName>
                                            </p:attrNameLst>
                                          </p:cBhvr>
                                          <p:to>
                                            <p:strVal val="hidden"/>
                                          </p:to>
                                        </p:set>
                                      </p:childTnLst>
                                    </p:cTn>
                                  </p:par>
                                  <p:par>
                                    <p:cTn id="54" presetID="5" presetClass="exit" presetSubtype="5" fill="hold" nodeType="withEffect">
                                      <p:stCondLst>
                                        <p:cond delay="0"/>
                                      </p:stCondLst>
                                      <p:childTnLst>
                                        <p:animEffect transition="out" filter="checkerboard(down)">
                                          <p:cBhvr>
                                            <p:cTn id="55" dur="500"/>
                                            <p:tgtEl>
                                              <p:spTgt spid="11"/>
                                            </p:tgtEl>
                                          </p:cBhvr>
                                        </p:animEffect>
                                        <p:set>
                                          <p:cBhvr>
                                            <p:cTn id="56" dur="1" fill="hold">
                                              <p:stCondLst>
                                                <p:cond delay="499"/>
                                              </p:stCondLst>
                                            </p:cTn>
                                            <p:tgtEl>
                                              <p:spTgt spid="11"/>
                                            </p:tgtEl>
                                            <p:attrNameLst>
                                              <p:attrName>style.visibility</p:attrName>
                                            </p:attrNameLst>
                                          </p:cBhvr>
                                          <p:to>
                                            <p:strVal val="hidden"/>
                                          </p:to>
                                        </p:set>
                                      </p:childTnLst>
                                    </p:cTn>
                                  </p:par>
                                </p:childTnLst>
                              </p:cTn>
                            </p:par>
                          </p:childTnLst>
                        </p:cTn>
                      </p:par>
                      <p:par>
                        <p:cTn id="57" fill="hold">
                          <p:stCondLst>
                            <p:cond delay="indefinite"/>
                          </p:stCondLst>
                          <p:childTnLst>
                            <p:par>
                              <p:cTn id="58" fill="hold">
                                <p:stCondLst>
                                  <p:cond delay="0"/>
                                </p:stCondLst>
                                <p:childTnLst>
                                  <p:par>
                                    <p:cTn id="59" presetID="2" presetClass="entr" presetSubtype="1" fill="hold" grpId="0" nodeType="clickEffect" p14:presetBounceEnd="50000">
                                      <p:stCondLst>
                                        <p:cond delay="0"/>
                                      </p:stCondLst>
                                      <p:childTnLst>
                                        <p:set>
                                          <p:cBhvr>
                                            <p:cTn id="60" dur="1" fill="hold">
                                              <p:stCondLst>
                                                <p:cond delay="0"/>
                                              </p:stCondLst>
                                            </p:cTn>
                                            <p:tgtEl>
                                              <p:spTgt spid="13"/>
                                            </p:tgtEl>
                                            <p:attrNameLst>
                                              <p:attrName>style.visibility</p:attrName>
                                            </p:attrNameLst>
                                          </p:cBhvr>
                                          <p:to>
                                            <p:strVal val="visible"/>
                                          </p:to>
                                        </p:set>
                                        <p:anim calcmode="lin" valueType="num" p14:bounceEnd="50000">
                                          <p:cBhvr additive="base">
                                            <p:cTn id="61" dur="500" fill="hold"/>
                                            <p:tgtEl>
                                              <p:spTgt spid="13"/>
                                            </p:tgtEl>
                                            <p:attrNameLst>
                                              <p:attrName>ppt_x</p:attrName>
                                            </p:attrNameLst>
                                          </p:cBhvr>
                                          <p:tavLst>
                                            <p:tav tm="0">
                                              <p:val>
                                                <p:strVal val="#ppt_x"/>
                                              </p:val>
                                            </p:tav>
                                            <p:tav tm="100000">
                                              <p:val>
                                                <p:strVal val="#ppt_x"/>
                                              </p:val>
                                            </p:tav>
                                          </p:tavLst>
                                        </p:anim>
                                        <p:anim calcmode="lin" valueType="num" p14:bounceEnd="50000">
                                          <p:cBhvr additive="base">
                                            <p:cTn id="62" dur="500" fill="hold"/>
                                            <p:tgtEl>
                                              <p:spTgt spid="13"/>
                                            </p:tgtEl>
                                            <p:attrNameLst>
                                              <p:attrName>ppt_y</p:attrName>
                                            </p:attrNameLst>
                                          </p:cBhvr>
                                          <p:tavLst>
                                            <p:tav tm="0">
                                              <p:val>
                                                <p:strVal val="0-#ppt_h/2"/>
                                              </p:val>
                                            </p:tav>
                                            <p:tav tm="100000">
                                              <p:val>
                                                <p:strVal val="#ppt_y"/>
                                              </p:val>
                                            </p:tav>
                                          </p:tavLst>
                                        </p:anim>
                                      </p:childTnLst>
                                    </p:cTn>
                                  </p:par>
                                </p:childTnLst>
                              </p:cTn>
                            </p:par>
                            <p:par>
                              <p:cTn id="63" fill="hold">
                                <p:stCondLst>
                                  <p:cond delay="500"/>
                                </p:stCondLst>
                                <p:childTnLst>
                                  <p:par>
                                    <p:cTn id="64" presetID="2" presetClass="entr" presetSubtype="1" fill="hold" nodeType="afterEffect" p14:presetBounceEnd="50000">
                                      <p:stCondLst>
                                        <p:cond delay="0"/>
                                      </p:stCondLst>
                                      <p:childTnLst>
                                        <p:set>
                                          <p:cBhvr>
                                            <p:cTn id="65" dur="1" fill="hold">
                                              <p:stCondLst>
                                                <p:cond delay="0"/>
                                              </p:stCondLst>
                                            </p:cTn>
                                            <p:tgtEl>
                                              <p:spTgt spid="16"/>
                                            </p:tgtEl>
                                            <p:attrNameLst>
                                              <p:attrName>style.visibility</p:attrName>
                                            </p:attrNameLst>
                                          </p:cBhvr>
                                          <p:to>
                                            <p:strVal val="visible"/>
                                          </p:to>
                                        </p:set>
                                        <p:anim calcmode="lin" valueType="num" p14:bounceEnd="50000">
                                          <p:cBhvr additive="base">
                                            <p:cTn id="66" dur="500" fill="hold"/>
                                            <p:tgtEl>
                                              <p:spTgt spid="16"/>
                                            </p:tgtEl>
                                            <p:attrNameLst>
                                              <p:attrName>ppt_x</p:attrName>
                                            </p:attrNameLst>
                                          </p:cBhvr>
                                          <p:tavLst>
                                            <p:tav tm="0">
                                              <p:val>
                                                <p:strVal val="#ppt_x"/>
                                              </p:val>
                                            </p:tav>
                                            <p:tav tm="100000">
                                              <p:val>
                                                <p:strVal val="#ppt_x"/>
                                              </p:val>
                                            </p:tav>
                                          </p:tavLst>
                                        </p:anim>
                                        <p:anim calcmode="lin" valueType="num" p14:bounceEnd="50000">
                                          <p:cBhvr additive="base">
                                            <p:cTn id="67" dur="500" fill="hold"/>
                                            <p:tgtEl>
                                              <p:spTgt spid="16"/>
                                            </p:tgtEl>
                                            <p:attrNameLst>
                                              <p:attrName>ppt_y</p:attrName>
                                            </p:attrNameLst>
                                          </p:cBhvr>
                                          <p:tavLst>
                                            <p:tav tm="0">
                                              <p:val>
                                                <p:strVal val="0-#ppt_h/2"/>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2" presetClass="entr" presetSubtype="1" fill="hold" grpId="0" nodeType="clickEffect" p14:presetBounceEnd="50000">
                                      <p:stCondLst>
                                        <p:cond delay="0"/>
                                      </p:stCondLst>
                                      <p:childTnLst>
                                        <p:set>
                                          <p:cBhvr>
                                            <p:cTn id="71" dur="1" fill="hold">
                                              <p:stCondLst>
                                                <p:cond delay="0"/>
                                              </p:stCondLst>
                                            </p:cTn>
                                            <p:tgtEl>
                                              <p:spTgt spid="14"/>
                                            </p:tgtEl>
                                            <p:attrNameLst>
                                              <p:attrName>style.visibility</p:attrName>
                                            </p:attrNameLst>
                                          </p:cBhvr>
                                          <p:to>
                                            <p:strVal val="visible"/>
                                          </p:to>
                                        </p:set>
                                        <p:anim calcmode="lin" valueType="num" p14:bounceEnd="50000">
                                          <p:cBhvr additive="base">
                                            <p:cTn id="72" dur="500" fill="hold"/>
                                            <p:tgtEl>
                                              <p:spTgt spid="14"/>
                                            </p:tgtEl>
                                            <p:attrNameLst>
                                              <p:attrName>ppt_x</p:attrName>
                                            </p:attrNameLst>
                                          </p:cBhvr>
                                          <p:tavLst>
                                            <p:tav tm="0">
                                              <p:val>
                                                <p:strVal val="#ppt_x"/>
                                              </p:val>
                                            </p:tav>
                                            <p:tav tm="100000">
                                              <p:val>
                                                <p:strVal val="#ppt_x"/>
                                              </p:val>
                                            </p:tav>
                                          </p:tavLst>
                                        </p:anim>
                                        <p:anim calcmode="lin" valueType="num" p14:bounceEnd="50000">
                                          <p:cBhvr additive="base">
                                            <p:cTn id="73" dur="500" fill="hold"/>
                                            <p:tgtEl>
                                              <p:spTgt spid="14"/>
                                            </p:tgtEl>
                                            <p:attrNameLst>
                                              <p:attrName>ppt_y</p:attrName>
                                            </p:attrNameLst>
                                          </p:cBhvr>
                                          <p:tavLst>
                                            <p:tav tm="0">
                                              <p:val>
                                                <p:strVal val="0-#ppt_h/2"/>
                                              </p:val>
                                            </p:tav>
                                            <p:tav tm="100000">
                                              <p:val>
                                                <p:strVal val="#ppt_y"/>
                                              </p:val>
                                            </p:tav>
                                          </p:tavLst>
                                        </p:anim>
                                      </p:childTnLst>
                                    </p:cTn>
                                  </p:par>
                                </p:childTnLst>
                              </p:cTn>
                            </p:par>
                            <p:par>
                              <p:cTn id="74" fill="hold">
                                <p:stCondLst>
                                  <p:cond delay="500"/>
                                </p:stCondLst>
                                <p:childTnLst>
                                  <p:par>
                                    <p:cTn id="75" presetID="2" presetClass="entr" presetSubtype="1" fill="hold" nodeType="afterEffect" p14:presetBounceEnd="50000">
                                      <p:stCondLst>
                                        <p:cond delay="0"/>
                                      </p:stCondLst>
                                      <p:childTnLst>
                                        <p:set>
                                          <p:cBhvr>
                                            <p:cTn id="76" dur="1" fill="hold">
                                              <p:stCondLst>
                                                <p:cond delay="0"/>
                                              </p:stCondLst>
                                            </p:cTn>
                                            <p:tgtEl>
                                              <p:spTgt spid="3082"/>
                                            </p:tgtEl>
                                            <p:attrNameLst>
                                              <p:attrName>style.visibility</p:attrName>
                                            </p:attrNameLst>
                                          </p:cBhvr>
                                          <p:to>
                                            <p:strVal val="visible"/>
                                          </p:to>
                                        </p:set>
                                        <p:anim calcmode="lin" valueType="num" p14:bounceEnd="50000">
                                          <p:cBhvr additive="base">
                                            <p:cTn id="77" dur="500" fill="hold"/>
                                            <p:tgtEl>
                                              <p:spTgt spid="3082"/>
                                            </p:tgtEl>
                                            <p:attrNameLst>
                                              <p:attrName>ppt_x</p:attrName>
                                            </p:attrNameLst>
                                          </p:cBhvr>
                                          <p:tavLst>
                                            <p:tav tm="0">
                                              <p:val>
                                                <p:strVal val="#ppt_x"/>
                                              </p:val>
                                            </p:tav>
                                            <p:tav tm="100000">
                                              <p:val>
                                                <p:strVal val="#ppt_x"/>
                                              </p:val>
                                            </p:tav>
                                          </p:tavLst>
                                        </p:anim>
                                        <p:anim calcmode="lin" valueType="num" p14:bounceEnd="50000">
                                          <p:cBhvr additive="base">
                                            <p:cTn id="78" dur="500" fill="hold"/>
                                            <p:tgtEl>
                                              <p:spTgt spid="3082"/>
                                            </p:tgtEl>
                                            <p:attrNameLst>
                                              <p:attrName>ppt_y</p:attrName>
                                            </p:attrNameLst>
                                          </p:cBhvr>
                                          <p:tavLst>
                                            <p:tav tm="0">
                                              <p:val>
                                                <p:strVal val="0-#ppt_h/2"/>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16" presetClass="entr" presetSubtype="37" fill="hold" nodeType="clickEffect">
                                      <p:stCondLst>
                                        <p:cond delay="0"/>
                                      </p:stCondLst>
                                      <p:childTnLst>
                                        <p:set>
                                          <p:cBhvr>
                                            <p:cTn id="82" dur="1" fill="hold">
                                              <p:stCondLst>
                                                <p:cond delay="0"/>
                                              </p:stCondLst>
                                            </p:cTn>
                                            <p:tgtEl>
                                              <p:spTgt spid="3084"/>
                                            </p:tgtEl>
                                            <p:attrNameLst>
                                              <p:attrName>style.visibility</p:attrName>
                                            </p:attrNameLst>
                                          </p:cBhvr>
                                          <p:to>
                                            <p:strVal val="visible"/>
                                          </p:to>
                                        </p:set>
                                        <p:animEffect transition="in" filter="barn(outVertical)">
                                          <p:cBhvr>
                                            <p:cTn id="83" dur="500"/>
                                            <p:tgtEl>
                                              <p:spTgt spid="3084"/>
                                            </p:tgtEl>
                                          </p:cBhvr>
                                        </p:animEffect>
                                      </p:childTnLst>
                                    </p:cTn>
                                  </p:par>
                                </p:childTnLst>
                              </p:cTn>
                            </p:par>
                          </p:childTnLst>
                        </p:cTn>
                      </p:par>
                      <p:par>
                        <p:cTn id="84" fill="hold">
                          <p:stCondLst>
                            <p:cond delay="indefinite"/>
                          </p:stCondLst>
                          <p:childTnLst>
                            <p:par>
                              <p:cTn id="85" fill="hold">
                                <p:stCondLst>
                                  <p:cond delay="0"/>
                                </p:stCondLst>
                                <p:childTnLst>
                                  <p:par>
                                    <p:cTn id="86" presetID="2" presetClass="entr" presetSubtype="1" fill="hold" nodeType="clickEffect" p14:presetBounceEnd="50000">
                                      <p:stCondLst>
                                        <p:cond delay="0"/>
                                      </p:stCondLst>
                                      <p:childTnLst>
                                        <p:set>
                                          <p:cBhvr>
                                            <p:cTn id="87" dur="1" fill="hold">
                                              <p:stCondLst>
                                                <p:cond delay="0"/>
                                              </p:stCondLst>
                                            </p:cTn>
                                            <p:tgtEl>
                                              <p:spTgt spid="21"/>
                                            </p:tgtEl>
                                            <p:attrNameLst>
                                              <p:attrName>style.visibility</p:attrName>
                                            </p:attrNameLst>
                                          </p:cBhvr>
                                          <p:to>
                                            <p:strVal val="visible"/>
                                          </p:to>
                                        </p:set>
                                        <p:anim calcmode="lin" valueType="num" p14:bounceEnd="50000">
                                          <p:cBhvr additive="base">
                                            <p:cTn id="88" dur="500" fill="hold"/>
                                            <p:tgtEl>
                                              <p:spTgt spid="21"/>
                                            </p:tgtEl>
                                            <p:attrNameLst>
                                              <p:attrName>ppt_x</p:attrName>
                                            </p:attrNameLst>
                                          </p:cBhvr>
                                          <p:tavLst>
                                            <p:tav tm="0">
                                              <p:val>
                                                <p:strVal val="#ppt_x"/>
                                              </p:val>
                                            </p:tav>
                                            <p:tav tm="100000">
                                              <p:val>
                                                <p:strVal val="#ppt_x"/>
                                              </p:val>
                                            </p:tav>
                                          </p:tavLst>
                                        </p:anim>
                                        <p:anim calcmode="lin" valueType="num" p14:bounceEnd="50000">
                                          <p:cBhvr additive="base">
                                            <p:cTn id="89" dur="500" fill="hold"/>
                                            <p:tgtEl>
                                              <p:spTgt spid="21"/>
                                            </p:tgtEl>
                                            <p:attrNameLst>
                                              <p:attrName>ppt_y</p:attrName>
                                            </p:attrNameLst>
                                          </p:cBhvr>
                                          <p:tavLst>
                                            <p:tav tm="0">
                                              <p:val>
                                                <p:strVal val="0-#ppt_h/2"/>
                                              </p:val>
                                            </p:tav>
                                            <p:tav tm="100000">
                                              <p:val>
                                                <p:strVal val="#ppt_y"/>
                                              </p:val>
                                            </p:tav>
                                          </p:tavLst>
                                        </p:anim>
                                      </p:childTnLst>
                                    </p:cTn>
                                  </p:par>
                                </p:childTnLst>
                              </p:cTn>
                            </p:par>
                          </p:childTnLst>
                        </p:cTn>
                      </p:par>
                      <p:par>
                        <p:cTn id="90" fill="hold">
                          <p:stCondLst>
                            <p:cond delay="indefinite"/>
                          </p:stCondLst>
                          <p:childTnLst>
                            <p:par>
                              <p:cTn id="91" fill="hold">
                                <p:stCondLst>
                                  <p:cond delay="0"/>
                                </p:stCondLst>
                                <p:childTnLst>
                                  <p:par>
                                    <p:cTn id="92" presetID="16" presetClass="entr" presetSubtype="21" fill="hold" nodeType="clickEffect">
                                      <p:stCondLst>
                                        <p:cond delay="0"/>
                                      </p:stCondLst>
                                      <p:childTnLst>
                                        <p:set>
                                          <p:cBhvr>
                                            <p:cTn id="93" dur="1" fill="hold">
                                              <p:stCondLst>
                                                <p:cond delay="0"/>
                                              </p:stCondLst>
                                            </p:cTn>
                                            <p:tgtEl>
                                              <p:spTgt spid="24"/>
                                            </p:tgtEl>
                                            <p:attrNameLst>
                                              <p:attrName>style.visibility</p:attrName>
                                            </p:attrNameLst>
                                          </p:cBhvr>
                                          <p:to>
                                            <p:strVal val="visible"/>
                                          </p:to>
                                        </p:set>
                                        <p:animEffect transition="in" filter="barn(inVertical)">
                                          <p:cBhvr>
                                            <p:cTn id="94" dur="500"/>
                                            <p:tgtEl>
                                              <p:spTgt spid="24"/>
                                            </p:tgtEl>
                                          </p:cBhvr>
                                        </p:animEffect>
                                      </p:childTnLst>
                                    </p:cTn>
                                  </p:par>
                                </p:childTnLst>
                              </p:cTn>
                            </p:par>
                          </p:childTnLst>
                        </p:cTn>
                      </p:par>
                      <p:par>
                        <p:cTn id="95" fill="hold">
                          <p:stCondLst>
                            <p:cond delay="indefinite"/>
                          </p:stCondLst>
                          <p:childTnLst>
                            <p:par>
                              <p:cTn id="96" fill="hold">
                                <p:stCondLst>
                                  <p:cond delay="0"/>
                                </p:stCondLst>
                                <p:childTnLst>
                                  <p:par>
                                    <p:cTn id="97" presetID="16" presetClass="entr" presetSubtype="37" fill="hold" nodeType="clickEffect">
                                      <p:stCondLst>
                                        <p:cond delay="0"/>
                                      </p:stCondLst>
                                      <p:childTnLst>
                                        <p:set>
                                          <p:cBhvr>
                                            <p:cTn id="98" dur="1" fill="hold">
                                              <p:stCondLst>
                                                <p:cond delay="0"/>
                                              </p:stCondLst>
                                            </p:cTn>
                                            <p:tgtEl>
                                              <p:spTgt spid="27"/>
                                            </p:tgtEl>
                                            <p:attrNameLst>
                                              <p:attrName>style.visibility</p:attrName>
                                            </p:attrNameLst>
                                          </p:cBhvr>
                                          <p:to>
                                            <p:strVal val="visible"/>
                                          </p:to>
                                        </p:set>
                                        <p:animEffect transition="in" filter="barn(outVertical)">
                                          <p:cBhvr>
                                            <p:cTn id="9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9" grpId="0"/>
          <p:bldP spid="9" grpId="1"/>
          <p:bldP spid="12" grpId="0"/>
          <p:bldP spid="12" grpId="1"/>
          <p:bldP spid="13" grpId="0"/>
          <p:bldP spid="1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5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stCondLst>
                                        <p:cond delay="0"/>
                                      </p:stCondLst>
                                      <p:childTnLst>
                                        <p:set>
                                          <p:cBhvr>
                                            <p:cTn id="18" dur="1" fill="hold">
                                              <p:stCondLst>
                                                <p:cond delay="0"/>
                                              </p:stCondLst>
                                            </p:cTn>
                                            <p:tgtEl>
                                              <p:spTgt spid="3074"/>
                                            </p:tgtEl>
                                            <p:attrNameLst>
                                              <p:attrName>style.visibility</p:attrName>
                                            </p:attrNameLst>
                                          </p:cBhvr>
                                          <p:to>
                                            <p:strVal val="visible"/>
                                          </p:to>
                                        </p:set>
                                        <p:anim calcmode="lin" valueType="num">
                                          <p:cBhvr additive="base">
                                            <p:cTn id="19" dur="500" fill="hold"/>
                                            <p:tgtEl>
                                              <p:spTgt spid="3074"/>
                                            </p:tgtEl>
                                            <p:attrNameLst>
                                              <p:attrName>ppt_x</p:attrName>
                                            </p:attrNameLst>
                                          </p:cBhvr>
                                          <p:tavLst>
                                            <p:tav tm="0">
                                              <p:val>
                                                <p:strVal val="#ppt_x"/>
                                              </p:val>
                                            </p:tav>
                                            <p:tav tm="100000">
                                              <p:val>
                                                <p:strVal val="#ppt_x"/>
                                              </p:val>
                                            </p:tav>
                                          </p:tavLst>
                                        </p:anim>
                                        <p:anim calcmode="lin" valueType="num">
                                          <p:cBhvr additive="base">
                                            <p:cTn id="20" dur="500" fill="hold"/>
                                            <p:tgtEl>
                                              <p:spTgt spid="3074"/>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1"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0-#ppt_h/2"/>
                                              </p:val>
                                            </p:tav>
                                            <p:tav tm="100000">
                                              <p:val>
                                                <p:strVal val="#ppt_y"/>
                                              </p:val>
                                            </p:tav>
                                          </p:tavLst>
                                        </p:anim>
                                      </p:childTnLst>
                                    </p:cTn>
                                  </p:par>
                                </p:childTnLst>
                              </p:cTn>
                            </p:par>
                            <p:par>
                              <p:cTn id="27" fill="hold">
                                <p:stCondLst>
                                  <p:cond delay="500"/>
                                </p:stCondLst>
                                <p:childTnLst>
                                  <p:par>
                                    <p:cTn id="28" presetID="2" presetClass="entr" presetSubtype="1" fill="hold" nodeType="after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additive="base">
                                            <p:cTn id="30" dur="500" fill="hold"/>
                                            <p:tgtEl>
                                              <p:spTgt spid="11"/>
                                            </p:tgtEl>
                                            <p:attrNameLst>
                                              <p:attrName>ppt_x</p:attrName>
                                            </p:attrNameLst>
                                          </p:cBhvr>
                                          <p:tavLst>
                                            <p:tav tm="0">
                                              <p:val>
                                                <p:strVal val="#ppt_x"/>
                                              </p:val>
                                            </p:tav>
                                            <p:tav tm="100000">
                                              <p:val>
                                                <p:strVal val="#ppt_x"/>
                                              </p:val>
                                            </p:tav>
                                          </p:tavLst>
                                        </p:anim>
                                        <p:anim calcmode="lin" valueType="num">
                                          <p:cBhvr additive="base">
                                            <p:cTn id="31"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1" fill="hold" grpId="0" nodeType="click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additive="base">
                                            <p:cTn id="36" dur="500" fill="hold"/>
                                            <p:tgtEl>
                                              <p:spTgt spid="12"/>
                                            </p:tgtEl>
                                            <p:attrNameLst>
                                              <p:attrName>ppt_x</p:attrName>
                                            </p:attrNameLst>
                                          </p:cBhvr>
                                          <p:tavLst>
                                            <p:tav tm="0">
                                              <p:val>
                                                <p:strVal val="#ppt_x"/>
                                              </p:val>
                                            </p:tav>
                                            <p:tav tm="100000">
                                              <p:val>
                                                <p:strVal val="#ppt_x"/>
                                              </p:val>
                                            </p:tav>
                                          </p:tavLst>
                                        </p:anim>
                                        <p:anim calcmode="lin" valueType="num">
                                          <p:cBhvr additive="base">
                                            <p:cTn id="37" dur="500" fill="hold"/>
                                            <p:tgtEl>
                                              <p:spTgt spid="12"/>
                                            </p:tgtEl>
                                            <p:attrNameLst>
                                              <p:attrName>ppt_y</p:attrName>
                                            </p:attrNameLst>
                                          </p:cBhvr>
                                          <p:tavLst>
                                            <p:tav tm="0">
                                              <p:val>
                                                <p:strVal val="0-#ppt_h/2"/>
                                              </p:val>
                                            </p:tav>
                                            <p:tav tm="100000">
                                              <p:val>
                                                <p:strVal val="#ppt_y"/>
                                              </p:val>
                                            </p:tav>
                                          </p:tavLst>
                                        </p:anim>
                                      </p:childTnLst>
                                    </p:cTn>
                                  </p:par>
                                </p:childTnLst>
                              </p:cTn>
                            </p:par>
                            <p:par>
                              <p:cTn id="38" fill="hold">
                                <p:stCondLst>
                                  <p:cond delay="500"/>
                                </p:stCondLst>
                                <p:childTnLst>
                                  <p:par>
                                    <p:cTn id="39" presetID="2" presetClass="entr" presetSubtype="1" fill="hold" nodeType="afterEffect">
                                      <p:stCondLst>
                                        <p:cond delay="0"/>
                                      </p:stCondLst>
                                      <p:childTnLst>
                                        <p:set>
                                          <p:cBhvr>
                                            <p:cTn id="40" dur="1" fill="hold">
                                              <p:stCondLst>
                                                <p:cond delay="0"/>
                                              </p:stCondLst>
                                            </p:cTn>
                                            <p:tgtEl>
                                              <p:spTgt spid="3076"/>
                                            </p:tgtEl>
                                            <p:attrNameLst>
                                              <p:attrName>style.visibility</p:attrName>
                                            </p:attrNameLst>
                                          </p:cBhvr>
                                          <p:to>
                                            <p:strVal val="visible"/>
                                          </p:to>
                                        </p:set>
                                        <p:anim calcmode="lin" valueType="num">
                                          <p:cBhvr additive="base">
                                            <p:cTn id="41" dur="500" fill="hold"/>
                                            <p:tgtEl>
                                              <p:spTgt spid="3076"/>
                                            </p:tgtEl>
                                            <p:attrNameLst>
                                              <p:attrName>ppt_x</p:attrName>
                                            </p:attrNameLst>
                                          </p:cBhvr>
                                          <p:tavLst>
                                            <p:tav tm="0">
                                              <p:val>
                                                <p:strVal val="#ppt_x"/>
                                              </p:val>
                                            </p:tav>
                                            <p:tav tm="100000">
                                              <p:val>
                                                <p:strVal val="#ppt_x"/>
                                              </p:val>
                                            </p:tav>
                                          </p:tavLst>
                                        </p:anim>
                                        <p:anim calcmode="lin" valueType="num">
                                          <p:cBhvr additive="base">
                                            <p:cTn id="42" dur="500" fill="hold"/>
                                            <p:tgtEl>
                                              <p:spTgt spid="3076"/>
                                            </p:tgtEl>
                                            <p:attrNameLst>
                                              <p:attrName>ppt_y</p:attrName>
                                            </p:attrNameLst>
                                          </p:cBhvr>
                                          <p:tavLst>
                                            <p:tav tm="0">
                                              <p:val>
                                                <p:strVal val="0-#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5" presetClass="exit" presetSubtype="5" fill="hold" grpId="1" nodeType="clickEffect">
                                      <p:stCondLst>
                                        <p:cond delay="0"/>
                                      </p:stCondLst>
                                      <p:childTnLst>
                                        <p:animEffect transition="out" filter="checkerboard(down)">
                                          <p:cBhvr>
                                            <p:cTn id="46" dur="500"/>
                                            <p:tgtEl>
                                              <p:spTgt spid="9"/>
                                            </p:tgtEl>
                                          </p:cBhvr>
                                        </p:animEffect>
                                        <p:set>
                                          <p:cBhvr>
                                            <p:cTn id="47" dur="1" fill="hold">
                                              <p:stCondLst>
                                                <p:cond delay="499"/>
                                              </p:stCondLst>
                                            </p:cTn>
                                            <p:tgtEl>
                                              <p:spTgt spid="9"/>
                                            </p:tgtEl>
                                            <p:attrNameLst>
                                              <p:attrName>style.visibility</p:attrName>
                                            </p:attrNameLst>
                                          </p:cBhvr>
                                          <p:to>
                                            <p:strVal val="hidden"/>
                                          </p:to>
                                        </p:set>
                                      </p:childTnLst>
                                    </p:cTn>
                                  </p:par>
                                  <p:par>
                                    <p:cTn id="48" presetID="5" presetClass="exit" presetSubtype="5" fill="hold" nodeType="withEffect">
                                      <p:stCondLst>
                                        <p:cond delay="0"/>
                                      </p:stCondLst>
                                      <p:childTnLst>
                                        <p:animEffect transition="out" filter="checkerboard(down)">
                                          <p:cBhvr>
                                            <p:cTn id="49" dur="500"/>
                                            <p:tgtEl>
                                              <p:spTgt spid="3076"/>
                                            </p:tgtEl>
                                          </p:cBhvr>
                                        </p:animEffect>
                                        <p:set>
                                          <p:cBhvr>
                                            <p:cTn id="50" dur="1" fill="hold">
                                              <p:stCondLst>
                                                <p:cond delay="499"/>
                                              </p:stCondLst>
                                            </p:cTn>
                                            <p:tgtEl>
                                              <p:spTgt spid="3076"/>
                                            </p:tgtEl>
                                            <p:attrNameLst>
                                              <p:attrName>style.visibility</p:attrName>
                                            </p:attrNameLst>
                                          </p:cBhvr>
                                          <p:to>
                                            <p:strVal val="hidden"/>
                                          </p:to>
                                        </p:set>
                                      </p:childTnLst>
                                    </p:cTn>
                                  </p:par>
                                  <p:par>
                                    <p:cTn id="51" presetID="5" presetClass="exit" presetSubtype="5" fill="hold" grpId="1" nodeType="withEffect">
                                      <p:stCondLst>
                                        <p:cond delay="0"/>
                                      </p:stCondLst>
                                      <p:childTnLst>
                                        <p:animEffect transition="out" filter="checkerboard(down)">
                                          <p:cBhvr>
                                            <p:cTn id="52" dur="500"/>
                                            <p:tgtEl>
                                              <p:spTgt spid="12"/>
                                            </p:tgtEl>
                                          </p:cBhvr>
                                        </p:animEffect>
                                        <p:set>
                                          <p:cBhvr>
                                            <p:cTn id="53" dur="1" fill="hold">
                                              <p:stCondLst>
                                                <p:cond delay="499"/>
                                              </p:stCondLst>
                                            </p:cTn>
                                            <p:tgtEl>
                                              <p:spTgt spid="12"/>
                                            </p:tgtEl>
                                            <p:attrNameLst>
                                              <p:attrName>style.visibility</p:attrName>
                                            </p:attrNameLst>
                                          </p:cBhvr>
                                          <p:to>
                                            <p:strVal val="hidden"/>
                                          </p:to>
                                        </p:set>
                                      </p:childTnLst>
                                    </p:cTn>
                                  </p:par>
                                  <p:par>
                                    <p:cTn id="54" presetID="5" presetClass="exit" presetSubtype="5" fill="hold" nodeType="withEffect">
                                      <p:stCondLst>
                                        <p:cond delay="0"/>
                                      </p:stCondLst>
                                      <p:childTnLst>
                                        <p:animEffect transition="out" filter="checkerboard(down)">
                                          <p:cBhvr>
                                            <p:cTn id="55" dur="500"/>
                                            <p:tgtEl>
                                              <p:spTgt spid="11"/>
                                            </p:tgtEl>
                                          </p:cBhvr>
                                        </p:animEffect>
                                        <p:set>
                                          <p:cBhvr>
                                            <p:cTn id="56" dur="1" fill="hold">
                                              <p:stCondLst>
                                                <p:cond delay="499"/>
                                              </p:stCondLst>
                                            </p:cTn>
                                            <p:tgtEl>
                                              <p:spTgt spid="11"/>
                                            </p:tgtEl>
                                            <p:attrNameLst>
                                              <p:attrName>style.visibility</p:attrName>
                                            </p:attrNameLst>
                                          </p:cBhvr>
                                          <p:to>
                                            <p:strVal val="hidden"/>
                                          </p:to>
                                        </p:set>
                                      </p:childTnLst>
                                    </p:cTn>
                                  </p:par>
                                </p:childTnLst>
                              </p:cTn>
                            </p:par>
                          </p:childTnLst>
                        </p:cTn>
                      </p:par>
                      <p:par>
                        <p:cTn id="57" fill="hold">
                          <p:stCondLst>
                            <p:cond delay="indefinite"/>
                          </p:stCondLst>
                          <p:childTnLst>
                            <p:par>
                              <p:cTn id="58" fill="hold">
                                <p:stCondLst>
                                  <p:cond delay="0"/>
                                </p:stCondLst>
                                <p:childTnLst>
                                  <p:par>
                                    <p:cTn id="59" presetID="2" presetClass="entr" presetSubtype="1" fill="hold" grpId="0" nodeType="clickEffect">
                                      <p:stCondLst>
                                        <p:cond delay="0"/>
                                      </p:stCondLst>
                                      <p:childTnLst>
                                        <p:set>
                                          <p:cBhvr>
                                            <p:cTn id="60" dur="1" fill="hold">
                                              <p:stCondLst>
                                                <p:cond delay="0"/>
                                              </p:stCondLst>
                                            </p:cTn>
                                            <p:tgtEl>
                                              <p:spTgt spid="13"/>
                                            </p:tgtEl>
                                            <p:attrNameLst>
                                              <p:attrName>style.visibility</p:attrName>
                                            </p:attrNameLst>
                                          </p:cBhvr>
                                          <p:to>
                                            <p:strVal val="visible"/>
                                          </p:to>
                                        </p:set>
                                        <p:anim calcmode="lin" valueType="num">
                                          <p:cBhvr additive="base">
                                            <p:cTn id="61" dur="500" fill="hold"/>
                                            <p:tgtEl>
                                              <p:spTgt spid="13"/>
                                            </p:tgtEl>
                                            <p:attrNameLst>
                                              <p:attrName>ppt_x</p:attrName>
                                            </p:attrNameLst>
                                          </p:cBhvr>
                                          <p:tavLst>
                                            <p:tav tm="0">
                                              <p:val>
                                                <p:strVal val="#ppt_x"/>
                                              </p:val>
                                            </p:tav>
                                            <p:tav tm="100000">
                                              <p:val>
                                                <p:strVal val="#ppt_x"/>
                                              </p:val>
                                            </p:tav>
                                          </p:tavLst>
                                        </p:anim>
                                        <p:anim calcmode="lin" valueType="num">
                                          <p:cBhvr additive="base">
                                            <p:cTn id="62" dur="500" fill="hold"/>
                                            <p:tgtEl>
                                              <p:spTgt spid="13"/>
                                            </p:tgtEl>
                                            <p:attrNameLst>
                                              <p:attrName>ppt_y</p:attrName>
                                            </p:attrNameLst>
                                          </p:cBhvr>
                                          <p:tavLst>
                                            <p:tav tm="0">
                                              <p:val>
                                                <p:strVal val="0-#ppt_h/2"/>
                                              </p:val>
                                            </p:tav>
                                            <p:tav tm="100000">
                                              <p:val>
                                                <p:strVal val="#ppt_y"/>
                                              </p:val>
                                            </p:tav>
                                          </p:tavLst>
                                        </p:anim>
                                      </p:childTnLst>
                                    </p:cTn>
                                  </p:par>
                                </p:childTnLst>
                              </p:cTn>
                            </p:par>
                            <p:par>
                              <p:cTn id="63" fill="hold">
                                <p:stCondLst>
                                  <p:cond delay="500"/>
                                </p:stCondLst>
                                <p:childTnLst>
                                  <p:par>
                                    <p:cTn id="64" presetID="2" presetClass="entr" presetSubtype="1" fill="hold" nodeType="afterEffect">
                                      <p:stCondLst>
                                        <p:cond delay="0"/>
                                      </p:stCondLst>
                                      <p:childTnLst>
                                        <p:set>
                                          <p:cBhvr>
                                            <p:cTn id="65" dur="1" fill="hold">
                                              <p:stCondLst>
                                                <p:cond delay="0"/>
                                              </p:stCondLst>
                                            </p:cTn>
                                            <p:tgtEl>
                                              <p:spTgt spid="16"/>
                                            </p:tgtEl>
                                            <p:attrNameLst>
                                              <p:attrName>style.visibility</p:attrName>
                                            </p:attrNameLst>
                                          </p:cBhvr>
                                          <p:to>
                                            <p:strVal val="visible"/>
                                          </p:to>
                                        </p:set>
                                        <p:anim calcmode="lin" valueType="num">
                                          <p:cBhvr additive="base">
                                            <p:cTn id="66" dur="500" fill="hold"/>
                                            <p:tgtEl>
                                              <p:spTgt spid="16"/>
                                            </p:tgtEl>
                                            <p:attrNameLst>
                                              <p:attrName>ppt_x</p:attrName>
                                            </p:attrNameLst>
                                          </p:cBhvr>
                                          <p:tavLst>
                                            <p:tav tm="0">
                                              <p:val>
                                                <p:strVal val="#ppt_x"/>
                                              </p:val>
                                            </p:tav>
                                            <p:tav tm="100000">
                                              <p:val>
                                                <p:strVal val="#ppt_x"/>
                                              </p:val>
                                            </p:tav>
                                          </p:tavLst>
                                        </p:anim>
                                        <p:anim calcmode="lin" valueType="num">
                                          <p:cBhvr additive="base">
                                            <p:cTn id="67" dur="500" fill="hold"/>
                                            <p:tgtEl>
                                              <p:spTgt spid="16"/>
                                            </p:tgtEl>
                                            <p:attrNameLst>
                                              <p:attrName>ppt_y</p:attrName>
                                            </p:attrNameLst>
                                          </p:cBhvr>
                                          <p:tavLst>
                                            <p:tav tm="0">
                                              <p:val>
                                                <p:strVal val="0-#ppt_h/2"/>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2" presetClass="entr" presetSubtype="1" fill="hold" grpId="0" nodeType="clickEffect">
                                      <p:stCondLst>
                                        <p:cond delay="0"/>
                                      </p:stCondLst>
                                      <p:childTnLst>
                                        <p:set>
                                          <p:cBhvr>
                                            <p:cTn id="71" dur="1" fill="hold">
                                              <p:stCondLst>
                                                <p:cond delay="0"/>
                                              </p:stCondLst>
                                            </p:cTn>
                                            <p:tgtEl>
                                              <p:spTgt spid="14"/>
                                            </p:tgtEl>
                                            <p:attrNameLst>
                                              <p:attrName>style.visibility</p:attrName>
                                            </p:attrNameLst>
                                          </p:cBhvr>
                                          <p:to>
                                            <p:strVal val="visible"/>
                                          </p:to>
                                        </p:set>
                                        <p:anim calcmode="lin" valueType="num">
                                          <p:cBhvr additive="base">
                                            <p:cTn id="72" dur="500" fill="hold"/>
                                            <p:tgtEl>
                                              <p:spTgt spid="14"/>
                                            </p:tgtEl>
                                            <p:attrNameLst>
                                              <p:attrName>ppt_x</p:attrName>
                                            </p:attrNameLst>
                                          </p:cBhvr>
                                          <p:tavLst>
                                            <p:tav tm="0">
                                              <p:val>
                                                <p:strVal val="#ppt_x"/>
                                              </p:val>
                                            </p:tav>
                                            <p:tav tm="100000">
                                              <p:val>
                                                <p:strVal val="#ppt_x"/>
                                              </p:val>
                                            </p:tav>
                                          </p:tavLst>
                                        </p:anim>
                                        <p:anim calcmode="lin" valueType="num">
                                          <p:cBhvr additive="base">
                                            <p:cTn id="73" dur="500" fill="hold"/>
                                            <p:tgtEl>
                                              <p:spTgt spid="14"/>
                                            </p:tgtEl>
                                            <p:attrNameLst>
                                              <p:attrName>ppt_y</p:attrName>
                                            </p:attrNameLst>
                                          </p:cBhvr>
                                          <p:tavLst>
                                            <p:tav tm="0">
                                              <p:val>
                                                <p:strVal val="0-#ppt_h/2"/>
                                              </p:val>
                                            </p:tav>
                                            <p:tav tm="100000">
                                              <p:val>
                                                <p:strVal val="#ppt_y"/>
                                              </p:val>
                                            </p:tav>
                                          </p:tavLst>
                                        </p:anim>
                                      </p:childTnLst>
                                    </p:cTn>
                                  </p:par>
                                </p:childTnLst>
                              </p:cTn>
                            </p:par>
                            <p:par>
                              <p:cTn id="74" fill="hold">
                                <p:stCondLst>
                                  <p:cond delay="500"/>
                                </p:stCondLst>
                                <p:childTnLst>
                                  <p:par>
                                    <p:cTn id="75" presetID="2" presetClass="entr" presetSubtype="1" fill="hold" nodeType="afterEffect">
                                      <p:stCondLst>
                                        <p:cond delay="0"/>
                                      </p:stCondLst>
                                      <p:childTnLst>
                                        <p:set>
                                          <p:cBhvr>
                                            <p:cTn id="76" dur="1" fill="hold">
                                              <p:stCondLst>
                                                <p:cond delay="0"/>
                                              </p:stCondLst>
                                            </p:cTn>
                                            <p:tgtEl>
                                              <p:spTgt spid="3082"/>
                                            </p:tgtEl>
                                            <p:attrNameLst>
                                              <p:attrName>style.visibility</p:attrName>
                                            </p:attrNameLst>
                                          </p:cBhvr>
                                          <p:to>
                                            <p:strVal val="visible"/>
                                          </p:to>
                                        </p:set>
                                        <p:anim calcmode="lin" valueType="num">
                                          <p:cBhvr additive="base">
                                            <p:cTn id="77" dur="500" fill="hold"/>
                                            <p:tgtEl>
                                              <p:spTgt spid="3082"/>
                                            </p:tgtEl>
                                            <p:attrNameLst>
                                              <p:attrName>ppt_x</p:attrName>
                                            </p:attrNameLst>
                                          </p:cBhvr>
                                          <p:tavLst>
                                            <p:tav tm="0">
                                              <p:val>
                                                <p:strVal val="#ppt_x"/>
                                              </p:val>
                                            </p:tav>
                                            <p:tav tm="100000">
                                              <p:val>
                                                <p:strVal val="#ppt_x"/>
                                              </p:val>
                                            </p:tav>
                                          </p:tavLst>
                                        </p:anim>
                                        <p:anim calcmode="lin" valueType="num">
                                          <p:cBhvr additive="base">
                                            <p:cTn id="78" dur="500" fill="hold"/>
                                            <p:tgtEl>
                                              <p:spTgt spid="3082"/>
                                            </p:tgtEl>
                                            <p:attrNameLst>
                                              <p:attrName>ppt_y</p:attrName>
                                            </p:attrNameLst>
                                          </p:cBhvr>
                                          <p:tavLst>
                                            <p:tav tm="0">
                                              <p:val>
                                                <p:strVal val="0-#ppt_h/2"/>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16" presetClass="entr" presetSubtype="37" fill="hold" nodeType="clickEffect">
                                      <p:stCondLst>
                                        <p:cond delay="0"/>
                                      </p:stCondLst>
                                      <p:childTnLst>
                                        <p:set>
                                          <p:cBhvr>
                                            <p:cTn id="82" dur="1" fill="hold">
                                              <p:stCondLst>
                                                <p:cond delay="0"/>
                                              </p:stCondLst>
                                            </p:cTn>
                                            <p:tgtEl>
                                              <p:spTgt spid="3084"/>
                                            </p:tgtEl>
                                            <p:attrNameLst>
                                              <p:attrName>style.visibility</p:attrName>
                                            </p:attrNameLst>
                                          </p:cBhvr>
                                          <p:to>
                                            <p:strVal val="visible"/>
                                          </p:to>
                                        </p:set>
                                        <p:animEffect transition="in" filter="barn(outVertical)">
                                          <p:cBhvr>
                                            <p:cTn id="83" dur="500"/>
                                            <p:tgtEl>
                                              <p:spTgt spid="3084"/>
                                            </p:tgtEl>
                                          </p:cBhvr>
                                        </p:animEffect>
                                      </p:childTnLst>
                                    </p:cTn>
                                  </p:par>
                                </p:childTnLst>
                              </p:cTn>
                            </p:par>
                          </p:childTnLst>
                        </p:cTn>
                      </p:par>
                      <p:par>
                        <p:cTn id="84" fill="hold">
                          <p:stCondLst>
                            <p:cond delay="indefinite"/>
                          </p:stCondLst>
                          <p:childTnLst>
                            <p:par>
                              <p:cTn id="85" fill="hold">
                                <p:stCondLst>
                                  <p:cond delay="0"/>
                                </p:stCondLst>
                                <p:childTnLst>
                                  <p:par>
                                    <p:cTn id="86" presetID="2" presetClass="entr" presetSubtype="1" fill="hold" nodeType="clickEffect">
                                      <p:stCondLst>
                                        <p:cond delay="0"/>
                                      </p:stCondLst>
                                      <p:childTnLst>
                                        <p:set>
                                          <p:cBhvr>
                                            <p:cTn id="87" dur="1" fill="hold">
                                              <p:stCondLst>
                                                <p:cond delay="0"/>
                                              </p:stCondLst>
                                            </p:cTn>
                                            <p:tgtEl>
                                              <p:spTgt spid="21"/>
                                            </p:tgtEl>
                                            <p:attrNameLst>
                                              <p:attrName>style.visibility</p:attrName>
                                            </p:attrNameLst>
                                          </p:cBhvr>
                                          <p:to>
                                            <p:strVal val="visible"/>
                                          </p:to>
                                        </p:set>
                                        <p:anim calcmode="lin" valueType="num">
                                          <p:cBhvr additive="base">
                                            <p:cTn id="88" dur="500" fill="hold"/>
                                            <p:tgtEl>
                                              <p:spTgt spid="21"/>
                                            </p:tgtEl>
                                            <p:attrNameLst>
                                              <p:attrName>ppt_x</p:attrName>
                                            </p:attrNameLst>
                                          </p:cBhvr>
                                          <p:tavLst>
                                            <p:tav tm="0">
                                              <p:val>
                                                <p:strVal val="#ppt_x"/>
                                              </p:val>
                                            </p:tav>
                                            <p:tav tm="100000">
                                              <p:val>
                                                <p:strVal val="#ppt_x"/>
                                              </p:val>
                                            </p:tav>
                                          </p:tavLst>
                                        </p:anim>
                                        <p:anim calcmode="lin" valueType="num">
                                          <p:cBhvr additive="base">
                                            <p:cTn id="89" dur="500" fill="hold"/>
                                            <p:tgtEl>
                                              <p:spTgt spid="21"/>
                                            </p:tgtEl>
                                            <p:attrNameLst>
                                              <p:attrName>ppt_y</p:attrName>
                                            </p:attrNameLst>
                                          </p:cBhvr>
                                          <p:tavLst>
                                            <p:tav tm="0">
                                              <p:val>
                                                <p:strVal val="0-#ppt_h/2"/>
                                              </p:val>
                                            </p:tav>
                                            <p:tav tm="100000">
                                              <p:val>
                                                <p:strVal val="#ppt_y"/>
                                              </p:val>
                                            </p:tav>
                                          </p:tavLst>
                                        </p:anim>
                                      </p:childTnLst>
                                    </p:cTn>
                                  </p:par>
                                </p:childTnLst>
                              </p:cTn>
                            </p:par>
                          </p:childTnLst>
                        </p:cTn>
                      </p:par>
                      <p:par>
                        <p:cTn id="90" fill="hold">
                          <p:stCondLst>
                            <p:cond delay="indefinite"/>
                          </p:stCondLst>
                          <p:childTnLst>
                            <p:par>
                              <p:cTn id="91" fill="hold">
                                <p:stCondLst>
                                  <p:cond delay="0"/>
                                </p:stCondLst>
                                <p:childTnLst>
                                  <p:par>
                                    <p:cTn id="92" presetID="16" presetClass="entr" presetSubtype="21" fill="hold" nodeType="clickEffect">
                                      <p:stCondLst>
                                        <p:cond delay="0"/>
                                      </p:stCondLst>
                                      <p:childTnLst>
                                        <p:set>
                                          <p:cBhvr>
                                            <p:cTn id="93" dur="1" fill="hold">
                                              <p:stCondLst>
                                                <p:cond delay="0"/>
                                              </p:stCondLst>
                                            </p:cTn>
                                            <p:tgtEl>
                                              <p:spTgt spid="24"/>
                                            </p:tgtEl>
                                            <p:attrNameLst>
                                              <p:attrName>style.visibility</p:attrName>
                                            </p:attrNameLst>
                                          </p:cBhvr>
                                          <p:to>
                                            <p:strVal val="visible"/>
                                          </p:to>
                                        </p:set>
                                        <p:animEffect transition="in" filter="barn(inVertical)">
                                          <p:cBhvr>
                                            <p:cTn id="94" dur="500"/>
                                            <p:tgtEl>
                                              <p:spTgt spid="24"/>
                                            </p:tgtEl>
                                          </p:cBhvr>
                                        </p:animEffect>
                                      </p:childTnLst>
                                    </p:cTn>
                                  </p:par>
                                </p:childTnLst>
                              </p:cTn>
                            </p:par>
                          </p:childTnLst>
                        </p:cTn>
                      </p:par>
                      <p:par>
                        <p:cTn id="95" fill="hold">
                          <p:stCondLst>
                            <p:cond delay="indefinite"/>
                          </p:stCondLst>
                          <p:childTnLst>
                            <p:par>
                              <p:cTn id="96" fill="hold">
                                <p:stCondLst>
                                  <p:cond delay="0"/>
                                </p:stCondLst>
                                <p:childTnLst>
                                  <p:par>
                                    <p:cTn id="97" presetID="16" presetClass="entr" presetSubtype="37" fill="hold" nodeType="clickEffect">
                                      <p:stCondLst>
                                        <p:cond delay="0"/>
                                      </p:stCondLst>
                                      <p:childTnLst>
                                        <p:set>
                                          <p:cBhvr>
                                            <p:cTn id="98" dur="1" fill="hold">
                                              <p:stCondLst>
                                                <p:cond delay="0"/>
                                              </p:stCondLst>
                                            </p:cTn>
                                            <p:tgtEl>
                                              <p:spTgt spid="27"/>
                                            </p:tgtEl>
                                            <p:attrNameLst>
                                              <p:attrName>style.visibility</p:attrName>
                                            </p:attrNameLst>
                                          </p:cBhvr>
                                          <p:to>
                                            <p:strVal val="visible"/>
                                          </p:to>
                                        </p:set>
                                        <p:animEffect transition="in" filter="barn(outVertical)">
                                          <p:cBhvr>
                                            <p:cTn id="9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9" grpId="0"/>
          <p:bldP spid="9" grpId="1"/>
          <p:bldP spid="12" grpId="0"/>
          <p:bldP spid="12" grpId="1"/>
          <p:bldP spid="13" grpId="0"/>
          <p:bldP spid="14"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1000" r="-11000" b="-7000"/>
          </a:stretch>
        </a:blipFill>
        <a:effectLst/>
      </p:bgPr>
    </p:bg>
    <p:spTree>
      <p:nvGrpSpPr>
        <p:cNvPr id="1" name="Shape 906"/>
        <p:cNvGrpSpPr/>
        <p:nvPr/>
      </p:nvGrpSpPr>
      <p:grpSpPr>
        <a:xfrm>
          <a:off x="0" y="0"/>
          <a:ext cx="0" cy="0"/>
          <a:chOff x="0" y="0"/>
          <a:chExt cx="0" cy="0"/>
        </a:xfrm>
      </p:grpSpPr>
      <p:sp>
        <p:nvSpPr>
          <p:cNvPr id="2" name="Rectangle 1">
            <a:extLst>
              <a:ext uri="{FF2B5EF4-FFF2-40B4-BE49-F238E27FC236}">
                <a16:creationId xmlns:a16="http://schemas.microsoft.com/office/drawing/2014/main" id="{0E6DED99-7198-6517-5AD1-72F76F398BA1}"/>
              </a:ext>
            </a:extLst>
          </p:cNvPr>
          <p:cNvSpPr/>
          <p:nvPr/>
        </p:nvSpPr>
        <p:spPr>
          <a:xfrm>
            <a:off x="1" y="825231"/>
            <a:ext cx="8820946" cy="58477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a:ln>
                  <a:noFill/>
                </a:ln>
                <a:solidFill>
                  <a:srgbClr val="FF0000"/>
                </a:solidFill>
                <a:effectLst/>
                <a:uLnTx/>
                <a:uFillTx/>
                <a:latin typeface="Times New Roman" panose="02020603050405020304" pitchFamily="18" charset="0"/>
                <a:ea typeface="+mn-ea"/>
                <a:cs typeface="Times New Roman" panose="02020603050405020304" pitchFamily="18" charset="0"/>
              </a:rPr>
              <a:t>2. </a:t>
            </a:r>
            <a:r>
              <a:rPr kumimoji="0" lang="vi-VN" sz="3200" b="1" i="0" u="none" strike="noStrike" kern="1200" cap="none" spc="0" normalizeH="0" baseline="0" noProof="0">
                <a:ln>
                  <a:noFill/>
                </a:ln>
                <a:solidFill>
                  <a:srgbClr val="FF0000"/>
                </a:solidFill>
                <a:effectLst/>
                <a:uLnTx/>
                <a:uFillTx/>
                <a:latin typeface="Times New Roman" panose="02020603050405020304" pitchFamily="18" charset="0"/>
                <a:ea typeface="+mn-ea"/>
                <a:cs typeface="Times New Roman" panose="02020603050405020304" pitchFamily="18" charset="0"/>
              </a:rPr>
              <a:t>Biểu hiện của </a:t>
            </a:r>
            <a:r>
              <a:rPr kumimoji="0" lang="en-US" sz="3200" b="1" i="0" u="none" strike="noStrike" kern="1200" cap="none" spc="0" normalizeH="0" baseline="0" noProof="0">
                <a:ln>
                  <a:noFill/>
                </a:ln>
                <a:solidFill>
                  <a:srgbClr val="FF0000"/>
                </a:solidFill>
                <a:effectLst/>
                <a:uLnTx/>
                <a:uFillTx/>
                <a:latin typeface="Times New Roman" panose="02020603050405020304" pitchFamily="18" charset="0"/>
                <a:ea typeface="+mn-ea"/>
                <a:cs typeface="Times New Roman" panose="02020603050405020304" pitchFamily="18" charset="0"/>
              </a:rPr>
              <a:t>C</a:t>
            </a:r>
            <a:r>
              <a:rPr kumimoji="0" lang="vi-VN" sz="3200" b="1" i="0" u="none" strike="noStrike" kern="1200" cap="none" spc="0" normalizeH="0" baseline="0" noProof="0">
                <a:ln>
                  <a:noFill/>
                </a:ln>
                <a:solidFill>
                  <a:srgbClr val="FF0000"/>
                </a:solidFill>
                <a:effectLst/>
                <a:uLnTx/>
                <a:uFillTx/>
                <a:latin typeface="Times New Roman" panose="02020603050405020304" pitchFamily="18" charset="0"/>
                <a:ea typeface="+mn-ea"/>
                <a:cs typeface="Times New Roman" panose="02020603050405020304" pitchFamily="18" charset="0"/>
              </a:rPr>
              <a:t>hiến tranh lạnh</a:t>
            </a:r>
            <a:endParaRPr kumimoji="0" lang="en-US" sz="3200" b="1" i="0" u="none" strike="noStrike" kern="1200" cap="none" spc="0" normalizeH="0" baseline="0" noProof="0">
              <a:ln>
                <a:noFill/>
              </a:ln>
              <a:solidFill>
                <a:srgbClr val="FF0000"/>
              </a:solidFill>
              <a:effectLst/>
              <a:uLnTx/>
              <a:uFillTx/>
              <a:latin typeface="Times New Roman" panose="02020603050405020304" pitchFamily="18" charset="0"/>
              <a:ea typeface="+mn-ea"/>
              <a:cs typeface="Times New Roman" panose="02020603050405020304" pitchFamily="18" charset="0"/>
            </a:endParaRPr>
          </a:p>
        </p:txBody>
      </p:sp>
      <p:sp>
        <p:nvSpPr>
          <p:cNvPr id="4" name="Rectangle 3">
            <a:extLst>
              <a:ext uri="{FF2B5EF4-FFF2-40B4-BE49-F238E27FC236}">
                <a16:creationId xmlns:a16="http://schemas.microsoft.com/office/drawing/2014/main" id="{4425C195-49E1-BF67-C005-D5623B79DE75}"/>
              </a:ext>
            </a:extLst>
          </p:cNvPr>
          <p:cNvSpPr/>
          <p:nvPr/>
        </p:nvSpPr>
        <p:spPr>
          <a:xfrm>
            <a:off x="2286000" y="81962"/>
            <a:ext cx="7362825" cy="523220"/>
          </a:xfrm>
          <a:prstGeom prst="rect">
            <a:avLst/>
          </a:pr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square">
            <a:spAutoFit/>
          </a:bodyPr>
          <a:lstStyle/>
          <a:p>
            <a:pPr algn="ctr"/>
            <a:r>
              <a:rPr lang="en-US" sz="2800" b="1">
                <a:solidFill>
                  <a:srgbClr val="FF0000"/>
                </a:solidFill>
                <a:latin typeface="Times New Roman" panose="02020603050405020304" pitchFamily="18" charset="0"/>
                <a:cs typeface="Times New Roman" panose="02020603050405020304" pitchFamily="18" charset="0"/>
              </a:rPr>
              <a:t>BÀI 9: CHIẾN TRANH LẠNH (1947 – 1989)</a:t>
            </a:r>
          </a:p>
        </p:txBody>
      </p:sp>
      <p:sp>
        <p:nvSpPr>
          <p:cNvPr id="6" name="TextBox 5">
            <a:extLst>
              <a:ext uri="{FF2B5EF4-FFF2-40B4-BE49-F238E27FC236}">
                <a16:creationId xmlns:a16="http://schemas.microsoft.com/office/drawing/2014/main" id="{FF83243F-EDF2-2B44-CF9E-D32404E922D9}"/>
              </a:ext>
            </a:extLst>
          </p:cNvPr>
          <p:cNvSpPr txBox="1"/>
          <p:nvPr/>
        </p:nvSpPr>
        <p:spPr>
          <a:xfrm>
            <a:off x="1248341" y="-1236774"/>
            <a:ext cx="8820945" cy="1077218"/>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F6E5CC"/>
                </a:solidFill>
                <a:effectLst/>
                <a:uLnTx/>
                <a:uFillTx/>
                <a:latin typeface="Calibri" panose="020F0502020204030204"/>
                <a:ea typeface="+mn-ea"/>
                <a:cs typeface="+mn-cs"/>
              </a:rPr>
              <a:t>Quý thầy cô có nhu cầu về các bài giảng </a:t>
            </a:r>
            <a:r>
              <a:rPr kumimoji="0" lang="en-US" sz="1600" b="1" i="0" u="none" strike="noStrike" kern="1200" cap="none" spc="0" normalizeH="0" baseline="0" noProof="0">
                <a:ln>
                  <a:noFill/>
                </a:ln>
                <a:solidFill>
                  <a:srgbClr val="F6E5CC"/>
                </a:solidFill>
                <a:effectLst/>
                <a:uLnTx/>
                <a:uFillTx/>
                <a:latin typeface="Arial" panose="020B0604020202020204" pitchFamily="34" charset="0"/>
                <a:ea typeface="+mn-ea"/>
                <a:cs typeface="+mn-cs"/>
              </a:rPr>
              <a:t>PowerPoint và giáo án word lịch sử từ khối 6-12.</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F6E5CC"/>
                </a:solidFill>
                <a:effectLst/>
                <a:uLnTx/>
                <a:uFillTx/>
                <a:latin typeface="Arial" panose="020B0604020202020204" pitchFamily="34" charset="0"/>
                <a:ea typeface="+mn-ea"/>
                <a:cs typeface="+mn-cs"/>
              </a:rPr>
              <a:t>Vui lòng liên hệ số điện thoại 0981457911 (cũng là số Zalo).</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F6E5CC"/>
                </a:solidFill>
                <a:effectLst/>
                <a:uLnTx/>
                <a:uFillTx/>
                <a:latin typeface="Arial" panose="020B0604020202020204" pitchFamily="34" charset="0"/>
                <a:ea typeface="+mn-ea"/>
                <a:cs typeface="+mn-cs"/>
              </a:rPr>
              <a:t>Ngoài ra còn hỗ trợ về SKKN, biện pháp thi GVG và thao giảng, chuyên đề.</a:t>
            </a:r>
            <a:endParaRPr kumimoji="0" lang="en-US" sz="1600" b="1" i="0" u="none" strike="noStrike" kern="1200" cap="none" spc="0" normalizeH="0" baseline="0" noProof="0">
              <a:ln>
                <a:noFill/>
              </a:ln>
              <a:solidFill>
                <a:srgbClr val="F6E5CC"/>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a:ln>
                  <a:noFill/>
                </a:ln>
                <a:solidFill>
                  <a:srgbClr val="F6E5CC"/>
                </a:solidFill>
                <a:effectLst/>
                <a:uLnTx/>
                <a:uFillTx/>
                <a:latin typeface="Calibri" panose="020F0502020204030204"/>
                <a:ea typeface="+mn-ea"/>
                <a:cs typeface="+mn-cs"/>
              </a:rPr>
              <a:t>Page: https://www.facebook.com/groups/baigianglichsu</a:t>
            </a:r>
            <a:endParaRPr kumimoji="0" lang="en-US" sz="1600" b="1" i="0" u="none" strike="noStrike" kern="1200" cap="none" spc="0" normalizeH="0" baseline="0" noProof="0">
              <a:ln>
                <a:noFill/>
              </a:ln>
              <a:solidFill>
                <a:srgbClr val="F6E5CC"/>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1CDEF292-2665-CF7E-809C-064CEA3A7D63}"/>
              </a:ext>
            </a:extLst>
          </p:cNvPr>
          <p:cNvSpPr txBox="1"/>
          <p:nvPr/>
        </p:nvSpPr>
        <p:spPr>
          <a:xfrm>
            <a:off x="52387" y="1859340"/>
            <a:ext cx="12087225" cy="1569660"/>
          </a:xfrm>
          <a:prstGeom prst="rect">
            <a:avLst/>
          </a:prstGeom>
          <a:noFill/>
        </p:spPr>
        <p:txBody>
          <a:bodyPr wrap="square">
            <a:spAutoFit/>
          </a:bodyPr>
          <a:lstStyle/>
          <a:p>
            <a:pPr marL="0" marR="0" lvl="0" indent="0" algn="just" defTabSz="914464"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srgbClr val="4472C4"/>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lang="en-US" sz="3200" noProof="0">
                <a:solidFill>
                  <a:srgbClr val="4472C4"/>
                </a:solidFill>
                <a:latin typeface="Cambria" panose="02040503050406030204" pitchFamily="18" charset="0"/>
                <a:ea typeface="Cambria" panose="02040503050406030204" pitchFamily="18" charset="0"/>
                <a:cs typeface="Times New Roman" panose="02020603050405020304" pitchFamily="18" charset="0"/>
              </a:rPr>
              <a:t>M</a:t>
            </a:r>
            <a:r>
              <a:rPr lang="vi-VN" sz="3200">
                <a:solidFill>
                  <a:srgbClr val="4472C4"/>
                </a:solidFill>
                <a:latin typeface="Cambria" panose="02040503050406030204" pitchFamily="18" charset="0"/>
                <a:ea typeface="Cambria" panose="02040503050406030204" pitchFamily="18" charset="0"/>
                <a:cs typeface="Times New Roman" panose="02020603050405020304" pitchFamily="18" charset="0"/>
              </a:rPr>
              <a:t>ỹ và Liên Xô trong thời kỳ chiến tranh lạnh luôn ở trong tình trạng đối đầu trên các lĩnh vực</a:t>
            </a:r>
            <a:r>
              <a:rPr lang="en-US" sz="3200">
                <a:solidFill>
                  <a:srgbClr val="4472C4"/>
                </a:solidFill>
                <a:latin typeface="Cambria" panose="02040503050406030204" pitchFamily="18" charset="0"/>
                <a:ea typeface="Cambria" panose="02040503050406030204" pitchFamily="18" charset="0"/>
                <a:cs typeface="Times New Roman" panose="02020603050405020304" pitchFamily="18" charset="0"/>
              </a:rPr>
              <a:t>:</a:t>
            </a:r>
            <a:r>
              <a:rPr lang="vi-VN" sz="3200">
                <a:solidFill>
                  <a:srgbClr val="4472C4"/>
                </a:solidFill>
                <a:latin typeface="Cambria" panose="02040503050406030204" pitchFamily="18" charset="0"/>
                <a:ea typeface="Cambria" panose="02040503050406030204" pitchFamily="18" charset="0"/>
                <a:cs typeface="Times New Roman" panose="02020603050405020304" pitchFamily="18" charset="0"/>
              </a:rPr>
              <a:t> kinh tế</a:t>
            </a:r>
            <a:r>
              <a:rPr lang="en-US" sz="3200">
                <a:solidFill>
                  <a:srgbClr val="4472C4"/>
                </a:solidFill>
                <a:latin typeface="Cambria" panose="02040503050406030204" pitchFamily="18" charset="0"/>
                <a:ea typeface="Cambria" panose="02040503050406030204" pitchFamily="18" charset="0"/>
                <a:cs typeface="Times New Roman" panose="02020603050405020304" pitchFamily="18" charset="0"/>
              </a:rPr>
              <a:t>,</a:t>
            </a:r>
            <a:r>
              <a:rPr lang="vi-VN" sz="3200">
                <a:solidFill>
                  <a:srgbClr val="4472C4"/>
                </a:solidFill>
                <a:latin typeface="Cambria" panose="02040503050406030204" pitchFamily="18" charset="0"/>
                <a:ea typeface="Cambria" panose="02040503050406030204" pitchFamily="18" charset="0"/>
                <a:cs typeface="Times New Roman" panose="02020603050405020304" pitchFamily="18" charset="0"/>
              </a:rPr>
              <a:t> chính trị</a:t>
            </a:r>
            <a:r>
              <a:rPr lang="en-US" sz="3200">
                <a:solidFill>
                  <a:srgbClr val="4472C4"/>
                </a:solidFill>
                <a:latin typeface="Cambria" panose="02040503050406030204" pitchFamily="18" charset="0"/>
                <a:ea typeface="Cambria" panose="02040503050406030204" pitchFamily="18" charset="0"/>
                <a:cs typeface="Times New Roman" panose="02020603050405020304" pitchFamily="18" charset="0"/>
              </a:rPr>
              <a:t>,</a:t>
            </a:r>
            <a:r>
              <a:rPr lang="vi-VN" sz="3200">
                <a:solidFill>
                  <a:srgbClr val="4472C4"/>
                </a:solidFill>
                <a:latin typeface="Cambria" panose="02040503050406030204" pitchFamily="18" charset="0"/>
                <a:ea typeface="Cambria" panose="02040503050406030204" pitchFamily="18" charset="0"/>
                <a:cs typeface="Times New Roman" panose="02020603050405020304" pitchFamily="18" charset="0"/>
              </a:rPr>
              <a:t> quân sự và mở rộng ảnh hưởng ở các khu vực trên thế giới</a:t>
            </a:r>
            <a:r>
              <a:rPr lang="en-US" sz="3200">
                <a:solidFill>
                  <a:srgbClr val="4472C4"/>
                </a:solidFill>
                <a:latin typeface="Cambria" panose="02040503050406030204" pitchFamily="18" charset="0"/>
                <a:ea typeface="Cambria" panose="02040503050406030204" pitchFamily="18" charset="0"/>
                <a:cs typeface="Times New Roman" panose="02020603050405020304" pitchFamily="18" charset="0"/>
              </a:rPr>
              <a:t>…</a:t>
            </a:r>
            <a:endParaRPr kumimoji="0" lang="vi-VN" sz="3200" b="0" i="0" u="none" strike="noStrike" kern="1200" cap="none" spc="0" normalizeH="0" baseline="0" noProof="0">
              <a:ln>
                <a:noFill/>
              </a:ln>
              <a:solidFill>
                <a:srgbClr val="4472C4"/>
              </a:solidFill>
              <a:effectLst/>
              <a:uLnTx/>
              <a:uFillTx/>
              <a:latin typeface="Cambria" panose="02040503050406030204" pitchFamily="18" charset="0"/>
              <a:ea typeface="Cambria" panose="02040503050406030204" pitchFamily="18" charset="0"/>
              <a:cs typeface="Times New Roman" panose="02020603050405020304" pitchFamily="18" charset="0"/>
            </a:endParaRPr>
          </a:p>
        </p:txBody>
      </p:sp>
    </p:spTree>
    <p:extLst>
      <p:ext uri="{BB962C8B-B14F-4D97-AF65-F5344CB8AC3E}">
        <p14:creationId xmlns:p14="http://schemas.microsoft.com/office/powerpoint/2010/main" val="411033132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1000" r="-11000" b="-7000"/>
          </a:stretch>
        </a:blipFill>
        <a:effectLst/>
      </p:bgPr>
    </p:bg>
    <p:spTree>
      <p:nvGrpSpPr>
        <p:cNvPr id="1" name="Shape 906"/>
        <p:cNvGrpSpPr/>
        <p:nvPr/>
      </p:nvGrpSpPr>
      <p:grpSpPr>
        <a:xfrm>
          <a:off x="0" y="0"/>
          <a:ext cx="0" cy="0"/>
          <a:chOff x="0" y="0"/>
          <a:chExt cx="0" cy="0"/>
        </a:xfrm>
      </p:grpSpPr>
      <p:sp>
        <p:nvSpPr>
          <p:cNvPr id="2" name="Rectangle 1">
            <a:extLst>
              <a:ext uri="{FF2B5EF4-FFF2-40B4-BE49-F238E27FC236}">
                <a16:creationId xmlns:a16="http://schemas.microsoft.com/office/drawing/2014/main" id="{0E6DED99-7198-6517-5AD1-72F76F398BA1}"/>
              </a:ext>
            </a:extLst>
          </p:cNvPr>
          <p:cNvSpPr/>
          <p:nvPr/>
        </p:nvSpPr>
        <p:spPr>
          <a:xfrm>
            <a:off x="1" y="825231"/>
            <a:ext cx="8820946" cy="58477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3200" b="1">
                <a:solidFill>
                  <a:srgbClr val="FF0000"/>
                </a:solidFill>
                <a:latin typeface="Times New Roman" panose="02020603050405020304" pitchFamily="18" charset="0"/>
                <a:cs typeface="Times New Roman" panose="02020603050405020304" pitchFamily="18" charset="0"/>
              </a:rPr>
              <a:t>3</a:t>
            </a:r>
            <a:r>
              <a:rPr kumimoji="0" lang="en-US" sz="3200" b="1" i="0" u="none" strike="noStrike" kern="1200" cap="none" spc="0" normalizeH="0" baseline="0" noProof="0">
                <a:ln>
                  <a:noFill/>
                </a:ln>
                <a:solidFill>
                  <a:srgbClr val="FF0000"/>
                </a:solidFill>
                <a:effectLst/>
                <a:uLnTx/>
                <a:uFillTx/>
                <a:latin typeface="Times New Roman" panose="02020603050405020304" pitchFamily="18" charset="0"/>
                <a:ea typeface="+mn-ea"/>
                <a:cs typeface="Times New Roman" panose="02020603050405020304" pitchFamily="18" charset="0"/>
              </a:rPr>
              <a:t>. Hậu quả </a:t>
            </a:r>
            <a:r>
              <a:rPr kumimoji="0" lang="vi-VN" sz="3200" b="1" i="0" u="none" strike="noStrike" kern="1200" cap="none" spc="0" normalizeH="0" baseline="0" noProof="0">
                <a:ln>
                  <a:noFill/>
                </a:ln>
                <a:solidFill>
                  <a:srgbClr val="FF0000"/>
                </a:solidFill>
                <a:effectLst/>
                <a:uLnTx/>
                <a:uFillTx/>
                <a:latin typeface="Times New Roman" panose="02020603050405020304" pitchFamily="18" charset="0"/>
                <a:ea typeface="+mn-ea"/>
                <a:cs typeface="Times New Roman" panose="02020603050405020304" pitchFamily="18" charset="0"/>
              </a:rPr>
              <a:t>của </a:t>
            </a:r>
            <a:r>
              <a:rPr kumimoji="0" lang="en-US" sz="3200" b="1" i="0" u="none" strike="noStrike" kern="1200" cap="none" spc="0" normalizeH="0" baseline="0" noProof="0">
                <a:ln>
                  <a:noFill/>
                </a:ln>
                <a:solidFill>
                  <a:srgbClr val="FF0000"/>
                </a:solidFill>
                <a:effectLst/>
                <a:uLnTx/>
                <a:uFillTx/>
                <a:latin typeface="Times New Roman" panose="02020603050405020304" pitchFamily="18" charset="0"/>
                <a:ea typeface="+mn-ea"/>
                <a:cs typeface="Times New Roman" panose="02020603050405020304" pitchFamily="18" charset="0"/>
              </a:rPr>
              <a:t>C</a:t>
            </a:r>
            <a:r>
              <a:rPr kumimoji="0" lang="vi-VN" sz="3200" b="1" i="0" u="none" strike="noStrike" kern="1200" cap="none" spc="0" normalizeH="0" baseline="0" noProof="0">
                <a:ln>
                  <a:noFill/>
                </a:ln>
                <a:solidFill>
                  <a:srgbClr val="FF0000"/>
                </a:solidFill>
                <a:effectLst/>
                <a:uLnTx/>
                <a:uFillTx/>
                <a:latin typeface="Times New Roman" panose="02020603050405020304" pitchFamily="18" charset="0"/>
                <a:ea typeface="+mn-ea"/>
                <a:cs typeface="Times New Roman" panose="02020603050405020304" pitchFamily="18" charset="0"/>
              </a:rPr>
              <a:t>hiến tranh lạnh</a:t>
            </a:r>
            <a:endParaRPr kumimoji="0" lang="en-US" sz="3200" b="1" i="0" u="none" strike="noStrike" kern="1200" cap="none" spc="0" normalizeH="0" baseline="0" noProof="0">
              <a:ln>
                <a:noFill/>
              </a:ln>
              <a:solidFill>
                <a:srgbClr val="FF0000"/>
              </a:solidFill>
              <a:effectLst/>
              <a:uLnTx/>
              <a:uFillTx/>
              <a:latin typeface="Times New Roman" panose="02020603050405020304" pitchFamily="18" charset="0"/>
              <a:ea typeface="+mn-ea"/>
              <a:cs typeface="Times New Roman" panose="02020603050405020304" pitchFamily="18" charset="0"/>
            </a:endParaRPr>
          </a:p>
        </p:txBody>
      </p:sp>
      <p:sp>
        <p:nvSpPr>
          <p:cNvPr id="4" name="Rectangle 3">
            <a:extLst>
              <a:ext uri="{FF2B5EF4-FFF2-40B4-BE49-F238E27FC236}">
                <a16:creationId xmlns:a16="http://schemas.microsoft.com/office/drawing/2014/main" id="{4425C195-49E1-BF67-C005-D5623B79DE75}"/>
              </a:ext>
            </a:extLst>
          </p:cNvPr>
          <p:cNvSpPr/>
          <p:nvPr/>
        </p:nvSpPr>
        <p:spPr>
          <a:xfrm>
            <a:off x="2286000" y="81962"/>
            <a:ext cx="7362825" cy="523220"/>
          </a:xfrm>
          <a:prstGeom prst="rect">
            <a:avLst/>
          </a:pr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square">
            <a:spAutoFit/>
          </a:bodyPr>
          <a:lstStyle/>
          <a:p>
            <a:pPr algn="ctr"/>
            <a:r>
              <a:rPr lang="en-US" sz="2800" b="1">
                <a:solidFill>
                  <a:srgbClr val="FF0000"/>
                </a:solidFill>
                <a:latin typeface="Times New Roman" panose="02020603050405020304" pitchFamily="18" charset="0"/>
                <a:cs typeface="Times New Roman" panose="02020603050405020304" pitchFamily="18" charset="0"/>
              </a:rPr>
              <a:t>BÀI 9: CHIẾN TRANH LẠNH (1947 – 1989)</a:t>
            </a:r>
          </a:p>
        </p:txBody>
      </p:sp>
      <p:sp>
        <p:nvSpPr>
          <p:cNvPr id="6" name="TextBox 5">
            <a:extLst>
              <a:ext uri="{FF2B5EF4-FFF2-40B4-BE49-F238E27FC236}">
                <a16:creationId xmlns:a16="http://schemas.microsoft.com/office/drawing/2014/main" id="{FF83243F-EDF2-2B44-CF9E-D32404E922D9}"/>
              </a:ext>
            </a:extLst>
          </p:cNvPr>
          <p:cNvSpPr txBox="1"/>
          <p:nvPr/>
        </p:nvSpPr>
        <p:spPr>
          <a:xfrm>
            <a:off x="1248341" y="-1236774"/>
            <a:ext cx="8820945" cy="1077218"/>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F6E5CC"/>
                </a:solidFill>
                <a:effectLst/>
                <a:uLnTx/>
                <a:uFillTx/>
                <a:latin typeface="Calibri" panose="020F0502020204030204"/>
                <a:ea typeface="+mn-ea"/>
                <a:cs typeface="+mn-cs"/>
              </a:rPr>
              <a:t>Quý thầy cô có nhu cầu về các bài giảng </a:t>
            </a:r>
            <a:r>
              <a:rPr kumimoji="0" lang="en-US" sz="1600" b="1" i="0" u="none" strike="noStrike" kern="1200" cap="none" spc="0" normalizeH="0" baseline="0" noProof="0">
                <a:ln>
                  <a:noFill/>
                </a:ln>
                <a:solidFill>
                  <a:srgbClr val="F6E5CC"/>
                </a:solidFill>
                <a:effectLst/>
                <a:uLnTx/>
                <a:uFillTx/>
                <a:latin typeface="Arial" panose="020B0604020202020204" pitchFamily="34" charset="0"/>
                <a:ea typeface="+mn-ea"/>
                <a:cs typeface="+mn-cs"/>
              </a:rPr>
              <a:t>PowerPoint và giáo án word lịch sử từ khối 6-12.</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F6E5CC"/>
                </a:solidFill>
                <a:effectLst/>
                <a:uLnTx/>
                <a:uFillTx/>
                <a:latin typeface="Arial" panose="020B0604020202020204" pitchFamily="34" charset="0"/>
                <a:ea typeface="+mn-ea"/>
                <a:cs typeface="+mn-cs"/>
              </a:rPr>
              <a:t>Vui lòng liên hệ số điện thoại 0981457911 (cũng là số Zalo).</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F6E5CC"/>
                </a:solidFill>
                <a:effectLst/>
                <a:uLnTx/>
                <a:uFillTx/>
                <a:latin typeface="Arial" panose="020B0604020202020204" pitchFamily="34" charset="0"/>
                <a:ea typeface="+mn-ea"/>
                <a:cs typeface="+mn-cs"/>
              </a:rPr>
              <a:t>Ngoài ra còn hỗ trợ về SKKN, biện pháp thi GVG và thao giảng, chuyên đề.</a:t>
            </a:r>
            <a:endParaRPr kumimoji="0" lang="en-US" sz="1600" b="1" i="0" u="none" strike="noStrike" kern="1200" cap="none" spc="0" normalizeH="0" baseline="0" noProof="0">
              <a:ln>
                <a:noFill/>
              </a:ln>
              <a:solidFill>
                <a:srgbClr val="F6E5CC"/>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a:ln>
                  <a:noFill/>
                </a:ln>
                <a:solidFill>
                  <a:srgbClr val="F6E5CC"/>
                </a:solidFill>
                <a:effectLst/>
                <a:uLnTx/>
                <a:uFillTx/>
                <a:latin typeface="Calibri" panose="020F0502020204030204"/>
                <a:ea typeface="+mn-ea"/>
                <a:cs typeface="+mn-cs"/>
              </a:rPr>
              <a:t>Page: https://www.facebook.com/groups/baigianglichsu</a:t>
            </a:r>
            <a:endParaRPr kumimoji="0" lang="en-US" sz="1600" b="1" i="0" u="none" strike="noStrike" kern="1200" cap="none" spc="0" normalizeH="0" baseline="0" noProof="0">
              <a:ln>
                <a:noFill/>
              </a:ln>
              <a:solidFill>
                <a:srgbClr val="F6E5CC"/>
              </a:solidFill>
              <a:effectLst/>
              <a:uLnTx/>
              <a:uFillTx/>
              <a:latin typeface="Calibri" panose="020F0502020204030204"/>
              <a:ea typeface="+mn-ea"/>
              <a:cs typeface="+mn-cs"/>
            </a:endParaRPr>
          </a:p>
        </p:txBody>
      </p:sp>
      <p:sp>
        <p:nvSpPr>
          <p:cNvPr id="13" name="Rectangle: Rounded Corners 12">
            <a:extLst>
              <a:ext uri="{FF2B5EF4-FFF2-40B4-BE49-F238E27FC236}">
                <a16:creationId xmlns:a16="http://schemas.microsoft.com/office/drawing/2014/main" id="{9749BE35-1992-C378-A19A-237177029C80}"/>
              </a:ext>
            </a:extLst>
          </p:cNvPr>
          <p:cNvSpPr/>
          <p:nvPr/>
        </p:nvSpPr>
        <p:spPr>
          <a:xfrm>
            <a:off x="438150" y="3152775"/>
            <a:ext cx="5124450" cy="1752600"/>
          </a:xfrm>
          <a:prstGeom prst="roundRect">
            <a:avLst/>
          </a:pr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a:solidFill>
              <a:srgbClr val="FF0000"/>
            </a:solidFill>
          </a:ln>
        </p:spPr>
        <p:style>
          <a:lnRef idx="0">
            <a:scrgbClr r="0" g="0" b="0"/>
          </a:lnRef>
          <a:fillRef idx="0">
            <a:scrgbClr r="0" g="0" b="0"/>
          </a:fillRef>
          <a:effectRef idx="0">
            <a:scrgbClr r="0" g="0" b="0"/>
          </a:effectRef>
          <a:fontRef idx="minor">
            <a:schemeClr val="lt1"/>
          </a:fontRef>
        </p:style>
        <p:txBody>
          <a:bodyPr rtlCol="0" anchor="ctr"/>
          <a:lstStyle/>
          <a:p>
            <a:pPr algn="ctr"/>
            <a:r>
              <a:rPr lang="en-US" sz="2800">
                <a:solidFill>
                  <a:srgbClr val="FF0000"/>
                </a:solidFill>
                <a:latin typeface="Times New Roman" panose="02020603050405020304" pitchFamily="18" charset="0"/>
                <a:cs typeface="Times New Roman" panose="02020603050405020304" pitchFamily="18" charset="0"/>
              </a:rPr>
              <a:t>Nêu hậu quả của Chiến tranh lạnh</a:t>
            </a:r>
          </a:p>
        </p:txBody>
      </p:sp>
      <p:pic>
        <p:nvPicPr>
          <p:cNvPr id="1026" name="Picture 2" descr="Tóm tắt: Chiến Tranh Lạnh | Cold War | Lịch sử Thế Giới | Tóm Tắt Lịch Sử">
            <a:extLst>
              <a:ext uri="{FF2B5EF4-FFF2-40B4-BE49-F238E27FC236}">
                <a16:creationId xmlns:a16="http://schemas.microsoft.com/office/drawing/2014/main" id="{2BFD6E43-048E-B35A-37E5-907BF4F345D3}"/>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b="19894"/>
          <a:stretch/>
        </p:blipFill>
        <p:spPr bwMode="auto">
          <a:xfrm>
            <a:off x="6440603" y="1786618"/>
            <a:ext cx="5199853" cy="4484914"/>
          </a:xfrm>
          <a:prstGeom prst="round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6520743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heel(1)">
                                      <p:cBhvr>
                                        <p:cTn id="7" dur="2000"/>
                                        <p:tgtEl>
                                          <p:spTgt spid="13"/>
                                        </p:tgtEl>
                                      </p:cBhvr>
                                    </p:animEffect>
                                  </p:childTnLst>
                                </p:cTn>
                              </p:par>
                              <p:par>
                                <p:cTn id="8" presetID="21" presetClass="entr" presetSubtype="1" fill="hold" nodeType="withEffect">
                                  <p:stCondLst>
                                    <p:cond delay="0"/>
                                  </p:stCondLst>
                                  <p:childTnLst>
                                    <p:set>
                                      <p:cBhvr>
                                        <p:cTn id="9" dur="1" fill="hold">
                                          <p:stCondLst>
                                            <p:cond delay="0"/>
                                          </p:stCondLst>
                                        </p:cTn>
                                        <p:tgtEl>
                                          <p:spTgt spid="1026"/>
                                        </p:tgtEl>
                                        <p:attrNameLst>
                                          <p:attrName>style.visibility</p:attrName>
                                        </p:attrNameLst>
                                      </p:cBhvr>
                                      <p:to>
                                        <p:strVal val="visible"/>
                                      </p:to>
                                    </p:set>
                                    <p:animEffect transition="in" filter="wheel(1)">
                                      <p:cBhvr>
                                        <p:cTn id="10" dur="2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1000" r="-11000" b="-7000"/>
          </a:stretch>
        </a:blipFill>
        <a:effectLst/>
      </p:bgPr>
    </p:bg>
    <p:spTree>
      <p:nvGrpSpPr>
        <p:cNvPr id="1" name="Shape 906"/>
        <p:cNvGrpSpPr/>
        <p:nvPr/>
      </p:nvGrpSpPr>
      <p:grpSpPr>
        <a:xfrm>
          <a:off x="0" y="0"/>
          <a:ext cx="0" cy="0"/>
          <a:chOff x="0" y="0"/>
          <a:chExt cx="0" cy="0"/>
        </a:xfrm>
      </p:grpSpPr>
      <p:sp>
        <p:nvSpPr>
          <p:cNvPr id="2" name="Rectangle 1">
            <a:extLst>
              <a:ext uri="{FF2B5EF4-FFF2-40B4-BE49-F238E27FC236}">
                <a16:creationId xmlns:a16="http://schemas.microsoft.com/office/drawing/2014/main" id="{0E6DED99-7198-6517-5AD1-72F76F398BA1}"/>
              </a:ext>
            </a:extLst>
          </p:cNvPr>
          <p:cNvSpPr/>
          <p:nvPr/>
        </p:nvSpPr>
        <p:spPr>
          <a:xfrm>
            <a:off x="1" y="825231"/>
            <a:ext cx="8820946" cy="58477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a:ln>
                  <a:noFill/>
                </a:ln>
                <a:solidFill>
                  <a:srgbClr val="FF0000"/>
                </a:solidFill>
                <a:effectLst/>
                <a:uLnTx/>
                <a:uFillTx/>
                <a:latin typeface="Times New Roman" panose="02020603050405020304" pitchFamily="18" charset="0"/>
                <a:ea typeface="+mn-ea"/>
                <a:cs typeface="Times New Roman" panose="02020603050405020304" pitchFamily="18" charset="0"/>
              </a:rPr>
              <a:t>3. </a:t>
            </a:r>
            <a:r>
              <a:rPr lang="en-US" sz="3200" b="1">
                <a:solidFill>
                  <a:srgbClr val="FF0000"/>
                </a:solidFill>
                <a:latin typeface="Times New Roman" panose="02020603050405020304" pitchFamily="18" charset="0"/>
                <a:cs typeface="Times New Roman" panose="02020603050405020304" pitchFamily="18" charset="0"/>
              </a:rPr>
              <a:t>H</a:t>
            </a:r>
            <a:r>
              <a:rPr kumimoji="0" lang="vi-VN" sz="3200" b="1" i="0" u="none" strike="noStrike" kern="1200" cap="none" spc="0" normalizeH="0" baseline="0" noProof="0">
                <a:ln>
                  <a:noFill/>
                </a:ln>
                <a:solidFill>
                  <a:srgbClr val="FF0000"/>
                </a:solidFill>
                <a:effectLst/>
                <a:uLnTx/>
                <a:uFillTx/>
                <a:latin typeface="Times New Roman" panose="02020603050405020304" pitchFamily="18" charset="0"/>
                <a:ea typeface="+mn-ea"/>
                <a:cs typeface="Times New Roman" panose="02020603050405020304" pitchFamily="18" charset="0"/>
              </a:rPr>
              <a:t>ậu quả của </a:t>
            </a:r>
            <a:r>
              <a:rPr kumimoji="0" lang="en-US" sz="3200" b="1" i="0" u="none" strike="noStrike" kern="1200" cap="none" spc="0" normalizeH="0" baseline="0" noProof="0">
                <a:ln>
                  <a:noFill/>
                </a:ln>
                <a:solidFill>
                  <a:srgbClr val="FF0000"/>
                </a:solidFill>
                <a:effectLst/>
                <a:uLnTx/>
                <a:uFillTx/>
                <a:latin typeface="Times New Roman" panose="02020603050405020304" pitchFamily="18" charset="0"/>
                <a:ea typeface="+mn-ea"/>
                <a:cs typeface="Times New Roman" panose="02020603050405020304" pitchFamily="18" charset="0"/>
              </a:rPr>
              <a:t>C</a:t>
            </a:r>
            <a:r>
              <a:rPr kumimoji="0" lang="vi-VN" sz="3200" b="1" i="0" u="none" strike="noStrike" kern="1200" cap="none" spc="0" normalizeH="0" baseline="0" noProof="0">
                <a:ln>
                  <a:noFill/>
                </a:ln>
                <a:solidFill>
                  <a:srgbClr val="FF0000"/>
                </a:solidFill>
                <a:effectLst/>
                <a:uLnTx/>
                <a:uFillTx/>
                <a:latin typeface="Times New Roman" panose="02020603050405020304" pitchFamily="18" charset="0"/>
                <a:ea typeface="+mn-ea"/>
                <a:cs typeface="Times New Roman" panose="02020603050405020304" pitchFamily="18" charset="0"/>
              </a:rPr>
              <a:t>hiến tranh lạnh</a:t>
            </a:r>
            <a:endParaRPr kumimoji="0" lang="en-US" sz="3200" b="1" i="0" u="none" strike="noStrike" kern="1200" cap="none" spc="0" normalizeH="0" baseline="0" noProof="0">
              <a:ln>
                <a:noFill/>
              </a:ln>
              <a:solidFill>
                <a:srgbClr val="FF0000"/>
              </a:solidFill>
              <a:effectLst/>
              <a:uLnTx/>
              <a:uFillTx/>
              <a:latin typeface="Times New Roman" panose="02020603050405020304" pitchFamily="18" charset="0"/>
              <a:ea typeface="+mn-ea"/>
              <a:cs typeface="Times New Roman" panose="02020603050405020304" pitchFamily="18" charset="0"/>
            </a:endParaRPr>
          </a:p>
        </p:txBody>
      </p:sp>
      <p:sp>
        <p:nvSpPr>
          <p:cNvPr id="4" name="Rectangle 3">
            <a:extLst>
              <a:ext uri="{FF2B5EF4-FFF2-40B4-BE49-F238E27FC236}">
                <a16:creationId xmlns:a16="http://schemas.microsoft.com/office/drawing/2014/main" id="{4425C195-49E1-BF67-C005-D5623B79DE75}"/>
              </a:ext>
            </a:extLst>
          </p:cNvPr>
          <p:cNvSpPr/>
          <p:nvPr/>
        </p:nvSpPr>
        <p:spPr>
          <a:xfrm>
            <a:off x="2286000" y="81962"/>
            <a:ext cx="7362825" cy="523220"/>
          </a:xfrm>
          <a:prstGeom prst="rect">
            <a:avLst/>
          </a:pr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square">
            <a:spAutoFit/>
          </a:bodyPr>
          <a:lstStyle/>
          <a:p>
            <a:pPr algn="ctr"/>
            <a:r>
              <a:rPr lang="en-US" sz="2800" b="1">
                <a:solidFill>
                  <a:srgbClr val="FF0000"/>
                </a:solidFill>
                <a:latin typeface="Times New Roman" panose="02020603050405020304" pitchFamily="18" charset="0"/>
                <a:cs typeface="Times New Roman" panose="02020603050405020304" pitchFamily="18" charset="0"/>
              </a:rPr>
              <a:t>BÀI 9: CHIẾN TRANH LẠNH (1947 – 1989)</a:t>
            </a:r>
          </a:p>
        </p:txBody>
      </p:sp>
      <p:sp>
        <p:nvSpPr>
          <p:cNvPr id="6" name="TextBox 5">
            <a:extLst>
              <a:ext uri="{FF2B5EF4-FFF2-40B4-BE49-F238E27FC236}">
                <a16:creationId xmlns:a16="http://schemas.microsoft.com/office/drawing/2014/main" id="{FF83243F-EDF2-2B44-CF9E-D32404E922D9}"/>
              </a:ext>
            </a:extLst>
          </p:cNvPr>
          <p:cNvSpPr txBox="1"/>
          <p:nvPr/>
        </p:nvSpPr>
        <p:spPr>
          <a:xfrm>
            <a:off x="1248341" y="-1236774"/>
            <a:ext cx="8820945" cy="1077218"/>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F6E5CC"/>
                </a:solidFill>
                <a:effectLst/>
                <a:uLnTx/>
                <a:uFillTx/>
                <a:latin typeface="Calibri" panose="020F0502020204030204"/>
                <a:ea typeface="+mn-ea"/>
                <a:cs typeface="+mn-cs"/>
              </a:rPr>
              <a:t>Quý thầy cô có nhu cầu về các bài giảng </a:t>
            </a:r>
            <a:r>
              <a:rPr kumimoji="0" lang="en-US" sz="1600" b="1" i="0" u="none" strike="noStrike" kern="1200" cap="none" spc="0" normalizeH="0" baseline="0" noProof="0">
                <a:ln>
                  <a:noFill/>
                </a:ln>
                <a:solidFill>
                  <a:srgbClr val="F6E5CC"/>
                </a:solidFill>
                <a:effectLst/>
                <a:uLnTx/>
                <a:uFillTx/>
                <a:latin typeface="Arial" panose="020B0604020202020204" pitchFamily="34" charset="0"/>
                <a:ea typeface="+mn-ea"/>
                <a:cs typeface="+mn-cs"/>
              </a:rPr>
              <a:t>PowerPoint và giáo án word lịch sử từ khối 6-12.</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F6E5CC"/>
                </a:solidFill>
                <a:effectLst/>
                <a:uLnTx/>
                <a:uFillTx/>
                <a:latin typeface="Arial" panose="020B0604020202020204" pitchFamily="34" charset="0"/>
                <a:ea typeface="+mn-ea"/>
                <a:cs typeface="+mn-cs"/>
              </a:rPr>
              <a:t>Vui lòng liên hệ số điện thoại 0981457911 (cũng là số Zalo).</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F6E5CC"/>
                </a:solidFill>
                <a:effectLst/>
                <a:uLnTx/>
                <a:uFillTx/>
                <a:latin typeface="Arial" panose="020B0604020202020204" pitchFamily="34" charset="0"/>
                <a:ea typeface="+mn-ea"/>
                <a:cs typeface="+mn-cs"/>
              </a:rPr>
              <a:t>Ngoài ra còn hỗ trợ về SKKN, biện pháp thi GVG và thao giảng, chuyên đề.</a:t>
            </a:r>
            <a:endParaRPr kumimoji="0" lang="en-US" sz="1600" b="1" i="0" u="none" strike="noStrike" kern="1200" cap="none" spc="0" normalizeH="0" baseline="0" noProof="0">
              <a:ln>
                <a:noFill/>
              </a:ln>
              <a:solidFill>
                <a:srgbClr val="F6E5CC"/>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a:ln>
                  <a:noFill/>
                </a:ln>
                <a:solidFill>
                  <a:srgbClr val="F6E5CC"/>
                </a:solidFill>
                <a:effectLst/>
                <a:uLnTx/>
                <a:uFillTx/>
                <a:latin typeface="Calibri" panose="020F0502020204030204"/>
                <a:ea typeface="+mn-ea"/>
                <a:cs typeface="+mn-cs"/>
              </a:rPr>
              <a:t>Page: https://www.facebook.com/groups/baigianglichsu</a:t>
            </a:r>
            <a:endParaRPr kumimoji="0" lang="en-US" sz="1600" b="1" i="0" u="none" strike="noStrike" kern="1200" cap="none" spc="0" normalizeH="0" baseline="0" noProof="0">
              <a:ln>
                <a:noFill/>
              </a:ln>
              <a:solidFill>
                <a:srgbClr val="F6E5CC"/>
              </a:solidFill>
              <a:effectLst/>
              <a:uLnTx/>
              <a:uFillTx/>
              <a:latin typeface="Calibri" panose="020F0502020204030204"/>
              <a:ea typeface="+mn-ea"/>
              <a:cs typeface="+mn-cs"/>
            </a:endParaRPr>
          </a:p>
        </p:txBody>
      </p:sp>
      <p:sp>
        <p:nvSpPr>
          <p:cNvPr id="8" name="TextBox 7">
            <a:extLst>
              <a:ext uri="{FF2B5EF4-FFF2-40B4-BE49-F238E27FC236}">
                <a16:creationId xmlns:a16="http://schemas.microsoft.com/office/drawing/2014/main" id="{50095695-0F49-2E6C-13F9-D737C1B8C077}"/>
              </a:ext>
            </a:extLst>
          </p:cNvPr>
          <p:cNvSpPr txBox="1"/>
          <p:nvPr/>
        </p:nvSpPr>
        <p:spPr>
          <a:xfrm>
            <a:off x="-4" y="1753815"/>
            <a:ext cx="12087225" cy="1077218"/>
          </a:xfrm>
          <a:prstGeom prst="rect">
            <a:avLst/>
          </a:prstGeom>
          <a:noFill/>
        </p:spPr>
        <p:txBody>
          <a:bodyPr wrap="square">
            <a:spAutoFit/>
          </a:bodyPr>
          <a:lstStyle/>
          <a:p>
            <a:pPr marL="0" marR="0" lvl="0" indent="0" algn="just" defTabSz="914464"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srgbClr val="4472C4"/>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lang="en-US" sz="3200">
                <a:solidFill>
                  <a:srgbClr val="4472C4"/>
                </a:solidFill>
                <a:latin typeface="Cambria" panose="02040503050406030204" pitchFamily="18" charset="0"/>
                <a:ea typeface="Cambria" panose="02040503050406030204" pitchFamily="18" charset="0"/>
                <a:cs typeface="Times New Roman" panose="02020603050405020304" pitchFamily="18" charset="0"/>
              </a:rPr>
              <a:t>C</a:t>
            </a:r>
            <a:r>
              <a:rPr lang="vi-VN" sz="3200" noProof="0">
                <a:solidFill>
                  <a:srgbClr val="4472C4"/>
                </a:solidFill>
                <a:latin typeface="Cambria" panose="02040503050406030204" pitchFamily="18" charset="0"/>
                <a:ea typeface="Cambria" panose="02040503050406030204" pitchFamily="18" charset="0"/>
                <a:cs typeface="Times New Roman" panose="02020603050405020304" pitchFamily="18" charset="0"/>
              </a:rPr>
              <a:t>hiến tranh lạnh tạo nên một thế giới luôn trong tình trạng căng thẳng</a:t>
            </a:r>
            <a:endParaRPr kumimoji="0" lang="vi-VN" sz="3200" b="0" i="0" u="none" strike="noStrike" kern="1200" cap="none" spc="0" normalizeH="0" baseline="0" noProof="0">
              <a:ln>
                <a:noFill/>
              </a:ln>
              <a:solidFill>
                <a:srgbClr val="4472C4"/>
              </a:solidFill>
              <a:effectLst/>
              <a:uLnTx/>
              <a:uFillTx/>
              <a:latin typeface="Cambria" panose="02040503050406030204" pitchFamily="18" charset="0"/>
              <a:ea typeface="Cambria" panose="02040503050406030204" pitchFamily="18" charset="0"/>
              <a:cs typeface="Times New Roman" panose="02020603050405020304" pitchFamily="18" charset="0"/>
            </a:endParaRPr>
          </a:p>
        </p:txBody>
      </p:sp>
      <p:sp>
        <p:nvSpPr>
          <p:cNvPr id="9" name="TextBox 8">
            <a:extLst>
              <a:ext uri="{FF2B5EF4-FFF2-40B4-BE49-F238E27FC236}">
                <a16:creationId xmlns:a16="http://schemas.microsoft.com/office/drawing/2014/main" id="{DEAB27E0-3522-5ED0-4467-052C9FD29523}"/>
              </a:ext>
            </a:extLst>
          </p:cNvPr>
          <p:cNvSpPr txBox="1"/>
          <p:nvPr/>
        </p:nvSpPr>
        <p:spPr>
          <a:xfrm>
            <a:off x="52387" y="3350464"/>
            <a:ext cx="12087225" cy="584775"/>
          </a:xfrm>
          <a:prstGeom prst="rect">
            <a:avLst/>
          </a:prstGeom>
          <a:noFill/>
        </p:spPr>
        <p:txBody>
          <a:bodyPr wrap="square">
            <a:spAutoFit/>
          </a:bodyPr>
          <a:lstStyle/>
          <a:p>
            <a:pPr marL="0" marR="0" lvl="0" indent="0" algn="just" defTabSz="914464"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srgbClr val="4472C4"/>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lang="en-US" sz="3200">
                <a:solidFill>
                  <a:srgbClr val="4472C4"/>
                </a:solidFill>
                <a:latin typeface="Cambria" panose="02040503050406030204" pitchFamily="18" charset="0"/>
                <a:ea typeface="Cambria" panose="02040503050406030204" pitchFamily="18" charset="0"/>
                <a:cs typeface="Times New Roman" panose="02020603050405020304" pitchFamily="18" charset="0"/>
              </a:rPr>
              <a:t>M</a:t>
            </a:r>
            <a:r>
              <a:rPr lang="vi-VN" sz="3200" noProof="0">
                <a:solidFill>
                  <a:srgbClr val="4472C4"/>
                </a:solidFill>
                <a:latin typeface="Cambria" panose="02040503050406030204" pitchFamily="18" charset="0"/>
                <a:ea typeface="Cambria" panose="02040503050406030204" pitchFamily="18" charset="0"/>
                <a:cs typeface="Times New Roman" panose="02020603050405020304" pitchFamily="18" charset="0"/>
              </a:rPr>
              <a:t>ỹ và Liên Xô chạy đua vũ trang dẫn đến chi phí quốc phòng cao</a:t>
            </a:r>
            <a:endParaRPr kumimoji="0" lang="vi-VN" sz="3200" b="0" i="0" u="none" strike="noStrike" kern="1200" cap="none" spc="0" normalizeH="0" baseline="0" noProof="0">
              <a:ln>
                <a:noFill/>
              </a:ln>
              <a:solidFill>
                <a:srgbClr val="4472C4"/>
              </a:solidFill>
              <a:effectLst/>
              <a:uLnTx/>
              <a:uFillTx/>
              <a:latin typeface="Cambria" panose="02040503050406030204" pitchFamily="18" charset="0"/>
              <a:ea typeface="Cambria" panose="02040503050406030204" pitchFamily="18" charset="0"/>
              <a:cs typeface="Times New Roman" panose="02020603050405020304" pitchFamily="18" charset="0"/>
            </a:endParaRPr>
          </a:p>
        </p:txBody>
      </p:sp>
      <p:sp>
        <p:nvSpPr>
          <p:cNvPr id="10" name="TextBox 9">
            <a:extLst>
              <a:ext uri="{FF2B5EF4-FFF2-40B4-BE49-F238E27FC236}">
                <a16:creationId xmlns:a16="http://schemas.microsoft.com/office/drawing/2014/main" id="{CBC0D334-BFE7-BBAD-359F-10EF1CFAC182}"/>
              </a:ext>
            </a:extLst>
          </p:cNvPr>
          <p:cNvSpPr txBox="1"/>
          <p:nvPr/>
        </p:nvSpPr>
        <p:spPr>
          <a:xfrm>
            <a:off x="52386" y="4232352"/>
            <a:ext cx="12087225" cy="1077218"/>
          </a:xfrm>
          <a:prstGeom prst="rect">
            <a:avLst/>
          </a:prstGeom>
          <a:noFill/>
        </p:spPr>
        <p:txBody>
          <a:bodyPr wrap="square">
            <a:spAutoFit/>
          </a:bodyPr>
          <a:lstStyle/>
          <a:p>
            <a:pPr marL="0" marR="0" lvl="0" indent="0" algn="just" defTabSz="914464"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srgbClr val="4472C4"/>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lang="en-US" sz="3200">
                <a:solidFill>
                  <a:srgbClr val="4472C4"/>
                </a:solidFill>
                <a:latin typeface="Cambria" panose="02040503050406030204" pitchFamily="18" charset="0"/>
                <a:ea typeface="Cambria" panose="02040503050406030204" pitchFamily="18" charset="0"/>
                <a:cs typeface="Times New Roman" panose="02020603050405020304" pitchFamily="18" charset="0"/>
              </a:rPr>
              <a:t>C</a:t>
            </a:r>
            <a:r>
              <a:rPr lang="vi-VN" sz="3200" noProof="0">
                <a:solidFill>
                  <a:srgbClr val="4472C4"/>
                </a:solidFill>
                <a:latin typeface="Cambria" panose="02040503050406030204" pitchFamily="18" charset="0"/>
                <a:ea typeface="Cambria" panose="02040503050406030204" pitchFamily="18" charset="0"/>
                <a:cs typeface="Times New Roman" panose="02020603050405020304" pitchFamily="18" charset="0"/>
              </a:rPr>
              <a:t>ác cuộc chiến tranh cục bộ cướp đi sinh mạng của hàng triệu người gây đau thương cho nhiều quốc gia dân tộc</a:t>
            </a:r>
            <a:r>
              <a:rPr lang="en-US" sz="3200" noProof="0">
                <a:solidFill>
                  <a:srgbClr val="4472C4"/>
                </a:solidFill>
                <a:latin typeface="Cambria" panose="02040503050406030204" pitchFamily="18" charset="0"/>
                <a:ea typeface="Cambria" panose="02040503050406030204" pitchFamily="18" charset="0"/>
                <a:cs typeface="Times New Roman" panose="02020603050405020304" pitchFamily="18" charset="0"/>
              </a:rPr>
              <a:t>.</a:t>
            </a:r>
            <a:endParaRPr kumimoji="0" lang="vi-VN" sz="3200" b="0" i="0" u="none" strike="noStrike" kern="1200" cap="none" spc="0" normalizeH="0" baseline="0" noProof="0">
              <a:ln>
                <a:noFill/>
              </a:ln>
              <a:solidFill>
                <a:srgbClr val="4472C4"/>
              </a:solidFill>
              <a:effectLst/>
              <a:uLnTx/>
              <a:uFillTx/>
              <a:latin typeface="Cambria" panose="02040503050406030204" pitchFamily="18" charset="0"/>
              <a:ea typeface="Cambria" panose="02040503050406030204" pitchFamily="18" charset="0"/>
              <a:cs typeface="Times New Roman" panose="02020603050405020304" pitchFamily="18" charset="0"/>
            </a:endParaRPr>
          </a:p>
        </p:txBody>
      </p:sp>
      <p:sp>
        <p:nvSpPr>
          <p:cNvPr id="11" name="TextBox 10">
            <a:extLst>
              <a:ext uri="{FF2B5EF4-FFF2-40B4-BE49-F238E27FC236}">
                <a16:creationId xmlns:a16="http://schemas.microsoft.com/office/drawing/2014/main" id="{F2F876BB-C251-5B99-6020-98AB233A1348}"/>
              </a:ext>
            </a:extLst>
          </p:cNvPr>
          <p:cNvSpPr txBox="1"/>
          <p:nvPr/>
        </p:nvSpPr>
        <p:spPr>
          <a:xfrm>
            <a:off x="-3" y="5622481"/>
            <a:ext cx="12087225" cy="584775"/>
          </a:xfrm>
          <a:prstGeom prst="rect">
            <a:avLst/>
          </a:prstGeom>
          <a:noFill/>
        </p:spPr>
        <p:txBody>
          <a:bodyPr wrap="square">
            <a:spAutoFit/>
          </a:bodyPr>
          <a:lstStyle/>
          <a:p>
            <a:pPr marL="0" marR="0" lvl="0" indent="0" algn="just" defTabSz="914464"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srgbClr val="4472C4"/>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lang="en-US" sz="3200">
                <a:solidFill>
                  <a:srgbClr val="4472C4"/>
                </a:solidFill>
                <a:latin typeface="Cambria" panose="02040503050406030204" pitchFamily="18" charset="0"/>
                <a:ea typeface="Cambria" panose="02040503050406030204" pitchFamily="18" charset="0"/>
                <a:cs typeface="Times New Roman" panose="02020603050405020304" pitchFamily="18" charset="0"/>
              </a:rPr>
              <a:t>C</a:t>
            </a:r>
            <a:r>
              <a:rPr lang="vi-VN" sz="3200" noProof="0">
                <a:solidFill>
                  <a:srgbClr val="4472C4"/>
                </a:solidFill>
                <a:latin typeface="Cambria" panose="02040503050406030204" pitchFamily="18" charset="0"/>
                <a:ea typeface="Cambria" panose="02040503050406030204" pitchFamily="18" charset="0"/>
                <a:cs typeface="Times New Roman" panose="02020603050405020304" pitchFamily="18" charset="0"/>
              </a:rPr>
              <a:t>hiến tranh lạnh kéo dài hơn 40 </a:t>
            </a:r>
            <a:r>
              <a:rPr lang="en-US" sz="3200" noProof="0">
                <a:solidFill>
                  <a:srgbClr val="4472C4"/>
                </a:solidFill>
                <a:latin typeface="Cambria" panose="02040503050406030204" pitchFamily="18" charset="0"/>
                <a:ea typeface="Cambria" panose="02040503050406030204" pitchFamily="18" charset="0"/>
                <a:cs typeface="Times New Roman" panose="02020603050405020304" pitchFamily="18" charset="0"/>
              </a:rPr>
              <a:t>năm</a:t>
            </a:r>
            <a:r>
              <a:rPr lang="vi-VN" sz="3200" noProof="0">
                <a:solidFill>
                  <a:srgbClr val="4472C4"/>
                </a:solidFill>
                <a:latin typeface="Cambria" panose="02040503050406030204" pitchFamily="18" charset="0"/>
                <a:ea typeface="Cambria" panose="02040503050406030204" pitchFamily="18" charset="0"/>
                <a:cs typeface="Times New Roman" panose="02020603050405020304" pitchFamily="18" charset="0"/>
              </a:rPr>
              <a:t> chấm dứt vào </a:t>
            </a:r>
            <a:r>
              <a:rPr lang="en-US" sz="3200" noProof="0">
                <a:solidFill>
                  <a:srgbClr val="4472C4"/>
                </a:solidFill>
                <a:latin typeface="Cambria" panose="02040503050406030204" pitchFamily="18" charset="0"/>
                <a:ea typeface="Cambria" panose="02040503050406030204" pitchFamily="18" charset="0"/>
                <a:cs typeface="Times New Roman" panose="02020603050405020304" pitchFamily="18" charset="0"/>
              </a:rPr>
              <a:t>năm 1989</a:t>
            </a:r>
            <a:endParaRPr kumimoji="0" lang="vi-VN" sz="3200" b="0" i="0" u="none" strike="noStrike" kern="1200" cap="none" spc="0" normalizeH="0" baseline="0" noProof="0">
              <a:ln>
                <a:noFill/>
              </a:ln>
              <a:solidFill>
                <a:srgbClr val="4472C4"/>
              </a:solidFill>
              <a:effectLst/>
              <a:uLnTx/>
              <a:uFillTx/>
              <a:latin typeface="Cambria" panose="02040503050406030204" pitchFamily="18" charset="0"/>
              <a:ea typeface="Cambria" panose="02040503050406030204" pitchFamily="18" charset="0"/>
              <a:cs typeface="Times New Roman" panose="02020603050405020304" pitchFamily="18" charset="0"/>
            </a:endParaRPr>
          </a:p>
        </p:txBody>
      </p:sp>
    </p:spTree>
    <p:extLst>
      <p:ext uri="{BB962C8B-B14F-4D97-AF65-F5344CB8AC3E}">
        <p14:creationId xmlns:p14="http://schemas.microsoft.com/office/powerpoint/2010/main" val="317188885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1000"/>
                                        <p:tgtEl>
                                          <p:spTgt spid="11"/>
                                        </p:tgtEl>
                                      </p:cBhvr>
                                    </p:animEffect>
                                    <p:anim calcmode="lin" valueType="num">
                                      <p:cBhvr>
                                        <p:cTn id="29" dur="1000" fill="hold"/>
                                        <p:tgtEl>
                                          <p:spTgt spid="11"/>
                                        </p:tgtEl>
                                        <p:attrNameLst>
                                          <p:attrName>ppt_x</p:attrName>
                                        </p:attrNameLst>
                                      </p:cBhvr>
                                      <p:tavLst>
                                        <p:tav tm="0">
                                          <p:val>
                                            <p:strVal val="#ppt_x"/>
                                          </p:val>
                                        </p:tav>
                                        <p:tav tm="100000">
                                          <p:val>
                                            <p:strVal val="#ppt_x"/>
                                          </p:val>
                                        </p:tav>
                                      </p:tavLst>
                                    </p:anim>
                                    <p:anim calcmode="lin" valueType="num">
                                      <p:cBhvr>
                                        <p:cTn id="3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447"/>
        <p:cNvGrpSpPr/>
        <p:nvPr/>
      </p:nvGrpSpPr>
      <p:grpSpPr>
        <a:xfrm>
          <a:off x="0" y="0"/>
          <a:ext cx="0" cy="0"/>
          <a:chOff x="0" y="0"/>
          <a:chExt cx="0" cy="0"/>
        </a:xfrm>
      </p:grpSpPr>
      <p:sp>
        <p:nvSpPr>
          <p:cNvPr id="1448" name="Google Shape;1448;p74"/>
          <p:cNvSpPr/>
          <p:nvPr/>
        </p:nvSpPr>
        <p:spPr>
          <a:xfrm>
            <a:off x="4073667" y="720000"/>
            <a:ext cx="4044800" cy="3784000"/>
          </a:xfrm>
          <a:prstGeom prst="round2SameRect">
            <a:avLst>
              <a:gd name="adj1" fmla="val 50000"/>
              <a:gd name="adj2" fmla="val 0"/>
            </a:avLst>
          </a:prstGeom>
          <a:gradFill>
            <a:gsLst>
              <a:gs pos="0">
                <a:schemeClr val="accent5"/>
              </a:gs>
              <a:gs pos="50000">
                <a:schemeClr val="accent4"/>
              </a:gs>
              <a:gs pos="100000">
                <a:schemeClr val="accent4"/>
              </a:gs>
            </a:gsLst>
            <a:lin ang="5400012" scaled="0"/>
          </a:gra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cxnSp>
        <p:nvCxnSpPr>
          <p:cNvPr id="1452" name="Google Shape;1452;p74"/>
          <p:cNvCxnSpPr>
            <a:stCxn id="1453" idx="4"/>
            <a:endCxn id="1454" idx="0"/>
          </p:cNvCxnSpPr>
          <p:nvPr/>
        </p:nvCxnSpPr>
        <p:spPr>
          <a:xfrm>
            <a:off x="1901900" y="2682000"/>
            <a:ext cx="0" cy="891200"/>
          </a:xfrm>
          <a:prstGeom prst="straightConnector1">
            <a:avLst/>
          </a:prstGeom>
          <a:noFill/>
          <a:ln w="19050" cap="rnd" cmpd="sng">
            <a:solidFill>
              <a:schemeClr val="accent3"/>
            </a:solidFill>
            <a:prstDash val="dashDot"/>
            <a:round/>
            <a:headEnd type="none" w="med" len="med"/>
            <a:tailEnd type="none" w="med" len="med"/>
          </a:ln>
        </p:spPr>
      </p:cxnSp>
      <p:cxnSp>
        <p:nvCxnSpPr>
          <p:cNvPr id="1455" name="Google Shape;1455;p74"/>
          <p:cNvCxnSpPr>
            <a:stCxn id="1456" idx="4"/>
            <a:endCxn id="1457" idx="0"/>
          </p:cNvCxnSpPr>
          <p:nvPr/>
        </p:nvCxnSpPr>
        <p:spPr>
          <a:xfrm>
            <a:off x="10290100" y="2682000"/>
            <a:ext cx="0" cy="891200"/>
          </a:xfrm>
          <a:prstGeom prst="straightConnector1">
            <a:avLst/>
          </a:prstGeom>
          <a:noFill/>
          <a:ln w="19050" cap="rnd" cmpd="sng">
            <a:solidFill>
              <a:schemeClr val="accent3"/>
            </a:solidFill>
            <a:prstDash val="dashDot"/>
            <a:round/>
            <a:headEnd type="none" w="med" len="med"/>
            <a:tailEnd type="none" w="med" len="med"/>
          </a:ln>
        </p:spPr>
      </p:cxnSp>
      <p:grpSp>
        <p:nvGrpSpPr>
          <p:cNvPr id="1458" name="Google Shape;1458;p74"/>
          <p:cNvGrpSpPr/>
          <p:nvPr/>
        </p:nvGrpSpPr>
        <p:grpSpPr>
          <a:xfrm>
            <a:off x="1463300" y="3573100"/>
            <a:ext cx="877200" cy="877200"/>
            <a:chOff x="1097475" y="2679825"/>
            <a:chExt cx="657900" cy="657900"/>
          </a:xfrm>
        </p:grpSpPr>
        <p:sp>
          <p:nvSpPr>
            <p:cNvPr id="1454" name="Google Shape;1454;p74"/>
            <p:cNvSpPr/>
            <p:nvPr/>
          </p:nvSpPr>
          <p:spPr>
            <a:xfrm>
              <a:off x="1097475" y="2679825"/>
              <a:ext cx="657900" cy="657900"/>
            </a:xfrm>
            <a:prstGeom prst="ellipse">
              <a:avLst/>
            </a:prstGeom>
            <a:noFill/>
            <a:ln w="19050" cap="rnd" cmpd="sng">
              <a:solidFill>
                <a:schemeClr val="accent3"/>
              </a:solidFill>
              <a:prstDash val="dashDot"/>
              <a:round/>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nvGrpSpPr>
            <p:cNvPr id="1459" name="Google Shape;1459;p74"/>
            <p:cNvGrpSpPr/>
            <p:nvPr/>
          </p:nvGrpSpPr>
          <p:grpSpPr>
            <a:xfrm>
              <a:off x="1268405" y="2840593"/>
              <a:ext cx="316104" cy="316104"/>
              <a:chOff x="5566722" y="2571753"/>
              <a:chExt cx="417024" cy="417024"/>
            </a:xfrm>
          </p:grpSpPr>
          <p:sp>
            <p:nvSpPr>
              <p:cNvPr id="1460" name="Google Shape;1460;p74"/>
              <p:cNvSpPr/>
              <p:nvPr/>
            </p:nvSpPr>
            <p:spPr>
              <a:xfrm>
                <a:off x="5566722" y="2571753"/>
                <a:ext cx="417024" cy="417024"/>
              </a:xfrm>
              <a:custGeom>
                <a:avLst/>
                <a:gdLst/>
                <a:ahLst/>
                <a:cxnLst/>
                <a:rect l="l" t="t" r="r" b="b"/>
                <a:pathLst>
                  <a:path w="19982" h="19982" extrusionOk="0">
                    <a:moveTo>
                      <a:pt x="9990" y="1171"/>
                    </a:moveTo>
                    <a:cubicBezTo>
                      <a:pt x="14855" y="1171"/>
                      <a:pt x="18810" y="5127"/>
                      <a:pt x="18810" y="9991"/>
                    </a:cubicBezTo>
                    <a:cubicBezTo>
                      <a:pt x="18810" y="14854"/>
                      <a:pt x="14855" y="18810"/>
                      <a:pt x="9990" y="18810"/>
                    </a:cubicBezTo>
                    <a:cubicBezTo>
                      <a:pt x="5127" y="18810"/>
                      <a:pt x="1170" y="14854"/>
                      <a:pt x="1170" y="9991"/>
                    </a:cubicBezTo>
                    <a:cubicBezTo>
                      <a:pt x="1170" y="5127"/>
                      <a:pt x="5127" y="1171"/>
                      <a:pt x="9990" y="1171"/>
                    </a:cubicBezTo>
                    <a:close/>
                    <a:moveTo>
                      <a:pt x="9990" y="0"/>
                    </a:moveTo>
                    <a:cubicBezTo>
                      <a:pt x="4488" y="0"/>
                      <a:pt x="0" y="4490"/>
                      <a:pt x="0" y="9990"/>
                    </a:cubicBezTo>
                    <a:cubicBezTo>
                      <a:pt x="0" y="15493"/>
                      <a:pt x="4490" y="19981"/>
                      <a:pt x="9990" y="19981"/>
                    </a:cubicBezTo>
                    <a:cubicBezTo>
                      <a:pt x="15492" y="19981"/>
                      <a:pt x="19981" y="15491"/>
                      <a:pt x="19981" y="9990"/>
                    </a:cubicBezTo>
                    <a:cubicBezTo>
                      <a:pt x="19981" y="4488"/>
                      <a:pt x="15492" y="0"/>
                      <a:pt x="9990" y="0"/>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61" name="Google Shape;1461;p74"/>
              <p:cNvSpPr/>
              <p:nvPr/>
            </p:nvSpPr>
            <p:spPr>
              <a:xfrm>
                <a:off x="5653037" y="2658069"/>
                <a:ext cx="207719" cy="243052"/>
              </a:xfrm>
              <a:custGeom>
                <a:avLst/>
                <a:gdLst/>
                <a:ahLst/>
                <a:cxnLst/>
                <a:rect l="l" t="t" r="r" b="b"/>
                <a:pathLst>
                  <a:path w="9953" h="11646" extrusionOk="0">
                    <a:moveTo>
                      <a:pt x="8782" y="1300"/>
                    </a:moveTo>
                    <a:lnTo>
                      <a:pt x="8782" y="2448"/>
                    </a:lnTo>
                    <a:lnTo>
                      <a:pt x="4099" y="3384"/>
                    </a:lnTo>
                    <a:lnTo>
                      <a:pt x="4099" y="2236"/>
                    </a:lnTo>
                    <a:lnTo>
                      <a:pt x="8782" y="1300"/>
                    </a:lnTo>
                    <a:close/>
                    <a:moveTo>
                      <a:pt x="8782" y="7304"/>
                    </a:moveTo>
                    <a:lnTo>
                      <a:pt x="8782" y="8447"/>
                    </a:lnTo>
                    <a:cubicBezTo>
                      <a:pt x="8782" y="8766"/>
                      <a:pt x="8591" y="9047"/>
                      <a:pt x="8295" y="9165"/>
                    </a:cubicBezTo>
                    <a:cubicBezTo>
                      <a:pt x="8163" y="9218"/>
                      <a:pt x="7987" y="9306"/>
                      <a:pt x="7782" y="9306"/>
                    </a:cubicBezTo>
                    <a:cubicBezTo>
                      <a:pt x="7653" y="9306"/>
                      <a:pt x="7513" y="9271"/>
                      <a:pt x="7365" y="9171"/>
                    </a:cubicBezTo>
                    <a:cubicBezTo>
                      <a:pt x="6850" y="8824"/>
                      <a:pt x="6937" y="8042"/>
                      <a:pt x="7512" y="7812"/>
                    </a:cubicBezTo>
                    <a:lnTo>
                      <a:pt x="8782" y="7304"/>
                    </a:lnTo>
                    <a:close/>
                    <a:moveTo>
                      <a:pt x="2928" y="8475"/>
                    </a:moveTo>
                    <a:lnTo>
                      <a:pt x="2928" y="9618"/>
                    </a:lnTo>
                    <a:cubicBezTo>
                      <a:pt x="2928" y="9937"/>
                      <a:pt x="2737" y="10218"/>
                      <a:pt x="2442" y="10336"/>
                    </a:cubicBezTo>
                    <a:cubicBezTo>
                      <a:pt x="2308" y="10389"/>
                      <a:pt x="2132" y="10476"/>
                      <a:pt x="1928" y="10476"/>
                    </a:cubicBezTo>
                    <a:cubicBezTo>
                      <a:pt x="1799" y="10476"/>
                      <a:pt x="1659" y="10442"/>
                      <a:pt x="1511" y="10342"/>
                    </a:cubicBezTo>
                    <a:cubicBezTo>
                      <a:pt x="996" y="9993"/>
                      <a:pt x="1083" y="9213"/>
                      <a:pt x="1658" y="8983"/>
                    </a:cubicBezTo>
                    <a:lnTo>
                      <a:pt x="2928" y="8475"/>
                    </a:lnTo>
                    <a:close/>
                    <a:moveTo>
                      <a:pt x="9369" y="1"/>
                    </a:moveTo>
                    <a:cubicBezTo>
                      <a:pt x="9330" y="1"/>
                      <a:pt x="9291" y="4"/>
                      <a:pt x="9252" y="12"/>
                    </a:cubicBezTo>
                    <a:lnTo>
                      <a:pt x="3399" y="1182"/>
                    </a:lnTo>
                    <a:cubicBezTo>
                      <a:pt x="3124" y="1237"/>
                      <a:pt x="2928" y="1477"/>
                      <a:pt x="2928" y="1757"/>
                    </a:cubicBezTo>
                    <a:lnTo>
                      <a:pt x="2928" y="7214"/>
                    </a:lnTo>
                    <a:lnTo>
                      <a:pt x="1223" y="7897"/>
                    </a:lnTo>
                    <a:cubicBezTo>
                      <a:pt x="480" y="8192"/>
                      <a:pt x="0" y="8902"/>
                      <a:pt x="0" y="9701"/>
                    </a:cubicBezTo>
                    <a:cubicBezTo>
                      <a:pt x="0" y="10782"/>
                      <a:pt x="880" y="11645"/>
                      <a:pt x="1944" y="11645"/>
                    </a:cubicBezTo>
                    <a:cubicBezTo>
                      <a:pt x="2362" y="11645"/>
                      <a:pt x="2624" y="11523"/>
                      <a:pt x="2877" y="11423"/>
                    </a:cubicBezTo>
                    <a:cubicBezTo>
                      <a:pt x="3618" y="11125"/>
                      <a:pt x="4099" y="10418"/>
                      <a:pt x="4099" y="9618"/>
                    </a:cubicBezTo>
                    <a:lnTo>
                      <a:pt x="4099" y="4578"/>
                    </a:lnTo>
                    <a:lnTo>
                      <a:pt x="8782" y="3641"/>
                    </a:lnTo>
                    <a:lnTo>
                      <a:pt x="8782" y="6043"/>
                    </a:lnTo>
                    <a:lnTo>
                      <a:pt x="7076" y="6726"/>
                    </a:lnTo>
                    <a:cubicBezTo>
                      <a:pt x="6335" y="7023"/>
                      <a:pt x="5854" y="7731"/>
                      <a:pt x="5854" y="8530"/>
                    </a:cubicBezTo>
                    <a:cubicBezTo>
                      <a:pt x="5854" y="9611"/>
                      <a:pt x="6733" y="10476"/>
                      <a:pt x="7798" y="10476"/>
                    </a:cubicBezTo>
                    <a:cubicBezTo>
                      <a:pt x="8216" y="10476"/>
                      <a:pt x="8477" y="10354"/>
                      <a:pt x="8730" y="10251"/>
                    </a:cubicBezTo>
                    <a:cubicBezTo>
                      <a:pt x="9473" y="9956"/>
                      <a:pt x="9953" y="9247"/>
                      <a:pt x="9953" y="8447"/>
                    </a:cubicBezTo>
                    <a:lnTo>
                      <a:pt x="9953" y="586"/>
                    </a:lnTo>
                    <a:cubicBezTo>
                      <a:pt x="9953" y="410"/>
                      <a:pt x="9873" y="244"/>
                      <a:pt x="9739" y="133"/>
                    </a:cubicBezTo>
                    <a:cubicBezTo>
                      <a:pt x="9633" y="47"/>
                      <a:pt x="9503" y="1"/>
                      <a:pt x="9369" y="1"/>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grpSp>
      <p:grpSp>
        <p:nvGrpSpPr>
          <p:cNvPr id="1462" name="Google Shape;1462;p74"/>
          <p:cNvGrpSpPr/>
          <p:nvPr/>
        </p:nvGrpSpPr>
        <p:grpSpPr>
          <a:xfrm>
            <a:off x="1463300" y="1804800"/>
            <a:ext cx="877200" cy="877200"/>
            <a:chOff x="1097475" y="1353600"/>
            <a:chExt cx="657900" cy="657900"/>
          </a:xfrm>
        </p:grpSpPr>
        <p:sp>
          <p:nvSpPr>
            <p:cNvPr id="1453" name="Google Shape;1453;p74"/>
            <p:cNvSpPr/>
            <p:nvPr/>
          </p:nvSpPr>
          <p:spPr>
            <a:xfrm>
              <a:off x="1097475" y="1353600"/>
              <a:ext cx="657900" cy="657900"/>
            </a:xfrm>
            <a:prstGeom prst="ellipse">
              <a:avLst/>
            </a:prstGeom>
            <a:noFill/>
            <a:ln w="19050" cap="rnd" cmpd="sng">
              <a:solidFill>
                <a:schemeClr val="accent3"/>
              </a:solidFill>
              <a:prstDash val="dashDot"/>
              <a:round/>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nvGrpSpPr>
            <p:cNvPr id="1463" name="Google Shape;1463;p74"/>
            <p:cNvGrpSpPr/>
            <p:nvPr/>
          </p:nvGrpSpPr>
          <p:grpSpPr>
            <a:xfrm>
              <a:off x="1268376" y="1571405"/>
              <a:ext cx="316104" cy="222279"/>
              <a:chOff x="3476576" y="2633631"/>
              <a:chExt cx="417024" cy="293244"/>
            </a:xfrm>
          </p:grpSpPr>
          <p:sp>
            <p:nvSpPr>
              <p:cNvPr id="1464" name="Google Shape;1464;p74"/>
              <p:cNvSpPr/>
              <p:nvPr/>
            </p:nvSpPr>
            <p:spPr>
              <a:xfrm>
                <a:off x="3476576" y="2633631"/>
                <a:ext cx="417024" cy="293244"/>
              </a:xfrm>
              <a:custGeom>
                <a:avLst/>
                <a:gdLst/>
                <a:ahLst/>
                <a:cxnLst/>
                <a:rect l="l" t="t" r="r" b="b"/>
                <a:pathLst>
                  <a:path w="19982" h="14051" extrusionOk="0">
                    <a:moveTo>
                      <a:pt x="17056" y="1172"/>
                    </a:moveTo>
                    <a:cubicBezTo>
                      <a:pt x="18023" y="1172"/>
                      <a:pt x="18811" y="1961"/>
                      <a:pt x="18811" y="2929"/>
                    </a:cubicBezTo>
                    <a:lnTo>
                      <a:pt x="18811" y="11124"/>
                    </a:lnTo>
                    <a:cubicBezTo>
                      <a:pt x="18811" y="12092"/>
                      <a:pt x="18023" y="12881"/>
                      <a:pt x="17056" y="12881"/>
                    </a:cubicBezTo>
                    <a:lnTo>
                      <a:pt x="2927" y="12881"/>
                    </a:lnTo>
                    <a:cubicBezTo>
                      <a:pt x="1959" y="12881"/>
                      <a:pt x="1172" y="12092"/>
                      <a:pt x="1172" y="11124"/>
                    </a:cubicBezTo>
                    <a:lnTo>
                      <a:pt x="1172" y="2929"/>
                    </a:lnTo>
                    <a:cubicBezTo>
                      <a:pt x="1172" y="1961"/>
                      <a:pt x="1959" y="1172"/>
                      <a:pt x="2927" y="1172"/>
                    </a:cubicBezTo>
                    <a:close/>
                    <a:moveTo>
                      <a:pt x="2927" y="1"/>
                    </a:moveTo>
                    <a:cubicBezTo>
                      <a:pt x="1313" y="1"/>
                      <a:pt x="1" y="1315"/>
                      <a:pt x="1" y="2929"/>
                    </a:cubicBezTo>
                    <a:lnTo>
                      <a:pt x="1" y="11124"/>
                    </a:lnTo>
                    <a:cubicBezTo>
                      <a:pt x="1" y="12738"/>
                      <a:pt x="1313" y="14050"/>
                      <a:pt x="2927" y="14050"/>
                    </a:cubicBezTo>
                    <a:lnTo>
                      <a:pt x="17056" y="14050"/>
                    </a:lnTo>
                    <a:cubicBezTo>
                      <a:pt x="18669" y="14050"/>
                      <a:pt x="19982" y="12738"/>
                      <a:pt x="19982" y="11124"/>
                    </a:cubicBezTo>
                    <a:lnTo>
                      <a:pt x="19982" y="2929"/>
                    </a:lnTo>
                    <a:cubicBezTo>
                      <a:pt x="19982" y="1315"/>
                      <a:pt x="18669" y="1"/>
                      <a:pt x="17056" y="1"/>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65" name="Google Shape;1465;p74"/>
              <p:cNvSpPr/>
              <p:nvPr/>
            </p:nvSpPr>
            <p:spPr>
              <a:xfrm>
                <a:off x="3636206" y="2706945"/>
                <a:ext cx="122194" cy="146633"/>
              </a:xfrm>
              <a:custGeom>
                <a:avLst/>
                <a:gdLst/>
                <a:ahLst/>
                <a:cxnLst/>
                <a:rect l="l" t="t" r="r" b="b"/>
                <a:pathLst>
                  <a:path w="5855" h="7026" extrusionOk="0">
                    <a:moveTo>
                      <a:pt x="1172" y="1643"/>
                    </a:moveTo>
                    <a:lnTo>
                      <a:pt x="4165" y="3514"/>
                    </a:lnTo>
                    <a:lnTo>
                      <a:pt x="1172" y="5384"/>
                    </a:lnTo>
                    <a:lnTo>
                      <a:pt x="1172" y="1643"/>
                    </a:lnTo>
                    <a:close/>
                    <a:moveTo>
                      <a:pt x="586" y="0"/>
                    </a:moveTo>
                    <a:cubicBezTo>
                      <a:pt x="489" y="0"/>
                      <a:pt x="391" y="25"/>
                      <a:pt x="302" y="74"/>
                    </a:cubicBezTo>
                    <a:cubicBezTo>
                      <a:pt x="116" y="178"/>
                      <a:pt x="1" y="373"/>
                      <a:pt x="1" y="587"/>
                    </a:cubicBezTo>
                    <a:lnTo>
                      <a:pt x="1" y="6440"/>
                    </a:lnTo>
                    <a:cubicBezTo>
                      <a:pt x="1" y="6653"/>
                      <a:pt x="116" y="6849"/>
                      <a:pt x="302" y="6953"/>
                    </a:cubicBezTo>
                    <a:cubicBezTo>
                      <a:pt x="389" y="7001"/>
                      <a:pt x="487" y="7026"/>
                      <a:pt x="585" y="7026"/>
                    </a:cubicBezTo>
                    <a:cubicBezTo>
                      <a:pt x="693" y="7026"/>
                      <a:pt x="801" y="6997"/>
                      <a:pt x="896" y="6937"/>
                    </a:cubicBezTo>
                    <a:lnTo>
                      <a:pt x="5580" y="4010"/>
                    </a:lnTo>
                    <a:cubicBezTo>
                      <a:pt x="5750" y="3903"/>
                      <a:pt x="5854" y="3714"/>
                      <a:pt x="5854" y="3513"/>
                    </a:cubicBezTo>
                    <a:cubicBezTo>
                      <a:pt x="5854" y="3311"/>
                      <a:pt x="5750" y="3123"/>
                      <a:pt x="5580" y="3017"/>
                    </a:cubicBezTo>
                    <a:lnTo>
                      <a:pt x="896" y="90"/>
                    </a:lnTo>
                    <a:cubicBezTo>
                      <a:pt x="801" y="30"/>
                      <a:pt x="694" y="0"/>
                      <a:pt x="586" y="0"/>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grpSp>
      <p:grpSp>
        <p:nvGrpSpPr>
          <p:cNvPr id="1466" name="Google Shape;1466;p74"/>
          <p:cNvGrpSpPr/>
          <p:nvPr/>
        </p:nvGrpSpPr>
        <p:grpSpPr>
          <a:xfrm>
            <a:off x="9851500" y="3573100"/>
            <a:ext cx="877200" cy="877200"/>
            <a:chOff x="7388625" y="2679825"/>
            <a:chExt cx="657900" cy="657900"/>
          </a:xfrm>
        </p:grpSpPr>
        <p:sp>
          <p:nvSpPr>
            <p:cNvPr id="1457" name="Google Shape;1457;p74"/>
            <p:cNvSpPr/>
            <p:nvPr/>
          </p:nvSpPr>
          <p:spPr>
            <a:xfrm>
              <a:off x="7388625" y="2679825"/>
              <a:ext cx="657900" cy="657900"/>
            </a:xfrm>
            <a:prstGeom prst="ellipse">
              <a:avLst/>
            </a:prstGeom>
            <a:noFill/>
            <a:ln w="19050" cap="rnd" cmpd="sng">
              <a:solidFill>
                <a:schemeClr val="accent3"/>
              </a:solidFill>
              <a:prstDash val="dashDot"/>
              <a:round/>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nvGrpSpPr>
            <p:cNvPr id="1467" name="Google Shape;1467;p74"/>
            <p:cNvGrpSpPr/>
            <p:nvPr/>
          </p:nvGrpSpPr>
          <p:grpSpPr>
            <a:xfrm>
              <a:off x="7559508" y="2850724"/>
              <a:ext cx="316136" cy="316104"/>
              <a:chOff x="812101" y="2571761"/>
              <a:chExt cx="417066" cy="417024"/>
            </a:xfrm>
          </p:grpSpPr>
          <p:sp>
            <p:nvSpPr>
              <p:cNvPr id="1468" name="Google Shape;1468;p74"/>
              <p:cNvSpPr/>
              <p:nvPr/>
            </p:nvSpPr>
            <p:spPr>
              <a:xfrm>
                <a:off x="935084" y="2694744"/>
                <a:ext cx="171071" cy="171071"/>
              </a:xfrm>
              <a:custGeom>
                <a:avLst/>
                <a:gdLst/>
                <a:ahLst/>
                <a:cxnLst/>
                <a:rect l="l" t="t" r="r" b="b"/>
                <a:pathLst>
                  <a:path w="8197" h="8197" extrusionOk="0">
                    <a:moveTo>
                      <a:pt x="4099" y="1171"/>
                    </a:moveTo>
                    <a:cubicBezTo>
                      <a:pt x="5712" y="1171"/>
                      <a:pt x="7027" y="2484"/>
                      <a:pt x="7027" y="4097"/>
                    </a:cubicBezTo>
                    <a:cubicBezTo>
                      <a:pt x="7027" y="5712"/>
                      <a:pt x="5712" y="7025"/>
                      <a:pt x="4099" y="7025"/>
                    </a:cubicBezTo>
                    <a:cubicBezTo>
                      <a:pt x="2486" y="7025"/>
                      <a:pt x="1171" y="5712"/>
                      <a:pt x="1171" y="4097"/>
                    </a:cubicBezTo>
                    <a:cubicBezTo>
                      <a:pt x="1171" y="2484"/>
                      <a:pt x="2486" y="1171"/>
                      <a:pt x="4099" y="1171"/>
                    </a:cubicBezTo>
                    <a:close/>
                    <a:moveTo>
                      <a:pt x="4099" y="0"/>
                    </a:moveTo>
                    <a:cubicBezTo>
                      <a:pt x="1840" y="0"/>
                      <a:pt x="0" y="1838"/>
                      <a:pt x="0" y="4097"/>
                    </a:cubicBezTo>
                    <a:cubicBezTo>
                      <a:pt x="0" y="6358"/>
                      <a:pt x="1840" y="8196"/>
                      <a:pt x="4099" y="8196"/>
                    </a:cubicBezTo>
                    <a:cubicBezTo>
                      <a:pt x="6358" y="8196"/>
                      <a:pt x="8196" y="6358"/>
                      <a:pt x="8196" y="4097"/>
                    </a:cubicBezTo>
                    <a:cubicBezTo>
                      <a:pt x="8196" y="1838"/>
                      <a:pt x="6358" y="0"/>
                      <a:pt x="4099" y="0"/>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69" name="Google Shape;1469;p74"/>
              <p:cNvSpPr/>
              <p:nvPr/>
            </p:nvSpPr>
            <p:spPr>
              <a:xfrm>
                <a:off x="860977" y="2620616"/>
                <a:ext cx="319311" cy="319290"/>
              </a:xfrm>
              <a:custGeom>
                <a:avLst/>
                <a:gdLst/>
                <a:ahLst/>
                <a:cxnLst/>
                <a:rect l="l" t="t" r="r" b="b"/>
                <a:pathLst>
                  <a:path w="15300" h="15299" extrusionOk="0">
                    <a:moveTo>
                      <a:pt x="12333" y="1171"/>
                    </a:moveTo>
                    <a:cubicBezTo>
                      <a:pt x="13306" y="1171"/>
                      <a:pt x="14128" y="1994"/>
                      <a:pt x="14128" y="2967"/>
                    </a:cubicBezTo>
                    <a:lnTo>
                      <a:pt x="14128" y="12334"/>
                    </a:lnTo>
                    <a:cubicBezTo>
                      <a:pt x="14128" y="13307"/>
                      <a:pt x="13306" y="14129"/>
                      <a:pt x="12333" y="14129"/>
                    </a:cubicBezTo>
                    <a:lnTo>
                      <a:pt x="2968" y="14129"/>
                    </a:lnTo>
                    <a:cubicBezTo>
                      <a:pt x="1993" y="14129"/>
                      <a:pt x="1172" y="13307"/>
                      <a:pt x="1172" y="12334"/>
                    </a:cubicBezTo>
                    <a:lnTo>
                      <a:pt x="1172" y="2967"/>
                    </a:lnTo>
                    <a:cubicBezTo>
                      <a:pt x="1172" y="1994"/>
                      <a:pt x="1993" y="1171"/>
                      <a:pt x="2968" y="1171"/>
                    </a:cubicBezTo>
                    <a:close/>
                    <a:moveTo>
                      <a:pt x="2968" y="0"/>
                    </a:moveTo>
                    <a:cubicBezTo>
                      <a:pt x="1351" y="0"/>
                      <a:pt x="1" y="1346"/>
                      <a:pt x="1" y="2967"/>
                    </a:cubicBezTo>
                    <a:lnTo>
                      <a:pt x="1" y="12334"/>
                    </a:lnTo>
                    <a:cubicBezTo>
                      <a:pt x="1" y="13952"/>
                      <a:pt x="1349" y="15299"/>
                      <a:pt x="2968" y="15299"/>
                    </a:cubicBezTo>
                    <a:lnTo>
                      <a:pt x="12333" y="15299"/>
                    </a:lnTo>
                    <a:cubicBezTo>
                      <a:pt x="13953" y="15299"/>
                      <a:pt x="15299" y="13951"/>
                      <a:pt x="15299" y="12334"/>
                    </a:cubicBezTo>
                    <a:lnTo>
                      <a:pt x="15299" y="2967"/>
                    </a:lnTo>
                    <a:cubicBezTo>
                      <a:pt x="15299" y="1345"/>
                      <a:pt x="13948" y="0"/>
                      <a:pt x="12333" y="0"/>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70" name="Google Shape;1470;p74"/>
              <p:cNvSpPr/>
              <p:nvPr/>
            </p:nvSpPr>
            <p:spPr>
              <a:xfrm>
                <a:off x="812101" y="2571761"/>
                <a:ext cx="417066" cy="417024"/>
              </a:xfrm>
              <a:custGeom>
                <a:avLst/>
                <a:gdLst/>
                <a:ahLst/>
                <a:cxnLst/>
                <a:rect l="l" t="t" r="r" b="b"/>
                <a:pathLst>
                  <a:path w="19984" h="19982" extrusionOk="0">
                    <a:moveTo>
                      <a:pt x="17056" y="1172"/>
                    </a:moveTo>
                    <a:cubicBezTo>
                      <a:pt x="18025" y="1172"/>
                      <a:pt x="18812" y="1959"/>
                      <a:pt x="18812" y="2927"/>
                    </a:cubicBezTo>
                    <a:lnTo>
                      <a:pt x="18812" y="17056"/>
                    </a:lnTo>
                    <a:cubicBezTo>
                      <a:pt x="18812" y="18023"/>
                      <a:pt x="18025" y="18811"/>
                      <a:pt x="17056" y="18811"/>
                    </a:cubicBezTo>
                    <a:lnTo>
                      <a:pt x="2928" y="18811"/>
                    </a:lnTo>
                    <a:cubicBezTo>
                      <a:pt x="1961" y="18811"/>
                      <a:pt x="1172" y="18023"/>
                      <a:pt x="1172" y="17056"/>
                    </a:cubicBezTo>
                    <a:lnTo>
                      <a:pt x="1172" y="2927"/>
                    </a:lnTo>
                    <a:cubicBezTo>
                      <a:pt x="1172" y="1959"/>
                      <a:pt x="1961" y="1172"/>
                      <a:pt x="2928" y="1172"/>
                    </a:cubicBezTo>
                    <a:close/>
                    <a:moveTo>
                      <a:pt x="2928" y="1"/>
                    </a:moveTo>
                    <a:cubicBezTo>
                      <a:pt x="1313" y="1"/>
                      <a:pt x="1" y="1313"/>
                      <a:pt x="1" y="2927"/>
                    </a:cubicBezTo>
                    <a:lnTo>
                      <a:pt x="1" y="17056"/>
                    </a:lnTo>
                    <a:cubicBezTo>
                      <a:pt x="1" y="18669"/>
                      <a:pt x="1313" y="19982"/>
                      <a:pt x="2928" y="19982"/>
                    </a:cubicBezTo>
                    <a:lnTo>
                      <a:pt x="17056" y="19982"/>
                    </a:lnTo>
                    <a:cubicBezTo>
                      <a:pt x="18669" y="19982"/>
                      <a:pt x="19984" y="18669"/>
                      <a:pt x="19984" y="17056"/>
                    </a:cubicBezTo>
                    <a:lnTo>
                      <a:pt x="19984" y="2927"/>
                    </a:lnTo>
                    <a:cubicBezTo>
                      <a:pt x="19984" y="1313"/>
                      <a:pt x="18669" y="1"/>
                      <a:pt x="17056" y="1"/>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71" name="Google Shape;1471;p74"/>
              <p:cNvSpPr/>
              <p:nvPr/>
            </p:nvSpPr>
            <p:spPr>
              <a:xfrm>
                <a:off x="1081712" y="2670306"/>
                <a:ext cx="48878" cy="48898"/>
              </a:xfrm>
              <a:custGeom>
                <a:avLst/>
                <a:gdLst/>
                <a:ahLst/>
                <a:cxnLst/>
                <a:rect l="l" t="t" r="r" b="b"/>
                <a:pathLst>
                  <a:path w="2342" h="2343" extrusionOk="0">
                    <a:moveTo>
                      <a:pt x="1170" y="0"/>
                    </a:moveTo>
                    <a:cubicBezTo>
                      <a:pt x="524" y="0"/>
                      <a:pt x="1" y="526"/>
                      <a:pt x="1" y="1171"/>
                    </a:cubicBezTo>
                    <a:cubicBezTo>
                      <a:pt x="1" y="1817"/>
                      <a:pt x="524" y="2342"/>
                      <a:pt x="1170" y="2342"/>
                    </a:cubicBezTo>
                    <a:cubicBezTo>
                      <a:pt x="1816" y="2342"/>
                      <a:pt x="2341" y="1817"/>
                      <a:pt x="2341" y="1171"/>
                    </a:cubicBezTo>
                    <a:cubicBezTo>
                      <a:pt x="2341" y="526"/>
                      <a:pt x="1816" y="0"/>
                      <a:pt x="1170" y="0"/>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grpSp>
      <p:grpSp>
        <p:nvGrpSpPr>
          <p:cNvPr id="1472" name="Google Shape;1472;p74"/>
          <p:cNvGrpSpPr/>
          <p:nvPr/>
        </p:nvGrpSpPr>
        <p:grpSpPr>
          <a:xfrm>
            <a:off x="9851500" y="1804800"/>
            <a:ext cx="877200" cy="877200"/>
            <a:chOff x="7388625" y="1353600"/>
            <a:chExt cx="657900" cy="657900"/>
          </a:xfrm>
        </p:grpSpPr>
        <p:sp>
          <p:nvSpPr>
            <p:cNvPr id="1456" name="Google Shape;1456;p74"/>
            <p:cNvSpPr/>
            <p:nvPr/>
          </p:nvSpPr>
          <p:spPr>
            <a:xfrm>
              <a:off x="7388625" y="1353600"/>
              <a:ext cx="657900" cy="657900"/>
            </a:xfrm>
            <a:prstGeom prst="ellipse">
              <a:avLst/>
            </a:prstGeom>
            <a:noFill/>
            <a:ln w="19050" cap="rnd" cmpd="sng">
              <a:solidFill>
                <a:schemeClr val="accent3"/>
              </a:solidFill>
              <a:prstDash val="dashDot"/>
              <a:round/>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73" name="Google Shape;1473;p74"/>
            <p:cNvSpPr/>
            <p:nvPr/>
          </p:nvSpPr>
          <p:spPr>
            <a:xfrm>
              <a:off x="7559520" y="1553002"/>
              <a:ext cx="317681" cy="259084"/>
            </a:xfrm>
            <a:custGeom>
              <a:avLst/>
              <a:gdLst/>
              <a:ahLst/>
              <a:cxnLst/>
              <a:rect l="l" t="t" r="r" b="b"/>
              <a:pathLst>
                <a:path w="20081" h="16377" extrusionOk="0">
                  <a:moveTo>
                    <a:pt x="13632" y="1165"/>
                  </a:moveTo>
                  <a:cubicBezTo>
                    <a:pt x="14903" y="1165"/>
                    <a:pt x="15458" y="1658"/>
                    <a:pt x="15826" y="1984"/>
                  </a:cubicBezTo>
                  <a:cubicBezTo>
                    <a:pt x="16040" y="2173"/>
                    <a:pt x="16244" y="2353"/>
                    <a:pt x="16548" y="2353"/>
                  </a:cubicBezTo>
                  <a:cubicBezTo>
                    <a:pt x="16762" y="2353"/>
                    <a:pt x="17038" y="2293"/>
                    <a:pt x="17344" y="2196"/>
                  </a:cubicBezTo>
                  <a:lnTo>
                    <a:pt x="17344" y="2196"/>
                  </a:lnTo>
                  <a:cubicBezTo>
                    <a:pt x="17236" y="2288"/>
                    <a:pt x="17119" y="2376"/>
                    <a:pt x="16995" y="2461"/>
                  </a:cubicBezTo>
                  <a:cubicBezTo>
                    <a:pt x="16780" y="2612"/>
                    <a:pt x="16689" y="2889"/>
                    <a:pt x="16778" y="3137"/>
                  </a:cubicBezTo>
                  <a:cubicBezTo>
                    <a:pt x="16861" y="3373"/>
                    <a:pt x="17082" y="3528"/>
                    <a:pt x="17329" y="3528"/>
                  </a:cubicBezTo>
                  <a:cubicBezTo>
                    <a:pt x="17343" y="3528"/>
                    <a:pt x="17358" y="3527"/>
                    <a:pt x="17372" y="3526"/>
                  </a:cubicBezTo>
                  <a:cubicBezTo>
                    <a:pt x="17475" y="3519"/>
                    <a:pt x="17576" y="3508"/>
                    <a:pt x="17680" y="3494"/>
                  </a:cubicBezTo>
                  <a:lnTo>
                    <a:pt x="17680" y="3494"/>
                  </a:lnTo>
                  <a:cubicBezTo>
                    <a:pt x="17275" y="3802"/>
                    <a:pt x="16921" y="3990"/>
                    <a:pt x="16937" y="4786"/>
                  </a:cubicBezTo>
                  <a:cubicBezTo>
                    <a:pt x="16937" y="4826"/>
                    <a:pt x="16939" y="4881"/>
                    <a:pt x="16939" y="4971"/>
                  </a:cubicBezTo>
                  <a:cubicBezTo>
                    <a:pt x="16939" y="6510"/>
                    <a:pt x="16350" y="9097"/>
                    <a:pt x="14694" y="11320"/>
                  </a:cubicBezTo>
                  <a:cubicBezTo>
                    <a:pt x="13372" y="13093"/>
                    <a:pt x="10896" y="15207"/>
                    <a:pt x="6611" y="15207"/>
                  </a:cubicBezTo>
                  <a:cubicBezTo>
                    <a:pt x="5368" y="15207"/>
                    <a:pt x="4159" y="14996"/>
                    <a:pt x="3001" y="14582"/>
                  </a:cubicBezTo>
                  <a:cubicBezTo>
                    <a:pt x="4359" y="14345"/>
                    <a:pt x="5612" y="13799"/>
                    <a:pt x="6698" y="12960"/>
                  </a:cubicBezTo>
                  <a:cubicBezTo>
                    <a:pt x="6893" y="12812"/>
                    <a:pt x="6972" y="12557"/>
                    <a:pt x="6900" y="12323"/>
                  </a:cubicBezTo>
                  <a:cubicBezTo>
                    <a:pt x="6827" y="12090"/>
                    <a:pt x="6617" y="11925"/>
                    <a:pt x="6372" y="11913"/>
                  </a:cubicBezTo>
                  <a:cubicBezTo>
                    <a:pt x="5203" y="11849"/>
                    <a:pt x="4280" y="11209"/>
                    <a:pt x="3767" y="10448"/>
                  </a:cubicBezTo>
                  <a:cubicBezTo>
                    <a:pt x="3968" y="10434"/>
                    <a:pt x="4207" y="10404"/>
                    <a:pt x="4564" y="10340"/>
                  </a:cubicBezTo>
                  <a:cubicBezTo>
                    <a:pt x="4832" y="10294"/>
                    <a:pt x="5030" y="10071"/>
                    <a:pt x="5047" y="9801"/>
                  </a:cubicBezTo>
                  <a:cubicBezTo>
                    <a:pt x="5065" y="9532"/>
                    <a:pt x="4895" y="9286"/>
                    <a:pt x="4637" y="9205"/>
                  </a:cubicBezTo>
                  <a:cubicBezTo>
                    <a:pt x="3296" y="8787"/>
                    <a:pt x="2498" y="8025"/>
                    <a:pt x="2180" y="6838"/>
                  </a:cubicBezTo>
                  <a:lnTo>
                    <a:pt x="2180" y="6838"/>
                  </a:lnTo>
                  <a:cubicBezTo>
                    <a:pt x="2390" y="6891"/>
                    <a:pt x="2642" y="6933"/>
                    <a:pt x="3057" y="6986"/>
                  </a:cubicBezTo>
                  <a:cubicBezTo>
                    <a:pt x="3081" y="6989"/>
                    <a:pt x="3105" y="6991"/>
                    <a:pt x="3129" y="6991"/>
                  </a:cubicBezTo>
                  <a:cubicBezTo>
                    <a:pt x="3359" y="6991"/>
                    <a:pt x="3571" y="6854"/>
                    <a:pt x="3666" y="6640"/>
                  </a:cubicBezTo>
                  <a:cubicBezTo>
                    <a:pt x="3770" y="6403"/>
                    <a:pt x="3707" y="6125"/>
                    <a:pt x="3508" y="5957"/>
                  </a:cubicBezTo>
                  <a:cubicBezTo>
                    <a:pt x="2014" y="4697"/>
                    <a:pt x="1936" y="3409"/>
                    <a:pt x="2210" y="2373"/>
                  </a:cubicBezTo>
                  <a:lnTo>
                    <a:pt x="2210" y="2373"/>
                  </a:lnTo>
                  <a:cubicBezTo>
                    <a:pt x="4267" y="4464"/>
                    <a:pt x="6801" y="5670"/>
                    <a:pt x="9880" y="5882"/>
                  </a:cubicBezTo>
                  <a:cubicBezTo>
                    <a:pt x="9894" y="5883"/>
                    <a:pt x="9908" y="5884"/>
                    <a:pt x="9921" y="5884"/>
                  </a:cubicBezTo>
                  <a:cubicBezTo>
                    <a:pt x="10265" y="5884"/>
                    <a:pt x="10539" y="5586"/>
                    <a:pt x="10503" y="5239"/>
                  </a:cubicBezTo>
                  <a:cubicBezTo>
                    <a:pt x="10372" y="3940"/>
                    <a:pt x="10634" y="2919"/>
                    <a:pt x="11281" y="2203"/>
                  </a:cubicBezTo>
                  <a:cubicBezTo>
                    <a:pt x="11975" y="1437"/>
                    <a:pt x="12981" y="1165"/>
                    <a:pt x="13632" y="1165"/>
                  </a:cubicBezTo>
                  <a:close/>
                  <a:moveTo>
                    <a:pt x="13631" y="1"/>
                  </a:moveTo>
                  <a:cubicBezTo>
                    <a:pt x="12698" y="1"/>
                    <a:pt x="11363" y="368"/>
                    <a:pt x="10413" y="1418"/>
                  </a:cubicBezTo>
                  <a:cubicBezTo>
                    <a:pt x="9665" y="2245"/>
                    <a:pt x="9291" y="3332"/>
                    <a:pt x="9300" y="4649"/>
                  </a:cubicBezTo>
                  <a:cubicBezTo>
                    <a:pt x="6556" y="4315"/>
                    <a:pt x="4306" y="3079"/>
                    <a:pt x="2438" y="887"/>
                  </a:cubicBezTo>
                  <a:cubicBezTo>
                    <a:pt x="2327" y="756"/>
                    <a:pt x="2163" y="681"/>
                    <a:pt x="1993" y="681"/>
                  </a:cubicBezTo>
                  <a:cubicBezTo>
                    <a:pt x="1966" y="681"/>
                    <a:pt x="1938" y="683"/>
                    <a:pt x="1911" y="687"/>
                  </a:cubicBezTo>
                  <a:cubicBezTo>
                    <a:pt x="1713" y="715"/>
                    <a:pt x="1541" y="843"/>
                    <a:pt x="1460" y="1025"/>
                  </a:cubicBezTo>
                  <a:cubicBezTo>
                    <a:pt x="1207" y="1582"/>
                    <a:pt x="876" y="2444"/>
                    <a:pt x="922" y="3466"/>
                  </a:cubicBezTo>
                  <a:cubicBezTo>
                    <a:pt x="952" y="4138"/>
                    <a:pt x="1138" y="4773"/>
                    <a:pt x="1479" y="5368"/>
                  </a:cubicBezTo>
                  <a:cubicBezTo>
                    <a:pt x="1469" y="5367"/>
                    <a:pt x="1459" y="5367"/>
                    <a:pt x="1449" y="5367"/>
                  </a:cubicBezTo>
                  <a:cubicBezTo>
                    <a:pt x="1114" y="5367"/>
                    <a:pt x="843" y="5650"/>
                    <a:pt x="865" y="5990"/>
                  </a:cubicBezTo>
                  <a:cubicBezTo>
                    <a:pt x="963" y="7455"/>
                    <a:pt x="1501" y="8589"/>
                    <a:pt x="2470" y="9380"/>
                  </a:cubicBezTo>
                  <a:cubicBezTo>
                    <a:pt x="2284" y="9528"/>
                    <a:pt x="2208" y="9773"/>
                    <a:pt x="2274" y="9999"/>
                  </a:cubicBezTo>
                  <a:cubicBezTo>
                    <a:pt x="2578" y="11057"/>
                    <a:pt x="3469" y="12207"/>
                    <a:pt x="4833" y="12757"/>
                  </a:cubicBezTo>
                  <a:cubicBezTo>
                    <a:pt x="3802" y="13279"/>
                    <a:pt x="2644" y="13546"/>
                    <a:pt x="1412" y="13546"/>
                  </a:cubicBezTo>
                  <a:cubicBezTo>
                    <a:pt x="1173" y="13546"/>
                    <a:pt x="932" y="13536"/>
                    <a:pt x="689" y="13516"/>
                  </a:cubicBezTo>
                  <a:cubicBezTo>
                    <a:pt x="673" y="13515"/>
                    <a:pt x="658" y="13514"/>
                    <a:pt x="642" y="13514"/>
                  </a:cubicBezTo>
                  <a:cubicBezTo>
                    <a:pt x="390" y="13514"/>
                    <a:pt x="164" y="13676"/>
                    <a:pt x="84" y="13919"/>
                  </a:cubicBezTo>
                  <a:cubicBezTo>
                    <a:pt x="0" y="14177"/>
                    <a:pt x="105" y="14460"/>
                    <a:pt x="338" y="14600"/>
                  </a:cubicBezTo>
                  <a:cubicBezTo>
                    <a:pt x="2284" y="15778"/>
                    <a:pt x="4395" y="16376"/>
                    <a:pt x="6611" y="16376"/>
                  </a:cubicBezTo>
                  <a:cubicBezTo>
                    <a:pt x="11382" y="16376"/>
                    <a:pt x="14151" y="14008"/>
                    <a:pt x="15631" y="12019"/>
                  </a:cubicBezTo>
                  <a:cubicBezTo>
                    <a:pt x="17461" y="9567"/>
                    <a:pt x="18108" y="6689"/>
                    <a:pt x="18108" y="4971"/>
                  </a:cubicBezTo>
                  <a:cubicBezTo>
                    <a:pt x="18108" y="4747"/>
                    <a:pt x="18103" y="4701"/>
                    <a:pt x="18110" y="4637"/>
                  </a:cubicBezTo>
                  <a:cubicBezTo>
                    <a:pt x="18336" y="4435"/>
                    <a:pt x="18964" y="4133"/>
                    <a:pt x="19935" y="2718"/>
                  </a:cubicBezTo>
                  <a:cubicBezTo>
                    <a:pt x="20080" y="2505"/>
                    <a:pt x="20070" y="2221"/>
                    <a:pt x="19909" y="2019"/>
                  </a:cubicBezTo>
                  <a:cubicBezTo>
                    <a:pt x="19795" y="1879"/>
                    <a:pt x="19625" y="1801"/>
                    <a:pt x="19451" y="1801"/>
                  </a:cubicBezTo>
                  <a:cubicBezTo>
                    <a:pt x="19377" y="1801"/>
                    <a:pt x="19303" y="1815"/>
                    <a:pt x="19231" y="1844"/>
                  </a:cubicBezTo>
                  <a:cubicBezTo>
                    <a:pt x="19194" y="1860"/>
                    <a:pt x="19155" y="1874"/>
                    <a:pt x="19118" y="1890"/>
                  </a:cubicBezTo>
                  <a:cubicBezTo>
                    <a:pt x="19269" y="1630"/>
                    <a:pt x="19392" y="1356"/>
                    <a:pt x="19490" y="1062"/>
                  </a:cubicBezTo>
                  <a:cubicBezTo>
                    <a:pt x="19564" y="841"/>
                    <a:pt x="19498" y="598"/>
                    <a:pt x="19327" y="443"/>
                  </a:cubicBezTo>
                  <a:cubicBezTo>
                    <a:pt x="19217" y="344"/>
                    <a:pt x="19076" y="292"/>
                    <a:pt x="18934" y="292"/>
                  </a:cubicBezTo>
                  <a:cubicBezTo>
                    <a:pt x="18853" y="292"/>
                    <a:pt x="18771" y="309"/>
                    <a:pt x="18694" y="344"/>
                  </a:cubicBezTo>
                  <a:cubicBezTo>
                    <a:pt x="18690" y="345"/>
                    <a:pt x="18676" y="351"/>
                    <a:pt x="18651" y="363"/>
                  </a:cubicBezTo>
                  <a:cubicBezTo>
                    <a:pt x="17724" y="830"/>
                    <a:pt x="16999" y="1103"/>
                    <a:pt x="16670" y="1166"/>
                  </a:cubicBezTo>
                  <a:cubicBezTo>
                    <a:pt x="16647" y="1147"/>
                    <a:pt x="16624" y="1126"/>
                    <a:pt x="16603" y="1106"/>
                  </a:cubicBezTo>
                  <a:cubicBezTo>
                    <a:pt x="16194" y="745"/>
                    <a:pt x="15347" y="1"/>
                    <a:pt x="13631" y="1"/>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sp>
        <p:nvSpPr>
          <p:cNvPr id="6" name="Rounded Rectangle 5">
            <a:extLst>
              <a:ext uri="{FF2B5EF4-FFF2-40B4-BE49-F238E27FC236}">
                <a16:creationId xmlns:a16="http://schemas.microsoft.com/office/drawing/2014/main" id="{CC93E1D9-37ED-C943-B6EE-749D57112350}"/>
              </a:ext>
            </a:extLst>
          </p:cNvPr>
          <p:cNvSpPr/>
          <p:nvPr/>
        </p:nvSpPr>
        <p:spPr>
          <a:xfrm>
            <a:off x="3572400" y="4222438"/>
            <a:ext cx="5927200" cy="1755029"/>
          </a:xfrm>
          <a:prstGeom prst="roundRect">
            <a:avLst/>
          </a:prstGeom>
          <a:solidFill>
            <a:srgbClr val="F8F0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buClr>
                <a:srgbClr val="000000"/>
              </a:buClr>
            </a:pPr>
            <a:endParaRPr lang="en-VN" sz="1867" kern="0">
              <a:solidFill>
                <a:srgbClr val="FFFFFF"/>
              </a:solidFill>
              <a:latin typeface="Arial"/>
              <a:sym typeface="Arial"/>
            </a:endParaRPr>
          </a:p>
        </p:txBody>
      </p:sp>
      <p:sp>
        <p:nvSpPr>
          <p:cNvPr id="1449" name="Google Shape;1449;p74"/>
          <p:cNvSpPr txBox="1">
            <a:spLocks noGrp="1"/>
          </p:cNvSpPr>
          <p:nvPr>
            <p:ph type="ctrTitle"/>
          </p:nvPr>
        </p:nvSpPr>
        <p:spPr>
          <a:xfrm>
            <a:off x="2891341" y="3196505"/>
            <a:ext cx="6312943" cy="1694800"/>
          </a:xfrm>
          <a:prstGeom prst="rect">
            <a:avLst/>
          </a:prstGeom>
        </p:spPr>
        <p:txBody>
          <a:bodyPr spcFirstLastPara="1" wrap="square" lIns="121900" tIns="121900" rIns="121900" bIns="121900" anchor="b" anchorCtr="0">
            <a:noAutofit/>
          </a:bodyPr>
          <a:lstStyle/>
          <a:p>
            <a:r>
              <a:rPr lang="en-US">
                <a:latin typeface="Times New Roman" panose="02020603050405020304" pitchFamily="18" charset="0"/>
                <a:cs typeface="Times New Roman" panose="02020603050405020304" pitchFamily="18" charset="0"/>
              </a:rPr>
              <a:t>LUYỆN TẬP</a:t>
            </a:r>
            <a:endParaRPr lang="en-US" dirty="0">
              <a:latin typeface="Times New Roman" panose="02020603050405020304" pitchFamily="18" charset="0"/>
              <a:cs typeface="Times New Roman" panose="02020603050405020304" pitchFamily="18" charset="0"/>
            </a:endParaRPr>
          </a:p>
        </p:txBody>
      </p:sp>
      <p:pic>
        <p:nvPicPr>
          <p:cNvPr id="2" name="Picture 1">
            <a:extLst>
              <a:ext uri="{FF2B5EF4-FFF2-40B4-BE49-F238E27FC236}">
                <a16:creationId xmlns:a16="http://schemas.microsoft.com/office/drawing/2014/main" id="{7B10AED4-CF92-A71A-D69B-A6F18E89EE31}"/>
              </a:ext>
            </a:extLst>
          </p:cNvPr>
          <p:cNvPicPr>
            <a:picLocks noChangeAspect="1"/>
          </p:cNvPicPr>
          <p:nvPr/>
        </p:nvPicPr>
        <p:blipFill>
          <a:blip r:embed="rId3"/>
          <a:stretch>
            <a:fillRect/>
          </a:stretch>
        </p:blipFill>
        <p:spPr>
          <a:xfrm>
            <a:off x="1150795" y="-1280432"/>
            <a:ext cx="8858256" cy="1170533"/>
          </a:xfrm>
          <a:prstGeom prst="rect">
            <a:avLst/>
          </a:prstGeom>
        </p:spPr>
      </p:pic>
    </p:spTree>
    <p:extLst>
      <p:ext uri="{BB962C8B-B14F-4D97-AF65-F5344CB8AC3E}">
        <p14:creationId xmlns:p14="http://schemas.microsoft.com/office/powerpoint/2010/main" val="22175537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1449"/>
                                        </p:tgtEl>
                                        <p:attrNameLst>
                                          <p:attrName>style.visibility</p:attrName>
                                        </p:attrNameLst>
                                      </p:cBhvr>
                                      <p:to>
                                        <p:strVal val="visible"/>
                                      </p:to>
                                    </p:set>
                                    <p:animEffect transition="in" filter="barn(outVertical)">
                                      <p:cBhvr>
                                        <p:cTn id="7" dur="500"/>
                                        <p:tgtEl>
                                          <p:spTgt spid="14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4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Trò chơi chiếc hộp thần kì">
            <a:extLst>
              <a:ext uri="{FF2B5EF4-FFF2-40B4-BE49-F238E27FC236}">
                <a16:creationId xmlns:a16="http://schemas.microsoft.com/office/drawing/2014/main" id="{0DAF2FAF-8187-4AEA-AD82-E53F4A1A2C7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a:extLst>
              <a:ext uri="{FF2B5EF4-FFF2-40B4-BE49-F238E27FC236}">
                <a16:creationId xmlns:a16="http://schemas.microsoft.com/office/drawing/2014/main" id="{4FFD290D-5236-3D49-6438-088CD8B23DA9}"/>
              </a:ext>
            </a:extLst>
          </p:cNvPr>
          <p:cNvPicPr>
            <a:picLocks noChangeAspect="1"/>
          </p:cNvPicPr>
          <p:nvPr/>
        </p:nvPicPr>
        <p:blipFill>
          <a:blip r:embed="rId3"/>
          <a:stretch>
            <a:fillRect/>
          </a:stretch>
        </p:blipFill>
        <p:spPr>
          <a:xfrm>
            <a:off x="1150795" y="-1280432"/>
            <a:ext cx="8858256" cy="1170533"/>
          </a:xfrm>
          <a:prstGeom prst="rect">
            <a:avLst/>
          </a:prstGeom>
        </p:spPr>
      </p:pic>
    </p:spTree>
    <p:extLst>
      <p:ext uri="{BB962C8B-B14F-4D97-AF65-F5344CB8AC3E}">
        <p14:creationId xmlns:p14="http://schemas.microsoft.com/office/powerpoint/2010/main" val="123375944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40000"/>
            <a:lum/>
          </a:blip>
          <a:srcRect/>
          <a:stretch>
            <a:fillRect/>
          </a:stretch>
        </a:blipFill>
        <a:effectLst/>
      </p:bgPr>
    </p:bg>
    <p:spTree>
      <p:nvGrpSpPr>
        <p:cNvPr id="1" name=""/>
        <p:cNvGrpSpPr/>
        <p:nvPr/>
      </p:nvGrpSpPr>
      <p:grpSpPr>
        <a:xfrm>
          <a:off x="0" y="0"/>
          <a:ext cx="0" cy="0"/>
          <a:chOff x="0" y="0"/>
          <a:chExt cx="0" cy="0"/>
        </a:xfrm>
      </p:grpSpPr>
      <p:sp>
        <p:nvSpPr>
          <p:cNvPr id="31" name="Rectangle 30">
            <a:extLst>
              <a:ext uri="{FF2B5EF4-FFF2-40B4-BE49-F238E27FC236}">
                <a16:creationId xmlns:a16="http://schemas.microsoft.com/office/drawing/2014/main" id="{6335562D-47C3-42BC-BC7D-7AF52EE5A71A}"/>
              </a:ext>
            </a:extLst>
          </p:cNvPr>
          <p:cNvSpPr/>
          <p:nvPr/>
        </p:nvSpPr>
        <p:spPr>
          <a:xfrm>
            <a:off x="0" y="1839350"/>
            <a:ext cx="12192000" cy="1141745"/>
          </a:xfrm>
          <a:prstGeom prst="rect">
            <a:avLst/>
          </a:prstGeom>
          <a:blipFill>
            <a:blip r:embed="rId3"/>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0" name="Rectangle 29">
            <a:extLst>
              <a:ext uri="{FF2B5EF4-FFF2-40B4-BE49-F238E27FC236}">
                <a16:creationId xmlns:a16="http://schemas.microsoft.com/office/drawing/2014/main" id="{0DE8E057-79AF-4679-8F0F-5F578B85F19A}"/>
              </a:ext>
            </a:extLst>
          </p:cNvPr>
          <p:cNvSpPr/>
          <p:nvPr/>
        </p:nvSpPr>
        <p:spPr>
          <a:xfrm>
            <a:off x="0" y="5174659"/>
            <a:ext cx="12192000" cy="1141745"/>
          </a:xfrm>
          <a:prstGeom prst="rect">
            <a:avLst/>
          </a:prstGeom>
          <a:blipFill>
            <a:blip r:embed="rId3"/>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8" name="Picture 7">
            <a:hlinkClick r:id="rId4" action="ppaction://hlinksldjump"/>
            <a:extLst>
              <a:ext uri="{FF2B5EF4-FFF2-40B4-BE49-F238E27FC236}">
                <a16:creationId xmlns:a16="http://schemas.microsoft.com/office/drawing/2014/main" id="{165D02D2-111C-48DA-B806-17EDA77B2DE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4657" y="930650"/>
            <a:ext cx="1969179" cy="1743607"/>
          </a:xfrm>
          <a:prstGeom prst="rect">
            <a:avLst/>
          </a:prstGeom>
        </p:spPr>
      </p:pic>
      <p:pic>
        <p:nvPicPr>
          <p:cNvPr id="9" name="Picture 8">
            <a:extLst>
              <a:ext uri="{FF2B5EF4-FFF2-40B4-BE49-F238E27FC236}">
                <a16:creationId xmlns:a16="http://schemas.microsoft.com/office/drawing/2014/main" id="{DE93B167-9DF8-4F7B-A15E-DCA0F1988FC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08932" y="418541"/>
            <a:ext cx="2060627" cy="1383912"/>
          </a:xfrm>
          <a:prstGeom prst="rect">
            <a:avLst/>
          </a:prstGeom>
        </p:spPr>
      </p:pic>
      <p:pic>
        <p:nvPicPr>
          <p:cNvPr id="10" name="Picture 9">
            <a:hlinkClick r:id="rId7" action="ppaction://hlinksldjump"/>
            <a:extLst>
              <a:ext uri="{FF2B5EF4-FFF2-40B4-BE49-F238E27FC236}">
                <a16:creationId xmlns:a16="http://schemas.microsoft.com/office/drawing/2014/main" id="{99F79902-D845-4948-9A8D-BC737DA8398D}"/>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733399" y="930649"/>
            <a:ext cx="1969179" cy="1743607"/>
          </a:xfrm>
          <a:prstGeom prst="rect">
            <a:avLst/>
          </a:prstGeom>
        </p:spPr>
      </p:pic>
      <p:pic>
        <p:nvPicPr>
          <p:cNvPr id="11" name="Picture 10">
            <a:extLst>
              <a:ext uri="{FF2B5EF4-FFF2-40B4-BE49-F238E27FC236}">
                <a16:creationId xmlns:a16="http://schemas.microsoft.com/office/drawing/2014/main" id="{F5A3D29D-2006-4BE0-AEF2-ABC918DCEA43}"/>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687674" y="418540"/>
            <a:ext cx="2060627" cy="1383912"/>
          </a:xfrm>
          <a:prstGeom prst="rect">
            <a:avLst/>
          </a:prstGeom>
        </p:spPr>
      </p:pic>
      <p:pic>
        <p:nvPicPr>
          <p:cNvPr id="12" name="Picture 11">
            <a:hlinkClick r:id="rId10" action="ppaction://hlinksldjump"/>
            <a:extLst>
              <a:ext uri="{FF2B5EF4-FFF2-40B4-BE49-F238E27FC236}">
                <a16:creationId xmlns:a16="http://schemas.microsoft.com/office/drawing/2014/main" id="{B9F6EF56-EFE5-46AA-BEED-938FE1E31ADF}"/>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012141" y="930649"/>
            <a:ext cx="1969179" cy="1743607"/>
          </a:xfrm>
          <a:prstGeom prst="rect">
            <a:avLst/>
          </a:prstGeom>
        </p:spPr>
      </p:pic>
      <p:pic>
        <p:nvPicPr>
          <p:cNvPr id="13" name="Picture 12">
            <a:extLst>
              <a:ext uri="{FF2B5EF4-FFF2-40B4-BE49-F238E27FC236}">
                <a16:creationId xmlns:a16="http://schemas.microsoft.com/office/drawing/2014/main" id="{CABCEBFF-5DE1-4042-94D0-113FF0A7D804}"/>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4966416" y="418540"/>
            <a:ext cx="2060627" cy="1383912"/>
          </a:xfrm>
          <a:prstGeom prst="rect">
            <a:avLst/>
          </a:prstGeom>
        </p:spPr>
      </p:pic>
      <p:pic>
        <p:nvPicPr>
          <p:cNvPr id="14" name="Picture 13">
            <a:hlinkClick r:id="rId13" action="ppaction://hlinksldjump"/>
            <a:extLst>
              <a:ext uri="{FF2B5EF4-FFF2-40B4-BE49-F238E27FC236}">
                <a16:creationId xmlns:a16="http://schemas.microsoft.com/office/drawing/2014/main" id="{633EC59B-FCA1-44AA-9210-1F72A9C855E8}"/>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7336606" y="930648"/>
            <a:ext cx="1969179" cy="1743607"/>
          </a:xfrm>
          <a:prstGeom prst="rect">
            <a:avLst/>
          </a:prstGeom>
        </p:spPr>
      </p:pic>
      <p:pic>
        <p:nvPicPr>
          <p:cNvPr id="15" name="Picture 14">
            <a:extLst>
              <a:ext uri="{FF2B5EF4-FFF2-40B4-BE49-F238E27FC236}">
                <a16:creationId xmlns:a16="http://schemas.microsoft.com/office/drawing/2014/main" id="{AD65FD14-A8FF-49BD-BB2A-1A81849D35AA}"/>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7290881" y="418539"/>
            <a:ext cx="2060627" cy="1383912"/>
          </a:xfrm>
          <a:prstGeom prst="rect">
            <a:avLst/>
          </a:prstGeom>
        </p:spPr>
      </p:pic>
      <p:pic>
        <p:nvPicPr>
          <p:cNvPr id="16" name="Picture 15">
            <a:hlinkClick r:id="rId16" action="ppaction://hlinksldjump"/>
            <a:extLst>
              <a:ext uri="{FF2B5EF4-FFF2-40B4-BE49-F238E27FC236}">
                <a16:creationId xmlns:a16="http://schemas.microsoft.com/office/drawing/2014/main" id="{6FB1DCEB-4C74-4EB6-8AC6-7F38A1717E05}"/>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9569623" y="930647"/>
            <a:ext cx="1969179" cy="1743607"/>
          </a:xfrm>
          <a:prstGeom prst="rect">
            <a:avLst/>
          </a:prstGeom>
        </p:spPr>
      </p:pic>
      <p:pic>
        <p:nvPicPr>
          <p:cNvPr id="17" name="Picture 16">
            <a:extLst>
              <a:ext uri="{FF2B5EF4-FFF2-40B4-BE49-F238E27FC236}">
                <a16:creationId xmlns:a16="http://schemas.microsoft.com/office/drawing/2014/main" id="{769360CF-BDF1-45A9-8C3E-6AEF4338A201}"/>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9523898" y="418538"/>
            <a:ext cx="2060627" cy="1383912"/>
          </a:xfrm>
          <a:prstGeom prst="rect">
            <a:avLst/>
          </a:prstGeom>
        </p:spPr>
      </p:pic>
      <p:pic>
        <p:nvPicPr>
          <p:cNvPr id="18" name="Picture 17">
            <a:hlinkClick r:id="rId19" action="ppaction://hlinksldjump"/>
            <a:extLst>
              <a:ext uri="{FF2B5EF4-FFF2-40B4-BE49-F238E27FC236}">
                <a16:creationId xmlns:a16="http://schemas.microsoft.com/office/drawing/2014/main" id="{72FC547B-FE68-4CD5-98AE-80D9F184E2AF}"/>
              </a:ext>
            </a:extLst>
          </p:cNvPr>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454657" y="4250911"/>
            <a:ext cx="1969179" cy="1743607"/>
          </a:xfrm>
          <a:prstGeom prst="rect">
            <a:avLst/>
          </a:prstGeom>
        </p:spPr>
      </p:pic>
      <p:pic>
        <p:nvPicPr>
          <p:cNvPr id="19" name="Picture 18">
            <a:extLst>
              <a:ext uri="{FF2B5EF4-FFF2-40B4-BE49-F238E27FC236}">
                <a16:creationId xmlns:a16="http://schemas.microsoft.com/office/drawing/2014/main" id="{12C318AC-1A9F-4496-B8ED-00C59FCFCB6B}"/>
              </a:ext>
            </a:extLst>
          </p:cNvPr>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408932" y="3738802"/>
            <a:ext cx="2060627" cy="1383912"/>
          </a:xfrm>
          <a:prstGeom prst="rect">
            <a:avLst/>
          </a:prstGeom>
        </p:spPr>
      </p:pic>
      <p:pic>
        <p:nvPicPr>
          <p:cNvPr id="20" name="Picture 19">
            <a:hlinkClick r:id="rId22" action="ppaction://hlinksldjump"/>
            <a:extLst>
              <a:ext uri="{FF2B5EF4-FFF2-40B4-BE49-F238E27FC236}">
                <a16:creationId xmlns:a16="http://schemas.microsoft.com/office/drawing/2014/main" id="{B25B2451-429F-4193-AD91-3FC55091FAE9}"/>
              </a:ext>
            </a:extLst>
          </p:cNvPr>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2687674" y="4250910"/>
            <a:ext cx="1969179" cy="1743607"/>
          </a:xfrm>
          <a:prstGeom prst="rect">
            <a:avLst/>
          </a:prstGeom>
        </p:spPr>
      </p:pic>
      <p:pic>
        <p:nvPicPr>
          <p:cNvPr id="21" name="Picture 20">
            <a:extLst>
              <a:ext uri="{FF2B5EF4-FFF2-40B4-BE49-F238E27FC236}">
                <a16:creationId xmlns:a16="http://schemas.microsoft.com/office/drawing/2014/main" id="{F815BA16-0CA4-45FA-B15C-9FFC46911563}"/>
              </a:ext>
            </a:extLst>
          </p:cNvPr>
          <p:cNvPicPr>
            <a:picLocks noChangeAspect="1"/>
          </p:cNvPicPr>
          <p:nvPr/>
        </p:nvPicPr>
        <p:blipFill>
          <a:blip r:embed="rId24">
            <a:extLst>
              <a:ext uri="{28A0092B-C50C-407E-A947-70E740481C1C}">
                <a14:useLocalDpi xmlns:a14="http://schemas.microsoft.com/office/drawing/2010/main" val="0"/>
              </a:ext>
            </a:extLst>
          </a:blip>
          <a:stretch>
            <a:fillRect/>
          </a:stretch>
        </p:blipFill>
        <p:spPr>
          <a:xfrm>
            <a:off x="2641949" y="3738801"/>
            <a:ext cx="2060627" cy="1383912"/>
          </a:xfrm>
          <a:prstGeom prst="rect">
            <a:avLst/>
          </a:prstGeom>
        </p:spPr>
      </p:pic>
      <p:pic>
        <p:nvPicPr>
          <p:cNvPr id="22" name="Picture 21">
            <a:hlinkClick r:id="rId25" action="ppaction://hlinksldjump"/>
            <a:extLst>
              <a:ext uri="{FF2B5EF4-FFF2-40B4-BE49-F238E27FC236}">
                <a16:creationId xmlns:a16="http://schemas.microsoft.com/office/drawing/2014/main" id="{424C2331-9CA8-46A5-9223-5370B0AC721B}"/>
              </a:ext>
            </a:extLst>
          </p:cNvPr>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4966414" y="4250909"/>
            <a:ext cx="1969179" cy="1743607"/>
          </a:xfrm>
          <a:prstGeom prst="rect">
            <a:avLst/>
          </a:prstGeom>
        </p:spPr>
      </p:pic>
      <p:pic>
        <p:nvPicPr>
          <p:cNvPr id="23" name="Picture 22">
            <a:extLst>
              <a:ext uri="{FF2B5EF4-FFF2-40B4-BE49-F238E27FC236}">
                <a16:creationId xmlns:a16="http://schemas.microsoft.com/office/drawing/2014/main" id="{BE6BB17E-4B9B-41C4-96D2-D72E59DCE11D}"/>
              </a:ext>
            </a:extLst>
          </p:cNvPr>
          <p:cNvPicPr>
            <a:picLocks noChangeAspect="1"/>
          </p:cNvPicPr>
          <p:nvPr/>
        </p:nvPicPr>
        <p:blipFill>
          <a:blip r:embed="rId27">
            <a:extLst>
              <a:ext uri="{28A0092B-C50C-407E-A947-70E740481C1C}">
                <a14:useLocalDpi xmlns:a14="http://schemas.microsoft.com/office/drawing/2010/main" val="0"/>
              </a:ext>
            </a:extLst>
          </a:blip>
          <a:stretch>
            <a:fillRect/>
          </a:stretch>
        </p:blipFill>
        <p:spPr>
          <a:xfrm>
            <a:off x="4920689" y="3738800"/>
            <a:ext cx="2060627" cy="1383912"/>
          </a:xfrm>
          <a:prstGeom prst="rect">
            <a:avLst/>
          </a:prstGeom>
        </p:spPr>
      </p:pic>
      <p:pic>
        <p:nvPicPr>
          <p:cNvPr id="24" name="Picture 23">
            <a:hlinkClick r:id="rId28" action="ppaction://hlinksldjump"/>
            <a:extLst>
              <a:ext uri="{FF2B5EF4-FFF2-40B4-BE49-F238E27FC236}">
                <a16:creationId xmlns:a16="http://schemas.microsoft.com/office/drawing/2014/main" id="{9D0C5192-D75C-485C-BF26-434A5F1AB624}"/>
              </a:ext>
            </a:extLst>
          </p:cNvPr>
          <p:cNvPicPr>
            <a:picLocks noChangeAspect="1"/>
          </p:cNvPicPr>
          <p:nvPr/>
        </p:nvPicPr>
        <p:blipFill>
          <a:blip r:embed="rId29">
            <a:extLst>
              <a:ext uri="{28A0092B-C50C-407E-A947-70E740481C1C}">
                <a14:useLocalDpi xmlns:a14="http://schemas.microsoft.com/office/drawing/2010/main" val="0"/>
              </a:ext>
            </a:extLst>
          </a:blip>
          <a:stretch>
            <a:fillRect/>
          </a:stretch>
        </p:blipFill>
        <p:spPr>
          <a:xfrm>
            <a:off x="7336602" y="4250909"/>
            <a:ext cx="1969179" cy="1743607"/>
          </a:xfrm>
          <a:prstGeom prst="rect">
            <a:avLst/>
          </a:prstGeom>
        </p:spPr>
      </p:pic>
      <p:pic>
        <p:nvPicPr>
          <p:cNvPr id="25" name="Picture 24">
            <a:extLst>
              <a:ext uri="{FF2B5EF4-FFF2-40B4-BE49-F238E27FC236}">
                <a16:creationId xmlns:a16="http://schemas.microsoft.com/office/drawing/2014/main" id="{ECEE385F-125C-47C1-8007-986DF71CC280}"/>
              </a:ext>
            </a:extLst>
          </p:cNvPr>
          <p:cNvPicPr>
            <a:picLocks noChangeAspect="1"/>
          </p:cNvPicPr>
          <p:nvPr/>
        </p:nvPicPr>
        <p:blipFill>
          <a:blip r:embed="rId30">
            <a:extLst>
              <a:ext uri="{28A0092B-C50C-407E-A947-70E740481C1C}">
                <a14:useLocalDpi xmlns:a14="http://schemas.microsoft.com/office/drawing/2010/main" val="0"/>
              </a:ext>
            </a:extLst>
          </a:blip>
          <a:stretch>
            <a:fillRect/>
          </a:stretch>
        </p:blipFill>
        <p:spPr>
          <a:xfrm>
            <a:off x="7290877" y="3738800"/>
            <a:ext cx="2060627" cy="1383912"/>
          </a:xfrm>
          <a:prstGeom prst="rect">
            <a:avLst/>
          </a:prstGeom>
        </p:spPr>
      </p:pic>
      <p:pic>
        <p:nvPicPr>
          <p:cNvPr id="26" name="Picture 25">
            <a:hlinkClick r:id="rId31" action="ppaction://hlinksldjump"/>
            <a:extLst>
              <a:ext uri="{FF2B5EF4-FFF2-40B4-BE49-F238E27FC236}">
                <a16:creationId xmlns:a16="http://schemas.microsoft.com/office/drawing/2014/main" id="{9BA53A17-AFCF-4E30-9122-7DE4F8E49401}"/>
              </a:ext>
            </a:extLst>
          </p:cNvPr>
          <p:cNvPicPr>
            <a:picLocks noChangeAspect="1"/>
          </p:cNvPicPr>
          <p:nvPr/>
        </p:nvPicPr>
        <p:blipFill>
          <a:blip r:embed="rId32">
            <a:extLst>
              <a:ext uri="{28A0092B-C50C-407E-A947-70E740481C1C}">
                <a14:useLocalDpi xmlns:a14="http://schemas.microsoft.com/office/drawing/2010/main" val="0"/>
              </a:ext>
            </a:extLst>
          </a:blip>
          <a:stretch>
            <a:fillRect/>
          </a:stretch>
        </p:blipFill>
        <p:spPr>
          <a:xfrm>
            <a:off x="9569623" y="4250909"/>
            <a:ext cx="1969179" cy="1743607"/>
          </a:xfrm>
          <a:prstGeom prst="rect">
            <a:avLst/>
          </a:prstGeom>
        </p:spPr>
      </p:pic>
      <p:pic>
        <p:nvPicPr>
          <p:cNvPr id="27" name="Picture 26">
            <a:extLst>
              <a:ext uri="{FF2B5EF4-FFF2-40B4-BE49-F238E27FC236}">
                <a16:creationId xmlns:a16="http://schemas.microsoft.com/office/drawing/2014/main" id="{4B61E008-E63C-47EA-9197-B0DC8AA996A0}"/>
              </a:ext>
            </a:extLst>
          </p:cNvPr>
          <p:cNvPicPr>
            <a:picLocks noChangeAspect="1"/>
          </p:cNvPicPr>
          <p:nvPr/>
        </p:nvPicPr>
        <p:blipFill>
          <a:blip r:embed="rId33">
            <a:extLst>
              <a:ext uri="{28A0092B-C50C-407E-A947-70E740481C1C}">
                <a14:useLocalDpi xmlns:a14="http://schemas.microsoft.com/office/drawing/2010/main" val="0"/>
              </a:ext>
            </a:extLst>
          </a:blip>
          <a:stretch>
            <a:fillRect/>
          </a:stretch>
        </p:blipFill>
        <p:spPr>
          <a:xfrm>
            <a:off x="9523898" y="3738800"/>
            <a:ext cx="2060627" cy="1383912"/>
          </a:xfrm>
          <a:prstGeom prst="rect">
            <a:avLst/>
          </a:prstGeom>
        </p:spPr>
      </p:pic>
      <p:pic>
        <p:nvPicPr>
          <p:cNvPr id="37" name="Picture 36">
            <a:extLst>
              <a:ext uri="{FF2B5EF4-FFF2-40B4-BE49-F238E27FC236}">
                <a16:creationId xmlns:a16="http://schemas.microsoft.com/office/drawing/2014/main" id="{16677DD5-4B38-44EE-AE03-4CE69860F1FA}"/>
              </a:ext>
            </a:extLst>
          </p:cNvPr>
          <p:cNvPicPr>
            <a:picLocks noChangeAspect="1"/>
          </p:cNvPicPr>
          <p:nvPr/>
        </p:nvPicPr>
        <p:blipFill>
          <a:blip r:embed="rId34">
            <a:extLst>
              <a:ext uri="{28A0092B-C50C-407E-A947-70E740481C1C}">
                <a14:useLocalDpi xmlns:a14="http://schemas.microsoft.com/office/drawing/2010/main" val="0"/>
              </a:ext>
            </a:extLst>
          </a:blip>
          <a:stretch>
            <a:fillRect/>
          </a:stretch>
        </p:blipFill>
        <p:spPr>
          <a:xfrm>
            <a:off x="1" y="6308765"/>
            <a:ext cx="6095999" cy="334819"/>
          </a:xfrm>
          <a:prstGeom prst="rect">
            <a:avLst/>
          </a:prstGeom>
        </p:spPr>
      </p:pic>
      <p:pic>
        <p:nvPicPr>
          <p:cNvPr id="38" name="Picture 37">
            <a:extLst>
              <a:ext uri="{FF2B5EF4-FFF2-40B4-BE49-F238E27FC236}">
                <a16:creationId xmlns:a16="http://schemas.microsoft.com/office/drawing/2014/main" id="{8E58EB64-C11F-4AA8-BD51-6B7EDB33655B}"/>
              </a:ext>
            </a:extLst>
          </p:cNvPr>
          <p:cNvPicPr>
            <a:picLocks noChangeAspect="1"/>
          </p:cNvPicPr>
          <p:nvPr/>
        </p:nvPicPr>
        <p:blipFill>
          <a:blip r:embed="rId34">
            <a:extLst>
              <a:ext uri="{28A0092B-C50C-407E-A947-70E740481C1C}">
                <a14:useLocalDpi xmlns:a14="http://schemas.microsoft.com/office/drawing/2010/main" val="0"/>
              </a:ext>
            </a:extLst>
          </a:blip>
          <a:stretch>
            <a:fillRect/>
          </a:stretch>
        </p:blipFill>
        <p:spPr>
          <a:xfrm>
            <a:off x="6096001" y="6308765"/>
            <a:ext cx="6095999" cy="334819"/>
          </a:xfrm>
          <a:prstGeom prst="rect">
            <a:avLst/>
          </a:prstGeom>
        </p:spPr>
      </p:pic>
      <p:pic>
        <p:nvPicPr>
          <p:cNvPr id="39" name="Picture 38">
            <a:extLst>
              <a:ext uri="{FF2B5EF4-FFF2-40B4-BE49-F238E27FC236}">
                <a16:creationId xmlns:a16="http://schemas.microsoft.com/office/drawing/2014/main" id="{468116E2-9E2A-444E-92F8-B1A7CB147696}"/>
              </a:ext>
            </a:extLst>
          </p:cNvPr>
          <p:cNvPicPr>
            <a:picLocks noChangeAspect="1"/>
          </p:cNvPicPr>
          <p:nvPr/>
        </p:nvPicPr>
        <p:blipFill>
          <a:blip r:embed="rId34">
            <a:extLst>
              <a:ext uri="{28A0092B-C50C-407E-A947-70E740481C1C}">
                <a14:useLocalDpi xmlns:a14="http://schemas.microsoft.com/office/drawing/2010/main" val="0"/>
              </a:ext>
            </a:extLst>
          </a:blip>
          <a:stretch>
            <a:fillRect/>
          </a:stretch>
        </p:blipFill>
        <p:spPr>
          <a:xfrm>
            <a:off x="0" y="2974629"/>
            <a:ext cx="6095999" cy="334819"/>
          </a:xfrm>
          <a:prstGeom prst="rect">
            <a:avLst/>
          </a:prstGeom>
        </p:spPr>
      </p:pic>
      <p:pic>
        <p:nvPicPr>
          <p:cNvPr id="40" name="Picture 39">
            <a:extLst>
              <a:ext uri="{FF2B5EF4-FFF2-40B4-BE49-F238E27FC236}">
                <a16:creationId xmlns:a16="http://schemas.microsoft.com/office/drawing/2014/main" id="{4AF2A1C0-A62D-4A01-AB2A-74ABC46C1AC0}"/>
              </a:ext>
            </a:extLst>
          </p:cNvPr>
          <p:cNvPicPr>
            <a:picLocks noChangeAspect="1"/>
          </p:cNvPicPr>
          <p:nvPr/>
        </p:nvPicPr>
        <p:blipFill>
          <a:blip r:embed="rId34">
            <a:extLst>
              <a:ext uri="{28A0092B-C50C-407E-A947-70E740481C1C}">
                <a14:useLocalDpi xmlns:a14="http://schemas.microsoft.com/office/drawing/2010/main" val="0"/>
              </a:ext>
            </a:extLst>
          </a:blip>
          <a:stretch>
            <a:fillRect/>
          </a:stretch>
        </p:blipFill>
        <p:spPr>
          <a:xfrm>
            <a:off x="6096000" y="2974629"/>
            <a:ext cx="6095999" cy="334819"/>
          </a:xfrm>
          <a:prstGeom prst="rect">
            <a:avLst/>
          </a:prstGeom>
        </p:spPr>
      </p:pic>
      <p:sp>
        <p:nvSpPr>
          <p:cNvPr id="42" name="Flowchart: Summing Junction 41">
            <a:hlinkClick r:id="rId35" action="ppaction://hlinksldjump"/>
            <a:extLst>
              <a:ext uri="{FF2B5EF4-FFF2-40B4-BE49-F238E27FC236}">
                <a16:creationId xmlns:a16="http://schemas.microsoft.com/office/drawing/2014/main" id="{E51D645D-F5EB-48AD-9720-05E0BE57DF46}"/>
              </a:ext>
            </a:extLst>
          </p:cNvPr>
          <p:cNvSpPr/>
          <p:nvPr/>
        </p:nvSpPr>
        <p:spPr>
          <a:xfrm>
            <a:off x="11398689" y="6114928"/>
            <a:ext cx="649068" cy="649068"/>
          </a:xfrm>
          <a:prstGeom prst="flowChartSummingJunction">
            <a:avLst/>
          </a:prstGeom>
          <a:solidFill>
            <a:srgbClr val="FF0000"/>
          </a:solid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2" name="Picture 1">
            <a:extLst>
              <a:ext uri="{FF2B5EF4-FFF2-40B4-BE49-F238E27FC236}">
                <a16:creationId xmlns:a16="http://schemas.microsoft.com/office/drawing/2014/main" id="{06184D7D-733C-327E-0727-D7776EA3F8BB}"/>
              </a:ext>
            </a:extLst>
          </p:cNvPr>
          <p:cNvPicPr>
            <a:picLocks noChangeAspect="1"/>
          </p:cNvPicPr>
          <p:nvPr/>
        </p:nvPicPr>
        <p:blipFill>
          <a:blip r:embed="rId36"/>
          <a:stretch>
            <a:fillRect/>
          </a:stretch>
        </p:blipFill>
        <p:spPr>
          <a:xfrm>
            <a:off x="1150795" y="-1280432"/>
            <a:ext cx="8858256" cy="1170533"/>
          </a:xfrm>
          <a:prstGeom prst="rect">
            <a:avLst/>
          </a:prstGeom>
        </p:spPr>
      </p:pic>
    </p:spTree>
    <p:extLst>
      <p:ext uri="{BB962C8B-B14F-4D97-AF65-F5344CB8AC3E}">
        <p14:creationId xmlns:p14="http://schemas.microsoft.com/office/powerpoint/2010/main" val="55773155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par>
                                <p:cTn id="8" presetID="10" presetClass="exit" presetSubtype="0" fill="hold" nodeType="withEffect">
                                  <p:stCondLst>
                                    <p:cond delay="0"/>
                                  </p:stCondLst>
                                  <p:childTnLst>
                                    <p:animEffect transition="out" filter="fade">
                                      <p:cBhvr>
                                        <p:cTn id="9" dur="500"/>
                                        <p:tgtEl>
                                          <p:spTgt spid="9"/>
                                        </p:tgtEl>
                                      </p:cBhvr>
                                    </p:animEffect>
                                    <p:set>
                                      <p:cBhvr>
                                        <p:cTn id="10"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8"/>
                  </p:tgtEl>
                </p:cond>
              </p:nextCondLst>
            </p:seq>
            <p:seq concurrent="1" nextAc="seek">
              <p:cTn id="11" restart="whenNotActive" fill="hold" evtFilter="cancelBubble" nodeType="interactiveSeq">
                <p:stCondLst>
                  <p:cond evt="onClick" delay="0">
                    <p:tgtEl>
                      <p:spTgt spid="10"/>
                    </p:tgtEl>
                  </p:cond>
                </p:stCondLst>
                <p:endSync evt="end" delay="0">
                  <p:rtn val="all"/>
                </p:endSync>
                <p:childTnLst>
                  <p:par>
                    <p:cTn id="12" fill="hold">
                      <p:stCondLst>
                        <p:cond delay="0"/>
                      </p:stCondLst>
                      <p:childTnLst>
                        <p:par>
                          <p:cTn id="13" fill="hold">
                            <p:stCondLst>
                              <p:cond delay="0"/>
                            </p:stCondLst>
                            <p:childTnLst>
                              <p:par>
                                <p:cTn id="14" presetID="10" presetClass="exit" presetSubtype="0" fill="hold" nodeType="clickEffect">
                                  <p:stCondLst>
                                    <p:cond delay="0"/>
                                  </p:stCondLst>
                                  <p:childTnLst>
                                    <p:animEffect transition="out" filter="fade">
                                      <p:cBhvr>
                                        <p:cTn id="15" dur="500"/>
                                        <p:tgtEl>
                                          <p:spTgt spid="10"/>
                                        </p:tgtEl>
                                      </p:cBhvr>
                                    </p:animEffect>
                                    <p:set>
                                      <p:cBhvr>
                                        <p:cTn id="16" dur="1" fill="hold">
                                          <p:stCondLst>
                                            <p:cond delay="499"/>
                                          </p:stCondLst>
                                        </p:cTn>
                                        <p:tgtEl>
                                          <p:spTgt spid="10"/>
                                        </p:tgtEl>
                                        <p:attrNameLst>
                                          <p:attrName>style.visibility</p:attrName>
                                        </p:attrNameLst>
                                      </p:cBhvr>
                                      <p:to>
                                        <p:strVal val="hidden"/>
                                      </p:to>
                                    </p:set>
                                  </p:childTnLst>
                                </p:cTn>
                              </p:par>
                              <p:par>
                                <p:cTn id="17" presetID="10" presetClass="exit" presetSubtype="0" fill="hold" nodeType="withEffect">
                                  <p:stCondLst>
                                    <p:cond delay="0"/>
                                  </p:stCondLst>
                                  <p:childTnLst>
                                    <p:animEffect transition="out" filter="fade">
                                      <p:cBhvr>
                                        <p:cTn id="18" dur="500"/>
                                        <p:tgtEl>
                                          <p:spTgt spid="11"/>
                                        </p:tgtEl>
                                      </p:cBhvr>
                                    </p:animEffect>
                                    <p:set>
                                      <p:cBhvr>
                                        <p:cTn id="19"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10"/>
                  </p:tgtEl>
                </p:cond>
              </p:nextCondLst>
            </p:seq>
            <p:seq concurrent="1" nextAc="seek">
              <p:cTn id="20" restart="whenNotActive" fill="hold" evtFilter="cancelBubble" nodeType="interactiveSeq">
                <p:stCondLst>
                  <p:cond evt="onClick" delay="0">
                    <p:tgtEl>
                      <p:spTgt spid="12"/>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12"/>
                                        </p:tgtEl>
                                      </p:cBhvr>
                                    </p:animEffect>
                                    <p:set>
                                      <p:cBhvr>
                                        <p:cTn id="25" dur="1" fill="hold">
                                          <p:stCondLst>
                                            <p:cond delay="499"/>
                                          </p:stCondLst>
                                        </p:cTn>
                                        <p:tgtEl>
                                          <p:spTgt spid="12"/>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13"/>
                                        </p:tgtEl>
                                      </p:cBhvr>
                                    </p:animEffect>
                                    <p:set>
                                      <p:cBhvr>
                                        <p:cTn id="28" dur="1" fill="hold">
                                          <p:stCondLst>
                                            <p:cond delay="499"/>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12"/>
                  </p:tgtEl>
                </p:cond>
              </p:nextCondLst>
            </p:seq>
            <p:seq concurrent="1" nextAc="seek">
              <p:cTn id="29" restart="whenNotActive" fill="hold" evtFilter="cancelBubble" nodeType="interactiveSeq">
                <p:stCondLst>
                  <p:cond evt="onClick" delay="0">
                    <p:tgtEl>
                      <p:spTgt spid="14"/>
                    </p:tgtEl>
                  </p:cond>
                </p:stCondLst>
                <p:endSync evt="end" delay="0">
                  <p:rtn val="all"/>
                </p:endSync>
                <p:childTnLst>
                  <p:par>
                    <p:cTn id="30" fill="hold">
                      <p:stCondLst>
                        <p:cond delay="0"/>
                      </p:stCondLst>
                      <p:childTnLst>
                        <p:par>
                          <p:cTn id="31" fill="hold">
                            <p:stCondLst>
                              <p:cond delay="0"/>
                            </p:stCondLst>
                            <p:childTnLst>
                              <p:par>
                                <p:cTn id="32" presetID="10" presetClass="exit" presetSubtype="0" fill="hold" nodeType="clickEffect">
                                  <p:stCondLst>
                                    <p:cond delay="0"/>
                                  </p:stCondLst>
                                  <p:childTnLst>
                                    <p:animEffect transition="out" filter="fade">
                                      <p:cBhvr>
                                        <p:cTn id="33" dur="500"/>
                                        <p:tgtEl>
                                          <p:spTgt spid="14"/>
                                        </p:tgtEl>
                                      </p:cBhvr>
                                    </p:animEffect>
                                    <p:set>
                                      <p:cBhvr>
                                        <p:cTn id="34" dur="1" fill="hold">
                                          <p:stCondLst>
                                            <p:cond delay="499"/>
                                          </p:stCondLst>
                                        </p:cTn>
                                        <p:tgtEl>
                                          <p:spTgt spid="14"/>
                                        </p:tgtEl>
                                        <p:attrNameLst>
                                          <p:attrName>style.visibility</p:attrName>
                                        </p:attrNameLst>
                                      </p:cBhvr>
                                      <p:to>
                                        <p:strVal val="hidden"/>
                                      </p:to>
                                    </p:set>
                                  </p:childTnLst>
                                </p:cTn>
                              </p:par>
                              <p:par>
                                <p:cTn id="35" presetID="10" presetClass="exit" presetSubtype="0" fill="hold" nodeType="withEffect">
                                  <p:stCondLst>
                                    <p:cond delay="0"/>
                                  </p:stCondLst>
                                  <p:childTnLst>
                                    <p:animEffect transition="out" filter="fade">
                                      <p:cBhvr>
                                        <p:cTn id="36" dur="500"/>
                                        <p:tgtEl>
                                          <p:spTgt spid="15"/>
                                        </p:tgtEl>
                                      </p:cBhvr>
                                    </p:animEffect>
                                    <p:set>
                                      <p:cBhvr>
                                        <p:cTn id="37" dur="1" fill="hold">
                                          <p:stCondLst>
                                            <p:cond delay="499"/>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14"/>
                  </p:tgtEl>
                </p:cond>
              </p:nextCondLst>
            </p:seq>
            <p:seq concurrent="1" nextAc="seek">
              <p:cTn id="38" restart="whenNotActive" fill="hold" evtFilter="cancelBubble" nodeType="interactiveSeq">
                <p:stCondLst>
                  <p:cond evt="onClick" delay="0">
                    <p:tgtEl>
                      <p:spTgt spid="16"/>
                    </p:tgtEl>
                  </p:cond>
                </p:stCondLst>
                <p:endSync evt="end" delay="0">
                  <p:rtn val="all"/>
                </p:endSync>
                <p:childTnLst>
                  <p:par>
                    <p:cTn id="39" fill="hold">
                      <p:stCondLst>
                        <p:cond delay="0"/>
                      </p:stCondLst>
                      <p:childTnLst>
                        <p:par>
                          <p:cTn id="40" fill="hold">
                            <p:stCondLst>
                              <p:cond delay="0"/>
                            </p:stCondLst>
                            <p:childTnLst>
                              <p:par>
                                <p:cTn id="41" presetID="10" presetClass="exit" presetSubtype="0" fill="hold" nodeType="clickEffect">
                                  <p:stCondLst>
                                    <p:cond delay="0"/>
                                  </p:stCondLst>
                                  <p:childTnLst>
                                    <p:animEffect transition="out" filter="fade">
                                      <p:cBhvr>
                                        <p:cTn id="42" dur="500"/>
                                        <p:tgtEl>
                                          <p:spTgt spid="16"/>
                                        </p:tgtEl>
                                      </p:cBhvr>
                                    </p:animEffect>
                                    <p:set>
                                      <p:cBhvr>
                                        <p:cTn id="43" dur="1" fill="hold">
                                          <p:stCondLst>
                                            <p:cond delay="499"/>
                                          </p:stCondLst>
                                        </p:cTn>
                                        <p:tgtEl>
                                          <p:spTgt spid="16"/>
                                        </p:tgtEl>
                                        <p:attrNameLst>
                                          <p:attrName>style.visibility</p:attrName>
                                        </p:attrNameLst>
                                      </p:cBhvr>
                                      <p:to>
                                        <p:strVal val="hidden"/>
                                      </p:to>
                                    </p:set>
                                  </p:childTnLst>
                                </p:cTn>
                              </p:par>
                              <p:par>
                                <p:cTn id="44" presetID="10" presetClass="exit" presetSubtype="0" fill="hold" nodeType="withEffect">
                                  <p:stCondLst>
                                    <p:cond delay="0"/>
                                  </p:stCondLst>
                                  <p:childTnLst>
                                    <p:animEffect transition="out" filter="fade">
                                      <p:cBhvr>
                                        <p:cTn id="45" dur="500"/>
                                        <p:tgtEl>
                                          <p:spTgt spid="17"/>
                                        </p:tgtEl>
                                      </p:cBhvr>
                                    </p:animEffect>
                                    <p:set>
                                      <p:cBhvr>
                                        <p:cTn id="46" dur="1" fill="hold">
                                          <p:stCondLst>
                                            <p:cond delay="4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16"/>
                  </p:tgtEl>
                </p:cond>
              </p:nextCondLst>
            </p:seq>
            <p:seq concurrent="1" nextAc="seek">
              <p:cTn id="47" restart="whenNotActive" fill="hold" evtFilter="cancelBubble" nodeType="interactiveSeq">
                <p:stCondLst>
                  <p:cond evt="onClick" delay="0">
                    <p:tgtEl>
                      <p:spTgt spid="18"/>
                    </p:tgtEl>
                  </p:cond>
                </p:stCondLst>
                <p:endSync evt="end" delay="0">
                  <p:rtn val="all"/>
                </p:endSync>
                <p:childTnLst>
                  <p:par>
                    <p:cTn id="48" fill="hold">
                      <p:stCondLst>
                        <p:cond delay="0"/>
                      </p:stCondLst>
                      <p:childTnLst>
                        <p:par>
                          <p:cTn id="49" fill="hold">
                            <p:stCondLst>
                              <p:cond delay="0"/>
                            </p:stCondLst>
                            <p:childTnLst>
                              <p:par>
                                <p:cTn id="50" presetID="10" presetClass="exit" presetSubtype="0" fill="hold" nodeType="clickEffect">
                                  <p:stCondLst>
                                    <p:cond delay="0"/>
                                  </p:stCondLst>
                                  <p:childTnLst>
                                    <p:animEffect transition="out" filter="fade">
                                      <p:cBhvr>
                                        <p:cTn id="51" dur="500"/>
                                        <p:tgtEl>
                                          <p:spTgt spid="18"/>
                                        </p:tgtEl>
                                      </p:cBhvr>
                                    </p:animEffect>
                                    <p:set>
                                      <p:cBhvr>
                                        <p:cTn id="52" dur="1" fill="hold">
                                          <p:stCondLst>
                                            <p:cond delay="499"/>
                                          </p:stCondLst>
                                        </p:cTn>
                                        <p:tgtEl>
                                          <p:spTgt spid="18"/>
                                        </p:tgtEl>
                                        <p:attrNameLst>
                                          <p:attrName>style.visibility</p:attrName>
                                        </p:attrNameLst>
                                      </p:cBhvr>
                                      <p:to>
                                        <p:strVal val="hidden"/>
                                      </p:to>
                                    </p:set>
                                  </p:childTnLst>
                                </p:cTn>
                              </p:par>
                              <p:par>
                                <p:cTn id="53" presetID="10" presetClass="exit" presetSubtype="0" fill="hold" nodeType="withEffect">
                                  <p:stCondLst>
                                    <p:cond delay="0"/>
                                  </p:stCondLst>
                                  <p:childTnLst>
                                    <p:animEffect transition="out" filter="fade">
                                      <p:cBhvr>
                                        <p:cTn id="54" dur="500"/>
                                        <p:tgtEl>
                                          <p:spTgt spid="19"/>
                                        </p:tgtEl>
                                      </p:cBhvr>
                                    </p:animEffect>
                                    <p:set>
                                      <p:cBhvr>
                                        <p:cTn id="55" dur="1" fill="hold">
                                          <p:stCondLst>
                                            <p:cond delay="499"/>
                                          </p:stCondLst>
                                        </p:cTn>
                                        <p:tgtEl>
                                          <p:spTgt spid="19"/>
                                        </p:tgtEl>
                                        <p:attrNameLst>
                                          <p:attrName>style.visibility</p:attrName>
                                        </p:attrNameLst>
                                      </p:cBhvr>
                                      <p:to>
                                        <p:strVal val="hidden"/>
                                      </p:to>
                                    </p:set>
                                  </p:childTnLst>
                                </p:cTn>
                              </p:par>
                            </p:childTnLst>
                          </p:cTn>
                        </p:par>
                      </p:childTnLst>
                    </p:cTn>
                  </p:par>
                </p:childTnLst>
              </p:cTn>
              <p:nextCondLst>
                <p:cond evt="onClick" delay="0">
                  <p:tgtEl>
                    <p:spTgt spid="18"/>
                  </p:tgtEl>
                </p:cond>
              </p:nextCondLst>
            </p:seq>
            <p:seq concurrent="1" nextAc="seek">
              <p:cTn id="56" restart="whenNotActive" fill="hold" evtFilter="cancelBubble" nodeType="interactiveSeq">
                <p:stCondLst>
                  <p:cond evt="onClick" delay="0">
                    <p:tgtEl>
                      <p:spTgt spid="20"/>
                    </p:tgtEl>
                  </p:cond>
                </p:stCondLst>
                <p:endSync evt="end" delay="0">
                  <p:rtn val="all"/>
                </p:endSync>
                <p:childTnLst>
                  <p:par>
                    <p:cTn id="57" fill="hold">
                      <p:stCondLst>
                        <p:cond delay="0"/>
                      </p:stCondLst>
                      <p:childTnLst>
                        <p:par>
                          <p:cTn id="58" fill="hold">
                            <p:stCondLst>
                              <p:cond delay="0"/>
                            </p:stCondLst>
                            <p:childTnLst>
                              <p:par>
                                <p:cTn id="59" presetID="10" presetClass="exit" presetSubtype="0" fill="hold" nodeType="clickEffect">
                                  <p:stCondLst>
                                    <p:cond delay="0"/>
                                  </p:stCondLst>
                                  <p:childTnLst>
                                    <p:animEffect transition="out" filter="fade">
                                      <p:cBhvr>
                                        <p:cTn id="60" dur="500"/>
                                        <p:tgtEl>
                                          <p:spTgt spid="20"/>
                                        </p:tgtEl>
                                      </p:cBhvr>
                                    </p:animEffect>
                                    <p:set>
                                      <p:cBhvr>
                                        <p:cTn id="61" dur="1" fill="hold">
                                          <p:stCondLst>
                                            <p:cond delay="499"/>
                                          </p:stCondLst>
                                        </p:cTn>
                                        <p:tgtEl>
                                          <p:spTgt spid="20"/>
                                        </p:tgtEl>
                                        <p:attrNameLst>
                                          <p:attrName>style.visibility</p:attrName>
                                        </p:attrNameLst>
                                      </p:cBhvr>
                                      <p:to>
                                        <p:strVal val="hidden"/>
                                      </p:to>
                                    </p:set>
                                  </p:childTnLst>
                                </p:cTn>
                              </p:par>
                              <p:par>
                                <p:cTn id="62" presetID="10" presetClass="exit" presetSubtype="0" fill="hold" nodeType="withEffect">
                                  <p:stCondLst>
                                    <p:cond delay="0"/>
                                  </p:stCondLst>
                                  <p:childTnLst>
                                    <p:animEffect transition="out" filter="fade">
                                      <p:cBhvr>
                                        <p:cTn id="63" dur="500"/>
                                        <p:tgtEl>
                                          <p:spTgt spid="21"/>
                                        </p:tgtEl>
                                      </p:cBhvr>
                                    </p:animEffect>
                                    <p:set>
                                      <p:cBhvr>
                                        <p:cTn id="64" dur="1" fill="hold">
                                          <p:stCondLst>
                                            <p:cond delay="499"/>
                                          </p:stCondLst>
                                        </p:cTn>
                                        <p:tgtEl>
                                          <p:spTgt spid="21"/>
                                        </p:tgtEl>
                                        <p:attrNameLst>
                                          <p:attrName>style.visibility</p:attrName>
                                        </p:attrNameLst>
                                      </p:cBhvr>
                                      <p:to>
                                        <p:strVal val="hidden"/>
                                      </p:to>
                                    </p:set>
                                  </p:childTnLst>
                                </p:cTn>
                              </p:par>
                            </p:childTnLst>
                          </p:cTn>
                        </p:par>
                      </p:childTnLst>
                    </p:cTn>
                  </p:par>
                </p:childTnLst>
              </p:cTn>
              <p:nextCondLst>
                <p:cond evt="onClick" delay="0">
                  <p:tgtEl>
                    <p:spTgt spid="20"/>
                  </p:tgtEl>
                </p:cond>
              </p:nextCondLst>
            </p:seq>
            <p:seq concurrent="1" nextAc="seek">
              <p:cTn id="65" restart="whenNotActive" fill="hold" evtFilter="cancelBubble" nodeType="interactiveSeq">
                <p:stCondLst>
                  <p:cond evt="onClick" delay="0">
                    <p:tgtEl>
                      <p:spTgt spid="22"/>
                    </p:tgtEl>
                  </p:cond>
                </p:stCondLst>
                <p:endSync evt="end" delay="0">
                  <p:rtn val="all"/>
                </p:endSync>
                <p:childTnLst>
                  <p:par>
                    <p:cTn id="66" fill="hold">
                      <p:stCondLst>
                        <p:cond delay="0"/>
                      </p:stCondLst>
                      <p:childTnLst>
                        <p:par>
                          <p:cTn id="67" fill="hold">
                            <p:stCondLst>
                              <p:cond delay="0"/>
                            </p:stCondLst>
                            <p:childTnLst>
                              <p:par>
                                <p:cTn id="68" presetID="10" presetClass="exit" presetSubtype="0" fill="hold" nodeType="clickEffect">
                                  <p:stCondLst>
                                    <p:cond delay="0"/>
                                  </p:stCondLst>
                                  <p:childTnLst>
                                    <p:animEffect transition="out" filter="fade">
                                      <p:cBhvr>
                                        <p:cTn id="69" dur="500"/>
                                        <p:tgtEl>
                                          <p:spTgt spid="22"/>
                                        </p:tgtEl>
                                      </p:cBhvr>
                                    </p:animEffect>
                                    <p:set>
                                      <p:cBhvr>
                                        <p:cTn id="70" dur="1" fill="hold">
                                          <p:stCondLst>
                                            <p:cond delay="499"/>
                                          </p:stCondLst>
                                        </p:cTn>
                                        <p:tgtEl>
                                          <p:spTgt spid="22"/>
                                        </p:tgtEl>
                                        <p:attrNameLst>
                                          <p:attrName>style.visibility</p:attrName>
                                        </p:attrNameLst>
                                      </p:cBhvr>
                                      <p:to>
                                        <p:strVal val="hidden"/>
                                      </p:to>
                                    </p:set>
                                  </p:childTnLst>
                                </p:cTn>
                              </p:par>
                              <p:par>
                                <p:cTn id="71" presetID="10" presetClass="exit" presetSubtype="0" fill="hold" nodeType="withEffect">
                                  <p:stCondLst>
                                    <p:cond delay="0"/>
                                  </p:stCondLst>
                                  <p:childTnLst>
                                    <p:animEffect transition="out" filter="fade">
                                      <p:cBhvr>
                                        <p:cTn id="72" dur="500"/>
                                        <p:tgtEl>
                                          <p:spTgt spid="23"/>
                                        </p:tgtEl>
                                      </p:cBhvr>
                                    </p:animEffect>
                                    <p:set>
                                      <p:cBhvr>
                                        <p:cTn id="73" dur="1" fill="hold">
                                          <p:stCondLst>
                                            <p:cond delay="499"/>
                                          </p:stCondLst>
                                        </p:cTn>
                                        <p:tgtEl>
                                          <p:spTgt spid="23"/>
                                        </p:tgtEl>
                                        <p:attrNameLst>
                                          <p:attrName>style.visibility</p:attrName>
                                        </p:attrNameLst>
                                      </p:cBhvr>
                                      <p:to>
                                        <p:strVal val="hidden"/>
                                      </p:to>
                                    </p:set>
                                  </p:childTnLst>
                                </p:cTn>
                              </p:par>
                            </p:childTnLst>
                          </p:cTn>
                        </p:par>
                      </p:childTnLst>
                    </p:cTn>
                  </p:par>
                </p:childTnLst>
              </p:cTn>
              <p:nextCondLst>
                <p:cond evt="onClick" delay="0">
                  <p:tgtEl>
                    <p:spTgt spid="22"/>
                  </p:tgtEl>
                </p:cond>
              </p:nextCondLst>
            </p:seq>
            <p:seq concurrent="1" nextAc="seek">
              <p:cTn id="74" restart="whenNotActive" fill="hold" evtFilter="cancelBubble" nodeType="interactiveSeq">
                <p:stCondLst>
                  <p:cond evt="onClick" delay="0">
                    <p:tgtEl>
                      <p:spTgt spid="24"/>
                    </p:tgtEl>
                  </p:cond>
                </p:stCondLst>
                <p:endSync evt="end" delay="0">
                  <p:rtn val="all"/>
                </p:endSync>
                <p:childTnLst>
                  <p:par>
                    <p:cTn id="75" fill="hold">
                      <p:stCondLst>
                        <p:cond delay="0"/>
                      </p:stCondLst>
                      <p:childTnLst>
                        <p:par>
                          <p:cTn id="76" fill="hold">
                            <p:stCondLst>
                              <p:cond delay="0"/>
                            </p:stCondLst>
                            <p:childTnLst>
                              <p:par>
                                <p:cTn id="77" presetID="10" presetClass="exit" presetSubtype="0" fill="hold" nodeType="clickEffect">
                                  <p:stCondLst>
                                    <p:cond delay="0"/>
                                  </p:stCondLst>
                                  <p:childTnLst>
                                    <p:animEffect transition="out" filter="fade">
                                      <p:cBhvr>
                                        <p:cTn id="78" dur="500"/>
                                        <p:tgtEl>
                                          <p:spTgt spid="24"/>
                                        </p:tgtEl>
                                      </p:cBhvr>
                                    </p:animEffect>
                                    <p:set>
                                      <p:cBhvr>
                                        <p:cTn id="79" dur="1" fill="hold">
                                          <p:stCondLst>
                                            <p:cond delay="499"/>
                                          </p:stCondLst>
                                        </p:cTn>
                                        <p:tgtEl>
                                          <p:spTgt spid="24"/>
                                        </p:tgtEl>
                                        <p:attrNameLst>
                                          <p:attrName>style.visibility</p:attrName>
                                        </p:attrNameLst>
                                      </p:cBhvr>
                                      <p:to>
                                        <p:strVal val="hidden"/>
                                      </p:to>
                                    </p:set>
                                  </p:childTnLst>
                                </p:cTn>
                              </p:par>
                              <p:par>
                                <p:cTn id="80" presetID="10" presetClass="exit" presetSubtype="0" fill="hold" nodeType="withEffect">
                                  <p:stCondLst>
                                    <p:cond delay="0"/>
                                  </p:stCondLst>
                                  <p:childTnLst>
                                    <p:animEffect transition="out" filter="fade">
                                      <p:cBhvr>
                                        <p:cTn id="81" dur="500"/>
                                        <p:tgtEl>
                                          <p:spTgt spid="25"/>
                                        </p:tgtEl>
                                      </p:cBhvr>
                                    </p:animEffect>
                                    <p:set>
                                      <p:cBhvr>
                                        <p:cTn id="82" dur="1" fill="hold">
                                          <p:stCondLst>
                                            <p:cond delay="499"/>
                                          </p:stCondLst>
                                        </p:cTn>
                                        <p:tgtEl>
                                          <p:spTgt spid="25"/>
                                        </p:tgtEl>
                                        <p:attrNameLst>
                                          <p:attrName>style.visibility</p:attrName>
                                        </p:attrNameLst>
                                      </p:cBhvr>
                                      <p:to>
                                        <p:strVal val="hidden"/>
                                      </p:to>
                                    </p:set>
                                  </p:childTnLst>
                                </p:cTn>
                              </p:par>
                            </p:childTnLst>
                          </p:cTn>
                        </p:par>
                      </p:childTnLst>
                    </p:cTn>
                  </p:par>
                </p:childTnLst>
              </p:cTn>
              <p:nextCondLst>
                <p:cond evt="onClick" delay="0">
                  <p:tgtEl>
                    <p:spTgt spid="24"/>
                  </p:tgtEl>
                </p:cond>
              </p:nextCondLst>
            </p:seq>
            <p:seq concurrent="1" nextAc="seek">
              <p:cTn id="83" restart="whenNotActive" fill="hold" evtFilter="cancelBubble" nodeType="interactiveSeq">
                <p:stCondLst>
                  <p:cond evt="onClick" delay="0">
                    <p:tgtEl>
                      <p:spTgt spid="26"/>
                    </p:tgtEl>
                  </p:cond>
                </p:stCondLst>
                <p:endSync evt="end" delay="0">
                  <p:rtn val="all"/>
                </p:endSync>
                <p:childTnLst>
                  <p:par>
                    <p:cTn id="84" fill="hold">
                      <p:stCondLst>
                        <p:cond delay="0"/>
                      </p:stCondLst>
                      <p:childTnLst>
                        <p:par>
                          <p:cTn id="85" fill="hold">
                            <p:stCondLst>
                              <p:cond delay="0"/>
                            </p:stCondLst>
                            <p:childTnLst>
                              <p:par>
                                <p:cTn id="86" presetID="10" presetClass="exit" presetSubtype="0" fill="hold" nodeType="clickEffect">
                                  <p:stCondLst>
                                    <p:cond delay="0"/>
                                  </p:stCondLst>
                                  <p:childTnLst>
                                    <p:animEffect transition="out" filter="fade">
                                      <p:cBhvr>
                                        <p:cTn id="87" dur="500"/>
                                        <p:tgtEl>
                                          <p:spTgt spid="26"/>
                                        </p:tgtEl>
                                      </p:cBhvr>
                                    </p:animEffect>
                                    <p:set>
                                      <p:cBhvr>
                                        <p:cTn id="88" dur="1" fill="hold">
                                          <p:stCondLst>
                                            <p:cond delay="499"/>
                                          </p:stCondLst>
                                        </p:cTn>
                                        <p:tgtEl>
                                          <p:spTgt spid="26"/>
                                        </p:tgtEl>
                                        <p:attrNameLst>
                                          <p:attrName>style.visibility</p:attrName>
                                        </p:attrNameLst>
                                      </p:cBhvr>
                                      <p:to>
                                        <p:strVal val="hidden"/>
                                      </p:to>
                                    </p:set>
                                  </p:childTnLst>
                                </p:cTn>
                              </p:par>
                              <p:par>
                                <p:cTn id="89" presetID="10" presetClass="exit" presetSubtype="0" fill="hold" nodeType="withEffect">
                                  <p:stCondLst>
                                    <p:cond delay="0"/>
                                  </p:stCondLst>
                                  <p:childTnLst>
                                    <p:animEffect transition="out" filter="fade">
                                      <p:cBhvr>
                                        <p:cTn id="90" dur="500"/>
                                        <p:tgtEl>
                                          <p:spTgt spid="27"/>
                                        </p:tgtEl>
                                      </p:cBhvr>
                                    </p:animEffect>
                                    <p:set>
                                      <p:cBhvr>
                                        <p:cTn id="91" dur="1" fill="hold">
                                          <p:stCondLst>
                                            <p:cond delay="499"/>
                                          </p:stCondLst>
                                        </p:cTn>
                                        <p:tgtEl>
                                          <p:spTgt spid="27"/>
                                        </p:tgtEl>
                                        <p:attrNameLst>
                                          <p:attrName>style.visibility</p:attrName>
                                        </p:attrNameLst>
                                      </p:cBhvr>
                                      <p:to>
                                        <p:strVal val="hidden"/>
                                      </p:to>
                                    </p:set>
                                  </p:childTnLst>
                                </p:cTn>
                              </p:par>
                            </p:childTnLst>
                          </p:cTn>
                        </p:par>
                      </p:childTnLst>
                    </p:cTn>
                  </p:par>
                </p:childTnLst>
              </p:cTn>
              <p:nextCondLst>
                <p:cond evt="onClick" delay="0">
                  <p:tgtEl>
                    <p:spTgt spid="26"/>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447"/>
        <p:cNvGrpSpPr/>
        <p:nvPr/>
      </p:nvGrpSpPr>
      <p:grpSpPr>
        <a:xfrm>
          <a:off x="0" y="0"/>
          <a:ext cx="0" cy="0"/>
          <a:chOff x="0" y="0"/>
          <a:chExt cx="0" cy="0"/>
        </a:xfrm>
      </p:grpSpPr>
      <p:sp>
        <p:nvSpPr>
          <p:cNvPr id="1448" name="Google Shape;1448;p74"/>
          <p:cNvSpPr/>
          <p:nvPr/>
        </p:nvSpPr>
        <p:spPr>
          <a:xfrm>
            <a:off x="4073667" y="720000"/>
            <a:ext cx="4044800" cy="3784000"/>
          </a:xfrm>
          <a:prstGeom prst="round2SameRect">
            <a:avLst>
              <a:gd name="adj1" fmla="val 50000"/>
              <a:gd name="adj2" fmla="val 0"/>
            </a:avLst>
          </a:prstGeom>
          <a:gradFill>
            <a:gsLst>
              <a:gs pos="0">
                <a:schemeClr val="accent5"/>
              </a:gs>
              <a:gs pos="50000">
                <a:schemeClr val="accent4"/>
              </a:gs>
              <a:gs pos="100000">
                <a:schemeClr val="accent4"/>
              </a:gs>
            </a:gsLst>
            <a:lin ang="5400012" scaled="0"/>
          </a:gradFill>
          <a:ln>
            <a:noFill/>
          </a:ln>
        </p:spPr>
        <p:txBody>
          <a:bodyPr spcFirstLastPara="1" wrap="square" lIns="121900" tIns="121900" rIns="121900" bIns="121900" anchor="ctr" anchorCtr="0">
            <a:noAutofit/>
          </a:bodyPr>
          <a:lstStyle/>
          <a:p>
            <a:pPr defTabSz="1219170">
              <a:buClr>
                <a:srgbClr val="000000"/>
              </a:buClr>
            </a:pPr>
            <a:endParaRPr sz="4000" kern="0">
              <a:solidFill>
                <a:srgbClr val="000000"/>
              </a:solidFill>
              <a:latin typeface="Arial"/>
              <a:cs typeface="Arial"/>
              <a:sym typeface="Arial"/>
            </a:endParaRPr>
          </a:p>
        </p:txBody>
      </p:sp>
      <p:cxnSp>
        <p:nvCxnSpPr>
          <p:cNvPr id="1452" name="Google Shape;1452;p74"/>
          <p:cNvCxnSpPr>
            <a:stCxn id="1453" idx="4"/>
            <a:endCxn id="1454" idx="0"/>
          </p:cNvCxnSpPr>
          <p:nvPr/>
        </p:nvCxnSpPr>
        <p:spPr>
          <a:xfrm>
            <a:off x="1901900" y="2682000"/>
            <a:ext cx="0" cy="891200"/>
          </a:xfrm>
          <a:prstGeom prst="straightConnector1">
            <a:avLst/>
          </a:prstGeom>
          <a:noFill/>
          <a:ln w="19050" cap="rnd" cmpd="sng">
            <a:solidFill>
              <a:schemeClr val="accent3"/>
            </a:solidFill>
            <a:prstDash val="dashDot"/>
            <a:round/>
            <a:headEnd type="none" w="med" len="med"/>
            <a:tailEnd type="none" w="med" len="med"/>
          </a:ln>
        </p:spPr>
      </p:cxnSp>
      <p:cxnSp>
        <p:nvCxnSpPr>
          <p:cNvPr id="1455" name="Google Shape;1455;p74"/>
          <p:cNvCxnSpPr>
            <a:stCxn id="1456" idx="4"/>
            <a:endCxn id="1457" idx="0"/>
          </p:cNvCxnSpPr>
          <p:nvPr/>
        </p:nvCxnSpPr>
        <p:spPr>
          <a:xfrm>
            <a:off x="10290100" y="2682000"/>
            <a:ext cx="0" cy="891200"/>
          </a:xfrm>
          <a:prstGeom prst="straightConnector1">
            <a:avLst/>
          </a:prstGeom>
          <a:noFill/>
          <a:ln w="19050" cap="rnd" cmpd="sng">
            <a:solidFill>
              <a:schemeClr val="accent3"/>
            </a:solidFill>
            <a:prstDash val="dashDot"/>
            <a:round/>
            <a:headEnd type="none" w="med" len="med"/>
            <a:tailEnd type="none" w="med" len="med"/>
          </a:ln>
        </p:spPr>
      </p:cxnSp>
      <p:grpSp>
        <p:nvGrpSpPr>
          <p:cNvPr id="1458" name="Google Shape;1458;p74"/>
          <p:cNvGrpSpPr/>
          <p:nvPr/>
        </p:nvGrpSpPr>
        <p:grpSpPr>
          <a:xfrm>
            <a:off x="1463300" y="3573100"/>
            <a:ext cx="877200" cy="877200"/>
            <a:chOff x="1097475" y="2679825"/>
            <a:chExt cx="657900" cy="657900"/>
          </a:xfrm>
        </p:grpSpPr>
        <p:sp>
          <p:nvSpPr>
            <p:cNvPr id="1454" name="Google Shape;1454;p74"/>
            <p:cNvSpPr/>
            <p:nvPr/>
          </p:nvSpPr>
          <p:spPr>
            <a:xfrm>
              <a:off x="1097475" y="2679825"/>
              <a:ext cx="657900" cy="657900"/>
            </a:xfrm>
            <a:prstGeom prst="ellipse">
              <a:avLst/>
            </a:prstGeom>
            <a:noFill/>
            <a:ln w="19050" cap="rnd" cmpd="sng">
              <a:solidFill>
                <a:schemeClr val="accent3"/>
              </a:solidFill>
              <a:prstDash val="dashDot"/>
              <a:round/>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nvGrpSpPr>
            <p:cNvPr id="1459" name="Google Shape;1459;p74"/>
            <p:cNvGrpSpPr/>
            <p:nvPr/>
          </p:nvGrpSpPr>
          <p:grpSpPr>
            <a:xfrm>
              <a:off x="1268405" y="2840593"/>
              <a:ext cx="316104" cy="316104"/>
              <a:chOff x="5566722" y="2571753"/>
              <a:chExt cx="417024" cy="417024"/>
            </a:xfrm>
          </p:grpSpPr>
          <p:sp>
            <p:nvSpPr>
              <p:cNvPr id="1460" name="Google Shape;1460;p74"/>
              <p:cNvSpPr/>
              <p:nvPr/>
            </p:nvSpPr>
            <p:spPr>
              <a:xfrm>
                <a:off x="5566722" y="2571753"/>
                <a:ext cx="417024" cy="417024"/>
              </a:xfrm>
              <a:custGeom>
                <a:avLst/>
                <a:gdLst/>
                <a:ahLst/>
                <a:cxnLst/>
                <a:rect l="l" t="t" r="r" b="b"/>
                <a:pathLst>
                  <a:path w="19982" h="19982" extrusionOk="0">
                    <a:moveTo>
                      <a:pt x="9990" y="1171"/>
                    </a:moveTo>
                    <a:cubicBezTo>
                      <a:pt x="14855" y="1171"/>
                      <a:pt x="18810" y="5127"/>
                      <a:pt x="18810" y="9991"/>
                    </a:cubicBezTo>
                    <a:cubicBezTo>
                      <a:pt x="18810" y="14854"/>
                      <a:pt x="14855" y="18810"/>
                      <a:pt x="9990" y="18810"/>
                    </a:cubicBezTo>
                    <a:cubicBezTo>
                      <a:pt x="5127" y="18810"/>
                      <a:pt x="1170" y="14854"/>
                      <a:pt x="1170" y="9991"/>
                    </a:cubicBezTo>
                    <a:cubicBezTo>
                      <a:pt x="1170" y="5127"/>
                      <a:pt x="5127" y="1171"/>
                      <a:pt x="9990" y="1171"/>
                    </a:cubicBezTo>
                    <a:close/>
                    <a:moveTo>
                      <a:pt x="9990" y="0"/>
                    </a:moveTo>
                    <a:cubicBezTo>
                      <a:pt x="4488" y="0"/>
                      <a:pt x="0" y="4490"/>
                      <a:pt x="0" y="9990"/>
                    </a:cubicBezTo>
                    <a:cubicBezTo>
                      <a:pt x="0" y="15493"/>
                      <a:pt x="4490" y="19981"/>
                      <a:pt x="9990" y="19981"/>
                    </a:cubicBezTo>
                    <a:cubicBezTo>
                      <a:pt x="15492" y="19981"/>
                      <a:pt x="19981" y="15491"/>
                      <a:pt x="19981" y="9990"/>
                    </a:cubicBezTo>
                    <a:cubicBezTo>
                      <a:pt x="19981" y="4488"/>
                      <a:pt x="15492" y="0"/>
                      <a:pt x="9990" y="0"/>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61" name="Google Shape;1461;p74"/>
              <p:cNvSpPr/>
              <p:nvPr/>
            </p:nvSpPr>
            <p:spPr>
              <a:xfrm>
                <a:off x="5653037" y="2658069"/>
                <a:ext cx="207719" cy="243052"/>
              </a:xfrm>
              <a:custGeom>
                <a:avLst/>
                <a:gdLst/>
                <a:ahLst/>
                <a:cxnLst/>
                <a:rect l="l" t="t" r="r" b="b"/>
                <a:pathLst>
                  <a:path w="9953" h="11646" extrusionOk="0">
                    <a:moveTo>
                      <a:pt x="8782" y="1300"/>
                    </a:moveTo>
                    <a:lnTo>
                      <a:pt x="8782" y="2448"/>
                    </a:lnTo>
                    <a:lnTo>
                      <a:pt x="4099" y="3384"/>
                    </a:lnTo>
                    <a:lnTo>
                      <a:pt x="4099" y="2236"/>
                    </a:lnTo>
                    <a:lnTo>
                      <a:pt x="8782" y="1300"/>
                    </a:lnTo>
                    <a:close/>
                    <a:moveTo>
                      <a:pt x="8782" y="7304"/>
                    </a:moveTo>
                    <a:lnTo>
                      <a:pt x="8782" y="8447"/>
                    </a:lnTo>
                    <a:cubicBezTo>
                      <a:pt x="8782" y="8766"/>
                      <a:pt x="8591" y="9047"/>
                      <a:pt x="8295" y="9165"/>
                    </a:cubicBezTo>
                    <a:cubicBezTo>
                      <a:pt x="8163" y="9218"/>
                      <a:pt x="7987" y="9306"/>
                      <a:pt x="7782" y="9306"/>
                    </a:cubicBezTo>
                    <a:cubicBezTo>
                      <a:pt x="7653" y="9306"/>
                      <a:pt x="7513" y="9271"/>
                      <a:pt x="7365" y="9171"/>
                    </a:cubicBezTo>
                    <a:cubicBezTo>
                      <a:pt x="6850" y="8824"/>
                      <a:pt x="6937" y="8042"/>
                      <a:pt x="7512" y="7812"/>
                    </a:cubicBezTo>
                    <a:lnTo>
                      <a:pt x="8782" y="7304"/>
                    </a:lnTo>
                    <a:close/>
                    <a:moveTo>
                      <a:pt x="2928" y="8475"/>
                    </a:moveTo>
                    <a:lnTo>
                      <a:pt x="2928" y="9618"/>
                    </a:lnTo>
                    <a:cubicBezTo>
                      <a:pt x="2928" y="9937"/>
                      <a:pt x="2737" y="10218"/>
                      <a:pt x="2442" y="10336"/>
                    </a:cubicBezTo>
                    <a:cubicBezTo>
                      <a:pt x="2308" y="10389"/>
                      <a:pt x="2132" y="10476"/>
                      <a:pt x="1928" y="10476"/>
                    </a:cubicBezTo>
                    <a:cubicBezTo>
                      <a:pt x="1799" y="10476"/>
                      <a:pt x="1659" y="10442"/>
                      <a:pt x="1511" y="10342"/>
                    </a:cubicBezTo>
                    <a:cubicBezTo>
                      <a:pt x="996" y="9993"/>
                      <a:pt x="1083" y="9213"/>
                      <a:pt x="1658" y="8983"/>
                    </a:cubicBezTo>
                    <a:lnTo>
                      <a:pt x="2928" y="8475"/>
                    </a:lnTo>
                    <a:close/>
                    <a:moveTo>
                      <a:pt x="9369" y="1"/>
                    </a:moveTo>
                    <a:cubicBezTo>
                      <a:pt x="9330" y="1"/>
                      <a:pt x="9291" y="4"/>
                      <a:pt x="9252" y="12"/>
                    </a:cubicBezTo>
                    <a:lnTo>
                      <a:pt x="3399" y="1182"/>
                    </a:lnTo>
                    <a:cubicBezTo>
                      <a:pt x="3124" y="1237"/>
                      <a:pt x="2928" y="1477"/>
                      <a:pt x="2928" y="1757"/>
                    </a:cubicBezTo>
                    <a:lnTo>
                      <a:pt x="2928" y="7214"/>
                    </a:lnTo>
                    <a:lnTo>
                      <a:pt x="1223" y="7897"/>
                    </a:lnTo>
                    <a:cubicBezTo>
                      <a:pt x="480" y="8192"/>
                      <a:pt x="0" y="8902"/>
                      <a:pt x="0" y="9701"/>
                    </a:cubicBezTo>
                    <a:cubicBezTo>
                      <a:pt x="0" y="10782"/>
                      <a:pt x="880" y="11645"/>
                      <a:pt x="1944" y="11645"/>
                    </a:cubicBezTo>
                    <a:cubicBezTo>
                      <a:pt x="2362" y="11645"/>
                      <a:pt x="2624" y="11523"/>
                      <a:pt x="2877" y="11423"/>
                    </a:cubicBezTo>
                    <a:cubicBezTo>
                      <a:pt x="3618" y="11125"/>
                      <a:pt x="4099" y="10418"/>
                      <a:pt x="4099" y="9618"/>
                    </a:cubicBezTo>
                    <a:lnTo>
                      <a:pt x="4099" y="4578"/>
                    </a:lnTo>
                    <a:lnTo>
                      <a:pt x="8782" y="3641"/>
                    </a:lnTo>
                    <a:lnTo>
                      <a:pt x="8782" y="6043"/>
                    </a:lnTo>
                    <a:lnTo>
                      <a:pt x="7076" y="6726"/>
                    </a:lnTo>
                    <a:cubicBezTo>
                      <a:pt x="6335" y="7023"/>
                      <a:pt x="5854" y="7731"/>
                      <a:pt x="5854" y="8530"/>
                    </a:cubicBezTo>
                    <a:cubicBezTo>
                      <a:pt x="5854" y="9611"/>
                      <a:pt x="6733" y="10476"/>
                      <a:pt x="7798" y="10476"/>
                    </a:cubicBezTo>
                    <a:cubicBezTo>
                      <a:pt x="8216" y="10476"/>
                      <a:pt x="8477" y="10354"/>
                      <a:pt x="8730" y="10251"/>
                    </a:cubicBezTo>
                    <a:cubicBezTo>
                      <a:pt x="9473" y="9956"/>
                      <a:pt x="9953" y="9247"/>
                      <a:pt x="9953" y="8447"/>
                    </a:cubicBezTo>
                    <a:lnTo>
                      <a:pt x="9953" y="586"/>
                    </a:lnTo>
                    <a:cubicBezTo>
                      <a:pt x="9953" y="410"/>
                      <a:pt x="9873" y="244"/>
                      <a:pt x="9739" y="133"/>
                    </a:cubicBezTo>
                    <a:cubicBezTo>
                      <a:pt x="9633" y="47"/>
                      <a:pt x="9503" y="1"/>
                      <a:pt x="9369" y="1"/>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grpSp>
      <p:grpSp>
        <p:nvGrpSpPr>
          <p:cNvPr id="1462" name="Google Shape;1462;p74"/>
          <p:cNvGrpSpPr/>
          <p:nvPr/>
        </p:nvGrpSpPr>
        <p:grpSpPr>
          <a:xfrm>
            <a:off x="1463300" y="1804800"/>
            <a:ext cx="877200" cy="877200"/>
            <a:chOff x="1097475" y="1353600"/>
            <a:chExt cx="657900" cy="657900"/>
          </a:xfrm>
        </p:grpSpPr>
        <p:sp>
          <p:nvSpPr>
            <p:cNvPr id="1453" name="Google Shape;1453;p74"/>
            <p:cNvSpPr/>
            <p:nvPr/>
          </p:nvSpPr>
          <p:spPr>
            <a:xfrm>
              <a:off x="1097475" y="1353600"/>
              <a:ext cx="657900" cy="657900"/>
            </a:xfrm>
            <a:prstGeom prst="ellipse">
              <a:avLst/>
            </a:prstGeom>
            <a:noFill/>
            <a:ln w="19050" cap="rnd" cmpd="sng">
              <a:solidFill>
                <a:schemeClr val="accent3"/>
              </a:solidFill>
              <a:prstDash val="dashDot"/>
              <a:round/>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nvGrpSpPr>
            <p:cNvPr id="1463" name="Google Shape;1463;p74"/>
            <p:cNvGrpSpPr/>
            <p:nvPr/>
          </p:nvGrpSpPr>
          <p:grpSpPr>
            <a:xfrm>
              <a:off x="1268376" y="1571405"/>
              <a:ext cx="316104" cy="222279"/>
              <a:chOff x="3476576" y="2633631"/>
              <a:chExt cx="417024" cy="293244"/>
            </a:xfrm>
          </p:grpSpPr>
          <p:sp>
            <p:nvSpPr>
              <p:cNvPr id="1464" name="Google Shape;1464;p74"/>
              <p:cNvSpPr/>
              <p:nvPr/>
            </p:nvSpPr>
            <p:spPr>
              <a:xfrm>
                <a:off x="3476576" y="2633631"/>
                <a:ext cx="417024" cy="293244"/>
              </a:xfrm>
              <a:custGeom>
                <a:avLst/>
                <a:gdLst/>
                <a:ahLst/>
                <a:cxnLst/>
                <a:rect l="l" t="t" r="r" b="b"/>
                <a:pathLst>
                  <a:path w="19982" h="14051" extrusionOk="0">
                    <a:moveTo>
                      <a:pt x="17056" y="1172"/>
                    </a:moveTo>
                    <a:cubicBezTo>
                      <a:pt x="18023" y="1172"/>
                      <a:pt x="18811" y="1961"/>
                      <a:pt x="18811" y="2929"/>
                    </a:cubicBezTo>
                    <a:lnTo>
                      <a:pt x="18811" y="11124"/>
                    </a:lnTo>
                    <a:cubicBezTo>
                      <a:pt x="18811" y="12092"/>
                      <a:pt x="18023" y="12881"/>
                      <a:pt x="17056" y="12881"/>
                    </a:cubicBezTo>
                    <a:lnTo>
                      <a:pt x="2927" y="12881"/>
                    </a:lnTo>
                    <a:cubicBezTo>
                      <a:pt x="1959" y="12881"/>
                      <a:pt x="1172" y="12092"/>
                      <a:pt x="1172" y="11124"/>
                    </a:cubicBezTo>
                    <a:lnTo>
                      <a:pt x="1172" y="2929"/>
                    </a:lnTo>
                    <a:cubicBezTo>
                      <a:pt x="1172" y="1961"/>
                      <a:pt x="1959" y="1172"/>
                      <a:pt x="2927" y="1172"/>
                    </a:cubicBezTo>
                    <a:close/>
                    <a:moveTo>
                      <a:pt x="2927" y="1"/>
                    </a:moveTo>
                    <a:cubicBezTo>
                      <a:pt x="1313" y="1"/>
                      <a:pt x="1" y="1315"/>
                      <a:pt x="1" y="2929"/>
                    </a:cubicBezTo>
                    <a:lnTo>
                      <a:pt x="1" y="11124"/>
                    </a:lnTo>
                    <a:cubicBezTo>
                      <a:pt x="1" y="12738"/>
                      <a:pt x="1313" y="14050"/>
                      <a:pt x="2927" y="14050"/>
                    </a:cubicBezTo>
                    <a:lnTo>
                      <a:pt x="17056" y="14050"/>
                    </a:lnTo>
                    <a:cubicBezTo>
                      <a:pt x="18669" y="14050"/>
                      <a:pt x="19982" y="12738"/>
                      <a:pt x="19982" y="11124"/>
                    </a:cubicBezTo>
                    <a:lnTo>
                      <a:pt x="19982" y="2929"/>
                    </a:lnTo>
                    <a:cubicBezTo>
                      <a:pt x="19982" y="1315"/>
                      <a:pt x="18669" y="1"/>
                      <a:pt x="17056" y="1"/>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65" name="Google Shape;1465;p74"/>
              <p:cNvSpPr/>
              <p:nvPr/>
            </p:nvSpPr>
            <p:spPr>
              <a:xfrm>
                <a:off x="3636206" y="2706945"/>
                <a:ext cx="122194" cy="146633"/>
              </a:xfrm>
              <a:custGeom>
                <a:avLst/>
                <a:gdLst/>
                <a:ahLst/>
                <a:cxnLst/>
                <a:rect l="l" t="t" r="r" b="b"/>
                <a:pathLst>
                  <a:path w="5855" h="7026" extrusionOk="0">
                    <a:moveTo>
                      <a:pt x="1172" y="1643"/>
                    </a:moveTo>
                    <a:lnTo>
                      <a:pt x="4165" y="3514"/>
                    </a:lnTo>
                    <a:lnTo>
                      <a:pt x="1172" y="5384"/>
                    </a:lnTo>
                    <a:lnTo>
                      <a:pt x="1172" y="1643"/>
                    </a:lnTo>
                    <a:close/>
                    <a:moveTo>
                      <a:pt x="586" y="0"/>
                    </a:moveTo>
                    <a:cubicBezTo>
                      <a:pt x="489" y="0"/>
                      <a:pt x="391" y="25"/>
                      <a:pt x="302" y="74"/>
                    </a:cubicBezTo>
                    <a:cubicBezTo>
                      <a:pt x="116" y="178"/>
                      <a:pt x="1" y="373"/>
                      <a:pt x="1" y="587"/>
                    </a:cubicBezTo>
                    <a:lnTo>
                      <a:pt x="1" y="6440"/>
                    </a:lnTo>
                    <a:cubicBezTo>
                      <a:pt x="1" y="6653"/>
                      <a:pt x="116" y="6849"/>
                      <a:pt x="302" y="6953"/>
                    </a:cubicBezTo>
                    <a:cubicBezTo>
                      <a:pt x="389" y="7001"/>
                      <a:pt x="487" y="7026"/>
                      <a:pt x="585" y="7026"/>
                    </a:cubicBezTo>
                    <a:cubicBezTo>
                      <a:pt x="693" y="7026"/>
                      <a:pt x="801" y="6997"/>
                      <a:pt x="896" y="6937"/>
                    </a:cubicBezTo>
                    <a:lnTo>
                      <a:pt x="5580" y="4010"/>
                    </a:lnTo>
                    <a:cubicBezTo>
                      <a:pt x="5750" y="3903"/>
                      <a:pt x="5854" y="3714"/>
                      <a:pt x="5854" y="3513"/>
                    </a:cubicBezTo>
                    <a:cubicBezTo>
                      <a:pt x="5854" y="3311"/>
                      <a:pt x="5750" y="3123"/>
                      <a:pt x="5580" y="3017"/>
                    </a:cubicBezTo>
                    <a:lnTo>
                      <a:pt x="896" y="90"/>
                    </a:lnTo>
                    <a:cubicBezTo>
                      <a:pt x="801" y="30"/>
                      <a:pt x="694" y="0"/>
                      <a:pt x="586" y="0"/>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grpSp>
      <p:grpSp>
        <p:nvGrpSpPr>
          <p:cNvPr id="1466" name="Google Shape;1466;p74"/>
          <p:cNvGrpSpPr/>
          <p:nvPr/>
        </p:nvGrpSpPr>
        <p:grpSpPr>
          <a:xfrm>
            <a:off x="9851500" y="3573100"/>
            <a:ext cx="877200" cy="877200"/>
            <a:chOff x="7388625" y="2679825"/>
            <a:chExt cx="657900" cy="657900"/>
          </a:xfrm>
        </p:grpSpPr>
        <p:sp>
          <p:nvSpPr>
            <p:cNvPr id="1457" name="Google Shape;1457;p74"/>
            <p:cNvSpPr/>
            <p:nvPr/>
          </p:nvSpPr>
          <p:spPr>
            <a:xfrm>
              <a:off x="7388625" y="2679825"/>
              <a:ext cx="657900" cy="657900"/>
            </a:xfrm>
            <a:prstGeom prst="ellipse">
              <a:avLst/>
            </a:prstGeom>
            <a:noFill/>
            <a:ln w="19050" cap="rnd" cmpd="sng">
              <a:solidFill>
                <a:schemeClr val="accent3"/>
              </a:solidFill>
              <a:prstDash val="dashDot"/>
              <a:round/>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nvGrpSpPr>
            <p:cNvPr id="1467" name="Google Shape;1467;p74"/>
            <p:cNvGrpSpPr/>
            <p:nvPr/>
          </p:nvGrpSpPr>
          <p:grpSpPr>
            <a:xfrm>
              <a:off x="7559508" y="2850724"/>
              <a:ext cx="316136" cy="316104"/>
              <a:chOff x="812101" y="2571761"/>
              <a:chExt cx="417066" cy="417024"/>
            </a:xfrm>
          </p:grpSpPr>
          <p:sp>
            <p:nvSpPr>
              <p:cNvPr id="1468" name="Google Shape;1468;p74"/>
              <p:cNvSpPr/>
              <p:nvPr/>
            </p:nvSpPr>
            <p:spPr>
              <a:xfrm>
                <a:off x="935084" y="2694744"/>
                <a:ext cx="171071" cy="171071"/>
              </a:xfrm>
              <a:custGeom>
                <a:avLst/>
                <a:gdLst/>
                <a:ahLst/>
                <a:cxnLst/>
                <a:rect l="l" t="t" r="r" b="b"/>
                <a:pathLst>
                  <a:path w="8197" h="8197" extrusionOk="0">
                    <a:moveTo>
                      <a:pt x="4099" y="1171"/>
                    </a:moveTo>
                    <a:cubicBezTo>
                      <a:pt x="5712" y="1171"/>
                      <a:pt x="7027" y="2484"/>
                      <a:pt x="7027" y="4097"/>
                    </a:cubicBezTo>
                    <a:cubicBezTo>
                      <a:pt x="7027" y="5712"/>
                      <a:pt x="5712" y="7025"/>
                      <a:pt x="4099" y="7025"/>
                    </a:cubicBezTo>
                    <a:cubicBezTo>
                      <a:pt x="2486" y="7025"/>
                      <a:pt x="1171" y="5712"/>
                      <a:pt x="1171" y="4097"/>
                    </a:cubicBezTo>
                    <a:cubicBezTo>
                      <a:pt x="1171" y="2484"/>
                      <a:pt x="2486" y="1171"/>
                      <a:pt x="4099" y="1171"/>
                    </a:cubicBezTo>
                    <a:close/>
                    <a:moveTo>
                      <a:pt x="4099" y="0"/>
                    </a:moveTo>
                    <a:cubicBezTo>
                      <a:pt x="1840" y="0"/>
                      <a:pt x="0" y="1838"/>
                      <a:pt x="0" y="4097"/>
                    </a:cubicBezTo>
                    <a:cubicBezTo>
                      <a:pt x="0" y="6358"/>
                      <a:pt x="1840" y="8196"/>
                      <a:pt x="4099" y="8196"/>
                    </a:cubicBezTo>
                    <a:cubicBezTo>
                      <a:pt x="6358" y="8196"/>
                      <a:pt x="8196" y="6358"/>
                      <a:pt x="8196" y="4097"/>
                    </a:cubicBezTo>
                    <a:cubicBezTo>
                      <a:pt x="8196" y="1838"/>
                      <a:pt x="6358" y="0"/>
                      <a:pt x="4099" y="0"/>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69" name="Google Shape;1469;p74"/>
              <p:cNvSpPr/>
              <p:nvPr/>
            </p:nvSpPr>
            <p:spPr>
              <a:xfrm>
                <a:off x="860977" y="2620616"/>
                <a:ext cx="319311" cy="319290"/>
              </a:xfrm>
              <a:custGeom>
                <a:avLst/>
                <a:gdLst/>
                <a:ahLst/>
                <a:cxnLst/>
                <a:rect l="l" t="t" r="r" b="b"/>
                <a:pathLst>
                  <a:path w="15300" h="15299" extrusionOk="0">
                    <a:moveTo>
                      <a:pt x="12333" y="1171"/>
                    </a:moveTo>
                    <a:cubicBezTo>
                      <a:pt x="13306" y="1171"/>
                      <a:pt x="14128" y="1994"/>
                      <a:pt x="14128" y="2967"/>
                    </a:cubicBezTo>
                    <a:lnTo>
                      <a:pt x="14128" y="12334"/>
                    </a:lnTo>
                    <a:cubicBezTo>
                      <a:pt x="14128" y="13307"/>
                      <a:pt x="13306" y="14129"/>
                      <a:pt x="12333" y="14129"/>
                    </a:cubicBezTo>
                    <a:lnTo>
                      <a:pt x="2968" y="14129"/>
                    </a:lnTo>
                    <a:cubicBezTo>
                      <a:pt x="1993" y="14129"/>
                      <a:pt x="1172" y="13307"/>
                      <a:pt x="1172" y="12334"/>
                    </a:cubicBezTo>
                    <a:lnTo>
                      <a:pt x="1172" y="2967"/>
                    </a:lnTo>
                    <a:cubicBezTo>
                      <a:pt x="1172" y="1994"/>
                      <a:pt x="1993" y="1171"/>
                      <a:pt x="2968" y="1171"/>
                    </a:cubicBezTo>
                    <a:close/>
                    <a:moveTo>
                      <a:pt x="2968" y="0"/>
                    </a:moveTo>
                    <a:cubicBezTo>
                      <a:pt x="1351" y="0"/>
                      <a:pt x="1" y="1346"/>
                      <a:pt x="1" y="2967"/>
                    </a:cubicBezTo>
                    <a:lnTo>
                      <a:pt x="1" y="12334"/>
                    </a:lnTo>
                    <a:cubicBezTo>
                      <a:pt x="1" y="13952"/>
                      <a:pt x="1349" y="15299"/>
                      <a:pt x="2968" y="15299"/>
                    </a:cubicBezTo>
                    <a:lnTo>
                      <a:pt x="12333" y="15299"/>
                    </a:lnTo>
                    <a:cubicBezTo>
                      <a:pt x="13953" y="15299"/>
                      <a:pt x="15299" y="13951"/>
                      <a:pt x="15299" y="12334"/>
                    </a:cubicBezTo>
                    <a:lnTo>
                      <a:pt x="15299" y="2967"/>
                    </a:lnTo>
                    <a:cubicBezTo>
                      <a:pt x="15299" y="1345"/>
                      <a:pt x="13948" y="0"/>
                      <a:pt x="12333" y="0"/>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70" name="Google Shape;1470;p74"/>
              <p:cNvSpPr/>
              <p:nvPr/>
            </p:nvSpPr>
            <p:spPr>
              <a:xfrm>
                <a:off x="812101" y="2571761"/>
                <a:ext cx="417066" cy="417024"/>
              </a:xfrm>
              <a:custGeom>
                <a:avLst/>
                <a:gdLst/>
                <a:ahLst/>
                <a:cxnLst/>
                <a:rect l="l" t="t" r="r" b="b"/>
                <a:pathLst>
                  <a:path w="19984" h="19982" extrusionOk="0">
                    <a:moveTo>
                      <a:pt x="17056" y="1172"/>
                    </a:moveTo>
                    <a:cubicBezTo>
                      <a:pt x="18025" y="1172"/>
                      <a:pt x="18812" y="1959"/>
                      <a:pt x="18812" y="2927"/>
                    </a:cubicBezTo>
                    <a:lnTo>
                      <a:pt x="18812" y="17056"/>
                    </a:lnTo>
                    <a:cubicBezTo>
                      <a:pt x="18812" y="18023"/>
                      <a:pt x="18025" y="18811"/>
                      <a:pt x="17056" y="18811"/>
                    </a:cubicBezTo>
                    <a:lnTo>
                      <a:pt x="2928" y="18811"/>
                    </a:lnTo>
                    <a:cubicBezTo>
                      <a:pt x="1961" y="18811"/>
                      <a:pt x="1172" y="18023"/>
                      <a:pt x="1172" y="17056"/>
                    </a:cubicBezTo>
                    <a:lnTo>
                      <a:pt x="1172" y="2927"/>
                    </a:lnTo>
                    <a:cubicBezTo>
                      <a:pt x="1172" y="1959"/>
                      <a:pt x="1961" y="1172"/>
                      <a:pt x="2928" y="1172"/>
                    </a:cubicBezTo>
                    <a:close/>
                    <a:moveTo>
                      <a:pt x="2928" y="1"/>
                    </a:moveTo>
                    <a:cubicBezTo>
                      <a:pt x="1313" y="1"/>
                      <a:pt x="1" y="1313"/>
                      <a:pt x="1" y="2927"/>
                    </a:cubicBezTo>
                    <a:lnTo>
                      <a:pt x="1" y="17056"/>
                    </a:lnTo>
                    <a:cubicBezTo>
                      <a:pt x="1" y="18669"/>
                      <a:pt x="1313" y="19982"/>
                      <a:pt x="2928" y="19982"/>
                    </a:cubicBezTo>
                    <a:lnTo>
                      <a:pt x="17056" y="19982"/>
                    </a:lnTo>
                    <a:cubicBezTo>
                      <a:pt x="18669" y="19982"/>
                      <a:pt x="19984" y="18669"/>
                      <a:pt x="19984" y="17056"/>
                    </a:cubicBezTo>
                    <a:lnTo>
                      <a:pt x="19984" y="2927"/>
                    </a:lnTo>
                    <a:cubicBezTo>
                      <a:pt x="19984" y="1313"/>
                      <a:pt x="18669" y="1"/>
                      <a:pt x="17056" y="1"/>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71" name="Google Shape;1471;p74"/>
              <p:cNvSpPr/>
              <p:nvPr/>
            </p:nvSpPr>
            <p:spPr>
              <a:xfrm>
                <a:off x="1081712" y="2670306"/>
                <a:ext cx="48878" cy="48898"/>
              </a:xfrm>
              <a:custGeom>
                <a:avLst/>
                <a:gdLst/>
                <a:ahLst/>
                <a:cxnLst/>
                <a:rect l="l" t="t" r="r" b="b"/>
                <a:pathLst>
                  <a:path w="2342" h="2343" extrusionOk="0">
                    <a:moveTo>
                      <a:pt x="1170" y="0"/>
                    </a:moveTo>
                    <a:cubicBezTo>
                      <a:pt x="524" y="0"/>
                      <a:pt x="1" y="526"/>
                      <a:pt x="1" y="1171"/>
                    </a:cubicBezTo>
                    <a:cubicBezTo>
                      <a:pt x="1" y="1817"/>
                      <a:pt x="524" y="2342"/>
                      <a:pt x="1170" y="2342"/>
                    </a:cubicBezTo>
                    <a:cubicBezTo>
                      <a:pt x="1816" y="2342"/>
                      <a:pt x="2341" y="1817"/>
                      <a:pt x="2341" y="1171"/>
                    </a:cubicBezTo>
                    <a:cubicBezTo>
                      <a:pt x="2341" y="526"/>
                      <a:pt x="1816" y="0"/>
                      <a:pt x="1170" y="0"/>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grpSp>
      <p:grpSp>
        <p:nvGrpSpPr>
          <p:cNvPr id="1472" name="Google Shape;1472;p74"/>
          <p:cNvGrpSpPr/>
          <p:nvPr/>
        </p:nvGrpSpPr>
        <p:grpSpPr>
          <a:xfrm>
            <a:off x="9851500" y="1804800"/>
            <a:ext cx="877200" cy="877200"/>
            <a:chOff x="7388625" y="1353600"/>
            <a:chExt cx="657900" cy="657900"/>
          </a:xfrm>
        </p:grpSpPr>
        <p:sp>
          <p:nvSpPr>
            <p:cNvPr id="1456" name="Google Shape;1456;p74"/>
            <p:cNvSpPr/>
            <p:nvPr/>
          </p:nvSpPr>
          <p:spPr>
            <a:xfrm>
              <a:off x="7388625" y="1353600"/>
              <a:ext cx="657900" cy="657900"/>
            </a:xfrm>
            <a:prstGeom prst="ellipse">
              <a:avLst/>
            </a:prstGeom>
            <a:noFill/>
            <a:ln w="19050" cap="rnd" cmpd="sng">
              <a:solidFill>
                <a:schemeClr val="accent3"/>
              </a:solidFill>
              <a:prstDash val="dashDot"/>
              <a:round/>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73" name="Google Shape;1473;p74"/>
            <p:cNvSpPr/>
            <p:nvPr/>
          </p:nvSpPr>
          <p:spPr>
            <a:xfrm>
              <a:off x="7559520" y="1553002"/>
              <a:ext cx="317681" cy="259084"/>
            </a:xfrm>
            <a:custGeom>
              <a:avLst/>
              <a:gdLst/>
              <a:ahLst/>
              <a:cxnLst/>
              <a:rect l="l" t="t" r="r" b="b"/>
              <a:pathLst>
                <a:path w="20081" h="16377" extrusionOk="0">
                  <a:moveTo>
                    <a:pt x="13632" y="1165"/>
                  </a:moveTo>
                  <a:cubicBezTo>
                    <a:pt x="14903" y="1165"/>
                    <a:pt x="15458" y="1658"/>
                    <a:pt x="15826" y="1984"/>
                  </a:cubicBezTo>
                  <a:cubicBezTo>
                    <a:pt x="16040" y="2173"/>
                    <a:pt x="16244" y="2353"/>
                    <a:pt x="16548" y="2353"/>
                  </a:cubicBezTo>
                  <a:cubicBezTo>
                    <a:pt x="16762" y="2353"/>
                    <a:pt x="17038" y="2293"/>
                    <a:pt x="17344" y="2196"/>
                  </a:cubicBezTo>
                  <a:lnTo>
                    <a:pt x="17344" y="2196"/>
                  </a:lnTo>
                  <a:cubicBezTo>
                    <a:pt x="17236" y="2288"/>
                    <a:pt x="17119" y="2376"/>
                    <a:pt x="16995" y="2461"/>
                  </a:cubicBezTo>
                  <a:cubicBezTo>
                    <a:pt x="16780" y="2612"/>
                    <a:pt x="16689" y="2889"/>
                    <a:pt x="16778" y="3137"/>
                  </a:cubicBezTo>
                  <a:cubicBezTo>
                    <a:pt x="16861" y="3373"/>
                    <a:pt x="17082" y="3528"/>
                    <a:pt x="17329" y="3528"/>
                  </a:cubicBezTo>
                  <a:cubicBezTo>
                    <a:pt x="17343" y="3528"/>
                    <a:pt x="17358" y="3527"/>
                    <a:pt x="17372" y="3526"/>
                  </a:cubicBezTo>
                  <a:cubicBezTo>
                    <a:pt x="17475" y="3519"/>
                    <a:pt x="17576" y="3508"/>
                    <a:pt x="17680" y="3494"/>
                  </a:cubicBezTo>
                  <a:lnTo>
                    <a:pt x="17680" y="3494"/>
                  </a:lnTo>
                  <a:cubicBezTo>
                    <a:pt x="17275" y="3802"/>
                    <a:pt x="16921" y="3990"/>
                    <a:pt x="16937" y="4786"/>
                  </a:cubicBezTo>
                  <a:cubicBezTo>
                    <a:pt x="16937" y="4826"/>
                    <a:pt x="16939" y="4881"/>
                    <a:pt x="16939" y="4971"/>
                  </a:cubicBezTo>
                  <a:cubicBezTo>
                    <a:pt x="16939" y="6510"/>
                    <a:pt x="16350" y="9097"/>
                    <a:pt x="14694" y="11320"/>
                  </a:cubicBezTo>
                  <a:cubicBezTo>
                    <a:pt x="13372" y="13093"/>
                    <a:pt x="10896" y="15207"/>
                    <a:pt x="6611" y="15207"/>
                  </a:cubicBezTo>
                  <a:cubicBezTo>
                    <a:pt x="5368" y="15207"/>
                    <a:pt x="4159" y="14996"/>
                    <a:pt x="3001" y="14582"/>
                  </a:cubicBezTo>
                  <a:cubicBezTo>
                    <a:pt x="4359" y="14345"/>
                    <a:pt x="5612" y="13799"/>
                    <a:pt x="6698" y="12960"/>
                  </a:cubicBezTo>
                  <a:cubicBezTo>
                    <a:pt x="6893" y="12812"/>
                    <a:pt x="6972" y="12557"/>
                    <a:pt x="6900" y="12323"/>
                  </a:cubicBezTo>
                  <a:cubicBezTo>
                    <a:pt x="6827" y="12090"/>
                    <a:pt x="6617" y="11925"/>
                    <a:pt x="6372" y="11913"/>
                  </a:cubicBezTo>
                  <a:cubicBezTo>
                    <a:pt x="5203" y="11849"/>
                    <a:pt x="4280" y="11209"/>
                    <a:pt x="3767" y="10448"/>
                  </a:cubicBezTo>
                  <a:cubicBezTo>
                    <a:pt x="3968" y="10434"/>
                    <a:pt x="4207" y="10404"/>
                    <a:pt x="4564" y="10340"/>
                  </a:cubicBezTo>
                  <a:cubicBezTo>
                    <a:pt x="4832" y="10294"/>
                    <a:pt x="5030" y="10071"/>
                    <a:pt x="5047" y="9801"/>
                  </a:cubicBezTo>
                  <a:cubicBezTo>
                    <a:pt x="5065" y="9532"/>
                    <a:pt x="4895" y="9286"/>
                    <a:pt x="4637" y="9205"/>
                  </a:cubicBezTo>
                  <a:cubicBezTo>
                    <a:pt x="3296" y="8787"/>
                    <a:pt x="2498" y="8025"/>
                    <a:pt x="2180" y="6838"/>
                  </a:cubicBezTo>
                  <a:lnTo>
                    <a:pt x="2180" y="6838"/>
                  </a:lnTo>
                  <a:cubicBezTo>
                    <a:pt x="2390" y="6891"/>
                    <a:pt x="2642" y="6933"/>
                    <a:pt x="3057" y="6986"/>
                  </a:cubicBezTo>
                  <a:cubicBezTo>
                    <a:pt x="3081" y="6989"/>
                    <a:pt x="3105" y="6991"/>
                    <a:pt x="3129" y="6991"/>
                  </a:cubicBezTo>
                  <a:cubicBezTo>
                    <a:pt x="3359" y="6991"/>
                    <a:pt x="3571" y="6854"/>
                    <a:pt x="3666" y="6640"/>
                  </a:cubicBezTo>
                  <a:cubicBezTo>
                    <a:pt x="3770" y="6403"/>
                    <a:pt x="3707" y="6125"/>
                    <a:pt x="3508" y="5957"/>
                  </a:cubicBezTo>
                  <a:cubicBezTo>
                    <a:pt x="2014" y="4697"/>
                    <a:pt x="1936" y="3409"/>
                    <a:pt x="2210" y="2373"/>
                  </a:cubicBezTo>
                  <a:lnTo>
                    <a:pt x="2210" y="2373"/>
                  </a:lnTo>
                  <a:cubicBezTo>
                    <a:pt x="4267" y="4464"/>
                    <a:pt x="6801" y="5670"/>
                    <a:pt x="9880" y="5882"/>
                  </a:cubicBezTo>
                  <a:cubicBezTo>
                    <a:pt x="9894" y="5883"/>
                    <a:pt x="9908" y="5884"/>
                    <a:pt x="9921" y="5884"/>
                  </a:cubicBezTo>
                  <a:cubicBezTo>
                    <a:pt x="10265" y="5884"/>
                    <a:pt x="10539" y="5586"/>
                    <a:pt x="10503" y="5239"/>
                  </a:cubicBezTo>
                  <a:cubicBezTo>
                    <a:pt x="10372" y="3940"/>
                    <a:pt x="10634" y="2919"/>
                    <a:pt x="11281" y="2203"/>
                  </a:cubicBezTo>
                  <a:cubicBezTo>
                    <a:pt x="11975" y="1437"/>
                    <a:pt x="12981" y="1165"/>
                    <a:pt x="13632" y="1165"/>
                  </a:cubicBezTo>
                  <a:close/>
                  <a:moveTo>
                    <a:pt x="13631" y="1"/>
                  </a:moveTo>
                  <a:cubicBezTo>
                    <a:pt x="12698" y="1"/>
                    <a:pt x="11363" y="368"/>
                    <a:pt x="10413" y="1418"/>
                  </a:cubicBezTo>
                  <a:cubicBezTo>
                    <a:pt x="9665" y="2245"/>
                    <a:pt x="9291" y="3332"/>
                    <a:pt x="9300" y="4649"/>
                  </a:cubicBezTo>
                  <a:cubicBezTo>
                    <a:pt x="6556" y="4315"/>
                    <a:pt x="4306" y="3079"/>
                    <a:pt x="2438" y="887"/>
                  </a:cubicBezTo>
                  <a:cubicBezTo>
                    <a:pt x="2327" y="756"/>
                    <a:pt x="2163" y="681"/>
                    <a:pt x="1993" y="681"/>
                  </a:cubicBezTo>
                  <a:cubicBezTo>
                    <a:pt x="1966" y="681"/>
                    <a:pt x="1938" y="683"/>
                    <a:pt x="1911" y="687"/>
                  </a:cubicBezTo>
                  <a:cubicBezTo>
                    <a:pt x="1713" y="715"/>
                    <a:pt x="1541" y="843"/>
                    <a:pt x="1460" y="1025"/>
                  </a:cubicBezTo>
                  <a:cubicBezTo>
                    <a:pt x="1207" y="1582"/>
                    <a:pt x="876" y="2444"/>
                    <a:pt x="922" y="3466"/>
                  </a:cubicBezTo>
                  <a:cubicBezTo>
                    <a:pt x="952" y="4138"/>
                    <a:pt x="1138" y="4773"/>
                    <a:pt x="1479" y="5368"/>
                  </a:cubicBezTo>
                  <a:cubicBezTo>
                    <a:pt x="1469" y="5367"/>
                    <a:pt x="1459" y="5367"/>
                    <a:pt x="1449" y="5367"/>
                  </a:cubicBezTo>
                  <a:cubicBezTo>
                    <a:pt x="1114" y="5367"/>
                    <a:pt x="843" y="5650"/>
                    <a:pt x="865" y="5990"/>
                  </a:cubicBezTo>
                  <a:cubicBezTo>
                    <a:pt x="963" y="7455"/>
                    <a:pt x="1501" y="8589"/>
                    <a:pt x="2470" y="9380"/>
                  </a:cubicBezTo>
                  <a:cubicBezTo>
                    <a:pt x="2284" y="9528"/>
                    <a:pt x="2208" y="9773"/>
                    <a:pt x="2274" y="9999"/>
                  </a:cubicBezTo>
                  <a:cubicBezTo>
                    <a:pt x="2578" y="11057"/>
                    <a:pt x="3469" y="12207"/>
                    <a:pt x="4833" y="12757"/>
                  </a:cubicBezTo>
                  <a:cubicBezTo>
                    <a:pt x="3802" y="13279"/>
                    <a:pt x="2644" y="13546"/>
                    <a:pt x="1412" y="13546"/>
                  </a:cubicBezTo>
                  <a:cubicBezTo>
                    <a:pt x="1173" y="13546"/>
                    <a:pt x="932" y="13536"/>
                    <a:pt x="689" y="13516"/>
                  </a:cubicBezTo>
                  <a:cubicBezTo>
                    <a:pt x="673" y="13515"/>
                    <a:pt x="658" y="13514"/>
                    <a:pt x="642" y="13514"/>
                  </a:cubicBezTo>
                  <a:cubicBezTo>
                    <a:pt x="390" y="13514"/>
                    <a:pt x="164" y="13676"/>
                    <a:pt x="84" y="13919"/>
                  </a:cubicBezTo>
                  <a:cubicBezTo>
                    <a:pt x="0" y="14177"/>
                    <a:pt x="105" y="14460"/>
                    <a:pt x="338" y="14600"/>
                  </a:cubicBezTo>
                  <a:cubicBezTo>
                    <a:pt x="2284" y="15778"/>
                    <a:pt x="4395" y="16376"/>
                    <a:pt x="6611" y="16376"/>
                  </a:cubicBezTo>
                  <a:cubicBezTo>
                    <a:pt x="11382" y="16376"/>
                    <a:pt x="14151" y="14008"/>
                    <a:pt x="15631" y="12019"/>
                  </a:cubicBezTo>
                  <a:cubicBezTo>
                    <a:pt x="17461" y="9567"/>
                    <a:pt x="18108" y="6689"/>
                    <a:pt x="18108" y="4971"/>
                  </a:cubicBezTo>
                  <a:cubicBezTo>
                    <a:pt x="18108" y="4747"/>
                    <a:pt x="18103" y="4701"/>
                    <a:pt x="18110" y="4637"/>
                  </a:cubicBezTo>
                  <a:cubicBezTo>
                    <a:pt x="18336" y="4435"/>
                    <a:pt x="18964" y="4133"/>
                    <a:pt x="19935" y="2718"/>
                  </a:cubicBezTo>
                  <a:cubicBezTo>
                    <a:pt x="20080" y="2505"/>
                    <a:pt x="20070" y="2221"/>
                    <a:pt x="19909" y="2019"/>
                  </a:cubicBezTo>
                  <a:cubicBezTo>
                    <a:pt x="19795" y="1879"/>
                    <a:pt x="19625" y="1801"/>
                    <a:pt x="19451" y="1801"/>
                  </a:cubicBezTo>
                  <a:cubicBezTo>
                    <a:pt x="19377" y="1801"/>
                    <a:pt x="19303" y="1815"/>
                    <a:pt x="19231" y="1844"/>
                  </a:cubicBezTo>
                  <a:cubicBezTo>
                    <a:pt x="19194" y="1860"/>
                    <a:pt x="19155" y="1874"/>
                    <a:pt x="19118" y="1890"/>
                  </a:cubicBezTo>
                  <a:cubicBezTo>
                    <a:pt x="19269" y="1630"/>
                    <a:pt x="19392" y="1356"/>
                    <a:pt x="19490" y="1062"/>
                  </a:cubicBezTo>
                  <a:cubicBezTo>
                    <a:pt x="19564" y="841"/>
                    <a:pt x="19498" y="598"/>
                    <a:pt x="19327" y="443"/>
                  </a:cubicBezTo>
                  <a:cubicBezTo>
                    <a:pt x="19217" y="344"/>
                    <a:pt x="19076" y="292"/>
                    <a:pt x="18934" y="292"/>
                  </a:cubicBezTo>
                  <a:cubicBezTo>
                    <a:pt x="18853" y="292"/>
                    <a:pt x="18771" y="309"/>
                    <a:pt x="18694" y="344"/>
                  </a:cubicBezTo>
                  <a:cubicBezTo>
                    <a:pt x="18690" y="345"/>
                    <a:pt x="18676" y="351"/>
                    <a:pt x="18651" y="363"/>
                  </a:cubicBezTo>
                  <a:cubicBezTo>
                    <a:pt x="17724" y="830"/>
                    <a:pt x="16999" y="1103"/>
                    <a:pt x="16670" y="1166"/>
                  </a:cubicBezTo>
                  <a:cubicBezTo>
                    <a:pt x="16647" y="1147"/>
                    <a:pt x="16624" y="1126"/>
                    <a:pt x="16603" y="1106"/>
                  </a:cubicBezTo>
                  <a:cubicBezTo>
                    <a:pt x="16194" y="745"/>
                    <a:pt x="15347" y="1"/>
                    <a:pt x="13631" y="1"/>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sp>
        <p:nvSpPr>
          <p:cNvPr id="6" name="Rounded Rectangle 5">
            <a:extLst>
              <a:ext uri="{FF2B5EF4-FFF2-40B4-BE49-F238E27FC236}">
                <a16:creationId xmlns:a16="http://schemas.microsoft.com/office/drawing/2014/main" id="{CC93E1D9-37ED-C943-B6EE-749D57112350}"/>
              </a:ext>
            </a:extLst>
          </p:cNvPr>
          <p:cNvSpPr/>
          <p:nvPr/>
        </p:nvSpPr>
        <p:spPr>
          <a:xfrm>
            <a:off x="3572400" y="4222438"/>
            <a:ext cx="5927200" cy="1755029"/>
          </a:xfrm>
          <a:prstGeom prst="roundRect">
            <a:avLst/>
          </a:prstGeom>
          <a:solidFill>
            <a:srgbClr val="F8F0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buClr>
                <a:srgbClr val="000000"/>
              </a:buClr>
            </a:pPr>
            <a:endParaRPr lang="en-VN" sz="1867" kern="0">
              <a:solidFill>
                <a:srgbClr val="FFFFFF"/>
              </a:solidFill>
              <a:latin typeface="Arial"/>
              <a:sym typeface="Arial"/>
            </a:endParaRPr>
          </a:p>
        </p:txBody>
      </p:sp>
      <p:sp>
        <p:nvSpPr>
          <p:cNvPr id="4" name="TextBox 3">
            <a:extLst>
              <a:ext uri="{FF2B5EF4-FFF2-40B4-BE49-F238E27FC236}">
                <a16:creationId xmlns:a16="http://schemas.microsoft.com/office/drawing/2014/main" id="{47C8C2FA-62A7-924E-9604-545666BB43BF}"/>
              </a:ext>
            </a:extLst>
          </p:cNvPr>
          <p:cNvSpPr txBox="1"/>
          <p:nvPr/>
        </p:nvSpPr>
        <p:spPr>
          <a:xfrm>
            <a:off x="4010025" y="1227728"/>
            <a:ext cx="4585743" cy="1015663"/>
          </a:xfrm>
          <a:prstGeom prst="rect">
            <a:avLst/>
          </a:prstGeom>
          <a:noFill/>
        </p:spPr>
        <p:txBody>
          <a:bodyPr wrap="square" rtlCol="0">
            <a:spAutoFit/>
          </a:bodyPr>
          <a:lstStyle/>
          <a:p>
            <a:pPr defTabSz="1219170">
              <a:buClr>
                <a:srgbClr val="000000"/>
              </a:buClr>
            </a:pPr>
            <a:r>
              <a:rPr lang="en-US" sz="6000" b="1" kern="0">
                <a:solidFill>
                  <a:srgbClr val="C00000"/>
                </a:solidFill>
                <a:latin typeface="Times New Roman" panose="02020603050405020304" pitchFamily="18" charset="0"/>
                <a:cs typeface="Times New Roman" panose="02020603050405020304" pitchFamily="18" charset="0"/>
                <a:sym typeface="Arial"/>
              </a:rPr>
              <a:t>VẬN DỤNG</a:t>
            </a:r>
            <a:endParaRPr lang="en-VN" sz="6000" b="1" kern="0" dirty="0">
              <a:solidFill>
                <a:srgbClr val="C00000"/>
              </a:solidFill>
              <a:latin typeface="Times New Roman" panose="02020603050405020304" pitchFamily="18" charset="0"/>
              <a:cs typeface="Times New Roman" panose="02020603050405020304" pitchFamily="18" charset="0"/>
              <a:sym typeface="Arial"/>
            </a:endParaRPr>
          </a:p>
        </p:txBody>
      </p:sp>
      <p:sp>
        <p:nvSpPr>
          <p:cNvPr id="5" name="TextBox 4">
            <a:extLst>
              <a:ext uri="{FF2B5EF4-FFF2-40B4-BE49-F238E27FC236}">
                <a16:creationId xmlns:a16="http://schemas.microsoft.com/office/drawing/2014/main" id="{E5E4CF38-CA14-8043-BE9D-9B44C7ED0E7C}"/>
              </a:ext>
            </a:extLst>
          </p:cNvPr>
          <p:cNvSpPr txBox="1"/>
          <p:nvPr/>
        </p:nvSpPr>
        <p:spPr>
          <a:xfrm>
            <a:off x="2659326" y="2792619"/>
            <a:ext cx="6733700" cy="2554545"/>
          </a:xfrm>
          <a:prstGeom prst="rect">
            <a:avLst/>
          </a:prstGeom>
          <a:noFill/>
        </p:spPr>
        <p:txBody>
          <a:bodyPr wrap="square" rtlCol="0">
            <a:spAutoFit/>
          </a:bodyPr>
          <a:lstStyle/>
          <a:p>
            <a:pPr algn="ctr" defTabSz="1219170">
              <a:buClr>
                <a:srgbClr val="000000"/>
              </a:buClr>
            </a:pPr>
            <a:r>
              <a:rPr lang="vi-VN" sz="3200" kern="0">
                <a:solidFill>
                  <a:srgbClr val="000000"/>
                </a:solidFill>
                <a:latin typeface="Times New Roman" panose="02020603050405020304" pitchFamily="18" charset="0"/>
                <a:cs typeface="Times New Roman" panose="02020603050405020304" pitchFamily="18" charset="0"/>
                <a:sym typeface="Arial"/>
              </a:rPr>
              <a:t>Sưu tầm thông tin trên internet, một số hình ảnh về vị trí nơi đất nước bị chia cắt do tác động của Chiến tranh lạnh ở Đức, Việt Nam, bán đảo Triều Tiên và ghi chú thích ở dưới mỗi bức hình.</a:t>
            </a:r>
            <a:endParaRPr lang="en-VN" sz="3200" kern="0" dirty="0">
              <a:solidFill>
                <a:srgbClr val="000000"/>
              </a:solidFill>
              <a:latin typeface="Times New Roman" panose="02020603050405020304" pitchFamily="18" charset="0"/>
              <a:cs typeface="Times New Roman" panose="02020603050405020304" pitchFamily="18" charset="0"/>
              <a:sym typeface="Arial"/>
            </a:endParaRPr>
          </a:p>
        </p:txBody>
      </p:sp>
      <p:pic>
        <p:nvPicPr>
          <p:cNvPr id="2" name="Picture 1">
            <a:extLst>
              <a:ext uri="{FF2B5EF4-FFF2-40B4-BE49-F238E27FC236}">
                <a16:creationId xmlns:a16="http://schemas.microsoft.com/office/drawing/2014/main" id="{BAC6B262-71EC-9762-0A3A-ADD16A7BB50C}"/>
              </a:ext>
            </a:extLst>
          </p:cNvPr>
          <p:cNvPicPr>
            <a:picLocks noChangeAspect="1"/>
          </p:cNvPicPr>
          <p:nvPr/>
        </p:nvPicPr>
        <p:blipFill>
          <a:blip r:embed="rId3"/>
          <a:stretch>
            <a:fillRect/>
          </a:stretch>
        </p:blipFill>
        <p:spPr>
          <a:xfrm>
            <a:off x="1150795" y="-1280432"/>
            <a:ext cx="8858256" cy="117053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note with text and images&#10;&#10;Description automatically generated with medium confidence">
            <a:extLst>
              <a:ext uri="{FF2B5EF4-FFF2-40B4-BE49-F238E27FC236}">
                <a16:creationId xmlns:a16="http://schemas.microsoft.com/office/drawing/2014/main" id="{BCE5FE7C-BB8A-7814-4D26-0EBFAA8522A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5720"/>
            <a:ext cx="12192000" cy="6830291"/>
          </a:xfrm>
          <a:prstGeom prst="rect">
            <a:avLst/>
          </a:prstGeom>
        </p:spPr>
      </p:pic>
    </p:spTree>
    <p:extLst>
      <p:ext uri="{BB962C8B-B14F-4D97-AF65-F5344CB8AC3E}">
        <p14:creationId xmlns:p14="http://schemas.microsoft.com/office/powerpoint/2010/main" val="34045298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a:extLst>
              <a:ext uri="{FF2B5EF4-FFF2-40B4-BE49-F238E27FC236}">
                <a16:creationId xmlns:a16="http://schemas.microsoft.com/office/drawing/2014/main" id="{22D2E71C-877E-F448-B0BC-81B7C95393F9}"/>
              </a:ext>
            </a:extLst>
          </p:cNvPr>
          <p:cNvSpPr/>
          <p:nvPr/>
        </p:nvSpPr>
        <p:spPr>
          <a:xfrm>
            <a:off x="524386" y="36083"/>
            <a:ext cx="11117007" cy="705047"/>
          </a:xfrm>
          <a:prstGeom prst="round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buClr>
                <a:srgbClr val="000000"/>
              </a:buClr>
              <a:defRPr/>
            </a:pPr>
            <a:r>
              <a:rPr lang="en-VN" sz="3733" b="1" kern="0" dirty="0">
                <a:solidFill>
                  <a:prstClr val="black"/>
                </a:solidFill>
                <a:latin typeface="Times New Roman" panose="02020603050405020304" pitchFamily="18" charset="0"/>
                <a:cs typeface="Times New Roman" panose="02020603050405020304" pitchFamily="18" charset="0"/>
                <a:sym typeface="Arial"/>
              </a:rPr>
              <a:t>Sự kiện lịch sử nào đang được nhắc tới trong video?</a:t>
            </a:r>
          </a:p>
        </p:txBody>
      </p:sp>
      <p:sp>
        <p:nvSpPr>
          <p:cNvPr id="18" name="Rectangle: Diagonal Corners Snipped 6">
            <a:extLst>
              <a:ext uri="{FF2B5EF4-FFF2-40B4-BE49-F238E27FC236}">
                <a16:creationId xmlns:a16="http://schemas.microsoft.com/office/drawing/2014/main" id="{A264F6D3-E386-5B49-9A1C-671D3BF57279}"/>
              </a:ext>
            </a:extLst>
          </p:cNvPr>
          <p:cNvSpPr/>
          <p:nvPr/>
        </p:nvSpPr>
        <p:spPr>
          <a:xfrm>
            <a:off x="0" y="5935150"/>
            <a:ext cx="3908424" cy="918223"/>
          </a:xfrm>
          <a:prstGeom prst="snip2DiagRect">
            <a:avLst/>
          </a:prstGeom>
          <a:solidFill>
            <a:srgbClr val="002060">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r>
              <a:rPr lang="vi-VN" sz="2667" dirty="0">
                <a:solidFill>
                  <a:prstClr val="white"/>
                </a:solidFill>
                <a:latin typeface="Times New Roman" panose="02020603050405020304" pitchFamily="18" charset="0"/>
                <a:cs typeface="Times New Roman" panose="02020603050405020304" pitchFamily="18" charset="0"/>
                <a:sym typeface="Arial"/>
              </a:rPr>
              <a:t>A. Chiến tranh thế giới 1</a:t>
            </a:r>
            <a:endParaRPr lang="en-US" sz="4267" dirty="0">
              <a:solidFill>
                <a:prstClr val="white"/>
              </a:solidFill>
              <a:latin typeface="Times New Roman" panose="02020603050405020304" pitchFamily="18" charset="0"/>
              <a:cs typeface="Times New Roman" panose="02020603050405020304" pitchFamily="18" charset="0"/>
              <a:sym typeface="Arial"/>
            </a:endParaRPr>
          </a:p>
        </p:txBody>
      </p:sp>
      <p:sp>
        <p:nvSpPr>
          <p:cNvPr id="19" name="Rectangle: Diagonal Corners Snipped 7">
            <a:extLst>
              <a:ext uri="{FF2B5EF4-FFF2-40B4-BE49-F238E27FC236}">
                <a16:creationId xmlns:a16="http://schemas.microsoft.com/office/drawing/2014/main" id="{F41C91BA-CAFC-FA4D-9727-1B834C9F625A}"/>
              </a:ext>
            </a:extLst>
          </p:cNvPr>
          <p:cNvSpPr/>
          <p:nvPr/>
        </p:nvSpPr>
        <p:spPr>
          <a:xfrm>
            <a:off x="8375133" y="5935150"/>
            <a:ext cx="3816868" cy="918223"/>
          </a:xfrm>
          <a:prstGeom prst="snip2DiagRect">
            <a:avLst/>
          </a:prstGeom>
          <a:solidFill>
            <a:srgbClr val="002060">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r>
              <a:rPr lang="en-US" sz="2667" dirty="0">
                <a:solidFill>
                  <a:prstClr val="white"/>
                </a:solidFill>
                <a:latin typeface="Times New Roman" panose="02020603050405020304" pitchFamily="18" charset="0"/>
                <a:cs typeface="Times New Roman" panose="02020603050405020304" pitchFamily="18" charset="0"/>
                <a:sym typeface="Arial"/>
              </a:rPr>
              <a:t>C. </a:t>
            </a:r>
            <a:r>
              <a:rPr lang="vi-VN" sz="2667" dirty="0">
                <a:solidFill>
                  <a:prstClr val="white"/>
                </a:solidFill>
                <a:latin typeface="Times New Roman" panose="02020603050405020304" pitchFamily="18" charset="0"/>
                <a:cs typeface="Times New Roman" panose="02020603050405020304" pitchFamily="18" charset="0"/>
                <a:sym typeface="Arial"/>
              </a:rPr>
              <a:t>Chiến tranh Việt Nam</a:t>
            </a:r>
            <a:endParaRPr lang="en-US" sz="4267" dirty="0">
              <a:solidFill>
                <a:prstClr val="white"/>
              </a:solidFill>
              <a:latin typeface="Times New Roman" panose="02020603050405020304" pitchFamily="18" charset="0"/>
              <a:cs typeface="Times New Roman" panose="02020603050405020304" pitchFamily="18" charset="0"/>
              <a:sym typeface="Arial"/>
            </a:endParaRPr>
          </a:p>
        </p:txBody>
      </p:sp>
      <p:sp>
        <p:nvSpPr>
          <p:cNvPr id="21" name="Rectangle: Diagonal Corners Snipped 8">
            <a:extLst>
              <a:ext uri="{FF2B5EF4-FFF2-40B4-BE49-F238E27FC236}">
                <a16:creationId xmlns:a16="http://schemas.microsoft.com/office/drawing/2014/main" id="{871D8A93-F72A-864A-97CD-D10E4D37BA76}"/>
              </a:ext>
            </a:extLst>
          </p:cNvPr>
          <p:cNvSpPr/>
          <p:nvPr/>
        </p:nvSpPr>
        <p:spPr>
          <a:xfrm>
            <a:off x="4233345" y="5935149"/>
            <a:ext cx="3816868" cy="918223"/>
          </a:xfrm>
          <a:prstGeom prst="snip2DiagRect">
            <a:avLst/>
          </a:prstGeom>
          <a:solidFill>
            <a:srgbClr val="002060">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r>
              <a:rPr lang="en-US" sz="2667" dirty="0">
                <a:solidFill>
                  <a:prstClr val="white"/>
                </a:solidFill>
                <a:latin typeface="Times New Roman" panose="02020603050405020304" pitchFamily="18" charset="0"/>
                <a:cs typeface="Times New Roman" panose="02020603050405020304" pitchFamily="18" charset="0"/>
                <a:sym typeface="Arial"/>
              </a:rPr>
              <a:t>B. </a:t>
            </a:r>
            <a:r>
              <a:rPr lang="vi-VN" sz="2667" dirty="0">
                <a:solidFill>
                  <a:prstClr val="white"/>
                </a:solidFill>
                <a:latin typeface="Times New Roman" panose="02020603050405020304" pitchFamily="18" charset="0"/>
                <a:cs typeface="Times New Roman" panose="02020603050405020304" pitchFamily="18" charset="0"/>
                <a:sym typeface="Arial"/>
              </a:rPr>
              <a:t>Chiến tranh thế giới 2</a:t>
            </a:r>
            <a:endParaRPr lang="en-US" sz="4267" dirty="0">
              <a:solidFill>
                <a:prstClr val="white"/>
              </a:solidFill>
              <a:latin typeface="Times New Roman" panose="02020603050405020304" pitchFamily="18" charset="0"/>
              <a:cs typeface="Times New Roman" panose="02020603050405020304" pitchFamily="18" charset="0"/>
              <a:sym typeface="Arial"/>
            </a:endParaRPr>
          </a:p>
        </p:txBody>
      </p:sp>
      <p:pic>
        <p:nvPicPr>
          <p:cNvPr id="2" name="khởi động.mp4" descr="khởi động.mp4">
            <a:hlinkClick r:id="" action="ppaction://media"/>
            <a:extLst>
              <a:ext uri="{FF2B5EF4-FFF2-40B4-BE49-F238E27FC236}">
                <a16:creationId xmlns:a16="http://schemas.microsoft.com/office/drawing/2014/main" id="{F3022D3E-E1FB-2848-A758-1043DD3BEF40}"/>
              </a:ext>
            </a:extLst>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524387" y="741129"/>
            <a:ext cx="11117005" cy="5194019"/>
          </a:xfrm>
          <a:prstGeom prst="rect">
            <a:avLst/>
          </a:prstGeom>
        </p:spPr>
      </p:pic>
      <p:pic>
        <p:nvPicPr>
          <p:cNvPr id="3" name="Picture 2">
            <a:extLst>
              <a:ext uri="{FF2B5EF4-FFF2-40B4-BE49-F238E27FC236}">
                <a16:creationId xmlns:a16="http://schemas.microsoft.com/office/drawing/2014/main" id="{7B0BAFA6-B974-4925-1DE6-7A22D5111705}"/>
              </a:ext>
            </a:extLst>
          </p:cNvPr>
          <p:cNvPicPr>
            <a:picLocks noChangeAspect="1"/>
          </p:cNvPicPr>
          <p:nvPr/>
        </p:nvPicPr>
        <p:blipFill>
          <a:blip r:embed="rId8"/>
          <a:stretch>
            <a:fillRect/>
          </a:stretch>
        </p:blipFill>
        <p:spPr>
          <a:xfrm>
            <a:off x="1150795" y="-1280432"/>
            <a:ext cx="8858256" cy="1170533"/>
          </a:xfrm>
          <a:prstGeom prst="rect">
            <a:avLst/>
          </a:prstGeom>
        </p:spPr>
      </p:pic>
    </p:spTree>
    <p:extLst>
      <p:ext uri="{BB962C8B-B14F-4D97-AF65-F5344CB8AC3E}">
        <p14:creationId xmlns:p14="http://schemas.microsoft.com/office/powerpoint/2010/main" val="107022273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ppt_x"/>
                                          </p:val>
                                        </p:tav>
                                        <p:tav tm="100000">
                                          <p:val>
                                            <p:strVal val="#ppt_x"/>
                                          </p:val>
                                        </p:tav>
                                      </p:tavLst>
                                    </p:anim>
                                    <p:anim calcmode="lin" valueType="num">
                                      <p:cBhvr additive="base">
                                        <p:cTn id="12" dur="500" fill="hold"/>
                                        <p:tgtEl>
                                          <p:spTgt spid="18"/>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 calcmode="lin" valueType="num">
                                      <p:cBhvr additive="base">
                                        <p:cTn id="16" dur="500" fill="hold"/>
                                        <p:tgtEl>
                                          <p:spTgt spid="21"/>
                                        </p:tgtEl>
                                        <p:attrNameLst>
                                          <p:attrName>ppt_x</p:attrName>
                                        </p:attrNameLst>
                                      </p:cBhvr>
                                      <p:tavLst>
                                        <p:tav tm="0">
                                          <p:val>
                                            <p:strVal val="#ppt_x"/>
                                          </p:val>
                                        </p:tav>
                                        <p:tav tm="100000">
                                          <p:val>
                                            <p:strVal val="#ppt_x"/>
                                          </p:val>
                                        </p:tav>
                                      </p:tavLst>
                                    </p:anim>
                                    <p:anim calcmode="lin" valueType="num">
                                      <p:cBhvr additive="base">
                                        <p:cTn id="17" dur="500" fill="hold"/>
                                        <p:tgtEl>
                                          <p:spTgt spid="21"/>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cBhvr additive="base">
                                        <p:cTn id="21" dur="500" fill="hold"/>
                                        <p:tgtEl>
                                          <p:spTgt spid="19"/>
                                        </p:tgtEl>
                                        <p:attrNameLst>
                                          <p:attrName>ppt_x</p:attrName>
                                        </p:attrNameLst>
                                      </p:cBhvr>
                                      <p:tavLst>
                                        <p:tav tm="0">
                                          <p:val>
                                            <p:strVal val="#ppt_x"/>
                                          </p:val>
                                        </p:tav>
                                        <p:tav tm="100000">
                                          <p:val>
                                            <p:strVal val="#ppt_x"/>
                                          </p:val>
                                        </p:tav>
                                      </p:tavLst>
                                    </p:anim>
                                    <p:anim calcmode="lin" valueType="num">
                                      <p:cBhvr additive="base">
                                        <p:cTn id="22"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23" restart="whenNotActive" fill="hold" evtFilter="cancelBubble" nodeType="interactiveSeq">
                <p:stCondLst>
                  <p:cond evt="onClick" delay="0">
                    <p:tgtEl>
                      <p:spTgt spid="18"/>
                    </p:tgtEl>
                  </p:cond>
                </p:stCondLst>
                <p:endSync evt="end" delay="0">
                  <p:rtn val="all"/>
                </p:endSync>
                <p:childTnLst>
                  <p:par>
                    <p:cTn id="24" fill="hold">
                      <p:stCondLst>
                        <p:cond delay="0"/>
                      </p:stCondLst>
                      <p:childTnLst>
                        <p:par>
                          <p:cTn id="25" fill="hold">
                            <p:stCondLst>
                              <p:cond delay="0"/>
                            </p:stCondLst>
                            <p:childTnLst>
                              <p:par>
                                <p:cTn id="26" presetID="1" presetClass="emph" presetSubtype="2" fill="hold" nodeType="clickEffect">
                                  <p:stCondLst>
                                    <p:cond delay="0"/>
                                  </p:stCondLst>
                                  <p:childTnLst>
                                    <p:animClr clrSpc="rgb" dir="cw">
                                      <p:cBhvr>
                                        <p:cTn id="27" dur="500" fill="hold"/>
                                        <p:tgtEl>
                                          <p:spTgt spid="18"/>
                                        </p:tgtEl>
                                        <p:attrNameLst>
                                          <p:attrName>fillcolor</p:attrName>
                                        </p:attrNameLst>
                                      </p:cBhvr>
                                      <p:to>
                                        <a:srgbClr val="FF0000"/>
                                      </p:to>
                                    </p:animClr>
                                    <p:set>
                                      <p:cBhvr>
                                        <p:cTn id="28" dur="500" fill="hold"/>
                                        <p:tgtEl>
                                          <p:spTgt spid="18"/>
                                        </p:tgtEl>
                                        <p:attrNameLst>
                                          <p:attrName>fill.type</p:attrName>
                                        </p:attrNameLst>
                                      </p:cBhvr>
                                      <p:to>
                                        <p:strVal val="solid"/>
                                      </p:to>
                                    </p:set>
                                    <p:set>
                                      <p:cBhvr>
                                        <p:cTn id="29" dur="500" fill="hold"/>
                                        <p:tgtEl>
                                          <p:spTgt spid="18"/>
                                        </p:tgtEl>
                                        <p:attrNameLst>
                                          <p:attrName>fill.on</p:attrName>
                                        </p:attrNameLst>
                                      </p:cBhvr>
                                      <p:to>
                                        <p:strVal val="true"/>
                                      </p:to>
                                    </p:set>
                                  </p:childTnLst>
                                  <p:subTnLst>
                                    <p:audio>
                                      <p:cMediaNode>
                                        <p:cTn display="0" masterRel="sameClick">
                                          <p:stCondLst>
                                            <p:cond evt="begin" delay="0">
                                              <p:tn val="26"/>
                                            </p:cond>
                                          </p:stCondLst>
                                          <p:endCondLst>
                                            <p:cond evt="onStopAudio" delay="0">
                                              <p:tgtEl>
                                                <p:sldTgt/>
                                              </p:tgtEl>
                                            </p:cond>
                                          </p:endCondLst>
                                        </p:cTn>
                                        <p:tgtEl>
                                          <p:sndTgt r:embed="rId5" name="Wrong Buzzer.wav"/>
                                        </p:tgtEl>
                                      </p:cMediaNode>
                                    </p:audio>
                                  </p:subTnLst>
                                </p:cTn>
                              </p:par>
                            </p:childTnLst>
                          </p:cTn>
                        </p:par>
                      </p:childTnLst>
                    </p:cTn>
                  </p:par>
                </p:childTnLst>
              </p:cTn>
              <p:nextCondLst>
                <p:cond evt="onClick" delay="0">
                  <p:tgtEl>
                    <p:spTgt spid="18"/>
                  </p:tgtEl>
                </p:cond>
              </p:nextCondLst>
            </p:seq>
            <p:seq concurrent="1" nextAc="seek">
              <p:cTn id="30" restart="whenNotActive" fill="hold" evtFilter="cancelBubble" nodeType="interactiveSeq">
                <p:stCondLst>
                  <p:cond evt="onClick" delay="0">
                    <p:tgtEl>
                      <p:spTgt spid="19"/>
                    </p:tgtEl>
                  </p:cond>
                </p:stCondLst>
                <p:endSync evt="end" delay="0">
                  <p:rtn val="all"/>
                </p:endSync>
                <p:childTnLst>
                  <p:par>
                    <p:cTn id="31" fill="hold">
                      <p:stCondLst>
                        <p:cond delay="0"/>
                      </p:stCondLst>
                      <p:childTnLst>
                        <p:par>
                          <p:cTn id="32" fill="hold">
                            <p:stCondLst>
                              <p:cond delay="0"/>
                            </p:stCondLst>
                            <p:childTnLst>
                              <p:par>
                                <p:cTn id="33" presetID="1" presetClass="emph" presetSubtype="2" fill="hold" nodeType="clickEffect">
                                  <p:stCondLst>
                                    <p:cond delay="0"/>
                                  </p:stCondLst>
                                  <p:childTnLst>
                                    <p:animClr clrSpc="rgb" dir="cw">
                                      <p:cBhvr>
                                        <p:cTn id="34" dur="500" fill="hold"/>
                                        <p:tgtEl>
                                          <p:spTgt spid="19"/>
                                        </p:tgtEl>
                                        <p:attrNameLst>
                                          <p:attrName>fillcolor</p:attrName>
                                        </p:attrNameLst>
                                      </p:cBhvr>
                                      <p:to>
                                        <a:srgbClr val="FF0000"/>
                                      </p:to>
                                    </p:animClr>
                                    <p:set>
                                      <p:cBhvr>
                                        <p:cTn id="35" dur="500" fill="hold"/>
                                        <p:tgtEl>
                                          <p:spTgt spid="19"/>
                                        </p:tgtEl>
                                        <p:attrNameLst>
                                          <p:attrName>fill.type</p:attrName>
                                        </p:attrNameLst>
                                      </p:cBhvr>
                                      <p:to>
                                        <p:strVal val="solid"/>
                                      </p:to>
                                    </p:set>
                                    <p:set>
                                      <p:cBhvr>
                                        <p:cTn id="36" dur="500" fill="hold"/>
                                        <p:tgtEl>
                                          <p:spTgt spid="19"/>
                                        </p:tgtEl>
                                        <p:attrNameLst>
                                          <p:attrName>fill.on</p:attrName>
                                        </p:attrNameLst>
                                      </p:cBhvr>
                                      <p:to>
                                        <p:strVal val="true"/>
                                      </p:to>
                                    </p:set>
                                  </p:childTnLst>
                                  <p:subTnLst>
                                    <p:audio>
                                      <p:cMediaNode>
                                        <p:cTn display="0" masterRel="sameClick">
                                          <p:stCondLst>
                                            <p:cond evt="begin" delay="0">
                                              <p:tn val="33"/>
                                            </p:cond>
                                          </p:stCondLst>
                                          <p:endCondLst>
                                            <p:cond evt="onStopAudio" delay="0">
                                              <p:tgtEl>
                                                <p:sldTgt/>
                                              </p:tgtEl>
                                            </p:cond>
                                          </p:endCondLst>
                                        </p:cTn>
                                        <p:tgtEl>
                                          <p:sndTgt r:embed="rId5" name="Wrong Buzzer.wav"/>
                                        </p:tgtEl>
                                      </p:cMediaNode>
                                    </p:audio>
                                  </p:subTnLst>
                                </p:cTn>
                              </p:par>
                            </p:childTnLst>
                          </p:cTn>
                        </p:par>
                      </p:childTnLst>
                    </p:cTn>
                  </p:par>
                </p:childTnLst>
              </p:cTn>
              <p:nextCondLst>
                <p:cond evt="onClick" delay="0">
                  <p:tgtEl>
                    <p:spTgt spid="19"/>
                  </p:tgtEl>
                </p:cond>
              </p:nextCondLst>
            </p:seq>
            <p:seq concurrent="1" nextAc="seek">
              <p:cTn id="37" restart="whenNotActive" fill="hold" evtFilter="cancelBubble" nodeType="interactiveSeq">
                <p:stCondLst>
                  <p:cond evt="onClick" delay="0">
                    <p:tgtEl>
                      <p:spTgt spid="21"/>
                    </p:tgtEl>
                  </p:cond>
                </p:stCondLst>
                <p:endSync evt="end" delay="0">
                  <p:rtn val="all"/>
                </p:endSync>
                <p:childTnLst>
                  <p:par>
                    <p:cTn id="38" fill="hold">
                      <p:stCondLst>
                        <p:cond delay="0"/>
                      </p:stCondLst>
                      <p:childTnLst>
                        <p:par>
                          <p:cTn id="39" fill="hold">
                            <p:stCondLst>
                              <p:cond delay="0"/>
                            </p:stCondLst>
                            <p:childTnLst>
                              <p:par>
                                <p:cTn id="40" presetID="1" presetClass="emph" presetSubtype="2" fill="hold" nodeType="clickEffect">
                                  <p:stCondLst>
                                    <p:cond delay="0"/>
                                  </p:stCondLst>
                                  <p:childTnLst>
                                    <p:animClr clrSpc="rgb" dir="cw">
                                      <p:cBhvr>
                                        <p:cTn id="41" dur="500" fill="hold"/>
                                        <p:tgtEl>
                                          <p:spTgt spid="21"/>
                                        </p:tgtEl>
                                        <p:attrNameLst>
                                          <p:attrName>fillcolor</p:attrName>
                                        </p:attrNameLst>
                                      </p:cBhvr>
                                      <p:to>
                                        <a:srgbClr val="92D050"/>
                                      </p:to>
                                    </p:animClr>
                                    <p:set>
                                      <p:cBhvr>
                                        <p:cTn id="42" dur="500" fill="hold"/>
                                        <p:tgtEl>
                                          <p:spTgt spid="21"/>
                                        </p:tgtEl>
                                        <p:attrNameLst>
                                          <p:attrName>fill.type</p:attrName>
                                        </p:attrNameLst>
                                      </p:cBhvr>
                                      <p:to>
                                        <p:strVal val="solid"/>
                                      </p:to>
                                    </p:set>
                                    <p:set>
                                      <p:cBhvr>
                                        <p:cTn id="43" dur="500" fill="hold"/>
                                        <p:tgtEl>
                                          <p:spTgt spid="21"/>
                                        </p:tgtEl>
                                        <p:attrNameLst>
                                          <p:attrName>fill.on</p:attrName>
                                        </p:attrNameLst>
                                      </p:cBhvr>
                                      <p:to>
                                        <p:strVal val="true"/>
                                      </p:to>
                                    </p:set>
                                  </p:childTnLst>
                                  <p:subTnLst>
                                    <p:audio>
                                      <p:cMediaNode>
                                        <p:cTn display="0" masterRel="sameClick">
                                          <p:stCondLst>
                                            <p:cond evt="begin" delay="0">
                                              <p:tn val="40"/>
                                            </p:cond>
                                          </p:stCondLst>
                                          <p:endCondLst>
                                            <p:cond evt="onStopAudio" delay="0">
                                              <p:tgtEl>
                                                <p:sldTgt/>
                                              </p:tgtEl>
                                            </p:cond>
                                          </p:endCondLst>
                                        </p:cTn>
                                        <p:tgtEl>
                                          <p:sndTgt r:embed="rId6" name="Check mark.wav"/>
                                        </p:tgtEl>
                                      </p:cMediaNode>
                                    </p:audio>
                                  </p:subTnLst>
                                </p:cTn>
                              </p:par>
                            </p:childTnLst>
                          </p:cTn>
                        </p:par>
                      </p:childTnLst>
                    </p:cTn>
                  </p:par>
                </p:childTnLst>
              </p:cTn>
              <p:nextCondLst>
                <p:cond evt="onClick" delay="0">
                  <p:tgtEl>
                    <p:spTgt spid="21"/>
                  </p:tgtEl>
                </p:cond>
              </p:nextCondLst>
            </p:seq>
            <p:video>
              <p:cMediaNode vol="80000">
                <p:cTn id="44" fill="hold" display="0">
                  <p:stCondLst>
                    <p:cond delay="indefinite"/>
                  </p:stCondLst>
                </p:cTn>
                <p:tgtEl>
                  <p:spTgt spid="2"/>
                </p:tgtEl>
              </p:cMediaNode>
            </p:video>
            <p:seq concurrent="1" nextAc="seek">
              <p:cTn id="45" restart="whenNotActive" fill="hold" evtFilter="cancelBubble" nodeType="interactiveSeq">
                <p:stCondLst>
                  <p:cond evt="onClick" delay="0">
                    <p:tgtEl>
                      <p:spTgt spid="2"/>
                    </p:tgtEl>
                  </p:cond>
                </p:stCondLst>
                <p:endSync evt="end" delay="0">
                  <p:rtn val="all"/>
                </p:endSync>
                <p:childTnLst>
                  <p:par>
                    <p:cTn id="46" fill="hold">
                      <p:stCondLst>
                        <p:cond delay="0"/>
                      </p:stCondLst>
                      <p:childTnLst>
                        <p:par>
                          <p:cTn id="47" fill="hold">
                            <p:stCondLst>
                              <p:cond delay="0"/>
                            </p:stCondLst>
                            <p:childTnLst>
                              <p:par>
                                <p:cTn id="48" presetID="2" presetClass="mediacall" presetSubtype="0" fill="hold" nodeType="clickEffect">
                                  <p:stCondLst>
                                    <p:cond delay="0"/>
                                  </p:stCondLst>
                                  <p:childTnLst>
                                    <p:cmd type="call" cmd="togglePause">
                                      <p:cBhvr>
                                        <p:cTn id="49" dur="1" fill="hold"/>
                                        <p:tgtEl>
                                          <p:spTgt spid="2"/>
                                        </p:tgtEl>
                                      </p:cBhvr>
                                    </p:cmd>
                                  </p:childTnLst>
                                </p:cTn>
                              </p:par>
                            </p:childTnLst>
                          </p:cTn>
                        </p:par>
                      </p:childTnLst>
                    </p:cTn>
                  </p:par>
                </p:childTnLst>
              </p:cTn>
              <p:nextCondLst>
                <p:cond evt="onClick" delay="0">
                  <p:tgtEl>
                    <p:spTgt spid="2"/>
                  </p:tgtEl>
                </p:cond>
              </p:nextCondLst>
            </p:seq>
          </p:childTnLst>
        </p:cTn>
      </p:par>
    </p:tnLst>
    <p:bldLst>
      <p:bldP spid="18" grpId="0" animBg="1"/>
      <p:bldP spid="19" grpId="0" animBg="1"/>
      <p:bldP spid="21"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44" name="Picture 43">
            <a:extLst>
              <a:ext uri="{FF2B5EF4-FFF2-40B4-BE49-F238E27FC236}">
                <a16:creationId xmlns:a16="http://schemas.microsoft.com/office/drawing/2014/main" id="{808B5389-96DF-4FAF-96B3-8993C7E56721}"/>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5833082" y="-50426"/>
            <a:ext cx="1941429" cy="1856600"/>
          </a:xfrm>
          <a:prstGeom prst="rect">
            <a:avLst/>
          </a:prstGeom>
        </p:spPr>
      </p:pic>
      <p:pic>
        <p:nvPicPr>
          <p:cNvPr id="5" name="Picture 4">
            <a:extLst>
              <a:ext uri="{FF2B5EF4-FFF2-40B4-BE49-F238E27FC236}">
                <a16:creationId xmlns:a16="http://schemas.microsoft.com/office/drawing/2014/main" id="{123805F6-EA77-4D51-9744-9F37A57F23A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772827" y="4860841"/>
            <a:ext cx="1969179" cy="1743607"/>
          </a:xfrm>
          <a:prstGeom prst="rect">
            <a:avLst/>
          </a:prstGeom>
        </p:spPr>
      </p:pic>
      <p:pic>
        <p:nvPicPr>
          <p:cNvPr id="7" name="Picture 6">
            <a:extLst>
              <a:ext uri="{FF2B5EF4-FFF2-40B4-BE49-F238E27FC236}">
                <a16:creationId xmlns:a16="http://schemas.microsoft.com/office/drawing/2014/main" id="{18B3DB36-0CAB-4CD0-BE48-595E0CADE40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727102" y="4348732"/>
            <a:ext cx="2060627" cy="1383912"/>
          </a:xfrm>
          <a:prstGeom prst="rect">
            <a:avLst/>
          </a:prstGeom>
        </p:spPr>
      </p:pic>
      <p:sp>
        <p:nvSpPr>
          <p:cNvPr id="9" name="Rectangle: Folded Corner 8">
            <a:extLst>
              <a:ext uri="{FF2B5EF4-FFF2-40B4-BE49-F238E27FC236}">
                <a16:creationId xmlns:a16="http://schemas.microsoft.com/office/drawing/2014/main" id="{6FCD71A2-4BFE-4953-931C-BECE5B4A1D66}"/>
              </a:ext>
            </a:extLst>
          </p:cNvPr>
          <p:cNvSpPr/>
          <p:nvPr/>
        </p:nvSpPr>
        <p:spPr>
          <a:xfrm>
            <a:off x="9926540" y="3920234"/>
            <a:ext cx="1470660" cy="1328012"/>
          </a:xfrm>
          <a:prstGeom prst="foldedCorne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1 điểm</a:t>
            </a:r>
            <a:r>
              <a:rPr kumimoji="0" lang="en-US" sz="1800" b="1" i="0" u="none" strike="noStrike" kern="1200" cap="none" spc="0" normalizeH="0" noProof="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 cộng</a:t>
            </a:r>
            <a:endParaRPr kumimoji="0" lang="en-US" sz="1800" b="1" i="0" u="none" strike="noStrike" kern="1200" cap="none" spc="0" normalizeH="0" baseline="0" noProof="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27" name="Rectangle: Folded Corner 26">
            <a:extLst>
              <a:ext uri="{FF2B5EF4-FFF2-40B4-BE49-F238E27FC236}">
                <a16:creationId xmlns:a16="http://schemas.microsoft.com/office/drawing/2014/main" id="{A468FF43-48BE-45C8-AE0E-72371E21D00D}"/>
              </a:ext>
            </a:extLst>
          </p:cNvPr>
          <p:cNvSpPr/>
          <p:nvPr/>
        </p:nvSpPr>
        <p:spPr>
          <a:xfrm>
            <a:off x="508000" y="275771"/>
            <a:ext cx="9622971" cy="1727200"/>
          </a:xfrm>
          <a:prstGeom prst="foldedCorner">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3200">
                <a:solidFill>
                  <a:srgbClr val="002060"/>
                </a:solidFill>
                <a:latin typeface="Tahoma" panose="020B0604030504040204" pitchFamily="34" charset="0"/>
                <a:ea typeface="Tahoma" panose="020B0604030504040204" pitchFamily="34" charset="0"/>
                <a:cs typeface="Tahoma" panose="020B0604030504040204" pitchFamily="34" charset="0"/>
              </a:rPr>
              <a:t>Sự kiện khởi đầu cuộc Chiến tranh lạnh là</a:t>
            </a:r>
            <a:endParaRPr kumimoji="0" lang="en-US" sz="3200" b="0" i="0" u="none" strike="noStrike" kern="1200" cap="none" spc="0" normalizeH="0" baseline="0" noProof="0">
              <a:ln>
                <a:noFill/>
              </a:ln>
              <a:solidFill>
                <a:srgbClr val="00206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28" name="Rectangle: Folded Corner 27">
            <a:extLst>
              <a:ext uri="{FF2B5EF4-FFF2-40B4-BE49-F238E27FC236}">
                <a16:creationId xmlns:a16="http://schemas.microsoft.com/office/drawing/2014/main" id="{02105D08-1F14-416F-86C2-51DFEA1D8826}"/>
              </a:ext>
            </a:extLst>
          </p:cNvPr>
          <p:cNvSpPr/>
          <p:nvPr/>
        </p:nvSpPr>
        <p:spPr>
          <a:xfrm>
            <a:off x="508000" y="2131123"/>
            <a:ext cx="8985136" cy="1127466"/>
          </a:xfrm>
          <a:prstGeom prst="foldedCorner">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3200">
                <a:solidFill>
                  <a:srgbClr val="002060"/>
                </a:solidFill>
                <a:latin typeface="Tahoma" panose="020B0604030504040204" pitchFamily="34" charset="0"/>
                <a:ea typeface="Tahoma" panose="020B0604030504040204" pitchFamily="34" charset="0"/>
                <a:cs typeface="Tahoma" panose="020B0604030504040204" pitchFamily="34" charset="0"/>
              </a:rPr>
              <a:t>Thông điệp của Tổng thống Truman tại Quốc hội Mĩ (1947).</a:t>
            </a:r>
            <a:endParaRPr kumimoji="0" lang="en-US" sz="3200" b="0" i="0" u="none" strike="noStrike" kern="1200" cap="none" spc="0" normalizeH="0" baseline="0" noProof="0">
              <a:ln>
                <a:noFill/>
              </a:ln>
              <a:solidFill>
                <a:srgbClr val="00206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33" name="Rectangle 32">
            <a:extLst>
              <a:ext uri="{FF2B5EF4-FFF2-40B4-BE49-F238E27FC236}">
                <a16:creationId xmlns:a16="http://schemas.microsoft.com/office/drawing/2014/main" id="{8A1AF95E-ACBD-46E9-8F43-1F6D65A0D221}"/>
              </a:ext>
            </a:extLst>
          </p:cNvPr>
          <p:cNvSpPr/>
          <p:nvPr/>
        </p:nvSpPr>
        <p:spPr>
          <a:xfrm rot="5600923">
            <a:off x="2831325" y="4994112"/>
            <a:ext cx="2438330" cy="250979"/>
          </a:xfrm>
          <a:prstGeom prst="rect">
            <a:avLst/>
          </a:prstGeom>
          <a:blipFill>
            <a:blip r:embed="rId8"/>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1" name="Arrow: Pentagon 30">
            <a:hlinkClick r:id="rId9" action="ppaction://hlinksldjump"/>
            <a:extLst>
              <a:ext uri="{FF2B5EF4-FFF2-40B4-BE49-F238E27FC236}">
                <a16:creationId xmlns:a16="http://schemas.microsoft.com/office/drawing/2014/main" id="{AA693000-41B6-4481-BACC-F3E8F4F6DBBA}"/>
              </a:ext>
            </a:extLst>
          </p:cNvPr>
          <p:cNvSpPr/>
          <p:nvPr/>
        </p:nvSpPr>
        <p:spPr>
          <a:xfrm rot="586976" flipH="1">
            <a:off x="2801407" y="4069021"/>
            <a:ext cx="2310938" cy="899514"/>
          </a:xfrm>
          <a:prstGeom prst="homePlate">
            <a:avLst/>
          </a:prstGeom>
          <a:blipFill>
            <a:blip r:embed="rId8"/>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GO HOME</a:t>
            </a:r>
          </a:p>
        </p:txBody>
      </p:sp>
      <p:pic>
        <p:nvPicPr>
          <p:cNvPr id="35" name="Picture 34">
            <a:extLst>
              <a:ext uri="{FF2B5EF4-FFF2-40B4-BE49-F238E27FC236}">
                <a16:creationId xmlns:a16="http://schemas.microsoft.com/office/drawing/2014/main" id="{AD4177A1-A88F-4280-9343-2E28544658A8}"/>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574240" y="5457466"/>
            <a:ext cx="952500" cy="1019175"/>
          </a:xfrm>
          <a:prstGeom prst="rect">
            <a:avLst/>
          </a:prstGeom>
        </p:spPr>
      </p:pic>
      <p:sp>
        <p:nvSpPr>
          <p:cNvPr id="36" name="Flowchart: Summing Junction 35">
            <a:extLst>
              <a:ext uri="{FF2B5EF4-FFF2-40B4-BE49-F238E27FC236}">
                <a16:creationId xmlns:a16="http://schemas.microsoft.com/office/drawing/2014/main" id="{9A9D8C94-FF71-4542-A1F8-47F84D77E78E}"/>
              </a:ext>
            </a:extLst>
          </p:cNvPr>
          <p:cNvSpPr/>
          <p:nvPr/>
        </p:nvSpPr>
        <p:spPr>
          <a:xfrm>
            <a:off x="4025900" y="4194326"/>
            <a:ext cx="154406" cy="154406"/>
          </a:xfrm>
          <a:prstGeom prst="flowChartSummingJunction">
            <a:avLst/>
          </a:prstGeom>
          <a:gradFill flip="none" rotWithShape="1">
            <a:gsLst>
              <a:gs pos="0">
                <a:schemeClr val="bg1">
                  <a:lumMod val="65000"/>
                  <a:tint val="66000"/>
                  <a:satMod val="160000"/>
                </a:schemeClr>
              </a:gs>
              <a:gs pos="50000">
                <a:schemeClr val="bg1">
                  <a:lumMod val="65000"/>
                  <a:tint val="44500"/>
                  <a:satMod val="160000"/>
                </a:schemeClr>
              </a:gs>
              <a:gs pos="100000">
                <a:schemeClr val="bg1">
                  <a:lumMod val="65000"/>
                  <a:tint val="23500"/>
                  <a:satMod val="160000"/>
                </a:schemeClr>
              </a:gs>
            </a:gsLst>
            <a:path path="circle">
              <a:fillToRect l="50000" t="50000" r="50000" b="50000"/>
            </a:path>
            <a:tileRect/>
          </a:gra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8" name="Picture 37">
            <a:extLst>
              <a:ext uri="{FF2B5EF4-FFF2-40B4-BE49-F238E27FC236}">
                <a16:creationId xmlns:a16="http://schemas.microsoft.com/office/drawing/2014/main" id="{52D227BA-4253-4222-A515-03444C57CB2E}"/>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002668" y="5154122"/>
            <a:ext cx="1164057" cy="1275986"/>
          </a:xfrm>
          <a:prstGeom prst="rect">
            <a:avLst/>
          </a:prstGeom>
        </p:spPr>
      </p:pic>
      <p:pic>
        <p:nvPicPr>
          <p:cNvPr id="45" name="Picture 44">
            <a:extLst>
              <a:ext uri="{FF2B5EF4-FFF2-40B4-BE49-F238E27FC236}">
                <a16:creationId xmlns:a16="http://schemas.microsoft.com/office/drawing/2014/main" id="{7ADCD335-3FE0-4DF0-AEE0-F01FB02593EC}"/>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0" y="3972260"/>
            <a:ext cx="1164057" cy="1275986"/>
          </a:xfrm>
          <a:prstGeom prst="rect">
            <a:avLst/>
          </a:prstGeom>
        </p:spPr>
      </p:pic>
      <p:pic>
        <p:nvPicPr>
          <p:cNvPr id="49" name="Picture 48">
            <a:extLst>
              <a:ext uri="{FF2B5EF4-FFF2-40B4-BE49-F238E27FC236}">
                <a16:creationId xmlns:a16="http://schemas.microsoft.com/office/drawing/2014/main" id="{431D4799-01BE-422D-9BB8-792204DC8F82}"/>
              </a:ext>
            </a:extLst>
          </p:cNvPr>
          <p:cNvPicPr>
            <a:picLocks noChangeAspect="1"/>
          </p:cNvPicPr>
          <p:nvPr/>
        </p:nvPicPr>
        <p:blipFill>
          <a:blip r:embed="rId12" cstate="hqprint">
            <a:extLst>
              <a:ext uri="{28A0092B-C50C-407E-A947-70E740481C1C}">
                <a14:useLocalDpi xmlns:a14="http://schemas.microsoft.com/office/drawing/2010/main" val="0"/>
              </a:ext>
            </a:extLst>
          </a:blip>
          <a:stretch>
            <a:fillRect/>
          </a:stretch>
        </p:blipFill>
        <p:spPr>
          <a:xfrm>
            <a:off x="3009346" y="3437713"/>
            <a:ext cx="777978" cy="768642"/>
          </a:xfrm>
          <a:prstGeom prst="rect">
            <a:avLst/>
          </a:prstGeom>
        </p:spPr>
      </p:pic>
      <p:pic>
        <p:nvPicPr>
          <p:cNvPr id="51" name="Picture 50">
            <a:extLst>
              <a:ext uri="{FF2B5EF4-FFF2-40B4-BE49-F238E27FC236}">
                <a16:creationId xmlns:a16="http://schemas.microsoft.com/office/drawing/2014/main" id="{CE2D8554-4EA9-4489-87EE-9EE8BCAD807D}"/>
              </a:ext>
            </a:extLst>
          </p:cNvPr>
          <p:cNvPicPr>
            <a:picLocks noChangeAspect="1"/>
          </p:cNvPicPr>
          <p:nvPr/>
        </p:nvPicPr>
        <p:blipFill>
          <a:blip r:embed="rId13" cstate="hqprint">
            <a:extLst>
              <a:ext uri="{28A0092B-C50C-407E-A947-70E740481C1C}">
                <a14:useLocalDpi xmlns:a14="http://schemas.microsoft.com/office/drawing/2010/main" val="0"/>
              </a:ext>
            </a:extLst>
          </a:blip>
          <a:stretch>
            <a:fillRect/>
          </a:stretch>
        </p:blipFill>
        <p:spPr>
          <a:xfrm flipH="1">
            <a:off x="4557894" y="3664879"/>
            <a:ext cx="880161" cy="843194"/>
          </a:xfrm>
          <a:prstGeom prst="rect">
            <a:avLst/>
          </a:prstGeom>
        </p:spPr>
      </p:pic>
      <p:pic>
        <p:nvPicPr>
          <p:cNvPr id="53" name="Picture 52">
            <a:extLst>
              <a:ext uri="{FF2B5EF4-FFF2-40B4-BE49-F238E27FC236}">
                <a16:creationId xmlns:a16="http://schemas.microsoft.com/office/drawing/2014/main" id="{642873B8-CC7C-4CCD-B555-E79C2046F991}"/>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9883321" y="3919037"/>
            <a:ext cx="495300" cy="438150"/>
          </a:xfrm>
          <a:prstGeom prst="rect">
            <a:avLst/>
          </a:prstGeom>
        </p:spPr>
      </p:pic>
      <p:pic>
        <p:nvPicPr>
          <p:cNvPr id="55" name="Picture 54">
            <a:extLst>
              <a:ext uri="{FF2B5EF4-FFF2-40B4-BE49-F238E27FC236}">
                <a16:creationId xmlns:a16="http://schemas.microsoft.com/office/drawing/2014/main" id="{BF1CB1F2-B380-48F5-8964-31095DE91B50}"/>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1050492" y="3822034"/>
            <a:ext cx="714375" cy="1190625"/>
          </a:xfrm>
          <a:prstGeom prst="rect">
            <a:avLst/>
          </a:prstGeom>
        </p:spPr>
      </p:pic>
    </p:spTree>
    <p:extLst>
      <p:ext uri="{BB962C8B-B14F-4D97-AF65-F5344CB8AC3E}">
        <p14:creationId xmlns:p14="http://schemas.microsoft.com/office/powerpoint/2010/main" val="207583629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fade">
                                      <p:cBhvr>
                                        <p:cTn id="14" dur="1000"/>
                                        <p:tgtEl>
                                          <p:spTgt spid="28"/>
                                        </p:tgtEl>
                                      </p:cBhvr>
                                    </p:animEffect>
                                    <p:anim calcmode="lin" valueType="num">
                                      <p:cBhvr>
                                        <p:cTn id="15" dur="1000" fill="hold"/>
                                        <p:tgtEl>
                                          <p:spTgt spid="28"/>
                                        </p:tgtEl>
                                        <p:attrNameLst>
                                          <p:attrName>ppt_x</p:attrName>
                                        </p:attrNameLst>
                                      </p:cBhvr>
                                      <p:tavLst>
                                        <p:tav tm="0">
                                          <p:val>
                                            <p:strVal val="#ppt_x"/>
                                          </p:val>
                                        </p:tav>
                                        <p:tav tm="100000">
                                          <p:val>
                                            <p:strVal val="#ppt_x"/>
                                          </p:val>
                                        </p:tav>
                                      </p:tavLst>
                                    </p:anim>
                                    <p:anim calcmode="lin" valueType="num">
                                      <p:cBhvr>
                                        <p:cTn id="16" dur="1000" fill="hold"/>
                                        <p:tgtEl>
                                          <p:spTgt spid="28"/>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2"/>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seq concurrent="1" nextAc="seek">
              <p:cTn id="17" restart="whenNotActive" fill="hold" evtFilter="cancelBubble" nodeType="interactiveSeq">
                <p:stCondLst>
                  <p:cond evt="onClick" delay="0">
                    <p:tgtEl>
                      <p:spTgt spid="7"/>
                    </p:tgtEl>
                  </p:cond>
                </p:stCondLst>
                <p:endSync evt="end" delay="0">
                  <p:rtn val="all"/>
                </p:endSync>
                <p:childTnLst>
                  <p:par>
                    <p:cTn id="18" fill="hold">
                      <p:stCondLst>
                        <p:cond delay="0"/>
                      </p:stCondLst>
                      <p:childTnLst>
                        <p:par>
                          <p:cTn id="19" fill="hold">
                            <p:stCondLst>
                              <p:cond delay="0"/>
                            </p:stCondLst>
                            <p:childTnLst>
                              <p:par>
                                <p:cTn id="20" presetID="64" presetClass="path" presetSubtype="0" accel="50000" decel="50000" fill="hold" nodeType="clickEffect">
                                  <p:stCondLst>
                                    <p:cond delay="0"/>
                                  </p:stCondLst>
                                  <p:childTnLst>
                                    <p:animMotion origin="layout" path="M -1.66667E-6 -3.7037E-6 L -1.66667E-6 -0.22476 " pathEditMode="relative" rAng="0" ptsTypes="AA">
                                      <p:cBhvr>
                                        <p:cTn id="21" dur="2000" fill="hold"/>
                                        <p:tgtEl>
                                          <p:spTgt spid="7"/>
                                        </p:tgtEl>
                                        <p:attrNameLst>
                                          <p:attrName>ppt_x</p:attrName>
                                          <p:attrName>ppt_y</p:attrName>
                                        </p:attrNameLst>
                                      </p:cBhvr>
                                      <p:rCtr x="0" y="-11250"/>
                                    </p:animMotion>
                                  </p:childTnLst>
                                  <p:subTnLst>
                                    <p:audio>
                                      <p:cMediaNode>
                                        <p:cTn display="0" masterRel="sameClick">
                                          <p:stCondLst>
                                            <p:cond evt="begin" delay="0">
                                              <p:tn val="20"/>
                                            </p:cond>
                                          </p:stCondLst>
                                          <p:endCondLst>
                                            <p:cond evt="onStopAudio" delay="0">
                                              <p:tgtEl>
                                                <p:sldTgt/>
                                              </p:tgtEl>
                                            </p:cond>
                                          </p:endCondLst>
                                        </p:cTn>
                                        <p:tgtEl>
                                          <p:sndTgt r:embed="rId2" name="chimes.wav"/>
                                        </p:tgtEl>
                                      </p:cMediaNode>
                                    </p:audio>
                                  </p:subTnLst>
                                </p:cTn>
                              </p:par>
                            </p:childTnLst>
                          </p:cTn>
                        </p:par>
                        <p:par>
                          <p:cTn id="22" fill="hold">
                            <p:stCondLst>
                              <p:cond delay="2000"/>
                            </p:stCondLst>
                            <p:childTnLst>
                              <p:par>
                                <p:cTn id="23" presetID="22" presetClass="entr" presetSubtype="4"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down)">
                                      <p:cBhvr>
                                        <p:cTn id="25" dur="500"/>
                                        <p:tgtEl>
                                          <p:spTgt spid="9"/>
                                        </p:tgtEl>
                                      </p:cBhvr>
                                    </p:animEffect>
                                  </p:childTnLst>
                                  <p:subTnLst>
                                    <p:audio>
                                      <p:cMediaNode>
                                        <p:cTn display="0" masterRel="sameClick">
                                          <p:stCondLst>
                                            <p:cond evt="begin" delay="0">
                                              <p:tn val="23"/>
                                            </p:cond>
                                          </p:stCondLst>
                                          <p:endCondLst>
                                            <p:cond evt="onStopAudio" delay="0">
                                              <p:tgtEl>
                                                <p:sldTgt/>
                                              </p:tgtEl>
                                            </p:cond>
                                          </p:endCondLst>
                                        </p:cTn>
                                        <p:tgtEl>
                                          <p:sndTgt r:embed="rId3" name="applause.wav"/>
                                        </p:tgtEl>
                                      </p:cMediaNode>
                                    </p:audio>
                                  </p:subTnLst>
                                </p:cTn>
                              </p:par>
                              <p:par>
                                <p:cTn id="26" presetID="10" presetClass="entr" presetSubtype="0" fill="hold" nodeType="withEffect">
                                  <p:stCondLst>
                                    <p:cond delay="0"/>
                                  </p:stCondLst>
                                  <p:childTnLst>
                                    <p:set>
                                      <p:cBhvr>
                                        <p:cTn id="27" dur="1" fill="hold">
                                          <p:stCondLst>
                                            <p:cond delay="0"/>
                                          </p:stCondLst>
                                        </p:cTn>
                                        <p:tgtEl>
                                          <p:spTgt spid="53"/>
                                        </p:tgtEl>
                                        <p:attrNameLst>
                                          <p:attrName>style.visibility</p:attrName>
                                        </p:attrNameLst>
                                      </p:cBhvr>
                                      <p:to>
                                        <p:strVal val="visible"/>
                                      </p:to>
                                    </p:set>
                                    <p:animEffect transition="in" filter="fade">
                                      <p:cBhvr>
                                        <p:cTn id="28" dur="500"/>
                                        <p:tgtEl>
                                          <p:spTgt spid="53"/>
                                        </p:tgtEl>
                                      </p:cBhvr>
                                    </p:animEffect>
                                  </p:childTnLst>
                                </p:cTn>
                              </p:par>
                              <p:par>
                                <p:cTn id="29" presetID="10" presetClass="entr" presetSubtype="0" fill="hold" nodeType="withEffect">
                                  <p:stCondLst>
                                    <p:cond delay="0"/>
                                  </p:stCondLst>
                                  <p:childTnLst>
                                    <p:set>
                                      <p:cBhvr>
                                        <p:cTn id="30" dur="1" fill="hold">
                                          <p:stCondLst>
                                            <p:cond delay="0"/>
                                          </p:stCondLst>
                                        </p:cTn>
                                        <p:tgtEl>
                                          <p:spTgt spid="55"/>
                                        </p:tgtEl>
                                        <p:attrNameLst>
                                          <p:attrName>style.visibility</p:attrName>
                                        </p:attrNameLst>
                                      </p:cBhvr>
                                      <p:to>
                                        <p:strVal val="visible"/>
                                      </p:to>
                                    </p:set>
                                    <p:animEffect transition="in" filter="fade">
                                      <p:cBhvr>
                                        <p:cTn id="31" dur="500"/>
                                        <p:tgtEl>
                                          <p:spTgt spid="55"/>
                                        </p:tgtEl>
                                      </p:cBhvr>
                                    </p:animEffect>
                                  </p:childTnLst>
                                </p:cTn>
                              </p:par>
                            </p:childTnLst>
                          </p:cTn>
                        </p:par>
                        <p:par>
                          <p:cTn id="32" fill="hold">
                            <p:stCondLst>
                              <p:cond delay="2500"/>
                            </p:stCondLst>
                            <p:childTnLst>
                              <p:par>
                                <p:cTn id="33" presetID="32" presetClass="emph" presetSubtype="0" repeatCount="indefinite" fill="hold" grpId="1" nodeType="afterEffect">
                                  <p:stCondLst>
                                    <p:cond delay="0"/>
                                  </p:stCondLst>
                                  <p:childTnLst>
                                    <p:animRot by="120000">
                                      <p:cBhvr>
                                        <p:cTn id="34" dur="100" fill="hold">
                                          <p:stCondLst>
                                            <p:cond delay="0"/>
                                          </p:stCondLst>
                                        </p:cTn>
                                        <p:tgtEl>
                                          <p:spTgt spid="9"/>
                                        </p:tgtEl>
                                        <p:attrNameLst>
                                          <p:attrName>r</p:attrName>
                                        </p:attrNameLst>
                                      </p:cBhvr>
                                    </p:animRot>
                                    <p:animRot by="-240000">
                                      <p:cBhvr>
                                        <p:cTn id="35" dur="200" fill="hold">
                                          <p:stCondLst>
                                            <p:cond delay="200"/>
                                          </p:stCondLst>
                                        </p:cTn>
                                        <p:tgtEl>
                                          <p:spTgt spid="9"/>
                                        </p:tgtEl>
                                        <p:attrNameLst>
                                          <p:attrName>r</p:attrName>
                                        </p:attrNameLst>
                                      </p:cBhvr>
                                    </p:animRot>
                                    <p:animRot by="240000">
                                      <p:cBhvr>
                                        <p:cTn id="36" dur="200" fill="hold">
                                          <p:stCondLst>
                                            <p:cond delay="400"/>
                                          </p:stCondLst>
                                        </p:cTn>
                                        <p:tgtEl>
                                          <p:spTgt spid="9"/>
                                        </p:tgtEl>
                                        <p:attrNameLst>
                                          <p:attrName>r</p:attrName>
                                        </p:attrNameLst>
                                      </p:cBhvr>
                                    </p:animRot>
                                    <p:animRot by="-240000">
                                      <p:cBhvr>
                                        <p:cTn id="37" dur="200" fill="hold">
                                          <p:stCondLst>
                                            <p:cond delay="600"/>
                                          </p:stCondLst>
                                        </p:cTn>
                                        <p:tgtEl>
                                          <p:spTgt spid="9"/>
                                        </p:tgtEl>
                                        <p:attrNameLst>
                                          <p:attrName>r</p:attrName>
                                        </p:attrNameLst>
                                      </p:cBhvr>
                                    </p:animRot>
                                    <p:animRot by="120000">
                                      <p:cBhvr>
                                        <p:cTn id="38" dur="200" fill="hold">
                                          <p:stCondLst>
                                            <p:cond delay="800"/>
                                          </p:stCondLst>
                                        </p:cTn>
                                        <p:tgtEl>
                                          <p:spTgt spid="9"/>
                                        </p:tgtEl>
                                        <p:attrNameLst>
                                          <p:attrName>r</p:attrName>
                                        </p:attrNameLst>
                                      </p:cBhvr>
                                    </p:animRot>
                                  </p:childTnLst>
                                </p:cTn>
                              </p:par>
                            </p:childTnLst>
                          </p:cTn>
                        </p:par>
                      </p:childTnLst>
                    </p:cTn>
                  </p:par>
                </p:childTnLst>
              </p:cTn>
              <p:nextCondLst>
                <p:cond evt="onClick" delay="0">
                  <p:tgtEl>
                    <p:spTgt spid="7"/>
                  </p:tgtEl>
                </p:cond>
              </p:nextCondLst>
            </p:seq>
          </p:childTnLst>
        </p:cTn>
      </p:par>
    </p:tnLst>
    <p:bldLst>
      <p:bldP spid="9" grpId="0" animBg="1"/>
      <p:bldP spid="9" grpId="1" animBg="1"/>
      <p:bldP spid="27" grpId="0" animBg="1"/>
      <p:bldP spid="2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44" name="Picture 43">
            <a:extLst>
              <a:ext uri="{FF2B5EF4-FFF2-40B4-BE49-F238E27FC236}">
                <a16:creationId xmlns:a16="http://schemas.microsoft.com/office/drawing/2014/main" id="{808B5389-96DF-4FAF-96B3-8993C7E56721}"/>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5833082" y="-50426"/>
            <a:ext cx="1941429" cy="1856600"/>
          </a:xfrm>
          <a:prstGeom prst="rect">
            <a:avLst/>
          </a:prstGeom>
        </p:spPr>
      </p:pic>
      <p:pic>
        <p:nvPicPr>
          <p:cNvPr id="5" name="Picture 4">
            <a:extLst>
              <a:ext uri="{FF2B5EF4-FFF2-40B4-BE49-F238E27FC236}">
                <a16:creationId xmlns:a16="http://schemas.microsoft.com/office/drawing/2014/main" id="{123805F6-EA77-4D51-9744-9F37A57F23A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772827" y="4860841"/>
            <a:ext cx="1969179" cy="1743607"/>
          </a:xfrm>
          <a:prstGeom prst="rect">
            <a:avLst/>
          </a:prstGeom>
        </p:spPr>
      </p:pic>
      <p:pic>
        <p:nvPicPr>
          <p:cNvPr id="7" name="Picture 6">
            <a:extLst>
              <a:ext uri="{FF2B5EF4-FFF2-40B4-BE49-F238E27FC236}">
                <a16:creationId xmlns:a16="http://schemas.microsoft.com/office/drawing/2014/main" id="{18B3DB36-0CAB-4CD0-BE48-595E0CADE40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727102" y="4348732"/>
            <a:ext cx="2060627" cy="1383912"/>
          </a:xfrm>
          <a:prstGeom prst="rect">
            <a:avLst/>
          </a:prstGeom>
        </p:spPr>
      </p:pic>
      <p:sp>
        <p:nvSpPr>
          <p:cNvPr id="9" name="Rectangle: Folded Corner 8">
            <a:extLst>
              <a:ext uri="{FF2B5EF4-FFF2-40B4-BE49-F238E27FC236}">
                <a16:creationId xmlns:a16="http://schemas.microsoft.com/office/drawing/2014/main" id="{6FCD71A2-4BFE-4953-931C-BECE5B4A1D66}"/>
              </a:ext>
            </a:extLst>
          </p:cNvPr>
          <p:cNvSpPr/>
          <p:nvPr/>
        </p:nvSpPr>
        <p:spPr>
          <a:xfrm>
            <a:off x="9926540" y="3920234"/>
            <a:ext cx="1470660" cy="1328012"/>
          </a:xfrm>
          <a:prstGeom prst="foldedCorne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1 tràng</a:t>
            </a:r>
            <a:r>
              <a:rPr kumimoji="0" lang="en-US" sz="1800" b="1" i="0" u="none" strike="noStrike" kern="1200" cap="none" spc="0" normalizeH="0" noProof="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 vỗ tay</a:t>
            </a:r>
            <a:endParaRPr kumimoji="0" lang="en-US" sz="1800" b="1" i="0" u="none" strike="noStrike" kern="1200" cap="none" spc="0" normalizeH="0" baseline="0" noProof="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27" name="Rectangle: Folded Corner 26">
            <a:extLst>
              <a:ext uri="{FF2B5EF4-FFF2-40B4-BE49-F238E27FC236}">
                <a16:creationId xmlns:a16="http://schemas.microsoft.com/office/drawing/2014/main" id="{A468FF43-48BE-45C8-AE0E-72371E21D00D}"/>
              </a:ext>
            </a:extLst>
          </p:cNvPr>
          <p:cNvSpPr/>
          <p:nvPr/>
        </p:nvSpPr>
        <p:spPr>
          <a:xfrm>
            <a:off x="508000" y="275771"/>
            <a:ext cx="9622971" cy="1727200"/>
          </a:xfrm>
          <a:prstGeom prst="foldedCorner">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US" sz="3200">
                <a:solidFill>
                  <a:srgbClr val="002060"/>
                </a:solidFill>
                <a:latin typeface="Tahoma" panose="020B0604030504040204" pitchFamily="34" charset="0"/>
                <a:ea typeface="Tahoma" panose="020B0604030504040204" pitchFamily="34" charset="0"/>
                <a:cs typeface="Tahoma" panose="020B0604030504040204" pitchFamily="34" charset="0"/>
              </a:rPr>
              <a:t>Tình hình thế giới trong thời kì Chiến tranh lạnh như thế nào?</a:t>
            </a:r>
            <a:endParaRPr kumimoji="0" lang="en-US" sz="3200" b="0" i="0" u="none" strike="noStrike" kern="1200" cap="none" spc="0" normalizeH="0" baseline="0" noProof="0">
              <a:ln>
                <a:noFill/>
              </a:ln>
              <a:solidFill>
                <a:srgbClr val="00206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28" name="Rectangle: Folded Corner 27">
            <a:extLst>
              <a:ext uri="{FF2B5EF4-FFF2-40B4-BE49-F238E27FC236}">
                <a16:creationId xmlns:a16="http://schemas.microsoft.com/office/drawing/2014/main" id="{02105D08-1F14-416F-86C2-51DFEA1D8826}"/>
              </a:ext>
            </a:extLst>
          </p:cNvPr>
          <p:cNvSpPr/>
          <p:nvPr/>
        </p:nvSpPr>
        <p:spPr>
          <a:xfrm>
            <a:off x="508000" y="2131123"/>
            <a:ext cx="8985136" cy="1127466"/>
          </a:xfrm>
          <a:prstGeom prst="foldedCorner">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US" sz="3200">
                <a:solidFill>
                  <a:srgbClr val="002060"/>
                </a:solidFill>
                <a:latin typeface="Tahoma" panose="020B0604030504040204" pitchFamily="34" charset="0"/>
                <a:ea typeface="Tahoma" panose="020B0604030504040204" pitchFamily="34" charset="0"/>
                <a:cs typeface="Tahoma" panose="020B0604030504040204" pitchFamily="34" charset="0"/>
              </a:rPr>
              <a:t>Căng thẳng. </a:t>
            </a:r>
            <a:r>
              <a:rPr lang="vi-VN" sz="3200">
                <a:solidFill>
                  <a:srgbClr val="002060"/>
                </a:solidFill>
                <a:latin typeface="Tahoma" panose="020B0604030504040204" pitchFamily="34" charset="0"/>
                <a:ea typeface="Tahoma" panose="020B0604030504040204" pitchFamily="34" charset="0"/>
                <a:cs typeface="Tahoma" panose="020B0604030504040204" pitchFamily="34" charset="0"/>
              </a:rPr>
              <a:t>Các nước tăng cường chạy đua vũ trang, kho vũ khí hạt nhân ngày càng nhiều.</a:t>
            </a:r>
            <a:endParaRPr kumimoji="0" lang="en-US" sz="3200" b="0" i="0" u="none" strike="noStrike" kern="1200" cap="none" spc="0" normalizeH="0" baseline="0" noProof="0">
              <a:ln>
                <a:noFill/>
              </a:ln>
              <a:solidFill>
                <a:srgbClr val="00206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33" name="Rectangle 32">
            <a:extLst>
              <a:ext uri="{FF2B5EF4-FFF2-40B4-BE49-F238E27FC236}">
                <a16:creationId xmlns:a16="http://schemas.microsoft.com/office/drawing/2014/main" id="{8A1AF95E-ACBD-46E9-8F43-1F6D65A0D221}"/>
              </a:ext>
            </a:extLst>
          </p:cNvPr>
          <p:cNvSpPr/>
          <p:nvPr/>
        </p:nvSpPr>
        <p:spPr>
          <a:xfrm rot="5600923">
            <a:off x="2831325" y="4994112"/>
            <a:ext cx="2438330" cy="250979"/>
          </a:xfrm>
          <a:prstGeom prst="rect">
            <a:avLst/>
          </a:prstGeom>
          <a:blipFill>
            <a:blip r:embed="rId8"/>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1" name="Arrow: Pentagon 30">
            <a:hlinkClick r:id="rId9" action="ppaction://hlinksldjump"/>
            <a:extLst>
              <a:ext uri="{FF2B5EF4-FFF2-40B4-BE49-F238E27FC236}">
                <a16:creationId xmlns:a16="http://schemas.microsoft.com/office/drawing/2014/main" id="{AA693000-41B6-4481-BACC-F3E8F4F6DBBA}"/>
              </a:ext>
            </a:extLst>
          </p:cNvPr>
          <p:cNvSpPr/>
          <p:nvPr/>
        </p:nvSpPr>
        <p:spPr>
          <a:xfrm rot="586976" flipH="1">
            <a:off x="2801407" y="4069021"/>
            <a:ext cx="2310938" cy="899514"/>
          </a:xfrm>
          <a:prstGeom prst="homePlate">
            <a:avLst/>
          </a:prstGeom>
          <a:blipFill>
            <a:blip r:embed="rId8"/>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GO HOME</a:t>
            </a:r>
          </a:p>
        </p:txBody>
      </p:sp>
      <p:pic>
        <p:nvPicPr>
          <p:cNvPr id="35" name="Picture 34">
            <a:extLst>
              <a:ext uri="{FF2B5EF4-FFF2-40B4-BE49-F238E27FC236}">
                <a16:creationId xmlns:a16="http://schemas.microsoft.com/office/drawing/2014/main" id="{AD4177A1-A88F-4280-9343-2E28544658A8}"/>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574240" y="5457466"/>
            <a:ext cx="952500" cy="1019175"/>
          </a:xfrm>
          <a:prstGeom prst="rect">
            <a:avLst/>
          </a:prstGeom>
        </p:spPr>
      </p:pic>
      <p:sp>
        <p:nvSpPr>
          <p:cNvPr id="36" name="Flowchart: Summing Junction 35">
            <a:extLst>
              <a:ext uri="{FF2B5EF4-FFF2-40B4-BE49-F238E27FC236}">
                <a16:creationId xmlns:a16="http://schemas.microsoft.com/office/drawing/2014/main" id="{9A9D8C94-FF71-4542-A1F8-47F84D77E78E}"/>
              </a:ext>
            </a:extLst>
          </p:cNvPr>
          <p:cNvSpPr/>
          <p:nvPr/>
        </p:nvSpPr>
        <p:spPr>
          <a:xfrm>
            <a:off x="4025900" y="4194326"/>
            <a:ext cx="154406" cy="154406"/>
          </a:xfrm>
          <a:prstGeom prst="flowChartSummingJunction">
            <a:avLst/>
          </a:prstGeom>
          <a:gradFill flip="none" rotWithShape="1">
            <a:gsLst>
              <a:gs pos="0">
                <a:schemeClr val="bg1">
                  <a:lumMod val="65000"/>
                  <a:tint val="66000"/>
                  <a:satMod val="160000"/>
                </a:schemeClr>
              </a:gs>
              <a:gs pos="50000">
                <a:schemeClr val="bg1">
                  <a:lumMod val="65000"/>
                  <a:tint val="44500"/>
                  <a:satMod val="160000"/>
                </a:schemeClr>
              </a:gs>
              <a:gs pos="100000">
                <a:schemeClr val="bg1">
                  <a:lumMod val="65000"/>
                  <a:tint val="23500"/>
                  <a:satMod val="160000"/>
                </a:schemeClr>
              </a:gs>
            </a:gsLst>
            <a:path path="circle">
              <a:fillToRect l="50000" t="50000" r="50000" b="50000"/>
            </a:path>
            <a:tileRect/>
          </a:gra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8" name="Picture 37">
            <a:extLst>
              <a:ext uri="{FF2B5EF4-FFF2-40B4-BE49-F238E27FC236}">
                <a16:creationId xmlns:a16="http://schemas.microsoft.com/office/drawing/2014/main" id="{52D227BA-4253-4222-A515-03444C57CB2E}"/>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002668" y="5154122"/>
            <a:ext cx="1164057" cy="1275986"/>
          </a:xfrm>
          <a:prstGeom prst="rect">
            <a:avLst/>
          </a:prstGeom>
        </p:spPr>
      </p:pic>
      <p:pic>
        <p:nvPicPr>
          <p:cNvPr id="45" name="Picture 44">
            <a:extLst>
              <a:ext uri="{FF2B5EF4-FFF2-40B4-BE49-F238E27FC236}">
                <a16:creationId xmlns:a16="http://schemas.microsoft.com/office/drawing/2014/main" id="{7ADCD335-3FE0-4DF0-AEE0-F01FB02593EC}"/>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0" y="3972260"/>
            <a:ext cx="1164057" cy="1275986"/>
          </a:xfrm>
          <a:prstGeom prst="rect">
            <a:avLst/>
          </a:prstGeom>
        </p:spPr>
      </p:pic>
      <p:pic>
        <p:nvPicPr>
          <p:cNvPr id="49" name="Picture 48">
            <a:extLst>
              <a:ext uri="{FF2B5EF4-FFF2-40B4-BE49-F238E27FC236}">
                <a16:creationId xmlns:a16="http://schemas.microsoft.com/office/drawing/2014/main" id="{431D4799-01BE-422D-9BB8-792204DC8F82}"/>
              </a:ext>
            </a:extLst>
          </p:cNvPr>
          <p:cNvPicPr>
            <a:picLocks noChangeAspect="1"/>
          </p:cNvPicPr>
          <p:nvPr/>
        </p:nvPicPr>
        <p:blipFill>
          <a:blip r:embed="rId12" cstate="hqprint">
            <a:extLst>
              <a:ext uri="{28A0092B-C50C-407E-A947-70E740481C1C}">
                <a14:useLocalDpi xmlns:a14="http://schemas.microsoft.com/office/drawing/2010/main" val="0"/>
              </a:ext>
            </a:extLst>
          </a:blip>
          <a:stretch>
            <a:fillRect/>
          </a:stretch>
        </p:blipFill>
        <p:spPr>
          <a:xfrm>
            <a:off x="3009346" y="3437713"/>
            <a:ext cx="777978" cy="768642"/>
          </a:xfrm>
          <a:prstGeom prst="rect">
            <a:avLst/>
          </a:prstGeom>
        </p:spPr>
      </p:pic>
      <p:pic>
        <p:nvPicPr>
          <p:cNvPr id="51" name="Picture 50">
            <a:extLst>
              <a:ext uri="{FF2B5EF4-FFF2-40B4-BE49-F238E27FC236}">
                <a16:creationId xmlns:a16="http://schemas.microsoft.com/office/drawing/2014/main" id="{CE2D8554-4EA9-4489-87EE-9EE8BCAD807D}"/>
              </a:ext>
            </a:extLst>
          </p:cNvPr>
          <p:cNvPicPr>
            <a:picLocks noChangeAspect="1"/>
          </p:cNvPicPr>
          <p:nvPr/>
        </p:nvPicPr>
        <p:blipFill>
          <a:blip r:embed="rId13" cstate="hqprint">
            <a:extLst>
              <a:ext uri="{28A0092B-C50C-407E-A947-70E740481C1C}">
                <a14:useLocalDpi xmlns:a14="http://schemas.microsoft.com/office/drawing/2010/main" val="0"/>
              </a:ext>
            </a:extLst>
          </a:blip>
          <a:stretch>
            <a:fillRect/>
          </a:stretch>
        </p:blipFill>
        <p:spPr>
          <a:xfrm flipH="1">
            <a:off x="4557894" y="3664879"/>
            <a:ext cx="880161" cy="843194"/>
          </a:xfrm>
          <a:prstGeom prst="rect">
            <a:avLst/>
          </a:prstGeom>
        </p:spPr>
      </p:pic>
      <p:pic>
        <p:nvPicPr>
          <p:cNvPr id="53" name="Picture 52">
            <a:extLst>
              <a:ext uri="{FF2B5EF4-FFF2-40B4-BE49-F238E27FC236}">
                <a16:creationId xmlns:a16="http://schemas.microsoft.com/office/drawing/2014/main" id="{642873B8-CC7C-4CCD-B555-E79C2046F991}"/>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9883321" y="3919037"/>
            <a:ext cx="495300" cy="438150"/>
          </a:xfrm>
          <a:prstGeom prst="rect">
            <a:avLst/>
          </a:prstGeom>
        </p:spPr>
      </p:pic>
      <p:pic>
        <p:nvPicPr>
          <p:cNvPr id="55" name="Picture 54">
            <a:extLst>
              <a:ext uri="{FF2B5EF4-FFF2-40B4-BE49-F238E27FC236}">
                <a16:creationId xmlns:a16="http://schemas.microsoft.com/office/drawing/2014/main" id="{BF1CB1F2-B380-48F5-8964-31095DE91B50}"/>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1050492" y="3822034"/>
            <a:ext cx="714375" cy="1190625"/>
          </a:xfrm>
          <a:prstGeom prst="rect">
            <a:avLst/>
          </a:prstGeom>
        </p:spPr>
      </p:pic>
    </p:spTree>
    <p:extLst>
      <p:ext uri="{BB962C8B-B14F-4D97-AF65-F5344CB8AC3E}">
        <p14:creationId xmlns:p14="http://schemas.microsoft.com/office/powerpoint/2010/main" val="365955964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fade">
                                      <p:cBhvr>
                                        <p:cTn id="14" dur="1000"/>
                                        <p:tgtEl>
                                          <p:spTgt spid="28"/>
                                        </p:tgtEl>
                                      </p:cBhvr>
                                    </p:animEffect>
                                    <p:anim calcmode="lin" valueType="num">
                                      <p:cBhvr>
                                        <p:cTn id="15" dur="1000" fill="hold"/>
                                        <p:tgtEl>
                                          <p:spTgt spid="28"/>
                                        </p:tgtEl>
                                        <p:attrNameLst>
                                          <p:attrName>ppt_x</p:attrName>
                                        </p:attrNameLst>
                                      </p:cBhvr>
                                      <p:tavLst>
                                        <p:tav tm="0">
                                          <p:val>
                                            <p:strVal val="#ppt_x"/>
                                          </p:val>
                                        </p:tav>
                                        <p:tav tm="100000">
                                          <p:val>
                                            <p:strVal val="#ppt_x"/>
                                          </p:val>
                                        </p:tav>
                                      </p:tavLst>
                                    </p:anim>
                                    <p:anim calcmode="lin" valueType="num">
                                      <p:cBhvr>
                                        <p:cTn id="16" dur="1000" fill="hold"/>
                                        <p:tgtEl>
                                          <p:spTgt spid="28"/>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2"/>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seq concurrent="1" nextAc="seek">
              <p:cTn id="17" restart="whenNotActive" fill="hold" evtFilter="cancelBubble" nodeType="interactiveSeq">
                <p:stCondLst>
                  <p:cond evt="onClick" delay="0">
                    <p:tgtEl>
                      <p:spTgt spid="7"/>
                    </p:tgtEl>
                  </p:cond>
                </p:stCondLst>
                <p:endSync evt="end" delay="0">
                  <p:rtn val="all"/>
                </p:endSync>
                <p:childTnLst>
                  <p:par>
                    <p:cTn id="18" fill="hold">
                      <p:stCondLst>
                        <p:cond delay="0"/>
                      </p:stCondLst>
                      <p:childTnLst>
                        <p:par>
                          <p:cTn id="19" fill="hold">
                            <p:stCondLst>
                              <p:cond delay="0"/>
                            </p:stCondLst>
                            <p:childTnLst>
                              <p:par>
                                <p:cTn id="20" presetID="64" presetClass="path" presetSubtype="0" accel="50000" decel="50000" fill="hold" nodeType="clickEffect">
                                  <p:stCondLst>
                                    <p:cond delay="0"/>
                                  </p:stCondLst>
                                  <p:childTnLst>
                                    <p:animMotion origin="layout" path="M -1.66667E-6 -3.7037E-6 L -1.66667E-6 -0.22476 " pathEditMode="relative" rAng="0" ptsTypes="AA">
                                      <p:cBhvr>
                                        <p:cTn id="21" dur="2000" fill="hold"/>
                                        <p:tgtEl>
                                          <p:spTgt spid="7"/>
                                        </p:tgtEl>
                                        <p:attrNameLst>
                                          <p:attrName>ppt_x</p:attrName>
                                          <p:attrName>ppt_y</p:attrName>
                                        </p:attrNameLst>
                                      </p:cBhvr>
                                      <p:rCtr x="0" y="-11250"/>
                                    </p:animMotion>
                                  </p:childTnLst>
                                  <p:subTnLst>
                                    <p:audio>
                                      <p:cMediaNode>
                                        <p:cTn display="0" masterRel="sameClick">
                                          <p:stCondLst>
                                            <p:cond evt="begin" delay="0">
                                              <p:tn val="20"/>
                                            </p:cond>
                                          </p:stCondLst>
                                          <p:endCondLst>
                                            <p:cond evt="onStopAudio" delay="0">
                                              <p:tgtEl>
                                                <p:sldTgt/>
                                              </p:tgtEl>
                                            </p:cond>
                                          </p:endCondLst>
                                        </p:cTn>
                                        <p:tgtEl>
                                          <p:sndTgt r:embed="rId2" name="chimes.wav"/>
                                        </p:tgtEl>
                                      </p:cMediaNode>
                                    </p:audio>
                                  </p:subTnLst>
                                </p:cTn>
                              </p:par>
                            </p:childTnLst>
                          </p:cTn>
                        </p:par>
                        <p:par>
                          <p:cTn id="22" fill="hold">
                            <p:stCondLst>
                              <p:cond delay="2000"/>
                            </p:stCondLst>
                            <p:childTnLst>
                              <p:par>
                                <p:cTn id="23" presetID="22" presetClass="entr" presetSubtype="4"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down)">
                                      <p:cBhvr>
                                        <p:cTn id="25" dur="500"/>
                                        <p:tgtEl>
                                          <p:spTgt spid="9"/>
                                        </p:tgtEl>
                                      </p:cBhvr>
                                    </p:animEffect>
                                  </p:childTnLst>
                                  <p:subTnLst>
                                    <p:audio>
                                      <p:cMediaNode>
                                        <p:cTn display="0" masterRel="sameClick">
                                          <p:stCondLst>
                                            <p:cond evt="begin" delay="0">
                                              <p:tn val="23"/>
                                            </p:cond>
                                          </p:stCondLst>
                                          <p:endCondLst>
                                            <p:cond evt="onStopAudio" delay="0">
                                              <p:tgtEl>
                                                <p:sldTgt/>
                                              </p:tgtEl>
                                            </p:cond>
                                          </p:endCondLst>
                                        </p:cTn>
                                        <p:tgtEl>
                                          <p:sndTgt r:embed="rId3" name="applause.wav"/>
                                        </p:tgtEl>
                                      </p:cMediaNode>
                                    </p:audio>
                                  </p:subTnLst>
                                </p:cTn>
                              </p:par>
                              <p:par>
                                <p:cTn id="26" presetID="10" presetClass="entr" presetSubtype="0" fill="hold" nodeType="withEffect">
                                  <p:stCondLst>
                                    <p:cond delay="0"/>
                                  </p:stCondLst>
                                  <p:childTnLst>
                                    <p:set>
                                      <p:cBhvr>
                                        <p:cTn id="27" dur="1" fill="hold">
                                          <p:stCondLst>
                                            <p:cond delay="0"/>
                                          </p:stCondLst>
                                        </p:cTn>
                                        <p:tgtEl>
                                          <p:spTgt spid="53"/>
                                        </p:tgtEl>
                                        <p:attrNameLst>
                                          <p:attrName>style.visibility</p:attrName>
                                        </p:attrNameLst>
                                      </p:cBhvr>
                                      <p:to>
                                        <p:strVal val="visible"/>
                                      </p:to>
                                    </p:set>
                                    <p:animEffect transition="in" filter="fade">
                                      <p:cBhvr>
                                        <p:cTn id="28" dur="500"/>
                                        <p:tgtEl>
                                          <p:spTgt spid="53"/>
                                        </p:tgtEl>
                                      </p:cBhvr>
                                    </p:animEffect>
                                  </p:childTnLst>
                                </p:cTn>
                              </p:par>
                              <p:par>
                                <p:cTn id="29" presetID="10" presetClass="entr" presetSubtype="0" fill="hold" nodeType="withEffect">
                                  <p:stCondLst>
                                    <p:cond delay="0"/>
                                  </p:stCondLst>
                                  <p:childTnLst>
                                    <p:set>
                                      <p:cBhvr>
                                        <p:cTn id="30" dur="1" fill="hold">
                                          <p:stCondLst>
                                            <p:cond delay="0"/>
                                          </p:stCondLst>
                                        </p:cTn>
                                        <p:tgtEl>
                                          <p:spTgt spid="55"/>
                                        </p:tgtEl>
                                        <p:attrNameLst>
                                          <p:attrName>style.visibility</p:attrName>
                                        </p:attrNameLst>
                                      </p:cBhvr>
                                      <p:to>
                                        <p:strVal val="visible"/>
                                      </p:to>
                                    </p:set>
                                    <p:animEffect transition="in" filter="fade">
                                      <p:cBhvr>
                                        <p:cTn id="31" dur="500"/>
                                        <p:tgtEl>
                                          <p:spTgt spid="55"/>
                                        </p:tgtEl>
                                      </p:cBhvr>
                                    </p:animEffect>
                                  </p:childTnLst>
                                </p:cTn>
                              </p:par>
                            </p:childTnLst>
                          </p:cTn>
                        </p:par>
                        <p:par>
                          <p:cTn id="32" fill="hold">
                            <p:stCondLst>
                              <p:cond delay="2500"/>
                            </p:stCondLst>
                            <p:childTnLst>
                              <p:par>
                                <p:cTn id="33" presetID="32" presetClass="emph" presetSubtype="0" repeatCount="indefinite" fill="hold" grpId="1" nodeType="afterEffect">
                                  <p:stCondLst>
                                    <p:cond delay="0"/>
                                  </p:stCondLst>
                                  <p:childTnLst>
                                    <p:animRot by="120000">
                                      <p:cBhvr>
                                        <p:cTn id="34" dur="100" fill="hold">
                                          <p:stCondLst>
                                            <p:cond delay="0"/>
                                          </p:stCondLst>
                                        </p:cTn>
                                        <p:tgtEl>
                                          <p:spTgt spid="9"/>
                                        </p:tgtEl>
                                        <p:attrNameLst>
                                          <p:attrName>r</p:attrName>
                                        </p:attrNameLst>
                                      </p:cBhvr>
                                    </p:animRot>
                                    <p:animRot by="-240000">
                                      <p:cBhvr>
                                        <p:cTn id="35" dur="200" fill="hold">
                                          <p:stCondLst>
                                            <p:cond delay="200"/>
                                          </p:stCondLst>
                                        </p:cTn>
                                        <p:tgtEl>
                                          <p:spTgt spid="9"/>
                                        </p:tgtEl>
                                        <p:attrNameLst>
                                          <p:attrName>r</p:attrName>
                                        </p:attrNameLst>
                                      </p:cBhvr>
                                    </p:animRot>
                                    <p:animRot by="240000">
                                      <p:cBhvr>
                                        <p:cTn id="36" dur="200" fill="hold">
                                          <p:stCondLst>
                                            <p:cond delay="400"/>
                                          </p:stCondLst>
                                        </p:cTn>
                                        <p:tgtEl>
                                          <p:spTgt spid="9"/>
                                        </p:tgtEl>
                                        <p:attrNameLst>
                                          <p:attrName>r</p:attrName>
                                        </p:attrNameLst>
                                      </p:cBhvr>
                                    </p:animRot>
                                    <p:animRot by="-240000">
                                      <p:cBhvr>
                                        <p:cTn id="37" dur="200" fill="hold">
                                          <p:stCondLst>
                                            <p:cond delay="600"/>
                                          </p:stCondLst>
                                        </p:cTn>
                                        <p:tgtEl>
                                          <p:spTgt spid="9"/>
                                        </p:tgtEl>
                                        <p:attrNameLst>
                                          <p:attrName>r</p:attrName>
                                        </p:attrNameLst>
                                      </p:cBhvr>
                                    </p:animRot>
                                    <p:animRot by="120000">
                                      <p:cBhvr>
                                        <p:cTn id="38" dur="200" fill="hold">
                                          <p:stCondLst>
                                            <p:cond delay="800"/>
                                          </p:stCondLst>
                                        </p:cTn>
                                        <p:tgtEl>
                                          <p:spTgt spid="9"/>
                                        </p:tgtEl>
                                        <p:attrNameLst>
                                          <p:attrName>r</p:attrName>
                                        </p:attrNameLst>
                                      </p:cBhvr>
                                    </p:animRot>
                                  </p:childTnLst>
                                </p:cTn>
                              </p:par>
                            </p:childTnLst>
                          </p:cTn>
                        </p:par>
                      </p:childTnLst>
                    </p:cTn>
                  </p:par>
                </p:childTnLst>
              </p:cTn>
              <p:nextCondLst>
                <p:cond evt="onClick" delay="0">
                  <p:tgtEl>
                    <p:spTgt spid="7"/>
                  </p:tgtEl>
                </p:cond>
              </p:nextCondLst>
            </p:seq>
          </p:childTnLst>
        </p:cTn>
      </p:par>
    </p:tnLst>
    <p:bldLst>
      <p:bldP spid="9" grpId="0" animBg="1"/>
      <p:bldP spid="9" grpId="1" animBg="1"/>
      <p:bldP spid="27" grpId="0" animBg="1"/>
      <p:bldP spid="2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44" name="Picture 43">
            <a:extLst>
              <a:ext uri="{FF2B5EF4-FFF2-40B4-BE49-F238E27FC236}">
                <a16:creationId xmlns:a16="http://schemas.microsoft.com/office/drawing/2014/main" id="{808B5389-96DF-4FAF-96B3-8993C7E56721}"/>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5833082" y="-50426"/>
            <a:ext cx="1941429" cy="1856600"/>
          </a:xfrm>
          <a:prstGeom prst="rect">
            <a:avLst/>
          </a:prstGeom>
        </p:spPr>
      </p:pic>
      <p:pic>
        <p:nvPicPr>
          <p:cNvPr id="5" name="Picture 4">
            <a:extLst>
              <a:ext uri="{FF2B5EF4-FFF2-40B4-BE49-F238E27FC236}">
                <a16:creationId xmlns:a16="http://schemas.microsoft.com/office/drawing/2014/main" id="{123805F6-EA77-4D51-9744-9F37A57F23A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772827" y="4860841"/>
            <a:ext cx="1969179" cy="1743607"/>
          </a:xfrm>
          <a:prstGeom prst="rect">
            <a:avLst/>
          </a:prstGeom>
        </p:spPr>
      </p:pic>
      <p:pic>
        <p:nvPicPr>
          <p:cNvPr id="7" name="Picture 6">
            <a:extLst>
              <a:ext uri="{FF2B5EF4-FFF2-40B4-BE49-F238E27FC236}">
                <a16:creationId xmlns:a16="http://schemas.microsoft.com/office/drawing/2014/main" id="{18B3DB36-0CAB-4CD0-BE48-595E0CADE40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727102" y="4348732"/>
            <a:ext cx="2060627" cy="1383912"/>
          </a:xfrm>
          <a:prstGeom prst="rect">
            <a:avLst/>
          </a:prstGeom>
        </p:spPr>
      </p:pic>
      <p:sp>
        <p:nvSpPr>
          <p:cNvPr id="9" name="Rectangle: Folded Corner 8">
            <a:extLst>
              <a:ext uri="{FF2B5EF4-FFF2-40B4-BE49-F238E27FC236}">
                <a16:creationId xmlns:a16="http://schemas.microsoft.com/office/drawing/2014/main" id="{6FCD71A2-4BFE-4953-931C-BECE5B4A1D66}"/>
              </a:ext>
            </a:extLst>
          </p:cNvPr>
          <p:cNvSpPr/>
          <p:nvPr/>
        </p:nvSpPr>
        <p:spPr>
          <a:xfrm>
            <a:off x="9926540" y="3920234"/>
            <a:ext cx="1470660" cy="1328012"/>
          </a:xfrm>
          <a:prstGeom prst="foldedCorne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Mất</a:t>
            </a:r>
            <a:r>
              <a:rPr kumimoji="0" lang="en-US" sz="1800" b="1" i="0" u="none" strike="noStrike" kern="1200" cap="none" spc="0" normalizeH="0" noProof="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 lượt</a:t>
            </a:r>
            <a:endParaRPr kumimoji="0" lang="en-US" sz="1800" b="1" i="0" u="none" strike="noStrike" kern="1200" cap="none" spc="0" normalizeH="0" baseline="0" noProof="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27" name="Rectangle: Folded Corner 26">
            <a:extLst>
              <a:ext uri="{FF2B5EF4-FFF2-40B4-BE49-F238E27FC236}">
                <a16:creationId xmlns:a16="http://schemas.microsoft.com/office/drawing/2014/main" id="{A468FF43-48BE-45C8-AE0E-72371E21D00D}"/>
              </a:ext>
            </a:extLst>
          </p:cNvPr>
          <p:cNvSpPr/>
          <p:nvPr/>
        </p:nvSpPr>
        <p:spPr>
          <a:xfrm>
            <a:off x="508000" y="275771"/>
            <a:ext cx="9622971" cy="1727200"/>
          </a:xfrm>
          <a:prstGeom prst="foldedCorner">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US" sz="3200">
                <a:solidFill>
                  <a:srgbClr val="002060"/>
                </a:solidFill>
                <a:latin typeface="Tahoma" panose="020B0604030504040204" pitchFamily="34" charset="0"/>
                <a:ea typeface="Tahoma" panose="020B0604030504040204" pitchFamily="34" charset="0"/>
                <a:cs typeface="Tahoma" panose="020B0604030504040204" pitchFamily="34" charset="0"/>
              </a:rPr>
              <a:t>Chiến tranh lạnh chính thức chấm dứt vào thời điểm nào ?</a:t>
            </a:r>
            <a:endParaRPr kumimoji="0" lang="en-US" sz="3200" b="0" i="0" u="none" strike="noStrike" kern="1200" cap="none" spc="0" normalizeH="0" baseline="0" noProof="0">
              <a:ln>
                <a:noFill/>
              </a:ln>
              <a:solidFill>
                <a:srgbClr val="00206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28" name="Rectangle: Folded Corner 27">
            <a:extLst>
              <a:ext uri="{FF2B5EF4-FFF2-40B4-BE49-F238E27FC236}">
                <a16:creationId xmlns:a16="http://schemas.microsoft.com/office/drawing/2014/main" id="{02105D08-1F14-416F-86C2-51DFEA1D8826}"/>
              </a:ext>
            </a:extLst>
          </p:cNvPr>
          <p:cNvSpPr/>
          <p:nvPr/>
        </p:nvSpPr>
        <p:spPr>
          <a:xfrm>
            <a:off x="508000" y="2131123"/>
            <a:ext cx="8985136" cy="1127466"/>
          </a:xfrm>
          <a:prstGeom prst="foldedCorner">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US" sz="3200">
                <a:solidFill>
                  <a:srgbClr val="002060"/>
                </a:solidFill>
                <a:latin typeface="Tahoma" panose="020B0604030504040204" pitchFamily="34" charset="0"/>
                <a:ea typeface="Tahoma" panose="020B0604030504040204" pitchFamily="34" charset="0"/>
                <a:cs typeface="Tahoma" panose="020B0604030504040204" pitchFamily="34" charset="0"/>
              </a:rPr>
              <a:t>Tháng 12 – 1989</a:t>
            </a:r>
            <a:endParaRPr kumimoji="0" lang="en-US" sz="3200" b="0" i="0" u="none" strike="noStrike" kern="1200" cap="none" spc="0" normalizeH="0" baseline="0" noProof="0">
              <a:ln>
                <a:noFill/>
              </a:ln>
              <a:solidFill>
                <a:srgbClr val="00206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33" name="Rectangle 32">
            <a:extLst>
              <a:ext uri="{FF2B5EF4-FFF2-40B4-BE49-F238E27FC236}">
                <a16:creationId xmlns:a16="http://schemas.microsoft.com/office/drawing/2014/main" id="{8A1AF95E-ACBD-46E9-8F43-1F6D65A0D221}"/>
              </a:ext>
            </a:extLst>
          </p:cNvPr>
          <p:cNvSpPr/>
          <p:nvPr/>
        </p:nvSpPr>
        <p:spPr>
          <a:xfrm rot="5600923">
            <a:off x="2831325" y="4994112"/>
            <a:ext cx="2438330" cy="250979"/>
          </a:xfrm>
          <a:prstGeom prst="rect">
            <a:avLst/>
          </a:prstGeom>
          <a:blipFill>
            <a:blip r:embed="rId8"/>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1" name="Arrow: Pentagon 30">
            <a:hlinkClick r:id="rId9" action="ppaction://hlinksldjump"/>
            <a:extLst>
              <a:ext uri="{FF2B5EF4-FFF2-40B4-BE49-F238E27FC236}">
                <a16:creationId xmlns:a16="http://schemas.microsoft.com/office/drawing/2014/main" id="{AA693000-41B6-4481-BACC-F3E8F4F6DBBA}"/>
              </a:ext>
            </a:extLst>
          </p:cNvPr>
          <p:cNvSpPr/>
          <p:nvPr/>
        </p:nvSpPr>
        <p:spPr>
          <a:xfrm rot="586976" flipH="1">
            <a:off x="2801407" y="4069021"/>
            <a:ext cx="2310938" cy="899514"/>
          </a:xfrm>
          <a:prstGeom prst="homePlate">
            <a:avLst/>
          </a:prstGeom>
          <a:blipFill>
            <a:blip r:embed="rId8"/>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GO HOME</a:t>
            </a:r>
          </a:p>
        </p:txBody>
      </p:sp>
      <p:pic>
        <p:nvPicPr>
          <p:cNvPr id="35" name="Picture 34">
            <a:extLst>
              <a:ext uri="{FF2B5EF4-FFF2-40B4-BE49-F238E27FC236}">
                <a16:creationId xmlns:a16="http://schemas.microsoft.com/office/drawing/2014/main" id="{AD4177A1-A88F-4280-9343-2E28544658A8}"/>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574240" y="5457466"/>
            <a:ext cx="952500" cy="1019175"/>
          </a:xfrm>
          <a:prstGeom prst="rect">
            <a:avLst/>
          </a:prstGeom>
        </p:spPr>
      </p:pic>
      <p:sp>
        <p:nvSpPr>
          <p:cNvPr id="36" name="Flowchart: Summing Junction 35">
            <a:extLst>
              <a:ext uri="{FF2B5EF4-FFF2-40B4-BE49-F238E27FC236}">
                <a16:creationId xmlns:a16="http://schemas.microsoft.com/office/drawing/2014/main" id="{9A9D8C94-FF71-4542-A1F8-47F84D77E78E}"/>
              </a:ext>
            </a:extLst>
          </p:cNvPr>
          <p:cNvSpPr/>
          <p:nvPr/>
        </p:nvSpPr>
        <p:spPr>
          <a:xfrm>
            <a:off x="4025900" y="4194326"/>
            <a:ext cx="154406" cy="154406"/>
          </a:xfrm>
          <a:prstGeom prst="flowChartSummingJunction">
            <a:avLst/>
          </a:prstGeom>
          <a:gradFill flip="none" rotWithShape="1">
            <a:gsLst>
              <a:gs pos="0">
                <a:schemeClr val="bg1">
                  <a:lumMod val="65000"/>
                  <a:tint val="66000"/>
                  <a:satMod val="160000"/>
                </a:schemeClr>
              </a:gs>
              <a:gs pos="50000">
                <a:schemeClr val="bg1">
                  <a:lumMod val="65000"/>
                  <a:tint val="44500"/>
                  <a:satMod val="160000"/>
                </a:schemeClr>
              </a:gs>
              <a:gs pos="100000">
                <a:schemeClr val="bg1">
                  <a:lumMod val="65000"/>
                  <a:tint val="23500"/>
                  <a:satMod val="160000"/>
                </a:schemeClr>
              </a:gs>
            </a:gsLst>
            <a:path path="circle">
              <a:fillToRect l="50000" t="50000" r="50000" b="50000"/>
            </a:path>
            <a:tileRect/>
          </a:gra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8" name="Picture 37">
            <a:extLst>
              <a:ext uri="{FF2B5EF4-FFF2-40B4-BE49-F238E27FC236}">
                <a16:creationId xmlns:a16="http://schemas.microsoft.com/office/drawing/2014/main" id="{52D227BA-4253-4222-A515-03444C57CB2E}"/>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002668" y="5154122"/>
            <a:ext cx="1164057" cy="1275986"/>
          </a:xfrm>
          <a:prstGeom prst="rect">
            <a:avLst/>
          </a:prstGeom>
        </p:spPr>
      </p:pic>
      <p:pic>
        <p:nvPicPr>
          <p:cNvPr id="45" name="Picture 44">
            <a:extLst>
              <a:ext uri="{FF2B5EF4-FFF2-40B4-BE49-F238E27FC236}">
                <a16:creationId xmlns:a16="http://schemas.microsoft.com/office/drawing/2014/main" id="{7ADCD335-3FE0-4DF0-AEE0-F01FB02593EC}"/>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0" y="3972260"/>
            <a:ext cx="1164057" cy="1275986"/>
          </a:xfrm>
          <a:prstGeom prst="rect">
            <a:avLst/>
          </a:prstGeom>
        </p:spPr>
      </p:pic>
      <p:pic>
        <p:nvPicPr>
          <p:cNvPr id="49" name="Picture 48">
            <a:extLst>
              <a:ext uri="{FF2B5EF4-FFF2-40B4-BE49-F238E27FC236}">
                <a16:creationId xmlns:a16="http://schemas.microsoft.com/office/drawing/2014/main" id="{431D4799-01BE-422D-9BB8-792204DC8F82}"/>
              </a:ext>
            </a:extLst>
          </p:cNvPr>
          <p:cNvPicPr>
            <a:picLocks noChangeAspect="1"/>
          </p:cNvPicPr>
          <p:nvPr/>
        </p:nvPicPr>
        <p:blipFill>
          <a:blip r:embed="rId12" cstate="hqprint">
            <a:extLst>
              <a:ext uri="{28A0092B-C50C-407E-A947-70E740481C1C}">
                <a14:useLocalDpi xmlns:a14="http://schemas.microsoft.com/office/drawing/2010/main" val="0"/>
              </a:ext>
            </a:extLst>
          </a:blip>
          <a:stretch>
            <a:fillRect/>
          </a:stretch>
        </p:blipFill>
        <p:spPr>
          <a:xfrm>
            <a:off x="3009346" y="3437713"/>
            <a:ext cx="777978" cy="768642"/>
          </a:xfrm>
          <a:prstGeom prst="rect">
            <a:avLst/>
          </a:prstGeom>
        </p:spPr>
      </p:pic>
      <p:pic>
        <p:nvPicPr>
          <p:cNvPr id="51" name="Picture 50">
            <a:extLst>
              <a:ext uri="{FF2B5EF4-FFF2-40B4-BE49-F238E27FC236}">
                <a16:creationId xmlns:a16="http://schemas.microsoft.com/office/drawing/2014/main" id="{CE2D8554-4EA9-4489-87EE-9EE8BCAD807D}"/>
              </a:ext>
            </a:extLst>
          </p:cNvPr>
          <p:cNvPicPr>
            <a:picLocks noChangeAspect="1"/>
          </p:cNvPicPr>
          <p:nvPr/>
        </p:nvPicPr>
        <p:blipFill>
          <a:blip r:embed="rId13" cstate="hqprint">
            <a:extLst>
              <a:ext uri="{28A0092B-C50C-407E-A947-70E740481C1C}">
                <a14:useLocalDpi xmlns:a14="http://schemas.microsoft.com/office/drawing/2010/main" val="0"/>
              </a:ext>
            </a:extLst>
          </a:blip>
          <a:stretch>
            <a:fillRect/>
          </a:stretch>
        </p:blipFill>
        <p:spPr>
          <a:xfrm flipH="1">
            <a:off x="4557894" y="3664879"/>
            <a:ext cx="880161" cy="843194"/>
          </a:xfrm>
          <a:prstGeom prst="rect">
            <a:avLst/>
          </a:prstGeom>
        </p:spPr>
      </p:pic>
      <p:pic>
        <p:nvPicPr>
          <p:cNvPr id="53" name="Picture 52">
            <a:extLst>
              <a:ext uri="{FF2B5EF4-FFF2-40B4-BE49-F238E27FC236}">
                <a16:creationId xmlns:a16="http://schemas.microsoft.com/office/drawing/2014/main" id="{642873B8-CC7C-4CCD-B555-E79C2046F991}"/>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9883321" y="3919037"/>
            <a:ext cx="495300" cy="438150"/>
          </a:xfrm>
          <a:prstGeom prst="rect">
            <a:avLst/>
          </a:prstGeom>
        </p:spPr>
      </p:pic>
      <p:pic>
        <p:nvPicPr>
          <p:cNvPr id="55" name="Picture 54">
            <a:extLst>
              <a:ext uri="{FF2B5EF4-FFF2-40B4-BE49-F238E27FC236}">
                <a16:creationId xmlns:a16="http://schemas.microsoft.com/office/drawing/2014/main" id="{BF1CB1F2-B380-48F5-8964-31095DE91B50}"/>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1050492" y="3822034"/>
            <a:ext cx="714375" cy="1190625"/>
          </a:xfrm>
          <a:prstGeom prst="rect">
            <a:avLst/>
          </a:prstGeom>
        </p:spPr>
      </p:pic>
    </p:spTree>
    <p:extLst>
      <p:ext uri="{BB962C8B-B14F-4D97-AF65-F5344CB8AC3E}">
        <p14:creationId xmlns:p14="http://schemas.microsoft.com/office/powerpoint/2010/main" val="192308065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fade">
                                      <p:cBhvr>
                                        <p:cTn id="14" dur="1000"/>
                                        <p:tgtEl>
                                          <p:spTgt spid="28"/>
                                        </p:tgtEl>
                                      </p:cBhvr>
                                    </p:animEffect>
                                    <p:anim calcmode="lin" valueType="num">
                                      <p:cBhvr>
                                        <p:cTn id="15" dur="1000" fill="hold"/>
                                        <p:tgtEl>
                                          <p:spTgt spid="28"/>
                                        </p:tgtEl>
                                        <p:attrNameLst>
                                          <p:attrName>ppt_x</p:attrName>
                                        </p:attrNameLst>
                                      </p:cBhvr>
                                      <p:tavLst>
                                        <p:tav tm="0">
                                          <p:val>
                                            <p:strVal val="#ppt_x"/>
                                          </p:val>
                                        </p:tav>
                                        <p:tav tm="100000">
                                          <p:val>
                                            <p:strVal val="#ppt_x"/>
                                          </p:val>
                                        </p:tav>
                                      </p:tavLst>
                                    </p:anim>
                                    <p:anim calcmode="lin" valueType="num">
                                      <p:cBhvr>
                                        <p:cTn id="16" dur="1000" fill="hold"/>
                                        <p:tgtEl>
                                          <p:spTgt spid="28"/>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2"/>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seq concurrent="1" nextAc="seek">
              <p:cTn id="17" restart="whenNotActive" fill="hold" evtFilter="cancelBubble" nodeType="interactiveSeq">
                <p:stCondLst>
                  <p:cond evt="onClick" delay="0">
                    <p:tgtEl>
                      <p:spTgt spid="7"/>
                    </p:tgtEl>
                  </p:cond>
                </p:stCondLst>
                <p:endSync evt="end" delay="0">
                  <p:rtn val="all"/>
                </p:endSync>
                <p:childTnLst>
                  <p:par>
                    <p:cTn id="18" fill="hold">
                      <p:stCondLst>
                        <p:cond delay="0"/>
                      </p:stCondLst>
                      <p:childTnLst>
                        <p:par>
                          <p:cTn id="19" fill="hold">
                            <p:stCondLst>
                              <p:cond delay="0"/>
                            </p:stCondLst>
                            <p:childTnLst>
                              <p:par>
                                <p:cTn id="20" presetID="64" presetClass="path" presetSubtype="0" accel="50000" decel="50000" fill="hold" nodeType="clickEffect">
                                  <p:stCondLst>
                                    <p:cond delay="0"/>
                                  </p:stCondLst>
                                  <p:childTnLst>
                                    <p:animMotion origin="layout" path="M -1.66667E-6 -3.7037E-6 L -1.66667E-6 -0.22476 " pathEditMode="relative" rAng="0" ptsTypes="AA">
                                      <p:cBhvr>
                                        <p:cTn id="21" dur="2000" fill="hold"/>
                                        <p:tgtEl>
                                          <p:spTgt spid="7"/>
                                        </p:tgtEl>
                                        <p:attrNameLst>
                                          <p:attrName>ppt_x</p:attrName>
                                          <p:attrName>ppt_y</p:attrName>
                                        </p:attrNameLst>
                                      </p:cBhvr>
                                      <p:rCtr x="0" y="-11250"/>
                                    </p:animMotion>
                                  </p:childTnLst>
                                  <p:subTnLst>
                                    <p:audio>
                                      <p:cMediaNode>
                                        <p:cTn display="0" masterRel="sameClick">
                                          <p:stCondLst>
                                            <p:cond evt="begin" delay="0">
                                              <p:tn val="20"/>
                                            </p:cond>
                                          </p:stCondLst>
                                          <p:endCondLst>
                                            <p:cond evt="onStopAudio" delay="0">
                                              <p:tgtEl>
                                                <p:sldTgt/>
                                              </p:tgtEl>
                                            </p:cond>
                                          </p:endCondLst>
                                        </p:cTn>
                                        <p:tgtEl>
                                          <p:sndTgt r:embed="rId2" name="chimes.wav"/>
                                        </p:tgtEl>
                                      </p:cMediaNode>
                                    </p:audio>
                                  </p:subTnLst>
                                </p:cTn>
                              </p:par>
                            </p:childTnLst>
                          </p:cTn>
                        </p:par>
                        <p:par>
                          <p:cTn id="22" fill="hold">
                            <p:stCondLst>
                              <p:cond delay="2000"/>
                            </p:stCondLst>
                            <p:childTnLst>
                              <p:par>
                                <p:cTn id="23" presetID="22" presetClass="entr" presetSubtype="4"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down)">
                                      <p:cBhvr>
                                        <p:cTn id="25" dur="500"/>
                                        <p:tgtEl>
                                          <p:spTgt spid="9"/>
                                        </p:tgtEl>
                                      </p:cBhvr>
                                    </p:animEffect>
                                  </p:childTnLst>
                                  <p:subTnLst>
                                    <p:audio>
                                      <p:cMediaNode>
                                        <p:cTn display="0" masterRel="sameClick">
                                          <p:stCondLst>
                                            <p:cond evt="begin" delay="0">
                                              <p:tn val="23"/>
                                            </p:cond>
                                          </p:stCondLst>
                                          <p:endCondLst>
                                            <p:cond evt="onStopAudio" delay="0">
                                              <p:tgtEl>
                                                <p:sldTgt/>
                                              </p:tgtEl>
                                            </p:cond>
                                          </p:endCondLst>
                                        </p:cTn>
                                        <p:tgtEl>
                                          <p:sndTgt r:embed="rId3" name="applause.wav"/>
                                        </p:tgtEl>
                                      </p:cMediaNode>
                                    </p:audio>
                                  </p:subTnLst>
                                </p:cTn>
                              </p:par>
                              <p:par>
                                <p:cTn id="26" presetID="10" presetClass="entr" presetSubtype="0" fill="hold" nodeType="withEffect">
                                  <p:stCondLst>
                                    <p:cond delay="0"/>
                                  </p:stCondLst>
                                  <p:childTnLst>
                                    <p:set>
                                      <p:cBhvr>
                                        <p:cTn id="27" dur="1" fill="hold">
                                          <p:stCondLst>
                                            <p:cond delay="0"/>
                                          </p:stCondLst>
                                        </p:cTn>
                                        <p:tgtEl>
                                          <p:spTgt spid="53"/>
                                        </p:tgtEl>
                                        <p:attrNameLst>
                                          <p:attrName>style.visibility</p:attrName>
                                        </p:attrNameLst>
                                      </p:cBhvr>
                                      <p:to>
                                        <p:strVal val="visible"/>
                                      </p:to>
                                    </p:set>
                                    <p:animEffect transition="in" filter="fade">
                                      <p:cBhvr>
                                        <p:cTn id="28" dur="500"/>
                                        <p:tgtEl>
                                          <p:spTgt spid="53"/>
                                        </p:tgtEl>
                                      </p:cBhvr>
                                    </p:animEffect>
                                  </p:childTnLst>
                                </p:cTn>
                              </p:par>
                              <p:par>
                                <p:cTn id="29" presetID="10" presetClass="entr" presetSubtype="0" fill="hold" nodeType="withEffect">
                                  <p:stCondLst>
                                    <p:cond delay="0"/>
                                  </p:stCondLst>
                                  <p:childTnLst>
                                    <p:set>
                                      <p:cBhvr>
                                        <p:cTn id="30" dur="1" fill="hold">
                                          <p:stCondLst>
                                            <p:cond delay="0"/>
                                          </p:stCondLst>
                                        </p:cTn>
                                        <p:tgtEl>
                                          <p:spTgt spid="55"/>
                                        </p:tgtEl>
                                        <p:attrNameLst>
                                          <p:attrName>style.visibility</p:attrName>
                                        </p:attrNameLst>
                                      </p:cBhvr>
                                      <p:to>
                                        <p:strVal val="visible"/>
                                      </p:to>
                                    </p:set>
                                    <p:animEffect transition="in" filter="fade">
                                      <p:cBhvr>
                                        <p:cTn id="31" dur="500"/>
                                        <p:tgtEl>
                                          <p:spTgt spid="55"/>
                                        </p:tgtEl>
                                      </p:cBhvr>
                                    </p:animEffect>
                                  </p:childTnLst>
                                </p:cTn>
                              </p:par>
                            </p:childTnLst>
                          </p:cTn>
                        </p:par>
                        <p:par>
                          <p:cTn id="32" fill="hold">
                            <p:stCondLst>
                              <p:cond delay="2500"/>
                            </p:stCondLst>
                            <p:childTnLst>
                              <p:par>
                                <p:cTn id="33" presetID="32" presetClass="emph" presetSubtype="0" repeatCount="indefinite" fill="hold" grpId="1" nodeType="afterEffect">
                                  <p:stCondLst>
                                    <p:cond delay="0"/>
                                  </p:stCondLst>
                                  <p:childTnLst>
                                    <p:animRot by="120000">
                                      <p:cBhvr>
                                        <p:cTn id="34" dur="100" fill="hold">
                                          <p:stCondLst>
                                            <p:cond delay="0"/>
                                          </p:stCondLst>
                                        </p:cTn>
                                        <p:tgtEl>
                                          <p:spTgt spid="9"/>
                                        </p:tgtEl>
                                        <p:attrNameLst>
                                          <p:attrName>r</p:attrName>
                                        </p:attrNameLst>
                                      </p:cBhvr>
                                    </p:animRot>
                                    <p:animRot by="-240000">
                                      <p:cBhvr>
                                        <p:cTn id="35" dur="200" fill="hold">
                                          <p:stCondLst>
                                            <p:cond delay="200"/>
                                          </p:stCondLst>
                                        </p:cTn>
                                        <p:tgtEl>
                                          <p:spTgt spid="9"/>
                                        </p:tgtEl>
                                        <p:attrNameLst>
                                          <p:attrName>r</p:attrName>
                                        </p:attrNameLst>
                                      </p:cBhvr>
                                    </p:animRot>
                                    <p:animRot by="240000">
                                      <p:cBhvr>
                                        <p:cTn id="36" dur="200" fill="hold">
                                          <p:stCondLst>
                                            <p:cond delay="400"/>
                                          </p:stCondLst>
                                        </p:cTn>
                                        <p:tgtEl>
                                          <p:spTgt spid="9"/>
                                        </p:tgtEl>
                                        <p:attrNameLst>
                                          <p:attrName>r</p:attrName>
                                        </p:attrNameLst>
                                      </p:cBhvr>
                                    </p:animRot>
                                    <p:animRot by="-240000">
                                      <p:cBhvr>
                                        <p:cTn id="37" dur="200" fill="hold">
                                          <p:stCondLst>
                                            <p:cond delay="600"/>
                                          </p:stCondLst>
                                        </p:cTn>
                                        <p:tgtEl>
                                          <p:spTgt spid="9"/>
                                        </p:tgtEl>
                                        <p:attrNameLst>
                                          <p:attrName>r</p:attrName>
                                        </p:attrNameLst>
                                      </p:cBhvr>
                                    </p:animRot>
                                    <p:animRot by="120000">
                                      <p:cBhvr>
                                        <p:cTn id="38" dur="200" fill="hold">
                                          <p:stCondLst>
                                            <p:cond delay="800"/>
                                          </p:stCondLst>
                                        </p:cTn>
                                        <p:tgtEl>
                                          <p:spTgt spid="9"/>
                                        </p:tgtEl>
                                        <p:attrNameLst>
                                          <p:attrName>r</p:attrName>
                                        </p:attrNameLst>
                                      </p:cBhvr>
                                    </p:animRot>
                                  </p:childTnLst>
                                </p:cTn>
                              </p:par>
                            </p:childTnLst>
                          </p:cTn>
                        </p:par>
                      </p:childTnLst>
                    </p:cTn>
                  </p:par>
                </p:childTnLst>
              </p:cTn>
              <p:nextCondLst>
                <p:cond evt="onClick" delay="0">
                  <p:tgtEl>
                    <p:spTgt spid="7"/>
                  </p:tgtEl>
                </p:cond>
              </p:nextCondLst>
            </p:seq>
          </p:childTnLst>
        </p:cTn>
      </p:par>
    </p:tnLst>
    <p:bldLst>
      <p:bldP spid="9" grpId="0" animBg="1"/>
      <p:bldP spid="9" grpId="1" animBg="1"/>
      <p:bldP spid="27" grpId="0" animBg="1"/>
      <p:bldP spid="2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44" name="Picture 43">
            <a:extLst>
              <a:ext uri="{FF2B5EF4-FFF2-40B4-BE49-F238E27FC236}">
                <a16:creationId xmlns:a16="http://schemas.microsoft.com/office/drawing/2014/main" id="{808B5389-96DF-4FAF-96B3-8993C7E56721}"/>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5833082" y="-50426"/>
            <a:ext cx="1941429" cy="1856600"/>
          </a:xfrm>
          <a:prstGeom prst="rect">
            <a:avLst/>
          </a:prstGeom>
        </p:spPr>
      </p:pic>
      <p:pic>
        <p:nvPicPr>
          <p:cNvPr id="5" name="Picture 4">
            <a:extLst>
              <a:ext uri="{FF2B5EF4-FFF2-40B4-BE49-F238E27FC236}">
                <a16:creationId xmlns:a16="http://schemas.microsoft.com/office/drawing/2014/main" id="{123805F6-EA77-4D51-9744-9F37A57F23A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772827" y="4860841"/>
            <a:ext cx="1969179" cy="1743607"/>
          </a:xfrm>
          <a:prstGeom prst="rect">
            <a:avLst/>
          </a:prstGeom>
        </p:spPr>
      </p:pic>
      <p:pic>
        <p:nvPicPr>
          <p:cNvPr id="7" name="Picture 6">
            <a:extLst>
              <a:ext uri="{FF2B5EF4-FFF2-40B4-BE49-F238E27FC236}">
                <a16:creationId xmlns:a16="http://schemas.microsoft.com/office/drawing/2014/main" id="{18B3DB36-0CAB-4CD0-BE48-595E0CADE40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727102" y="4348732"/>
            <a:ext cx="2060627" cy="1383912"/>
          </a:xfrm>
          <a:prstGeom prst="rect">
            <a:avLst/>
          </a:prstGeom>
        </p:spPr>
      </p:pic>
      <p:sp>
        <p:nvSpPr>
          <p:cNvPr id="9" name="Rectangle: Folded Corner 8">
            <a:extLst>
              <a:ext uri="{FF2B5EF4-FFF2-40B4-BE49-F238E27FC236}">
                <a16:creationId xmlns:a16="http://schemas.microsoft.com/office/drawing/2014/main" id="{6FCD71A2-4BFE-4953-931C-BECE5B4A1D66}"/>
              </a:ext>
            </a:extLst>
          </p:cNvPr>
          <p:cNvSpPr/>
          <p:nvPr/>
        </p:nvSpPr>
        <p:spPr>
          <a:xfrm>
            <a:off x="9926540" y="3920234"/>
            <a:ext cx="1470660" cy="1328012"/>
          </a:xfrm>
          <a:prstGeom prst="foldedCorne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2 điểm</a:t>
            </a:r>
            <a:r>
              <a:rPr kumimoji="0" lang="en-US" sz="1800" b="1" i="0" u="none" strike="noStrike" kern="1200" cap="none" spc="0" normalizeH="0" noProof="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 cộng</a:t>
            </a:r>
            <a:endParaRPr kumimoji="0" lang="en-US" sz="1800" b="1" i="0" u="none" strike="noStrike" kern="1200" cap="none" spc="0" normalizeH="0" baseline="0" noProof="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27" name="Rectangle: Folded Corner 26">
            <a:extLst>
              <a:ext uri="{FF2B5EF4-FFF2-40B4-BE49-F238E27FC236}">
                <a16:creationId xmlns:a16="http://schemas.microsoft.com/office/drawing/2014/main" id="{A468FF43-48BE-45C8-AE0E-72371E21D00D}"/>
              </a:ext>
            </a:extLst>
          </p:cNvPr>
          <p:cNvSpPr/>
          <p:nvPr/>
        </p:nvSpPr>
        <p:spPr>
          <a:xfrm>
            <a:off x="508000" y="275771"/>
            <a:ext cx="9622971" cy="1727200"/>
          </a:xfrm>
          <a:prstGeom prst="foldedCorner">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vi-VN" sz="3200">
                <a:solidFill>
                  <a:srgbClr val="002060"/>
                </a:solidFill>
                <a:latin typeface="Tahoma" panose="020B0604030504040204" pitchFamily="34" charset="0"/>
                <a:ea typeface="Tahoma" panose="020B0604030504040204" pitchFamily="34" charset="0"/>
                <a:cs typeface="Tahoma" panose="020B0604030504040204" pitchFamily="34" charset="0"/>
              </a:rPr>
              <a:t>Tháng 3 – 1947 , Tổng thống của Mĩ Truman đã chính thức phát động cuộc "Chiến tranh lạnh" nhằm mục đích gì ?</a:t>
            </a:r>
            <a:endParaRPr kumimoji="0" lang="en-US" sz="3200" b="0" i="0" u="none" strike="noStrike" kern="1200" cap="none" spc="0" normalizeH="0" baseline="0" noProof="0">
              <a:ln>
                <a:noFill/>
              </a:ln>
              <a:solidFill>
                <a:srgbClr val="00206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28" name="Rectangle: Folded Corner 27">
            <a:extLst>
              <a:ext uri="{FF2B5EF4-FFF2-40B4-BE49-F238E27FC236}">
                <a16:creationId xmlns:a16="http://schemas.microsoft.com/office/drawing/2014/main" id="{02105D08-1F14-416F-86C2-51DFEA1D8826}"/>
              </a:ext>
            </a:extLst>
          </p:cNvPr>
          <p:cNvSpPr/>
          <p:nvPr/>
        </p:nvSpPr>
        <p:spPr>
          <a:xfrm>
            <a:off x="508000" y="2131123"/>
            <a:ext cx="8985136" cy="1127466"/>
          </a:xfrm>
          <a:prstGeom prst="foldedCorner">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vi-VN" sz="3200">
                <a:solidFill>
                  <a:srgbClr val="002060"/>
                </a:solidFill>
                <a:latin typeface="Tahoma" panose="020B0604030504040204" pitchFamily="34" charset="0"/>
                <a:ea typeface="Tahoma" panose="020B0604030504040204" pitchFamily="34" charset="0"/>
                <a:cs typeface="Tahoma" panose="020B0604030504040204" pitchFamily="34" charset="0"/>
              </a:rPr>
              <a:t>Chống Liên Xô và các nước xã hội chủ nghĩa.</a:t>
            </a:r>
            <a:endParaRPr kumimoji="0" lang="en-US" sz="3200" b="0" i="0" u="none" strike="noStrike" kern="1200" cap="none" spc="0" normalizeH="0" baseline="0" noProof="0">
              <a:ln>
                <a:noFill/>
              </a:ln>
              <a:solidFill>
                <a:srgbClr val="00206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33" name="Rectangle 32">
            <a:extLst>
              <a:ext uri="{FF2B5EF4-FFF2-40B4-BE49-F238E27FC236}">
                <a16:creationId xmlns:a16="http://schemas.microsoft.com/office/drawing/2014/main" id="{8A1AF95E-ACBD-46E9-8F43-1F6D65A0D221}"/>
              </a:ext>
            </a:extLst>
          </p:cNvPr>
          <p:cNvSpPr/>
          <p:nvPr/>
        </p:nvSpPr>
        <p:spPr>
          <a:xfrm rot="5600923">
            <a:off x="2831325" y="4994112"/>
            <a:ext cx="2438330" cy="250979"/>
          </a:xfrm>
          <a:prstGeom prst="rect">
            <a:avLst/>
          </a:prstGeom>
          <a:blipFill>
            <a:blip r:embed="rId8"/>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1" name="Arrow: Pentagon 30">
            <a:hlinkClick r:id="rId9" action="ppaction://hlinksldjump"/>
            <a:extLst>
              <a:ext uri="{FF2B5EF4-FFF2-40B4-BE49-F238E27FC236}">
                <a16:creationId xmlns:a16="http://schemas.microsoft.com/office/drawing/2014/main" id="{AA693000-41B6-4481-BACC-F3E8F4F6DBBA}"/>
              </a:ext>
            </a:extLst>
          </p:cNvPr>
          <p:cNvSpPr/>
          <p:nvPr/>
        </p:nvSpPr>
        <p:spPr>
          <a:xfrm rot="586976" flipH="1">
            <a:off x="2801407" y="4069021"/>
            <a:ext cx="2310938" cy="899514"/>
          </a:xfrm>
          <a:prstGeom prst="homePlate">
            <a:avLst/>
          </a:prstGeom>
          <a:blipFill>
            <a:blip r:embed="rId8"/>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GO HOME</a:t>
            </a:r>
          </a:p>
        </p:txBody>
      </p:sp>
      <p:pic>
        <p:nvPicPr>
          <p:cNvPr id="35" name="Picture 34">
            <a:extLst>
              <a:ext uri="{FF2B5EF4-FFF2-40B4-BE49-F238E27FC236}">
                <a16:creationId xmlns:a16="http://schemas.microsoft.com/office/drawing/2014/main" id="{AD4177A1-A88F-4280-9343-2E28544658A8}"/>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574240" y="5457466"/>
            <a:ext cx="952500" cy="1019175"/>
          </a:xfrm>
          <a:prstGeom prst="rect">
            <a:avLst/>
          </a:prstGeom>
        </p:spPr>
      </p:pic>
      <p:sp>
        <p:nvSpPr>
          <p:cNvPr id="36" name="Flowchart: Summing Junction 35">
            <a:extLst>
              <a:ext uri="{FF2B5EF4-FFF2-40B4-BE49-F238E27FC236}">
                <a16:creationId xmlns:a16="http://schemas.microsoft.com/office/drawing/2014/main" id="{9A9D8C94-FF71-4542-A1F8-47F84D77E78E}"/>
              </a:ext>
            </a:extLst>
          </p:cNvPr>
          <p:cNvSpPr/>
          <p:nvPr/>
        </p:nvSpPr>
        <p:spPr>
          <a:xfrm>
            <a:off x="4025900" y="4194326"/>
            <a:ext cx="154406" cy="154406"/>
          </a:xfrm>
          <a:prstGeom prst="flowChartSummingJunction">
            <a:avLst/>
          </a:prstGeom>
          <a:gradFill flip="none" rotWithShape="1">
            <a:gsLst>
              <a:gs pos="0">
                <a:schemeClr val="bg1">
                  <a:lumMod val="65000"/>
                  <a:tint val="66000"/>
                  <a:satMod val="160000"/>
                </a:schemeClr>
              </a:gs>
              <a:gs pos="50000">
                <a:schemeClr val="bg1">
                  <a:lumMod val="65000"/>
                  <a:tint val="44500"/>
                  <a:satMod val="160000"/>
                </a:schemeClr>
              </a:gs>
              <a:gs pos="100000">
                <a:schemeClr val="bg1">
                  <a:lumMod val="65000"/>
                  <a:tint val="23500"/>
                  <a:satMod val="160000"/>
                </a:schemeClr>
              </a:gs>
            </a:gsLst>
            <a:path path="circle">
              <a:fillToRect l="50000" t="50000" r="50000" b="50000"/>
            </a:path>
            <a:tileRect/>
          </a:gra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8" name="Picture 37">
            <a:extLst>
              <a:ext uri="{FF2B5EF4-FFF2-40B4-BE49-F238E27FC236}">
                <a16:creationId xmlns:a16="http://schemas.microsoft.com/office/drawing/2014/main" id="{52D227BA-4253-4222-A515-03444C57CB2E}"/>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002668" y="5154122"/>
            <a:ext cx="1164057" cy="1275986"/>
          </a:xfrm>
          <a:prstGeom prst="rect">
            <a:avLst/>
          </a:prstGeom>
        </p:spPr>
      </p:pic>
      <p:pic>
        <p:nvPicPr>
          <p:cNvPr id="45" name="Picture 44">
            <a:extLst>
              <a:ext uri="{FF2B5EF4-FFF2-40B4-BE49-F238E27FC236}">
                <a16:creationId xmlns:a16="http://schemas.microsoft.com/office/drawing/2014/main" id="{7ADCD335-3FE0-4DF0-AEE0-F01FB02593EC}"/>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0" y="3972260"/>
            <a:ext cx="1164057" cy="1275986"/>
          </a:xfrm>
          <a:prstGeom prst="rect">
            <a:avLst/>
          </a:prstGeom>
        </p:spPr>
      </p:pic>
      <p:pic>
        <p:nvPicPr>
          <p:cNvPr id="49" name="Picture 48">
            <a:extLst>
              <a:ext uri="{FF2B5EF4-FFF2-40B4-BE49-F238E27FC236}">
                <a16:creationId xmlns:a16="http://schemas.microsoft.com/office/drawing/2014/main" id="{431D4799-01BE-422D-9BB8-792204DC8F82}"/>
              </a:ext>
            </a:extLst>
          </p:cNvPr>
          <p:cNvPicPr>
            <a:picLocks noChangeAspect="1"/>
          </p:cNvPicPr>
          <p:nvPr/>
        </p:nvPicPr>
        <p:blipFill>
          <a:blip r:embed="rId12" cstate="hqprint">
            <a:extLst>
              <a:ext uri="{28A0092B-C50C-407E-A947-70E740481C1C}">
                <a14:useLocalDpi xmlns:a14="http://schemas.microsoft.com/office/drawing/2010/main" val="0"/>
              </a:ext>
            </a:extLst>
          </a:blip>
          <a:stretch>
            <a:fillRect/>
          </a:stretch>
        </p:blipFill>
        <p:spPr>
          <a:xfrm>
            <a:off x="3009346" y="3437713"/>
            <a:ext cx="777978" cy="768642"/>
          </a:xfrm>
          <a:prstGeom prst="rect">
            <a:avLst/>
          </a:prstGeom>
        </p:spPr>
      </p:pic>
      <p:pic>
        <p:nvPicPr>
          <p:cNvPr id="51" name="Picture 50">
            <a:extLst>
              <a:ext uri="{FF2B5EF4-FFF2-40B4-BE49-F238E27FC236}">
                <a16:creationId xmlns:a16="http://schemas.microsoft.com/office/drawing/2014/main" id="{CE2D8554-4EA9-4489-87EE-9EE8BCAD807D}"/>
              </a:ext>
            </a:extLst>
          </p:cNvPr>
          <p:cNvPicPr>
            <a:picLocks noChangeAspect="1"/>
          </p:cNvPicPr>
          <p:nvPr/>
        </p:nvPicPr>
        <p:blipFill>
          <a:blip r:embed="rId13" cstate="hqprint">
            <a:extLst>
              <a:ext uri="{28A0092B-C50C-407E-A947-70E740481C1C}">
                <a14:useLocalDpi xmlns:a14="http://schemas.microsoft.com/office/drawing/2010/main" val="0"/>
              </a:ext>
            </a:extLst>
          </a:blip>
          <a:stretch>
            <a:fillRect/>
          </a:stretch>
        </p:blipFill>
        <p:spPr>
          <a:xfrm flipH="1">
            <a:off x="4557894" y="3664879"/>
            <a:ext cx="880161" cy="843194"/>
          </a:xfrm>
          <a:prstGeom prst="rect">
            <a:avLst/>
          </a:prstGeom>
        </p:spPr>
      </p:pic>
      <p:pic>
        <p:nvPicPr>
          <p:cNvPr id="53" name="Picture 52">
            <a:extLst>
              <a:ext uri="{FF2B5EF4-FFF2-40B4-BE49-F238E27FC236}">
                <a16:creationId xmlns:a16="http://schemas.microsoft.com/office/drawing/2014/main" id="{642873B8-CC7C-4CCD-B555-E79C2046F991}"/>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9883321" y="3919037"/>
            <a:ext cx="495300" cy="438150"/>
          </a:xfrm>
          <a:prstGeom prst="rect">
            <a:avLst/>
          </a:prstGeom>
        </p:spPr>
      </p:pic>
      <p:pic>
        <p:nvPicPr>
          <p:cNvPr id="55" name="Picture 54">
            <a:extLst>
              <a:ext uri="{FF2B5EF4-FFF2-40B4-BE49-F238E27FC236}">
                <a16:creationId xmlns:a16="http://schemas.microsoft.com/office/drawing/2014/main" id="{BF1CB1F2-B380-48F5-8964-31095DE91B50}"/>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1050492" y="3822034"/>
            <a:ext cx="714375" cy="1190625"/>
          </a:xfrm>
          <a:prstGeom prst="rect">
            <a:avLst/>
          </a:prstGeom>
        </p:spPr>
      </p:pic>
    </p:spTree>
    <p:extLst>
      <p:ext uri="{BB962C8B-B14F-4D97-AF65-F5344CB8AC3E}">
        <p14:creationId xmlns:p14="http://schemas.microsoft.com/office/powerpoint/2010/main" val="397757782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fade">
                                      <p:cBhvr>
                                        <p:cTn id="14" dur="1000"/>
                                        <p:tgtEl>
                                          <p:spTgt spid="28"/>
                                        </p:tgtEl>
                                      </p:cBhvr>
                                    </p:animEffect>
                                    <p:anim calcmode="lin" valueType="num">
                                      <p:cBhvr>
                                        <p:cTn id="15" dur="1000" fill="hold"/>
                                        <p:tgtEl>
                                          <p:spTgt spid="28"/>
                                        </p:tgtEl>
                                        <p:attrNameLst>
                                          <p:attrName>ppt_x</p:attrName>
                                        </p:attrNameLst>
                                      </p:cBhvr>
                                      <p:tavLst>
                                        <p:tav tm="0">
                                          <p:val>
                                            <p:strVal val="#ppt_x"/>
                                          </p:val>
                                        </p:tav>
                                        <p:tav tm="100000">
                                          <p:val>
                                            <p:strVal val="#ppt_x"/>
                                          </p:val>
                                        </p:tav>
                                      </p:tavLst>
                                    </p:anim>
                                    <p:anim calcmode="lin" valueType="num">
                                      <p:cBhvr>
                                        <p:cTn id="16" dur="1000" fill="hold"/>
                                        <p:tgtEl>
                                          <p:spTgt spid="28"/>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2"/>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seq concurrent="1" nextAc="seek">
              <p:cTn id="17" restart="whenNotActive" fill="hold" evtFilter="cancelBubble" nodeType="interactiveSeq">
                <p:stCondLst>
                  <p:cond evt="onClick" delay="0">
                    <p:tgtEl>
                      <p:spTgt spid="7"/>
                    </p:tgtEl>
                  </p:cond>
                </p:stCondLst>
                <p:endSync evt="end" delay="0">
                  <p:rtn val="all"/>
                </p:endSync>
                <p:childTnLst>
                  <p:par>
                    <p:cTn id="18" fill="hold">
                      <p:stCondLst>
                        <p:cond delay="0"/>
                      </p:stCondLst>
                      <p:childTnLst>
                        <p:par>
                          <p:cTn id="19" fill="hold">
                            <p:stCondLst>
                              <p:cond delay="0"/>
                            </p:stCondLst>
                            <p:childTnLst>
                              <p:par>
                                <p:cTn id="20" presetID="64" presetClass="path" presetSubtype="0" accel="50000" decel="50000" fill="hold" nodeType="clickEffect">
                                  <p:stCondLst>
                                    <p:cond delay="0"/>
                                  </p:stCondLst>
                                  <p:childTnLst>
                                    <p:animMotion origin="layout" path="M -1.66667E-6 -3.7037E-6 L -1.66667E-6 -0.22476 " pathEditMode="relative" rAng="0" ptsTypes="AA">
                                      <p:cBhvr>
                                        <p:cTn id="21" dur="2000" fill="hold"/>
                                        <p:tgtEl>
                                          <p:spTgt spid="7"/>
                                        </p:tgtEl>
                                        <p:attrNameLst>
                                          <p:attrName>ppt_x</p:attrName>
                                          <p:attrName>ppt_y</p:attrName>
                                        </p:attrNameLst>
                                      </p:cBhvr>
                                      <p:rCtr x="0" y="-11250"/>
                                    </p:animMotion>
                                  </p:childTnLst>
                                  <p:subTnLst>
                                    <p:audio>
                                      <p:cMediaNode>
                                        <p:cTn display="0" masterRel="sameClick">
                                          <p:stCondLst>
                                            <p:cond evt="begin" delay="0">
                                              <p:tn val="20"/>
                                            </p:cond>
                                          </p:stCondLst>
                                          <p:endCondLst>
                                            <p:cond evt="onStopAudio" delay="0">
                                              <p:tgtEl>
                                                <p:sldTgt/>
                                              </p:tgtEl>
                                            </p:cond>
                                          </p:endCondLst>
                                        </p:cTn>
                                        <p:tgtEl>
                                          <p:sndTgt r:embed="rId2" name="chimes.wav"/>
                                        </p:tgtEl>
                                      </p:cMediaNode>
                                    </p:audio>
                                  </p:subTnLst>
                                </p:cTn>
                              </p:par>
                            </p:childTnLst>
                          </p:cTn>
                        </p:par>
                        <p:par>
                          <p:cTn id="22" fill="hold">
                            <p:stCondLst>
                              <p:cond delay="2000"/>
                            </p:stCondLst>
                            <p:childTnLst>
                              <p:par>
                                <p:cTn id="23" presetID="22" presetClass="entr" presetSubtype="4"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down)">
                                      <p:cBhvr>
                                        <p:cTn id="25" dur="500"/>
                                        <p:tgtEl>
                                          <p:spTgt spid="9"/>
                                        </p:tgtEl>
                                      </p:cBhvr>
                                    </p:animEffect>
                                  </p:childTnLst>
                                  <p:subTnLst>
                                    <p:audio>
                                      <p:cMediaNode>
                                        <p:cTn display="0" masterRel="sameClick">
                                          <p:stCondLst>
                                            <p:cond evt="begin" delay="0">
                                              <p:tn val="23"/>
                                            </p:cond>
                                          </p:stCondLst>
                                          <p:endCondLst>
                                            <p:cond evt="onStopAudio" delay="0">
                                              <p:tgtEl>
                                                <p:sldTgt/>
                                              </p:tgtEl>
                                            </p:cond>
                                          </p:endCondLst>
                                        </p:cTn>
                                        <p:tgtEl>
                                          <p:sndTgt r:embed="rId3" name="applause.wav"/>
                                        </p:tgtEl>
                                      </p:cMediaNode>
                                    </p:audio>
                                  </p:subTnLst>
                                </p:cTn>
                              </p:par>
                              <p:par>
                                <p:cTn id="26" presetID="10" presetClass="entr" presetSubtype="0" fill="hold" nodeType="withEffect">
                                  <p:stCondLst>
                                    <p:cond delay="0"/>
                                  </p:stCondLst>
                                  <p:childTnLst>
                                    <p:set>
                                      <p:cBhvr>
                                        <p:cTn id="27" dur="1" fill="hold">
                                          <p:stCondLst>
                                            <p:cond delay="0"/>
                                          </p:stCondLst>
                                        </p:cTn>
                                        <p:tgtEl>
                                          <p:spTgt spid="53"/>
                                        </p:tgtEl>
                                        <p:attrNameLst>
                                          <p:attrName>style.visibility</p:attrName>
                                        </p:attrNameLst>
                                      </p:cBhvr>
                                      <p:to>
                                        <p:strVal val="visible"/>
                                      </p:to>
                                    </p:set>
                                    <p:animEffect transition="in" filter="fade">
                                      <p:cBhvr>
                                        <p:cTn id="28" dur="500"/>
                                        <p:tgtEl>
                                          <p:spTgt spid="53"/>
                                        </p:tgtEl>
                                      </p:cBhvr>
                                    </p:animEffect>
                                  </p:childTnLst>
                                </p:cTn>
                              </p:par>
                              <p:par>
                                <p:cTn id="29" presetID="10" presetClass="entr" presetSubtype="0" fill="hold" nodeType="withEffect">
                                  <p:stCondLst>
                                    <p:cond delay="0"/>
                                  </p:stCondLst>
                                  <p:childTnLst>
                                    <p:set>
                                      <p:cBhvr>
                                        <p:cTn id="30" dur="1" fill="hold">
                                          <p:stCondLst>
                                            <p:cond delay="0"/>
                                          </p:stCondLst>
                                        </p:cTn>
                                        <p:tgtEl>
                                          <p:spTgt spid="55"/>
                                        </p:tgtEl>
                                        <p:attrNameLst>
                                          <p:attrName>style.visibility</p:attrName>
                                        </p:attrNameLst>
                                      </p:cBhvr>
                                      <p:to>
                                        <p:strVal val="visible"/>
                                      </p:to>
                                    </p:set>
                                    <p:animEffect transition="in" filter="fade">
                                      <p:cBhvr>
                                        <p:cTn id="31" dur="500"/>
                                        <p:tgtEl>
                                          <p:spTgt spid="55"/>
                                        </p:tgtEl>
                                      </p:cBhvr>
                                    </p:animEffect>
                                  </p:childTnLst>
                                </p:cTn>
                              </p:par>
                            </p:childTnLst>
                          </p:cTn>
                        </p:par>
                        <p:par>
                          <p:cTn id="32" fill="hold">
                            <p:stCondLst>
                              <p:cond delay="2500"/>
                            </p:stCondLst>
                            <p:childTnLst>
                              <p:par>
                                <p:cTn id="33" presetID="32" presetClass="emph" presetSubtype="0" repeatCount="indefinite" fill="hold" grpId="1" nodeType="afterEffect">
                                  <p:stCondLst>
                                    <p:cond delay="0"/>
                                  </p:stCondLst>
                                  <p:childTnLst>
                                    <p:animRot by="120000">
                                      <p:cBhvr>
                                        <p:cTn id="34" dur="100" fill="hold">
                                          <p:stCondLst>
                                            <p:cond delay="0"/>
                                          </p:stCondLst>
                                        </p:cTn>
                                        <p:tgtEl>
                                          <p:spTgt spid="9"/>
                                        </p:tgtEl>
                                        <p:attrNameLst>
                                          <p:attrName>r</p:attrName>
                                        </p:attrNameLst>
                                      </p:cBhvr>
                                    </p:animRot>
                                    <p:animRot by="-240000">
                                      <p:cBhvr>
                                        <p:cTn id="35" dur="200" fill="hold">
                                          <p:stCondLst>
                                            <p:cond delay="200"/>
                                          </p:stCondLst>
                                        </p:cTn>
                                        <p:tgtEl>
                                          <p:spTgt spid="9"/>
                                        </p:tgtEl>
                                        <p:attrNameLst>
                                          <p:attrName>r</p:attrName>
                                        </p:attrNameLst>
                                      </p:cBhvr>
                                    </p:animRot>
                                    <p:animRot by="240000">
                                      <p:cBhvr>
                                        <p:cTn id="36" dur="200" fill="hold">
                                          <p:stCondLst>
                                            <p:cond delay="400"/>
                                          </p:stCondLst>
                                        </p:cTn>
                                        <p:tgtEl>
                                          <p:spTgt spid="9"/>
                                        </p:tgtEl>
                                        <p:attrNameLst>
                                          <p:attrName>r</p:attrName>
                                        </p:attrNameLst>
                                      </p:cBhvr>
                                    </p:animRot>
                                    <p:animRot by="-240000">
                                      <p:cBhvr>
                                        <p:cTn id="37" dur="200" fill="hold">
                                          <p:stCondLst>
                                            <p:cond delay="600"/>
                                          </p:stCondLst>
                                        </p:cTn>
                                        <p:tgtEl>
                                          <p:spTgt spid="9"/>
                                        </p:tgtEl>
                                        <p:attrNameLst>
                                          <p:attrName>r</p:attrName>
                                        </p:attrNameLst>
                                      </p:cBhvr>
                                    </p:animRot>
                                    <p:animRot by="120000">
                                      <p:cBhvr>
                                        <p:cTn id="38" dur="200" fill="hold">
                                          <p:stCondLst>
                                            <p:cond delay="800"/>
                                          </p:stCondLst>
                                        </p:cTn>
                                        <p:tgtEl>
                                          <p:spTgt spid="9"/>
                                        </p:tgtEl>
                                        <p:attrNameLst>
                                          <p:attrName>r</p:attrName>
                                        </p:attrNameLst>
                                      </p:cBhvr>
                                    </p:animRot>
                                  </p:childTnLst>
                                </p:cTn>
                              </p:par>
                            </p:childTnLst>
                          </p:cTn>
                        </p:par>
                      </p:childTnLst>
                    </p:cTn>
                  </p:par>
                </p:childTnLst>
              </p:cTn>
              <p:nextCondLst>
                <p:cond evt="onClick" delay="0">
                  <p:tgtEl>
                    <p:spTgt spid="7"/>
                  </p:tgtEl>
                </p:cond>
              </p:nextCondLst>
            </p:seq>
          </p:childTnLst>
        </p:cTn>
      </p:par>
    </p:tnLst>
    <p:bldLst>
      <p:bldP spid="9" grpId="0" animBg="1"/>
      <p:bldP spid="9" grpId="1" animBg="1"/>
      <p:bldP spid="27" grpId="0" animBg="1"/>
      <p:bldP spid="2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44" name="Picture 43">
            <a:extLst>
              <a:ext uri="{FF2B5EF4-FFF2-40B4-BE49-F238E27FC236}">
                <a16:creationId xmlns:a16="http://schemas.microsoft.com/office/drawing/2014/main" id="{808B5389-96DF-4FAF-96B3-8993C7E56721}"/>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5833082" y="-50426"/>
            <a:ext cx="1941429" cy="1856600"/>
          </a:xfrm>
          <a:prstGeom prst="rect">
            <a:avLst/>
          </a:prstGeom>
        </p:spPr>
      </p:pic>
      <p:pic>
        <p:nvPicPr>
          <p:cNvPr id="5" name="Picture 4">
            <a:extLst>
              <a:ext uri="{FF2B5EF4-FFF2-40B4-BE49-F238E27FC236}">
                <a16:creationId xmlns:a16="http://schemas.microsoft.com/office/drawing/2014/main" id="{123805F6-EA77-4D51-9744-9F37A57F23A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772827" y="4860841"/>
            <a:ext cx="1969179" cy="1743607"/>
          </a:xfrm>
          <a:prstGeom prst="rect">
            <a:avLst/>
          </a:prstGeom>
        </p:spPr>
      </p:pic>
      <p:pic>
        <p:nvPicPr>
          <p:cNvPr id="7" name="Picture 6">
            <a:extLst>
              <a:ext uri="{FF2B5EF4-FFF2-40B4-BE49-F238E27FC236}">
                <a16:creationId xmlns:a16="http://schemas.microsoft.com/office/drawing/2014/main" id="{18B3DB36-0CAB-4CD0-BE48-595E0CADE40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727102" y="4348732"/>
            <a:ext cx="2060627" cy="1383912"/>
          </a:xfrm>
          <a:prstGeom prst="rect">
            <a:avLst/>
          </a:prstGeom>
        </p:spPr>
      </p:pic>
      <p:sp>
        <p:nvSpPr>
          <p:cNvPr id="9" name="Rectangle: Folded Corner 8">
            <a:extLst>
              <a:ext uri="{FF2B5EF4-FFF2-40B4-BE49-F238E27FC236}">
                <a16:creationId xmlns:a16="http://schemas.microsoft.com/office/drawing/2014/main" id="{6FCD71A2-4BFE-4953-931C-BECE5B4A1D66}"/>
              </a:ext>
            </a:extLst>
          </p:cNvPr>
          <p:cNvSpPr/>
          <p:nvPr/>
        </p:nvSpPr>
        <p:spPr>
          <a:xfrm>
            <a:off x="9926540" y="3920234"/>
            <a:ext cx="1470660" cy="1328012"/>
          </a:xfrm>
          <a:prstGeom prst="foldedCorne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3 điểm</a:t>
            </a:r>
            <a:r>
              <a:rPr kumimoji="0" lang="en-US" sz="1800" b="1" i="0" u="none" strike="noStrike" kern="1200" cap="none" spc="0" normalizeH="0" noProof="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 cộng</a:t>
            </a:r>
            <a:endParaRPr kumimoji="0" lang="en-US" sz="1800" b="1" i="0" u="none" strike="noStrike" kern="1200" cap="none" spc="0" normalizeH="0" baseline="0" noProof="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27" name="Rectangle: Folded Corner 26">
            <a:extLst>
              <a:ext uri="{FF2B5EF4-FFF2-40B4-BE49-F238E27FC236}">
                <a16:creationId xmlns:a16="http://schemas.microsoft.com/office/drawing/2014/main" id="{A468FF43-48BE-45C8-AE0E-72371E21D00D}"/>
              </a:ext>
            </a:extLst>
          </p:cNvPr>
          <p:cNvSpPr/>
          <p:nvPr/>
        </p:nvSpPr>
        <p:spPr>
          <a:xfrm>
            <a:off x="508000" y="275771"/>
            <a:ext cx="9622971" cy="1727200"/>
          </a:xfrm>
          <a:prstGeom prst="foldedCorner">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vi-VN" sz="3200">
                <a:solidFill>
                  <a:srgbClr val="002060"/>
                </a:solidFill>
                <a:latin typeface="Tahoma" panose="020B0604030504040204" pitchFamily="34" charset="0"/>
                <a:ea typeface="Tahoma" panose="020B0604030504040204" pitchFamily="34" charset="0"/>
                <a:cs typeface="Tahoma" panose="020B0604030504040204" pitchFamily="34" charset="0"/>
              </a:rPr>
              <a:t>Liên minh quân sự lớn nhất của các nước tư bản phương Tây do Mĩ cầm đầu nhằm chống Liên Xô và các nước xã hội chủ nghĩa Đông Âu là</a:t>
            </a:r>
            <a:endParaRPr kumimoji="0" lang="en-US" sz="3200" b="0" i="0" u="none" strike="noStrike" kern="1200" cap="none" spc="0" normalizeH="0" baseline="0" noProof="0">
              <a:ln>
                <a:noFill/>
              </a:ln>
              <a:solidFill>
                <a:srgbClr val="00206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28" name="Rectangle: Folded Corner 27">
            <a:extLst>
              <a:ext uri="{FF2B5EF4-FFF2-40B4-BE49-F238E27FC236}">
                <a16:creationId xmlns:a16="http://schemas.microsoft.com/office/drawing/2014/main" id="{02105D08-1F14-416F-86C2-51DFEA1D8826}"/>
              </a:ext>
            </a:extLst>
          </p:cNvPr>
          <p:cNvSpPr/>
          <p:nvPr/>
        </p:nvSpPr>
        <p:spPr>
          <a:xfrm>
            <a:off x="508000" y="2131123"/>
            <a:ext cx="8985136" cy="1127466"/>
          </a:xfrm>
          <a:prstGeom prst="foldedCorner">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US" sz="3200">
                <a:solidFill>
                  <a:srgbClr val="002060"/>
                </a:solidFill>
                <a:latin typeface="Tahoma" panose="020B0604030504040204" pitchFamily="34" charset="0"/>
                <a:ea typeface="Tahoma" panose="020B0604030504040204" pitchFamily="34" charset="0"/>
                <a:cs typeface="Tahoma" panose="020B0604030504040204" pitchFamily="34" charset="0"/>
              </a:rPr>
              <a:t>Tổ chức NATO</a:t>
            </a:r>
            <a:endParaRPr kumimoji="0" lang="en-US" sz="3200" b="0" i="0" u="none" strike="noStrike" kern="1200" cap="none" spc="0" normalizeH="0" baseline="0" noProof="0">
              <a:ln>
                <a:noFill/>
              </a:ln>
              <a:solidFill>
                <a:srgbClr val="00206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33" name="Rectangle 32">
            <a:extLst>
              <a:ext uri="{FF2B5EF4-FFF2-40B4-BE49-F238E27FC236}">
                <a16:creationId xmlns:a16="http://schemas.microsoft.com/office/drawing/2014/main" id="{8A1AF95E-ACBD-46E9-8F43-1F6D65A0D221}"/>
              </a:ext>
            </a:extLst>
          </p:cNvPr>
          <p:cNvSpPr/>
          <p:nvPr/>
        </p:nvSpPr>
        <p:spPr>
          <a:xfrm rot="5600923">
            <a:off x="2831325" y="4994112"/>
            <a:ext cx="2438330" cy="250979"/>
          </a:xfrm>
          <a:prstGeom prst="rect">
            <a:avLst/>
          </a:prstGeom>
          <a:blipFill>
            <a:blip r:embed="rId8"/>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1" name="Arrow: Pentagon 30">
            <a:hlinkClick r:id="rId9" action="ppaction://hlinksldjump"/>
            <a:extLst>
              <a:ext uri="{FF2B5EF4-FFF2-40B4-BE49-F238E27FC236}">
                <a16:creationId xmlns:a16="http://schemas.microsoft.com/office/drawing/2014/main" id="{AA693000-41B6-4481-BACC-F3E8F4F6DBBA}"/>
              </a:ext>
            </a:extLst>
          </p:cNvPr>
          <p:cNvSpPr/>
          <p:nvPr/>
        </p:nvSpPr>
        <p:spPr>
          <a:xfrm rot="586976" flipH="1">
            <a:off x="2801407" y="4069021"/>
            <a:ext cx="2310938" cy="899514"/>
          </a:xfrm>
          <a:prstGeom prst="homePlate">
            <a:avLst/>
          </a:prstGeom>
          <a:blipFill>
            <a:blip r:embed="rId8"/>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GO HOME</a:t>
            </a:r>
          </a:p>
        </p:txBody>
      </p:sp>
      <p:pic>
        <p:nvPicPr>
          <p:cNvPr id="35" name="Picture 34">
            <a:extLst>
              <a:ext uri="{FF2B5EF4-FFF2-40B4-BE49-F238E27FC236}">
                <a16:creationId xmlns:a16="http://schemas.microsoft.com/office/drawing/2014/main" id="{AD4177A1-A88F-4280-9343-2E28544658A8}"/>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574240" y="5457466"/>
            <a:ext cx="952500" cy="1019175"/>
          </a:xfrm>
          <a:prstGeom prst="rect">
            <a:avLst/>
          </a:prstGeom>
        </p:spPr>
      </p:pic>
      <p:sp>
        <p:nvSpPr>
          <p:cNvPr id="36" name="Flowchart: Summing Junction 35">
            <a:extLst>
              <a:ext uri="{FF2B5EF4-FFF2-40B4-BE49-F238E27FC236}">
                <a16:creationId xmlns:a16="http://schemas.microsoft.com/office/drawing/2014/main" id="{9A9D8C94-FF71-4542-A1F8-47F84D77E78E}"/>
              </a:ext>
            </a:extLst>
          </p:cNvPr>
          <p:cNvSpPr/>
          <p:nvPr/>
        </p:nvSpPr>
        <p:spPr>
          <a:xfrm>
            <a:off x="4025900" y="4194326"/>
            <a:ext cx="154406" cy="154406"/>
          </a:xfrm>
          <a:prstGeom prst="flowChartSummingJunction">
            <a:avLst/>
          </a:prstGeom>
          <a:gradFill flip="none" rotWithShape="1">
            <a:gsLst>
              <a:gs pos="0">
                <a:schemeClr val="bg1">
                  <a:lumMod val="65000"/>
                  <a:tint val="66000"/>
                  <a:satMod val="160000"/>
                </a:schemeClr>
              </a:gs>
              <a:gs pos="50000">
                <a:schemeClr val="bg1">
                  <a:lumMod val="65000"/>
                  <a:tint val="44500"/>
                  <a:satMod val="160000"/>
                </a:schemeClr>
              </a:gs>
              <a:gs pos="100000">
                <a:schemeClr val="bg1">
                  <a:lumMod val="65000"/>
                  <a:tint val="23500"/>
                  <a:satMod val="160000"/>
                </a:schemeClr>
              </a:gs>
            </a:gsLst>
            <a:path path="circle">
              <a:fillToRect l="50000" t="50000" r="50000" b="50000"/>
            </a:path>
            <a:tileRect/>
          </a:gra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8" name="Picture 37">
            <a:extLst>
              <a:ext uri="{FF2B5EF4-FFF2-40B4-BE49-F238E27FC236}">
                <a16:creationId xmlns:a16="http://schemas.microsoft.com/office/drawing/2014/main" id="{52D227BA-4253-4222-A515-03444C57CB2E}"/>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002668" y="5154122"/>
            <a:ext cx="1164057" cy="1275986"/>
          </a:xfrm>
          <a:prstGeom prst="rect">
            <a:avLst/>
          </a:prstGeom>
        </p:spPr>
      </p:pic>
      <p:pic>
        <p:nvPicPr>
          <p:cNvPr id="45" name="Picture 44">
            <a:extLst>
              <a:ext uri="{FF2B5EF4-FFF2-40B4-BE49-F238E27FC236}">
                <a16:creationId xmlns:a16="http://schemas.microsoft.com/office/drawing/2014/main" id="{7ADCD335-3FE0-4DF0-AEE0-F01FB02593EC}"/>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0" y="3972260"/>
            <a:ext cx="1164057" cy="1275986"/>
          </a:xfrm>
          <a:prstGeom prst="rect">
            <a:avLst/>
          </a:prstGeom>
        </p:spPr>
      </p:pic>
      <p:pic>
        <p:nvPicPr>
          <p:cNvPr id="49" name="Picture 48">
            <a:extLst>
              <a:ext uri="{FF2B5EF4-FFF2-40B4-BE49-F238E27FC236}">
                <a16:creationId xmlns:a16="http://schemas.microsoft.com/office/drawing/2014/main" id="{431D4799-01BE-422D-9BB8-792204DC8F82}"/>
              </a:ext>
            </a:extLst>
          </p:cNvPr>
          <p:cNvPicPr>
            <a:picLocks noChangeAspect="1"/>
          </p:cNvPicPr>
          <p:nvPr/>
        </p:nvPicPr>
        <p:blipFill>
          <a:blip r:embed="rId12" cstate="hqprint">
            <a:extLst>
              <a:ext uri="{28A0092B-C50C-407E-A947-70E740481C1C}">
                <a14:useLocalDpi xmlns:a14="http://schemas.microsoft.com/office/drawing/2010/main" val="0"/>
              </a:ext>
            </a:extLst>
          </a:blip>
          <a:stretch>
            <a:fillRect/>
          </a:stretch>
        </p:blipFill>
        <p:spPr>
          <a:xfrm>
            <a:off x="3009346" y="3437713"/>
            <a:ext cx="777978" cy="768642"/>
          </a:xfrm>
          <a:prstGeom prst="rect">
            <a:avLst/>
          </a:prstGeom>
        </p:spPr>
      </p:pic>
      <p:pic>
        <p:nvPicPr>
          <p:cNvPr id="51" name="Picture 50">
            <a:extLst>
              <a:ext uri="{FF2B5EF4-FFF2-40B4-BE49-F238E27FC236}">
                <a16:creationId xmlns:a16="http://schemas.microsoft.com/office/drawing/2014/main" id="{CE2D8554-4EA9-4489-87EE-9EE8BCAD807D}"/>
              </a:ext>
            </a:extLst>
          </p:cNvPr>
          <p:cNvPicPr>
            <a:picLocks noChangeAspect="1"/>
          </p:cNvPicPr>
          <p:nvPr/>
        </p:nvPicPr>
        <p:blipFill>
          <a:blip r:embed="rId13" cstate="hqprint">
            <a:extLst>
              <a:ext uri="{28A0092B-C50C-407E-A947-70E740481C1C}">
                <a14:useLocalDpi xmlns:a14="http://schemas.microsoft.com/office/drawing/2010/main" val="0"/>
              </a:ext>
            </a:extLst>
          </a:blip>
          <a:stretch>
            <a:fillRect/>
          </a:stretch>
        </p:blipFill>
        <p:spPr>
          <a:xfrm flipH="1">
            <a:off x="4557894" y="3664879"/>
            <a:ext cx="880161" cy="843194"/>
          </a:xfrm>
          <a:prstGeom prst="rect">
            <a:avLst/>
          </a:prstGeom>
        </p:spPr>
      </p:pic>
      <p:pic>
        <p:nvPicPr>
          <p:cNvPr id="53" name="Picture 52">
            <a:extLst>
              <a:ext uri="{FF2B5EF4-FFF2-40B4-BE49-F238E27FC236}">
                <a16:creationId xmlns:a16="http://schemas.microsoft.com/office/drawing/2014/main" id="{642873B8-CC7C-4CCD-B555-E79C2046F991}"/>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9883321" y="3919037"/>
            <a:ext cx="495300" cy="438150"/>
          </a:xfrm>
          <a:prstGeom prst="rect">
            <a:avLst/>
          </a:prstGeom>
        </p:spPr>
      </p:pic>
      <p:pic>
        <p:nvPicPr>
          <p:cNvPr id="55" name="Picture 54">
            <a:extLst>
              <a:ext uri="{FF2B5EF4-FFF2-40B4-BE49-F238E27FC236}">
                <a16:creationId xmlns:a16="http://schemas.microsoft.com/office/drawing/2014/main" id="{BF1CB1F2-B380-48F5-8964-31095DE91B50}"/>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1050492" y="3822034"/>
            <a:ext cx="714375" cy="1190625"/>
          </a:xfrm>
          <a:prstGeom prst="rect">
            <a:avLst/>
          </a:prstGeom>
        </p:spPr>
      </p:pic>
    </p:spTree>
    <p:extLst>
      <p:ext uri="{BB962C8B-B14F-4D97-AF65-F5344CB8AC3E}">
        <p14:creationId xmlns:p14="http://schemas.microsoft.com/office/powerpoint/2010/main" val="36807167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fade">
                                      <p:cBhvr>
                                        <p:cTn id="14" dur="1000"/>
                                        <p:tgtEl>
                                          <p:spTgt spid="28"/>
                                        </p:tgtEl>
                                      </p:cBhvr>
                                    </p:animEffect>
                                    <p:anim calcmode="lin" valueType="num">
                                      <p:cBhvr>
                                        <p:cTn id="15" dur="1000" fill="hold"/>
                                        <p:tgtEl>
                                          <p:spTgt spid="28"/>
                                        </p:tgtEl>
                                        <p:attrNameLst>
                                          <p:attrName>ppt_x</p:attrName>
                                        </p:attrNameLst>
                                      </p:cBhvr>
                                      <p:tavLst>
                                        <p:tav tm="0">
                                          <p:val>
                                            <p:strVal val="#ppt_x"/>
                                          </p:val>
                                        </p:tav>
                                        <p:tav tm="100000">
                                          <p:val>
                                            <p:strVal val="#ppt_x"/>
                                          </p:val>
                                        </p:tav>
                                      </p:tavLst>
                                    </p:anim>
                                    <p:anim calcmode="lin" valueType="num">
                                      <p:cBhvr>
                                        <p:cTn id="16" dur="1000" fill="hold"/>
                                        <p:tgtEl>
                                          <p:spTgt spid="28"/>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2"/>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seq concurrent="1" nextAc="seek">
              <p:cTn id="17" restart="whenNotActive" fill="hold" evtFilter="cancelBubble" nodeType="interactiveSeq">
                <p:stCondLst>
                  <p:cond evt="onClick" delay="0">
                    <p:tgtEl>
                      <p:spTgt spid="7"/>
                    </p:tgtEl>
                  </p:cond>
                </p:stCondLst>
                <p:endSync evt="end" delay="0">
                  <p:rtn val="all"/>
                </p:endSync>
                <p:childTnLst>
                  <p:par>
                    <p:cTn id="18" fill="hold">
                      <p:stCondLst>
                        <p:cond delay="0"/>
                      </p:stCondLst>
                      <p:childTnLst>
                        <p:par>
                          <p:cTn id="19" fill="hold">
                            <p:stCondLst>
                              <p:cond delay="0"/>
                            </p:stCondLst>
                            <p:childTnLst>
                              <p:par>
                                <p:cTn id="20" presetID="64" presetClass="path" presetSubtype="0" accel="50000" decel="50000" fill="hold" nodeType="clickEffect">
                                  <p:stCondLst>
                                    <p:cond delay="0"/>
                                  </p:stCondLst>
                                  <p:childTnLst>
                                    <p:animMotion origin="layout" path="M -1.66667E-6 -3.7037E-6 L -1.66667E-6 -0.22476 " pathEditMode="relative" rAng="0" ptsTypes="AA">
                                      <p:cBhvr>
                                        <p:cTn id="21" dur="2000" fill="hold"/>
                                        <p:tgtEl>
                                          <p:spTgt spid="7"/>
                                        </p:tgtEl>
                                        <p:attrNameLst>
                                          <p:attrName>ppt_x</p:attrName>
                                          <p:attrName>ppt_y</p:attrName>
                                        </p:attrNameLst>
                                      </p:cBhvr>
                                      <p:rCtr x="0" y="-11250"/>
                                    </p:animMotion>
                                  </p:childTnLst>
                                  <p:subTnLst>
                                    <p:audio>
                                      <p:cMediaNode>
                                        <p:cTn display="0" masterRel="sameClick">
                                          <p:stCondLst>
                                            <p:cond evt="begin" delay="0">
                                              <p:tn val="20"/>
                                            </p:cond>
                                          </p:stCondLst>
                                          <p:endCondLst>
                                            <p:cond evt="onStopAudio" delay="0">
                                              <p:tgtEl>
                                                <p:sldTgt/>
                                              </p:tgtEl>
                                            </p:cond>
                                          </p:endCondLst>
                                        </p:cTn>
                                        <p:tgtEl>
                                          <p:sndTgt r:embed="rId2" name="chimes.wav"/>
                                        </p:tgtEl>
                                      </p:cMediaNode>
                                    </p:audio>
                                  </p:subTnLst>
                                </p:cTn>
                              </p:par>
                            </p:childTnLst>
                          </p:cTn>
                        </p:par>
                        <p:par>
                          <p:cTn id="22" fill="hold">
                            <p:stCondLst>
                              <p:cond delay="2000"/>
                            </p:stCondLst>
                            <p:childTnLst>
                              <p:par>
                                <p:cTn id="23" presetID="22" presetClass="entr" presetSubtype="4"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down)">
                                      <p:cBhvr>
                                        <p:cTn id="25" dur="500"/>
                                        <p:tgtEl>
                                          <p:spTgt spid="9"/>
                                        </p:tgtEl>
                                      </p:cBhvr>
                                    </p:animEffect>
                                  </p:childTnLst>
                                  <p:subTnLst>
                                    <p:audio>
                                      <p:cMediaNode>
                                        <p:cTn display="0" masterRel="sameClick">
                                          <p:stCondLst>
                                            <p:cond evt="begin" delay="0">
                                              <p:tn val="23"/>
                                            </p:cond>
                                          </p:stCondLst>
                                          <p:endCondLst>
                                            <p:cond evt="onStopAudio" delay="0">
                                              <p:tgtEl>
                                                <p:sldTgt/>
                                              </p:tgtEl>
                                            </p:cond>
                                          </p:endCondLst>
                                        </p:cTn>
                                        <p:tgtEl>
                                          <p:sndTgt r:embed="rId3" name="applause.wav"/>
                                        </p:tgtEl>
                                      </p:cMediaNode>
                                    </p:audio>
                                  </p:subTnLst>
                                </p:cTn>
                              </p:par>
                              <p:par>
                                <p:cTn id="26" presetID="10" presetClass="entr" presetSubtype="0" fill="hold" nodeType="withEffect">
                                  <p:stCondLst>
                                    <p:cond delay="0"/>
                                  </p:stCondLst>
                                  <p:childTnLst>
                                    <p:set>
                                      <p:cBhvr>
                                        <p:cTn id="27" dur="1" fill="hold">
                                          <p:stCondLst>
                                            <p:cond delay="0"/>
                                          </p:stCondLst>
                                        </p:cTn>
                                        <p:tgtEl>
                                          <p:spTgt spid="53"/>
                                        </p:tgtEl>
                                        <p:attrNameLst>
                                          <p:attrName>style.visibility</p:attrName>
                                        </p:attrNameLst>
                                      </p:cBhvr>
                                      <p:to>
                                        <p:strVal val="visible"/>
                                      </p:to>
                                    </p:set>
                                    <p:animEffect transition="in" filter="fade">
                                      <p:cBhvr>
                                        <p:cTn id="28" dur="500"/>
                                        <p:tgtEl>
                                          <p:spTgt spid="53"/>
                                        </p:tgtEl>
                                      </p:cBhvr>
                                    </p:animEffect>
                                  </p:childTnLst>
                                </p:cTn>
                              </p:par>
                              <p:par>
                                <p:cTn id="29" presetID="10" presetClass="entr" presetSubtype="0" fill="hold" nodeType="withEffect">
                                  <p:stCondLst>
                                    <p:cond delay="0"/>
                                  </p:stCondLst>
                                  <p:childTnLst>
                                    <p:set>
                                      <p:cBhvr>
                                        <p:cTn id="30" dur="1" fill="hold">
                                          <p:stCondLst>
                                            <p:cond delay="0"/>
                                          </p:stCondLst>
                                        </p:cTn>
                                        <p:tgtEl>
                                          <p:spTgt spid="55"/>
                                        </p:tgtEl>
                                        <p:attrNameLst>
                                          <p:attrName>style.visibility</p:attrName>
                                        </p:attrNameLst>
                                      </p:cBhvr>
                                      <p:to>
                                        <p:strVal val="visible"/>
                                      </p:to>
                                    </p:set>
                                    <p:animEffect transition="in" filter="fade">
                                      <p:cBhvr>
                                        <p:cTn id="31" dur="500"/>
                                        <p:tgtEl>
                                          <p:spTgt spid="55"/>
                                        </p:tgtEl>
                                      </p:cBhvr>
                                    </p:animEffect>
                                  </p:childTnLst>
                                </p:cTn>
                              </p:par>
                            </p:childTnLst>
                          </p:cTn>
                        </p:par>
                        <p:par>
                          <p:cTn id="32" fill="hold">
                            <p:stCondLst>
                              <p:cond delay="2500"/>
                            </p:stCondLst>
                            <p:childTnLst>
                              <p:par>
                                <p:cTn id="33" presetID="32" presetClass="emph" presetSubtype="0" repeatCount="indefinite" fill="hold" grpId="1" nodeType="afterEffect">
                                  <p:stCondLst>
                                    <p:cond delay="0"/>
                                  </p:stCondLst>
                                  <p:childTnLst>
                                    <p:animRot by="120000">
                                      <p:cBhvr>
                                        <p:cTn id="34" dur="100" fill="hold">
                                          <p:stCondLst>
                                            <p:cond delay="0"/>
                                          </p:stCondLst>
                                        </p:cTn>
                                        <p:tgtEl>
                                          <p:spTgt spid="9"/>
                                        </p:tgtEl>
                                        <p:attrNameLst>
                                          <p:attrName>r</p:attrName>
                                        </p:attrNameLst>
                                      </p:cBhvr>
                                    </p:animRot>
                                    <p:animRot by="-240000">
                                      <p:cBhvr>
                                        <p:cTn id="35" dur="200" fill="hold">
                                          <p:stCondLst>
                                            <p:cond delay="200"/>
                                          </p:stCondLst>
                                        </p:cTn>
                                        <p:tgtEl>
                                          <p:spTgt spid="9"/>
                                        </p:tgtEl>
                                        <p:attrNameLst>
                                          <p:attrName>r</p:attrName>
                                        </p:attrNameLst>
                                      </p:cBhvr>
                                    </p:animRot>
                                    <p:animRot by="240000">
                                      <p:cBhvr>
                                        <p:cTn id="36" dur="200" fill="hold">
                                          <p:stCondLst>
                                            <p:cond delay="400"/>
                                          </p:stCondLst>
                                        </p:cTn>
                                        <p:tgtEl>
                                          <p:spTgt spid="9"/>
                                        </p:tgtEl>
                                        <p:attrNameLst>
                                          <p:attrName>r</p:attrName>
                                        </p:attrNameLst>
                                      </p:cBhvr>
                                    </p:animRot>
                                    <p:animRot by="-240000">
                                      <p:cBhvr>
                                        <p:cTn id="37" dur="200" fill="hold">
                                          <p:stCondLst>
                                            <p:cond delay="600"/>
                                          </p:stCondLst>
                                        </p:cTn>
                                        <p:tgtEl>
                                          <p:spTgt spid="9"/>
                                        </p:tgtEl>
                                        <p:attrNameLst>
                                          <p:attrName>r</p:attrName>
                                        </p:attrNameLst>
                                      </p:cBhvr>
                                    </p:animRot>
                                    <p:animRot by="120000">
                                      <p:cBhvr>
                                        <p:cTn id="38" dur="200" fill="hold">
                                          <p:stCondLst>
                                            <p:cond delay="800"/>
                                          </p:stCondLst>
                                        </p:cTn>
                                        <p:tgtEl>
                                          <p:spTgt spid="9"/>
                                        </p:tgtEl>
                                        <p:attrNameLst>
                                          <p:attrName>r</p:attrName>
                                        </p:attrNameLst>
                                      </p:cBhvr>
                                    </p:animRot>
                                  </p:childTnLst>
                                </p:cTn>
                              </p:par>
                            </p:childTnLst>
                          </p:cTn>
                        </p:par>
                      </p:childTnLst>
                    </p:cTn>
                  </p:par>
                </p:childTnLst>
              </p:cTn>
              <p:nextCondLst>
                <p:cond evt="onClick" delay="0">
                  <p:tgtEl>
                    <p:spTgt spid="7"/>
                  </p:tgtEl>
                </p:cond>
              </p:nextCondLst>
            </p:seq>
          </p:childTnLst>
        </p:cTn>
      </p:par>
    </p:tnLst>
    <p:bldLst>
      <p:bldP spid="9" grpId="0" animBg="1"/>
      <p:bldP spid="9" grpId="1" animBg="1"/>
      <p:bldP spid="27" grpId="0" animBg="1"/>
      <p:bldP spid="2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44" name="Picture 43">
            <a:extLst>
              <a:ext uri="{FF2B5EF4-FFF2-40B4-BE49-F238E27FC236}">
                <a16:creationId xmlns:a16="http://schemas.microsoft.com/office/drawing/2014/main" id="{808B5389-96DF-4FAF-96B3-8993C7E56721}"/>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5833082" y="-50426"/>
            <a:ext cx="1941429" cy="1856600"/>
          </a:xfrm>
          <a:prstGeom prst="rect">
            <a:avLst/>
          </a:prstGeom>
        </p:spPr>
      </p:pic>
      <p:pic>
        <p:nvPicPr>
          <p:cNvPr id="5" name="Picture 4">
            <a:extLst>
              <a:ext uri="{FF2B5EF4-FFF2-40B4-BE49-F238E27FC236}">
                <a16:creationId xmlns:a16="http://schemas.microsoft.com/office/drawing/2014/main" id="{123805F6-EA77-4D51-9744-9F37A57F23A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772827" y="4860841"/>
            <a:ext cx="1969179" cy="1743607"/>
          </a:xfrm>
          <a:prstGeom prst="rect">
            <a:avLst/>
          </a:prstGeom>
        </p:spPr>
      </p:pic>
      <p:pic>
        <p:nvPicPr>
          <p:cNvPr id="7" name="Picture 6">
            <a:extLst>
              <a:ext uri="{FF2B5EF4-FFF2-40B4-BE49-F238E27FC236}">
                <a16:creationId xmlns:a16="http://schemas.microsoft.com/office/drawing/2014/main" id="{18B3DB36-0CAB-4CD0-BE48-595E0CADE40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727102" y="4348732"/>
            <a:ext cx="2060627" cy="1383912"/>
          </a:xfrm>
          <a:prstGeom prst="rect">
            <a:avLst/>
          </a:prstGeom>
        </p:spPr>
      </p:pic>
      <p:sp>
        <p:nvSpPr>
          <p:cNvPr id="9" name="Rectangle: Folded Corner 8">
            <a:extLst>
              <a:ext uri="{FF2B5EF4-FFF2-40B4-BE49-F238E27FC236}">
                <a16:creationId xmlns:a16="http://schemas.microsoft.com/office/drawing/2014/main" id="{6FCD71A2-4BFE-4953-931C-BECE5B4A1D66}"/>
              </a:ext>
            </a:extLst>
          </p:cNvPr>
          <p:cNvSpPr/>
          <p:nvPr/>
        </p:nvSpPr>
        <p:spPr>
          <a:xfrm>
            <a:off x="9926540" y="3920234"/>
            <a:ext cx="1470660" cy="1328012"/>
          </a:xfrm>
          <a:prstGeom prst="foldedCorne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Thêm</a:t>
            </a:r>
            <a:r>
              <a:rPr kumimoji="0" lang="en-US" sz="1800" b="1" i="0" u="none" strike="noStrike" kern="1200" cap="none" spc="0" normalizeH="0" noProof="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 lượt</a:t>
            </a:r>
            <a:endParaRPr kumimoji="0" lang="en-US" sz="1800" b="1" i="0" u="none" strike="noStrike" kern="1200" cap="none" spc="0" normalizeH="0" baseline="0" noProof="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27" name="Rectangle: Folded Corner 26">
            <a:extLst>
              <a:ext uri="{FF2B5EF4-FFF2-40B4-BE49-F238E27FC236}">
                <a16:creationId xmlns:a16="http://schemas.microsoft.com/office/drawing/2014/main" id="{A468FF43-48BE-45C8-AE0E-72371E21D00D}"/>
              </a:ext>
            </a:extLst>
          </p:cNvPr>
          <p:cNvSpPr/>
          <p:nvPr/>
        </p:nvSpPr>
        <p:spPr>
          <a:xfrm>
            <a:off x="508000" y="275771"/>
            <a:ext cx="9622971" cy="1727200"/>
          </a:xfrm>
          <a:prstGeom prst="foldedCorner">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vi-VN" sz="3200">
                <a:solidFill>
                  <a:srgbClr val="002060"/>
                </a:solidFill>
                <a:latin typeface="Tahoma" panose="020B0604030504040204" pitchFamily="34" charset="0"/>
                <a:ea typeface="Tahoma" panose="020B0604030504040204" pitchFamily="34" charset="0"/>
                <a:cs typeface="Tahoma" panose="020B0604030504040204" pitchFamily="34" charset="0"/>
              </a:rPr>
              <a:t>Địa điểm nào </a:t>
            </a:r>
            <a:r>
              <a:rPr lang="en-US" sz="3200">
                <a:solidFill>
                  <a:srgbClr val="002060"/>
                </a:solidFill>
                <a:latin typeface="Tahoma" panose="020B0604030504040204" pitchFamily="34" charset="0"/>
                <a:ea typeface="Tahoma" panose="020B0604030504040204" pitchFamily="34" charset="0"/>
                <a:cs typeface="Tahoma" panose="020B0604030504040204" pitchFamily="34" charset="0"/>
              </a:rPr>
              <a:t>là nơi </a:t>
            </a:r>
            <a:r>
              <a:rPr lang="vi-VN" sz="3200">
                <a:solidFill>
                  <a:srgbClr val="002060"/>
                </a:solidFill>
                <a:latin typeface="Tahoma" panose="020B0604030504040204" pitchFamily="34" charset="0"/>
                <a:ea typeface="Tahoma" panose="020B0604030504040204" pitchFamily="34" charset="0"/>
                <a:cs typeface="Tahoma" panose="020B0604030504040204" pitchFamily="34" charset="0"/>
              </a:rPr>
              <a:t>hai nước </a:t>
            </a:r>
            <a:r>
              <a:rPr lang="en-US" sz="3200">
                <a:solidFill>
                  <a:srgbClr val="002060"/>
                </a:solidFill>
                <a:latin typeface="Tahoma" panose="020B0604030504040204" pitchFamily="34" charset="0"/>
                <a:ea typeface="Tahoma" panose="020B0604030504040204" pitchFamily="34" charset="0"/>
                <a:cs typeface="Tahoma" panose="020B0604030504040204" pitchFamily="34" charset="0"/>
              </a:rPr>
              <a:t>Mỹ và Liên Xô </a:t>
            </a:r>
            <a:r>
              <a:rPr lang="vi-VN" sz="3200">
                <a:solidFill>
                  <a:srgbClr val="002060"/>
                </a:solidFill>
                <a:latin typeface="Tahoma" panose="020B0604030504040204" pitchFamily="34" charset="0"/>
                <a:ea typeface="Tahoma" panose="020B0604030504040204" pitchFamily="34" charset="0"/>
                <a:cs typeface="Tahoma" panose="020B0604030504040204" pitchFamily="34" charset="0"/>
              </a:rPr>
              <a:t>thống nhất tuyên bố chấm dứt "Chiến tranh lạnh" ?</a:t>
            </a:r>
            <a:endParaRPr kumimoji="0" lang="en-US" sz="3200" b="0" i="0" u="none" strike="noStrike" kern="1200" cap="none" spc="0" normalizeH="0" baseline="0" noProof="0">
              <a:ln>
                <a:noFill/>
              </a:ln>
              <a:solidFill>
                <a:srgbClr val="00206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28" name="Rectangle: Folded Corner 27">
            <a:extLst>
              <a:ext uri="{FF2B5EF4-FFF2-40B4-BE49-F238E27FC236}">
                <a16:creationId xmlns:a16="http://schemas.microsoft.com/office/drawing/2014/main" id="{02105D08-1F14-416F-86C2-51DFEA1D8826}"/>
              </a:ext>
            </a:extLst>
          </p:cNvPr>
          <p:cNvSpPr/>
          <p:nvPr/>
        </p:nvSpPr>
        <p:spPr>
          <a:xfrm>
            <a:off x="508000" y="2131123"/>
            <a:ext cx="8985136" cy="1127466"/>
          </a:xfrm>
          <a:prstGeom prst="foldedCorner">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US" sz="3200">
                <a:solidFill>
                  <a:srgbClr val="002060"/>
                </a:solidFill>
                <a:latin typeface="Tahoma" panose="020B0604030504040204" pitchFamily="34" charset="0"/>
                <a:ea typeface="Tahoma" panose="020B0604030504040204" pitchFamily="34" charset="0"/>
                <a:cs typeface="Tahoma" panose="020B0604030504040204" pitchFamily="34" charset="0"/>
              </a:rPr>
              <a:t>Manta. </a:t>
            </a:r>
            <a:endParaRPr kumimoji="0" lang="en-US" sz="3200" b="0" i="0" u="none" strike="noStrike" kern="1200" cap="none" spc="0" normalizeH="0" baseline="0" noProof="0">
              <a:ln>
                <a:noFill/>
              </a:ln>
              <a:solidFill>
                <a:srgbClr val="00206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33" name="Rectangle 32">
            <a:extLst>
              <a:ext uri="{FF2B5EF4-FFF2-40B4-BE49-F238E27FC236}">
                <a16:creationId xmlns:a16="http://schemas.microsoft.com/office/drawing/2014/main" id="{8A1AF95E-ACBD-46E9-8F43-1F6D65A0D221}"/>
              </a:ext>
            </a:extLst>
          </p:cNvPr>
          <p:cNvSpPr/>
          <p:nvPr/>
        </p:nvSpPr>
        <p:spPr>
          <a:xfrm rot="5600923">
            <a:off x="2831325" y="4994112"/>
            <a:ext cx="2438330" cy="250979"/>
          </a:xfrm>
          <a:prstGeom prst="rect">
            <a:avLst/>
          </a:prstGeom>
          <a:blipFill>
            <a:blip r:embed="rId8"/>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1" name="Arrow: Pentagon 30">
            <a:hlinkClick r:id="rId9" action="ppaction://hlinksldjump"/>
            <a:extLst>
              <a:ext uri="{FF2B5EF4-FFF2-40B4-BE49-F238E27FC236}">
                <a16:creationId xmlns:a16="http://schemas.microsoft.com/office/drawing/2014/main" id="{AA693000-41B6-4481-BACC-F3E8F4F6DBBA}"/>
              </a:ext>
            </a:extLst>
          </p:cNvPr>
          <p:cNvSpPr/>
          <p:nvPr/>
        </p:nvSpPr>
        <p:spPr>
          <a:xfrm rot="586976" flipH="1">
            <a:off x="2801407" y="4069021"/>
            <a:ext cx="2310938" cy="899514"/>
          </a:xfrm>
          <a:prstGeom prst="homePlate">
            <a:avLst/>
          </a:prstGeom>
          <a:blipFill>
            <a:blip r:embed="rId8"/>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GO HOME</a:t>
            </a:r>
          </a:p>
        </p:txBody>
      </p:sp>
      <p:pic>
        <p:nvPicPr>
          <p:cNvPr id="35" name="Picture 34">
            <a:extLst>
              <a:ext uri="{FF2B5EF4-FFF2-40B4-BE49-F238E27FC236}">
                <a16:creationId xmlns:a16="http://schemas.microsoft.com/office/drawing/2014/main" id="{AD4177A1-A88F-4280-9343-2E28544658A8}"/>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574240" y="5457466"/>
            <a:ext cx="952500" cy="1019175"/>
          </a:xfrm>
          <a:prstGeom prst="rect">
            <a:avLst/>
          </a:prstGeom>
        </p:spPr>
      </p:pic>
      <p:sp>
        <p:nvSpPr>
          <p:cNvPr id="36" name="Flowchart: Summing Junction 35">
            <a:extLst>
              <a:ext uri="{FF2B5EF4-FFF2-40B4-BE49-F238E27FC236}">
                <a16:creationId xmlns:a16="http://schemas.microsoft.com/office/drawing/2014/main" id="{9A9D8C94-FF71-4542-A1F8-47F84D77E78E}"/>
              </a:ext>
            </a:extLst>
          </p:cNvPr>
          <p:cNvSpPr/>
          <p:nvPr/>
        </p:nvSpPr>
        <p:spPr>
          <a:xfrm>
            <a:off x="4025900" y="4194326"/>
            <a:ext cx="154406" cy="154406"/>
          </a:xfrm>
          <a:prstGeom prst="flowChartSummingJunction">
            <a:avLst/>
          </a:prstGeom>
          <a:gradFill flip="none" rotWithShape="1">
            <a:gsLst>
              <a:gs pos="0">
                <a:schemeClr val="bg1">
                  <a:lumMod val="65000"/>
                  <a:tint val="66000"/>
                  <a:satMod val="160000"/>
                </a:schemeClr>
              </a:gs>
              <a:gs pos="50000">
                <a:schemeClr val="bg1">
                  <a:lumMod val="65000"/>
                  <a:tint val="44500"/>
                  <a:satMod val="160000"/>
                </a:schemeClr>
              </a:gs>
              <a:gs pos="100000">
                <a:schemeClr val="bg1">
                  <a:lumMod val="65000"/>
                  <a:tint val="23500"/>
                  <a:satMod val="160000"/>
                </a:schemeClr>
              </a:gs>
            </a:gsLst>
            <a:path path="circle">
              <a:fillToRect l="50000" t="50000" r="50000" b="50000"/>
            </a:path>
            <a:tileRect/>
          </a:gra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8" name="Picture 37">
            <a:extLst>
              <a:ext uri="{FF2B5EF4-FFF2-40B4-BE49-F238E27FC236}">
                <a16:creationId xmlns:a16="http://schemas.microsoft.com/office/drawing/2014/main" id="{52D227BA-4253-4222-A515-03444C57CB2E}"/>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002668" y="5154122"/>
            <a:ext cx="1164057" cy="1275986"/>
          </a:xfrm>
          <a:prstGeom prst="rect">
            <a:avLst/>
          </a:prstGeom>
        </p:spPr>
      </p:pic>
      <p:pic>
        <p:nvPicPr>
          <p:cNvPr id="45" name="Picture 44">
            <a:extLst>
              <a:ext uri="{FF2B5EF4-FFF2-40B4-BE49-F238E27FC236}">
                <a16:creationId xmlns:a16="http://schemas.microsoft.com/office/drawing/2014/main" id="{7ADCD335-3FE0-4DF0-AEE0-F01FB02593EC}"/>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0" y="3972260"/>
            <a:ext cx="1164057" cy="1275986"/>
          </a:xfrm>
          <a:prstGeom prst="rect">
            <a:avLst/>
          </a:prstGeom>
        </p:spPr>
      </p:pic>
      <p:pic>
        <p:nvPicPr>
          <p:cNvPr id="49" name="Picture 48">
            <a:extLst>
              <a:ext uri="{FF2B5EF4-FFF2-40B4-BE49-F238E27FC236}">
                <a16:creationId xmlns:a16="http://schemas.microsoft.com/office/drawing/2014/main" id="{431D4799-01BE-422D-9BB8-792204DC8F82}"/>
              </a:ext>
            </a:extLst>
          </p:cNvPr>
          <p:cNvPicPr>
            <a:picLocks noChangeAspect="1"/>
          </p:cNvPicPr>
          <p:nvPr/>
        </p:nvPicPr>
        <p:blipFill>
          <a:blip r:embed="rId12" cstate="hqprint">
            <a:extLst>
              <a:ext uri="{28A0092B-C50C-407E-A947-70E740481C1C}">
                <a14:useLocalDpi xmlns:a14="http://schemas.microsoft.com/office/drawing/2010/main" val="0"/>
              </a:ext>
            </a:extLst>
          </a:blip>
          <a:stretch>
            <a:fillRect/>
          </a:stretch>
        </p:blipFill>
        <p:spPr>
          <a:xfrm>
            <a:off x="3009346" y="3437713"/>
            <a:ext cx="777978" cy="768642"/>
          </a:xfrm>
          <a:prstGeom prst="rect">
            <a:avLst/>
          </a:prstGeom>
        </p:spPr>
      </p:pic>
      <p:pic>
        <p:nvPicPr>
          <p:cNvPr id="51" name="Picture 50">
            <a:extLst>
              <a:ext uri="{FF2B5EF4-FFF2-40B4-BE49-F238E27FC236}">
                <a16:creationId xmlns:a16="http://schemas.microsoft.com/office/drawing/2014/main" id="{CE2D8554-4EA9-4489-87EE-9EE8BCAD807D}"/>
              </a:ext>
            </a:extLst>
          </p:cNvPr>
          <p:cNvPicPr>
            <a:picLocks noChangeAspect="1"/>
          </p:cNvPicPr>
          <p:nvPr/>
        </p:nvPicPr>
        <p:blipFill>
          <a:blip r:embed="rId13" cstate="hqprint">
            <a:extLst>
              <a:ext uri="{28A0092B-C50C-407E-A947-70E740481C1C}">
                <a14:useLocalDpi xmlns:a14="http://schemas.microsoft.com/office/drawing/2010/main" val="0"/>
              </a:ext>
            </a:extLst>
          </a:blip>
          <a:stretch>
            <a:fillRect/>
          </a:stretch>
        </p:blipFill>
        <p:spPr>
          <a:xfrm flipH="1">
            <a:off x="4557894" y="3664879"/>
            <a:ext cx="880161" cy="843194"/>
          </a:xfrm>
          <a:prstGeom prst="rect">
            <a:avLst/>
          </a:prstGeom>
        </p:spPr>
      </p:pic>
      <p:pic>
        <p:nvPicPr>
          <p:cNvPr id="53" name="Picture 52">
            <a:extLst>
              <a:ext uri="{FF2B5EF4-FFF2-40B4-BE49-F238E27FC236}">
                <a16:creationId xmlns:a16="http://schemas.microsoft.com/office/drawing/2014/main" id="{642873B8-CC7C-4CCD-B555-E79C2046F991}"/>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9883321" y="3919037"/>
            <a:ext cx="495300" cy="438150"/>
          </a:xfrm>
          <a:prstGeom prst="rect">
            <a:avLst/>
          </a:prstGeom>
        </p:spPr>
      </p:pic>
      <p:pic>
        <p:nvPicPr>
          <p:cNvPr id="55" name="Picture 54">
            <a:extLst>
              <a:ext uri="{FF2B5EF4-FFF2-40B4-BE49-F238E27FC236}">
                <a16:creationId xmlns:a16="http://schemas.microsoft.com/office/drawing/2014/main" id="{BF1CB1F2-B380-48F5-8964-31095DE91B50}"/>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1050492" y="3822034"/>
            <a:ext cx="714375" cy="1190625"/>
          </a:xfrm>
          <a:prstGeom prst="rect">
            <a:avLst/>
          </a:prstGeom>
        </p:spPr>
      </p:pic>
    </p:spTree>
    <p:extLst>
      <p:ext uri="{BB962C8B-B14F-4D97-AF65-F5344CB8AC3E}">
        <p14:creationId xmlns:p14="http://schemas.microsoft.com/office/powerpoint/2010/main" val="85334787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fade">
                                      <p:cBhvr>
                                        <p:cTn id="14" dur="1000"/>
                                        <p:tgtEl>
                                          <p:spTgt spid="28"/>
                                        </p:tgtEl>
                                      </p:cBhvr>
                                    </p:animEffect>
                                    <p:anim calcmode="lin" valueType="num">
                                      <p:cBhvr>
                                        <p:cTn id="15" dur="1000" fill="hold"/>
                                        <p:tgtEl>
                                          <p:spTgt spid="28"/>
                                        </p:tgtEl>
                                        <p:attrNameLst>
                                          <p:attrName>ppt_x</p:attrName>
                                        </p:attrNameLst>
                                      </p:cBhvr>
                                      <p:tavLst>
                                        <p:tav tm="0">
                                          <p:val>
                                            <p:strVal val="#ppt_x"/>
                                          </p:val>
                                        </p:tav>
                                        <p:tav tm="100000">
                                          <p:val>
                                            <p:strVal val="#ppt_x"/>
                                          </p:val>
                                        </p:tav>
                                      </p:tavLst>
                                    </p:anim>
                                    <p:anim calcmode="lin" valueType="num">
                                      <p:cBhvr>
                                        <p:cTn id="16" dur="1000" fill="hold"/>
                                        <p:tgtEl>
                                          <p:spTgt spid="28"/>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2"/>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seq concurrent="1" nextAc="seek">
              <p:cTn id="17" restart="whenNotActive" fill="hold" evtFilter="cancelBubble" nodeType="interactiveSeq">
                <p:stCondLst>
                  <p:cond evt="onClick" delay="0">
                    <p:tgtEl>
                      <p:spTgt spid="7"/>
                    </p:tgtEl>
                  </p:cond>
                </p:stCondLst>
                <p:endSync evt="end" delay="0">
                  <p:rtn val="all"/>
                </p:endSync>
                <p:childTnLst>
                  <p:par>
                    <p:cTn id="18" fill="hold">
                      <p:stCondLst>
                        <p:cond delay="0"/>
                      </p:stCondLst>
                      <p:childTnLst>
                        <p:par>
                          <p:cTn id="19" fill="hold">
                            <p:stCondLst>
                              <p:cond delay="0"/>
                            </p:stCondLst>
                            <p:childTnLst>
                              <p:par>
                                <p:cTn id="20" presetID="64" presetClass="path" presetSubtype="0" accel="50000" decel="50000" fill="hold" nodeType="clickEffect">
                                  <p:stCondLst>
                                    <p:cond delay="0"/>
                                  </p:stCondLst>
                                  <p:childTnLst>
                                    <p:animMotion origin="layout" path="M -1.66667E-6 -3.7037E-6 L -1.66667E-6 -0.22476 " pathEditMode="relative" rAng="0" ptsTypes="AA">
                                      <p:cBhvr>
                                        <p:cTn id="21" dur="2000" fill="hold"/>
                                        <p:tgtEl>
                                          <p:spTgt spid="7"/>
                                        </p:tgtEl>
                                        <p:attrNameLst>
                                          <p:attrName>ppt_x</p:attrName>
                                          <p:attrName>ppt_y</p:attrName>
                                        </p:attrNameLst>
                                      </p:cBhvr>
                                      <p:rCtr x="0" y="-11250"/>
                                    </p:animMotion>
                                  </p:childTnLst>
                                  <p:subTnLst>
                                    <p:audio>
                                      <p:cMediaNode>
                                        <p:cTn display="0" masterRel="sameClick">
                                          <p:stCondLst>
                                            <p:cond evt="begin" delay="0">
                                              <p:tn val="20"/>
                                            </p:cond>
                                          </p:stCondLst>
                                          <p:endCondLst>
                                            <p:cond evt="onStopAudio" delay="0">
                                              <p:tgtEl>
                                                <p:sldTgt/>
                                              </p:tgtEl>
                                            </p:cond>
                                          </p:endCondLst>
                                        </p:cTn>
                                        <p:tgtEl>
                                          <p:sndTgt r:embed="rId2" name="chimes.wav"/>
                                        </p:tgtEl>
                                      </p:cMediaNode>
                                    </p:audio>
                                  </p:subTnLst>
                                </p:cTn>
                              </p:par>
                            </p:childTnLst>
                          </p:cTn>
                        </p:par>
                        <p:par>
                          <p:cTn id="22" fill="hold">
                            <p:stCondLst>
                              <p:cond delay="2000"/>
                            </p:stCondLst>
                            <p:childTnLst>
                              <p:par>
                                <p:cTn id="23" presetID="22" presetClass="entr" presetSubtype="4"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down)">
                                      <p:cBhvr>
                                        <p:cTn id="25" dur="500"/>
                                        <p:tgtEl>
                                          <p:spTgt spid="9"/>
                                        </p:tgtEl>
                                      </p:cBhvr>
                                    </p:animEffect>
                                  </p:childTnLst>
                                  <p:subTnLst>
                                    <p:audio>
                                      <p:cMediaNode>
                                        <p:cTn display="0" masterRel="sameClick">
                                          <p:stCondLst>
                                            <p:cond evt="begin" delay="0">
                                              <p:tn val="23"/>
                                            </p:cond>
                                          </p:stCondLst>
                                          <p:endCondLst>
                                            <p:cond evt="onStopAudio" delay="0">
                                              <p:tgtEl>
                                                <p:sldTgt/>
                                              </p:tgtEl>
                                            </p:cond>
                                          </p:endCondLst>
                                        </p:cTn>
                                        <p:tgtEl>
                                          <p:sndTgt r:embed="rId3" name="applause.wav"/>
                                        </p:tgtEl>
                                      </p:cMediaNode>
                                    </p:audio>
                                  </p:subTnLst>
                                </p:cTn>
                              </p:par>
                              <p:par>
                                <p:cTn id="26" presetID="10" presetClass="entr" presetSubtype="0" fill="hold" nodeType="withEffect">
                                  <p:stCondLst>
                                    <p:cond delay="0"/>
                                  </p:stCondLst>
                                  <p:childTnLst>
                                    <p:set>
                                      <p:cBhvr>
                                        <p:cTn id="27" dur="1" fill="hold">
                                          <p:stCondLst>
                                            <p:cond delay="0"/>
                                          </p:stCondLst>
                                        </p:cTn>
                                        <p:tgtEl>
                                          <p:spTgt spid="53"/>
                                        </p:tgtEl>
                                        <p:attrNameLst>
                                          <p:attrName>style.visibility</p:attrName>
                                        </p:attrNameLst>
                                      </p:cBhvr>
                                      <p:to>
                                        <p:strVal val="visible"/>
                                      </p:to>
                                    </p:set>
                                    <p:animEffect transition="in" filter="fade">
                                      <p:cBhvr>
                                        <p:cTn id="28" dur="500"/>
                                        <p:tgtEl>
                                          <p:spTgt spid="53"/>
                                        </p:tgtEl>
                                      </p:cBhvr>
                                    </p:animEffect>
                                  </p:childTnLst>
                                </p:cTn>
                              </p:par>
                              <p:par>
                                <p:cTn id="29" presetID="10" presetClass="entr" presetSubtype="0" fill="hold" nodeType="withEffect">
                                  <p:stCondLst>
                                    <p:cond delay="0"/>
                                  </p:stCondLst>
                                  <p:childTnLst>
                                    <p:set>
                                      <p:cBhvr>
                                        <p:cTn id="30" dur="1" fill="hold">
                                          <p:stCondLst>
                                            <p:cond delay="0"/>
                                          </p:stCondLst>
                                        </p:cTn>
                                        <p:tgtEl>
                                          <p:spTgt spid="55"/>
                                        </p:tgtEl>
                                        <p:attrNameLst>
                                          <p:attrName>style.visibility</p:attrName>
                                        </p:attrNameLst>
                                      </p:cBhvr>
                                      <p:to>
                                        <p:strVal val="visible"/>
                                      </p:to>
                                    </p:set>
                                    <p:animEffect transition="in" filter="fade">
                                      <p:cBhvr>
                                        <p:cTn id="31" dur="500"/>
                                        <p:tgtEl>
                                          <p:spTgt spid="55"/>
                                        </p:tgtEl>
                                      </p:cBhvr>
                                    </p:animEffect>
                                  </p:childTnLst>
                                </p:cTn>
                              </p:par>
                            </p:childTnLst>
                          </p:cTn>
                        </p:par>
                        <p:par>
                          <p:cTn id="32" fill="hold">
                            <p:stCondLst>
                              <p:cond delay="2500"/>
                            </p:stCondLst>
                            <p:childTnLst>
                              <p:par>
                                <p:cTn id="33" presetID="32" presetClass="emph" presetSubtype="0" repeatCount="indefinite" fill="hold" grpId="1" nodeType="afterEffect">
                                  <p:stCondLst>
                                    <p:cond delay="0"/>
                                  </p:stCondLst>
                                  <p:childTnLst>
                                    <p:animRot by="120000">
                                      <p:cBhvr>
                                        <p:cTn id="34" dur="100" fill="hold">
                                          <p:stCondLst>
                                            <p:cond delay="0"/>
                                          </p:stCondLst>
                                        </p:cTn>
                                        <p:tgtEl>
                                          <p:spTgt spid="9"/>
                                        </p:tgtEl>
                                        <p:attrNameLst>
                                          <p:attrName>r</p:attrName>
                                        </p:attrNameLst>
                                      </p:cBhvr>
                                    </p:animRot>
                                    <p:animRot by="-240000">
                                      <p:cBhvr>
                                        <p:cTn id="35" dur="200" fill="hold">
                                          <p:stCondLst>
                                            <p:cond delay="200"/>
                                          </p:stCondLst>
                                        </p:cTn>
                                        <p:tgtEl>
                                          <p:spTgt spid="9"/>
                                        </p:tgtEl>
                                        <p:attrNameLst>
                                          <p:attrName>r</p:attrName>
                                        </p:attrNameLst>
                                      </p:cBhvr>
                                    </p:animRot>
                                    <p:animRot by="240000">
                                      <p:cBhvr>
                                        <p:cTn id="36" dur="200" fill="hold">
                                          <p:stCondLst>
                                            <p:cond delay="400"/>
                                          </p:stCondLst>
                                        </p:cTn>
                                        <p:tgtEl>
                                          <p:spTgt spid="9"/>
                                        </p:tgtEl>
                                        <p:attrNameLst>
                                          <p:attrName>r</p:attrName>
                                        </p:attrNameLst>
                                      </p:cBhvr>
                                    </p:animRot>
                                    <p:animRot by="-240000">
                                      <p:cBhvr>
                                        <p:cTn id="37" dur="200" fill="hold">
                                          <p:stCondLst>
                                            <p:cond delay="600"/>
                                          </p:stCondLst>
                                        </p:cTn>
                                        <p:tgtEl>
                                          <p:spTgt spid="9"/>
                                        </p:tgtEl>
                                        <p:attrNameLst>
                                          <p:attrName>r</p:attrName>
                                        </p:attrNameLst>
                                      </p:cBhvr>
                                    </p:animRot>
                                    <p:animRot by="120000">
                                      <p:cBhvr>
                                        <p:cTn id="38" dur="200" fill="hold">
                                          <p:stCondLst>
                                            <p:cond delay="800"/>
                                          </p:stCondLst>
                                        </p:cTn>
                                        <p:tgtEl>
                                          <p:spTgt spid="9"/>
                                        </p:tgtEl>
                                        <p:attrNameLst>
                                          <p:attrName>r</p:attrName>
                                        </p:attrNameLst>
                                      </p:cBhvr>
                                    </p:animRot>
                                  </p:childTnLst>
                                </p:cTn>
                              </p:par>
                            </p:childTnLst>
                          </p:cTn>
                        </p:par>
                      </p:childTnLst>
                    </p:cTn>
                  </p:par>
                </p:childTnLst>
              </p:cTn>
              <p:nextCondLst>
                <p:cond evt="onClick" delay="0">
                  <p:tgtEl>
                    <p:spTgt spid="7"/>
                  </p:tgtEl>
                </p:cond>
              </p:nextCondLst>
            </p:seq>
          </p:childTnLst>
        </p:cTn>
      </p:par>
    </p:tnLst>
    <p:bldLst>
      <p:bldP spid="9" grpId="0" animBg="1"/>
      <p:bldP spid="9" grpId="1" animBg="1"/>
      <p:bldP spid="27" grpId="0" animBg="1"/>
      <p:bldP spid="28"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44" name="Picture 43">
            <a:extLst>
              <a:ext uri="{FF2B5EF4-FFF2-40B4-BE49-F238E27FC236}">
                <a16:creationId xmlns:a16="http://schemas.microsoft.com/office/drawing/2014/main" id="{808B5389-96DF-4FAF-96B3-8993C7E56721}"/>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5833082" y="-50426"/>
            <a:ext cx="1941429" cy="1856600"/>
          </a:xfrm>
          <a:prstGeom prst="rect">
            <a:avLst/>
          </a:prstGeom>
        </p:spPr>
      </p:pic>
      <p:pic>
        <p:nvPicPr>
          <p:cNvPr id="5" name="Picture 4">
            <a:extLst>
              <a:ext uri="{FF2B5EF4-FFF2-40B4-BE49-F238E27FC236}">
                <a16:creationId xmlns:a16="http://schemas.microsoft.com/office/drawing/2014/main" id="{123805F6-EA77-4D51-9744-9F37A57F23A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772827" y="4860841"/>
            <a:ext cx="1969179" cy="1743607"/>
          </a:xfrm>
          <a:prstGeom prst="rect">
            <a:avLst/>
          </a:prstGeom>
        </p:spPr>
      </p:pic>
      <p:pic>
        <p:nvPicPr>
          <p:cNvPr id="7" name="Picture 6">
            <a:extLst>
              <a:ext uri="{FF2B5EF4-FFF2-40B4-BE49-F238E27FC236}">
                <a16:creationId xmlns:a16="http://schemas.microsoft.com/office/drawing/2014/main" id="{18B3DB36-0CAB-4CD0-BE48-595E0CADE40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727102" y="4348732"/>
            <a:ext cx="2060627" cy="1383912"/>
          </a:xfrm>
          <a:prstGeom prst="rect">
            <a:avLst/>
          </a:prstGeom>
        </p:spPr>
      </p:pic>
      <p:sp>
        <p:nvSpPr>
          <p:cNvPr id="9" name="Rectangle: Folded Corner 8">
            <a:extLst>
              <a:ext uri="{FF2B5EF4-FFF2-40B4-BE49-F238E27FC236}">
                <a16:creationId xmlns:a16="http://schemas.microsoft.com/office/drawing/2014/main" id="{6FCD71A2-4BFE-4953-931C-BECE5B4A1D66}"/>
              </a:ext>
            </a:extLst>
          </p:cNvPr>
          <p:cNvSpPr/>
          <p:nvPr/>
        </p:nvSpPr>
        <p:spPr>
          <a:xfrm>
            <a:off x="9926540" y="3920234"/>
            <a:ext cx="1470660" cy="1328012"/>
          </a:xfrm>
          <a:prstGeom prst="foldedCorne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1 tràng</a:t>
            </a:r>
            <a:r>
              <a:rPr kumimoji="0" lang="en-US" sz="1800" b="1" i="0" u="none" strike="noStrike" kern="1200" cap="none" spc="0" normalizeH="0" noProof="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 vỗ tay</a:t>
            </a:r>
            <a:endParaRPr kumimoji="0" lang="en-US" sz="1800" b="1" i="0" u="none" strike="noStrike" kern="1200" cap="none" spc="0" normalizeH="0" baseline="0" noProof="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27" name="Rectangle: Folded Corner 26">
            <a:extLst>
              <a:ext uri="{FF2B5EF4-FFF2-40B4-BE49-F238E27FC236}">
                <a16:creationId xmlns:a16="http://schemas.microsoft.com/office/drawing/2014/main" id="{A468FF43-48BE-45C8-AE0E-72371E21D00D}"/>
              </a:ext>
            </a:extLst>
          </p:cNvPr>
          <p:cNvSpPr/>
          <p:nvPr/>
        </p:nvSpPr>
        <p:spPr>
          <a:xfrm>
            <a:off x="508000" y="275771"/>
            <a:ext cx="9622971" cy="1727200"/>
          </a:xfrm>
          <a:prstGeom prst="foldedCorner">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srgbClr val="002060"/>
                </a:solidFill>
                <a:effectLst/>
                <a:uLnTx/>
                <a:uFillTx/>
                <a:latin typeface="Tahoma" panose="020B0604030504040204" pitchFamily="34" charset="0"/>
                <a:ea typeface="Tahoma" panose="020B0604030504040204" pitchFamily="34" charset="0"/>
                <a:cs typeface="Tahoma" panose="020B0604030504040204" pitchFamily="34" charset="0"/>
              </a:rPr>
              <a:t>Tổng</a:t>
            </a:r>
            <a:r>
              <a:rPr kumimoji="0" lang="en-US" sz="3200" b="0" i="0" u="none" strike="noStrike" kern="1200" cap="none" spc="0" normalizeH="0" noProof="0">
                <a:ln>
                  <a:noFill/>
                </a:ln>
                <a:solidFill>
                  <a:srgbClr val="002060"/>
                </a:solidFill>
                <a:effectLst/>
                <a:uLnTx/>
                <a:uFillTx/>
                <a:latin typeface="Tahoma" panose="020B0604030504040204" pitchFamily="34" charset="0"/>
                <a:ea typeface="Tahoma" panose="020B0604030504040204" pitchFamily="34" charset="0"/>
                <a:cs typeface="Tahoma" panose="020B0604030504040204" pitchFamily="34" charset="0"/>
              </a:rPr>
              <a:t> thống </a:t>
            </a:r>
            <a:r>
              <a:rPr kumimoji="0" lang="vi-VN" sz="3200" b="0" i="0" u="none" strike="noStrike" kern="1200" cap="none" spc="0" normalizeH="0" noProof="0">
                <a:ln>
                  <a:noFill/>
                </a:ln>
                <a:solidFill>
                  <a:srgbClr val="002060"/>
                </a:solidFill>
                <a:effectLst/>
                <a:uLnTx/>
                <a:uFillTx/>
                <a:latin typeface="Tahoma" panose="020B0604030504040204" pitchFamily="34" charset="0"/>
                <a:ea typeface="Tahoma" panose="020B0604030504040204" pitchFamily="34" charset="0"/>
                <a:cs typeface="Tahoma" panose="020B0604030504040204" pitchFamily="34" charset="0"/>
              </a:rPr>
              <a:t>nào của mỹ phát động chiến tranh lạnh</a:t>
            </a:r>
            <a:endParaRPr kumimoji="0" lang="en-US" sz="3200" b="0" i="0" u="none" strike="noStrike" kern="1200" cap="none" spc="0" normalizeH="0" baseline="0" noProof="0">
              <a:ln>
                <a:noFill/>
              </a:ln>
              <a:solidFill>
                <a:srgbClr val="00206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28" name="Rectangle: Folded Corner 27">
            <a:extLst>
              <a:ext uri="{FF2B5EF4-FFF2-40B4-BE49-F238E27FC236}">
                <a16:creationId xmlns:a16="http://schemas.microsoft.com/office/drawing/2014/main" id="{02105D08-1F14-416F-86C2-51DFEA1D8826}"/>
              </a:ext>
            </a:extLst>
          </p:cNvPr>
          <p:cNvSpPr/>
          <p:nvPr/>
        </p:nvSpPr>
        <p:spPr>
          <a:xfrm>
            <a:off x="508000" y="2131123"/>
            <a:ext cx="8985136" cy="1127466"/>
          </a:xfrm>
          <a:prstGeom prst="foldedCorner">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srgbClr val="002060"/>
                </a:solidFill>
                <a:effectLst/>
                <a:uLnTx/>
                <a:uFillTx/>
                <a:latin typeface="Tahoma" panose="020B0604030504040204" pitchFamily="34" charset="0"/>
                <a:ea typeface="Tahoma" panose="020B0604030504040204" pitchFamily="34" charset="0"/>
                <a:cs typeface="Tahoma" panose="020B0604030504040204" pitchFamily="34" charset="0"/>
              </a:rPr>
              <a:t>Tơ-tru-man</a:t>
            </a:r>
          </a:p>
        </p:txBody>
      </p:sp>
      <p:sp>
        <p:nvSpPr>
          <p:cNvPr id="33" name="Rectangle 32">
            <a:extLst>
              <a:ext uri="{FF2B5EF4-FFF2-40B4-BE49-F238E27FC236}">
                <a16:creationId xmlns:a16="http://schemas.microsoft.com/office/drawing/2014/main" id="{8A1AF95E-ACBD-46E9-8F43-1F6D65A0D221}"/>
              </a:ext>
            </a:extLst>
          </p:cNvPr>
          <p:cNvSpPr/>
          <p:nvPr/>
        </p:nvSpPr>
        <p:spPr>
          <a:xfrm rot="5600923">
            <a:off x="2831325" y="4994112"/>
            <a:ext cx="2438330" cy="250979"/>
          </a:xfrm>
          <a:prstGeom prst="rect">
            <a:avLst/>
          </a:prstGeom>
          <a:blipFill>
            <a:blip r:embed="rId8"/>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1" name="Arrow: Pentagon 30">
            <a:hlinkClick r:id="rId9" action="ppaction://hlinksldjump"/>
            <a:extLst>
              <a:ext uri="{FF2B5EF4-FFF2-40B4-BE49-F238E27FC236}">
                <a16:creationId xmlns:a16="http://schemas.microsoft.com/office/drawing/2014/main" id="{AA693000-41B6-4481-BACC-F3E8F4F6DBBA}"/>
              </a:ext>
            </a:extLst>
          </p:cNvPr>
          <p:cNvSpPr/>
          <p:nvPr/>
        </p:nvSpPr>
        <p:spPr>
          <a:xfrm rot="586976" flipH="1">
            <a:off x="2801407" y="4069021"/>
            <a:ext cx="2310938" cy="899514"/>
          </a:xfrm>
          <a:prstGeom prst="homePlate">
            <a:avLst/>
          </a:prstGeom>
          <a:blipFill>
            <a:blip r:embed="rId8"/>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GO HOME</a:t>
            </a:r>
          </a:p>
        </p:txBody>
      </p:sp>
      <p:pic>
        <p:nvPicPr>
          <p:cNvPr id="35" name="Picture 34">
            <a:extLst>
              <a:ext uri="{FF2B5EF4-FFF2-40B4-BE49-F238E27FC236}">
                <a16:creationId xmlns:a16="http://schemas.microsoft.com/office/drawing/2014/main" id="{AD4177A1-A88F-4280-9343-2E28544658A8}"/>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574240" y="5457466"/>
            <a:ext cx="952500" cy="1019175"/>
          </a:xfrm>
          <a:prstGeom prst="rect">
            <a:avLst/>
          </a:prstGeom>
        </p:spPr>
      </p:pic>
      <p:sp>
        <p:nvSpPr>
          <p:cNvPr id="36" name="Flowchart: Summing Junction 35">
            <a:extLst>
              <a:ext uri="{FF2B5EF4-FFF2-40B4-BE49-F238E27FC236}">
                <a16:creationId xmlns:a16="http://schemas.microsoft.com/office/drawing/2014/main" id="{9A9D8C94-FF71-4542-A1F8-47F84D77E78E}"/>
              </a:ext>
            </a:extLst>
          </p:cNvPr>
          <p:cNvSpPr/>
          <p:nvPr/>
        </p:nvSpPr>
        <p:spPr>
          <a:xfrm>
            <a:off x="4025900" y="4194326"/>
            <a:ext cx="154406" cy="154406"/>
          </a:xfrm>
          <a:prstGeom prst="flowChartSummingJunction">
            <a:avLst/>
          </a:prstGeom>
          <a:gradFill flip="none" rotWithShape="1">
            <a:gsLst>
              <a:gs pos="0">
                <a:schemeClr val="bg1">
                  <a:lumMod val="65000"/>
                  <a:tint val="66000"/>
                  <a:satMod val="160000"/>
                </a:schemeClr>
              </a:gs>
              <a:gs pos="50000">
                <a:schemeClr val="bg1">
                  <a:lumMod val="65000"/>
                  <a:tint val="44500"/>
                  <a:satMod val="160000"/>
                </a:schemeClr>
              </a:gs>
              <a:gs pos="100000">
                <a:schemeClr val="bg1">
                  <a:lumMod val="65000"/>
                  <a:tint val="23500"/>
                  <a:satMod val="160000"/>
                </a:schemeClr>
              </a:gs>
            </a:gsLst>
            <a:path path="circle">
              <a:fillToRect l="50000" t="50000" r="50000" b="50000"/>
            </a:path>
            <a:tileRect/>
          </a:gra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8" name="Picture 37">
            <a:extLst>
              <a:ext uri="{FF2B5EF4-FFF2-40B4-BE49-F238E27FC236}">
                <a16:creationId xmlns:a16="http://schemas.microsoft.com/office/drawing/2014/main" id="{52D227BA-4253-4222-A515-03444C57CB2E}"/>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002668" y="5154122"/>
            <a:ext cx="1164057" cy="1275986"/>
          </a:xfrm>
          <a:prstGeom prst="rect">
            <a:avLst/>
          </a:prstGeom>
        </p:spPr>
      </p:pic>
      <p:pic>
        <p:nvPicPr>
          <p:cNvPr id="45" name="Picture 44">
            <a:extLst>
              <a:ext uri="{FF2B5EF4-FFF2-40B4-BE49-F238E27FC236}">
                <a16:creationId xmlns:a16="http://schemas.microsoft.com/office/drawing/2014/main" id="{7ADCD335-3FE0-4DF0-AEE0-F01FB02593EC}"/>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0" y="3972260"/>
            <a:ext cx="1164057" cy="1275986"/>
          </a:xfrm>
          <a:prstGeom prst="rect">
            <a:avLst/>
          </a:prstGeom>
        </p:spPr>
      </p:pic>
      <p:pic>
        <p:nvPicPr>
          <p:cNvPr id="49" name="Picture 48">
            <a:extLst>
              <a:ext uri="{FF2B5EF4-FFF2-40B4-BE49-F238E27FC236}">
                <a16:creationId xmlns:a16="http://schemas.microsoft.com/office/drawing/2014/main" id="{431D4799-01BE-422D-9BB8-792204DC8F82}"/>
              </a:ext>
            </a:extLst>
          </p:cNvPr>
          <p:cNvPicPr>
            <a:picLocks noChangeAspect="1"/>
          </p:cNvPicPr>
          <p:nvPr/>
        </p:nvPicPr>
        <p:blipFill>
          <a:blip r:embed="rId12" cstate="hqprint">
            <a:extLst>
              <a:ext uri="{28A0092B-C50C-407E-A947-70E740481C1C}">
                <a14:useLocalDpi xmlns:a14="http://schemas.microsoft.com/office/drawing/2010/main" val="0"/>
              </a:ext>
            </a:extLst>
          </a:blip>
          <a:stretch>
            <a:fillRect/>
          </a:stretch>
        </p:blipFill>
        <p:spPr>
          <a:xfrm>
            <a:off x="3009346" y="3437713"/>
            <a:ext cx="777978" cy="768642"/>
          </a:xfrm>
          <a:prstGeom prst="rect">
            <a:avLst/>
          </a:prstGeom>
        </p:spPr>
      </p:pic>
      <p:pic>
        <p:nvPicPr>
          <p:cNvPr id="51" name="Picture 50">
            <a:extLst>
              <a:ext uri="{FF2B5EF4-FFF2-40B4-BE49-F238E27FC236}">
                <a16:creationId xmlns:a16="http://schemas.microsoft.com/office/drawing/2014/main" id="{CE2D8554-4EA9-4489-87EE-9EE8BCAD807D}"/>
              </a:ext>
            </a:extLst>
          </p:cNvPr>
          <p:cNvPicPr>
            <a:picLocks noChangeAspect="1"/>
          </p:cNvPicPr>
          <p:nvPr/>
        </p:nvPicPr>
        <p:blipFill>
          <a:blip r:embed="rId13" cstate="hqprint">
            <a:extLst>
              <a:ext uri="{28A0092B-C50C-407E-A947-70E740481C1C}">
                <a14:useLocalDpi xmlns:a14="http://schemas.microsoft.com/office/drawing/2010/main" val="0"/>
              </a:ext>
            </a:extLst>
          </a:blip>
          <a:stretch>
            <a:fillRect/>
          </a:stretch>
        </p:blipFill>
        <p:spPr>
          <a:xfrm flipH="1">
            <a:off x="4557894" y="3664879"/>
            <a:ext cx="880161" cy="843194"/>
          </a:xfrm>
          <a:prstGeom prst="rect">
            <a:avLst/>
          </a:prstGeom>
        </p:spPr>
      </p:pic>
      <p:pic>
        <p:nvPicPr>
          <p:cNvPr id="53" name="Picture 52">
            <a:extLst>
              <a:ext uri="{FF2B5EF4-FFF2-40B4-BE49-F238E27FC236}">
                <a16:creationId xmlns:a16="http://schemas.microsoft.com/office/drawing/2014/main" id="{642873B8-CC7C-4CCD-B555-E79C2046F991}"/>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9883321" y="3919037"/>
            <a:ext cx="495300" cy="438150"/>
          </a:xfrm>
          <a:prstGeom prst="rect">
            <a:avLst/>
          </a:prstGeom>
        </p:spPr>
      </p:pic>
      <p:pic>
        <p:nvPicPr>
          <p:cNvPr id="55" name="Picture 54">
            <a:extLst>
              <a:ext uri="{FF2B5EF4-FFF2-40B4-BE49-F238E27FC236}">
                <a16:creationId xmlns:a16="http://schemas.microsoft.com/office/drawing/2014/main" id="{BF1CB1F2-B380-48F5-8964-31095DE91B50}"/>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1050492" y="3822034"/>
            <a:ext cx="714375" cy="1190625"/>
          </a:xfrm>
          <a:prstGeom prst="rect">
            <a:avLst/>
          </a:prstGeom>
        </p:spPr>
      </p:pic>
    </p:spTree>
    <p:extLst>
      <p:ext uri="{BB962C8B-B14F-4D97-AF65-F5344CB8AC3E}">
        <p14:creationId xmlns:p14="http://schemas.microsoft.com/office/powerpoint/2010/main" val="409550293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fade">
                                      <p:cBhvr>
                                        <p:cTn id="14" dur="1000"/>
                                        <p:tgtEl>
                                          <p:spTgt spid="28"/>
                                        </p:tgtEl>
                                      </p:cBhvr>
                                    </p:animEffect>
                                    <p:anim calcmode="lin" valueType="num">
                                      <p:cBhvr>
                                        <p:cTn id="15" dur="1000" fill="hold"/>
                                        <p:tgtEl>
                                          <p:spTgt spid="28"/>
                                        </p:tgtEl>
                                        <p:attrNameLst>
                                          <p:attrName>ppt_x</p:attrName>
                                        </p:attrNameLst>
                                      </p:cBhvr>
                                      <p:tavLst>
                                        <p:tav tm="0">
                                          <p:val>
                                            <p:strVal val="#ppt_x"/>
                                          </p:val>
                                        </p:tav>
                                        <p:tav tm="100000">
                                          <p:val>
                                            <p:strVal val="#ppt_x"/>
                                          </p:val>
                                        </p:tav>
                                      </p:tavLst>
                                    </p:anim>
                                    <p:anim calcmode="lin" valueType="num">
                                      <p:cBhvr>
                                        <p:cTn id="16" dur="1000" fill="hold"/>
                                        <p:tgtEl>
                                          <p:spTgt spid="28"/>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2"/>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seq concurrent="1" nextAc="seek">
              <p:cTn id="17" restart="whenNotActive" fill="hold" evtFilter="cancelBubble" nodeType="interactiveSeq">
                <p:stCondLst>
                  <p:cond evt="onClick" delay="0">
                    <p:tgtEl>
                      <p:spTgt spid="7"/>
                    </p:tgtEl>
                  </p:cond>
                </p:stCondLst>
                <p:endSync evt="end" delay="0">
                  <p:rtn val="all"/>
                </p:endSync>
                <p:childTnLst>
                  <p:par>
                    <p:cTn id="18" fill="hold">
                      <p:stCondLst>
                        <p:cond delay="0"/>
                      </p:stCondLst>
                      <p:childTnLst>
                        <p:par>
                          <p:cTn id="19" fill="hold">
                            <p:stCondLst>
                              <p:cond delay="0"/>
                            </p:stCondLst>
                            <p:childTnLst>
                              <p:par>
                                <p:cTn id="20" presetID="64" presetClass="path" presetSubtype="0" accel="50000" decel="50000" fill="hold" nodeType="clickEffect">
                                  <p:stCondLst>
                                    <p:cond delay="0"/>
                                  </p:stCondLst>
                                  <p:childTnLst>
                                    <p:animMotion origin="layout" path="M -1.66667E-6 -3.7037E-6 L -1.66667E-6 -0.22476 " pathEditMode="relative" rAng="0" ptsTypes="AA">
                                      <p:cBhvr>
                                        <p:cTn id="21" dur="2000" fill="hold"/>
                                        <p:tgtEl>
                                          <p:spTgt spid="7"/>
                                        </p:tgtEl>
                                        <p:attrNameLst>
                                          <p:attrName>ppt_x</p:attrName>
                                          <p:attrName>ppt_y</p:attrName>
                                        </p:attrNameLst>
                                      </p:cBhvr>
                                      <p:rCtr x="0" y="-11250"/>
                                    </p:animMotion>
                                  </p:childTnLst>
                                  <p:subTnLst>
                                    <p:audio>
                                      <p:cMediaNode>
                                        <p:cTn display="0" masterRel="sameClick">
                                          <p:stCondLst>
                                            <p:cond evt="begin" delay="0">
                                              <p:tn val="20"/>
                                            </p:cond>
                                          </p:stCondLst>
                                          <p:endCondLst>
                                            <p:cond evt="onStopAudio" delay="0">
                                              <p:tgtEl>
                                                <p:sldTgt/>
                                              </p:tgtEl>
                                            </p:cond>
                                          </p:endCondLst>
                                        </p:cTn>
                                        <p:tgtEl>
                                          <p:sndTgt r:embed="rId2" name="chimes.wav"/>
                                        </p:tgtEl>
                                      </p:cMediaNode>
                                    </p:audio>
                                  </p:subTnLst>
                                </p:cTn>
                              </p:par>
                            </p:childTnLst>
                          </p:cTn>
                        </p:par>
                        <p:par>
                          <p:cTn id="22" fill="hold">
                            <p:stCondLst>
                              <p:cond delay="2000"/>
                            </p:stCondLst>
                            <p:childTnLst>
                              <p:par>
                                <p:cTn id="23" presetID="22" presetClass="entr" presetSubtype="4"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down)">
                                      <p:cBhvr>
                                        <p:cTn id="25" dur="500"/>
                                        <p:tgtEl>
                                          <p:spTgt spid="9"/>
                                        </p:tgtEl>
                                      </p:cBhvr>
                                    </p:animEffect>
                                  </p:childTnLst>
                                  <p:subTnLst>
                                    <p:audio>
                                      <p:cMediaNode>
                                        <p:cTn display="0" masterRel="sameClick">
                                          <p:stCondLst>
                                            <p:cond evt="begin" delay="0">
                                              <p:tn val="23"/>
                                            </p:cond>
                                          </p:stCondLst>
                                          <p:endCondLst>
                                            <p:cond evt="onStopAudio" delay="0">
                                              <p:tgtEl>
                                                <p:sldTgt/>
                                              </p:tgtEl>
                                            </p:cond>
                                          </p:endCondLst>
                                        </p:cTn>
                                        <p:tgtEl>
                                          <p:sndTgt r:embed="rId3" name="applause.wav"/>
                                        </p:tgtEl>
                                      </p:cMediaNode>
                                    </p:audio>
                                  </p:subTnLst>
                                </p:cTn>
                              </p:par>
                              <p:par>
                                <p:cTn id="26" presetID="10" presetClass="entr" presetSubtype="0" fill="hold" nodeType="withEffect">
                                  <p:stCondLst>
                                    <p:cond delay="0"/>
                                  </p:stCondLst>
                                  <p:childTnLst>
                                    <p:set>
                                      <p:cBhvr>
                                        <p:cTn id="27" dur="1" fill="hold">
                                          <p:stCondLst>
                                            <p:cond delay="0"/>
                                          </p:stCondLst>
                                        </p:cTn>
                                        <p:tgtEl>
                                          <p:spTgt spid="53"/>
                                        </p:tgtEl>
                                        <p:attrNameLst>
                                          <p:attrName>style.visibility</p:attrName>
                                        </p:attrNameLst>
                                      </p:cBhvr>
                                      <p:to>
                                        <p:strVal val="visible"/>
                                      </p:to>
                                    </p:set>
                                    <p:animEffect transition="in" filter="fade">
                                      <p:cBhvr>
                                        <p:cTn id="28" dur="500"/>
                                        <p:tgtEl>
                                          <p:spTgt spid="53"/>
                                        </p:tgtEl>
                                      </p:cBhvr>
                                    </p:animEffect>
                                  </p:childTnLst>
                                </p:cTn>
                              </p:par>
                              <p:par>
                                <p:cTn id="29" presetID="10" presetClass="entr" presetSubtype="0" fill="hold" nodeType="withEffect">
                                  <p:stCondLst>
                                    <p:cond delay="0"/>
                                  </p:stCondLst>
                                  <p:childTnLst>
                                    <p:set>
                                      <p:cBhvr>
                                        <p:cTn id="30" dur="1" fill="hold">
                                          <p:stCondLst>
                                            <p:cond delay="0"/>
                                          </p:stCondLst>
                                        </p:cTn>
                                        <p:tgtEl>
                                          <p:spTgt spid="55"/>
                                        </p:tgtEl>
                                        <p:attrNameLst>
                                          <p:attrName>style.visibility</p:attrName>
                                        </p:attrNameLst>
                                      </p:cBhvr>
                                      <p:to>
                                        <p:strVal val="visible"/>
                                      </p:to>
                                    </p:set>
                                    <p:animEffect transition="in" filter="fade">
                                      <p:cBhvr>
                                        <p:cTn id="31" dur="500"/>
                                        <p:tgtEl>
                                          <p:spTgt spid="55"/>
                                        </p:tgtEl>
                                      </p:cBhvr>
                                    </p:animEffect>
                                  </p:childTnLst>
                                </p:cTn>
                              </p:par>
                            </p:childTnLst>
                          </p:cTn>
                        </p:par>
                        <p:par>
                          <p:cTn id="32" fill="hold">
                            <p:stCondLst>
                              <p:cond delay="2500"/>
                            </p:stCondLst>
                            <p:childTnLst>
                              <p:par>
                                <p:cTn id="33" presetID="32" presetClass="emph" presetSubtype="0" repeatCount="indefinite" fill="hold" grpId="1" nodeType="afterEffect">
                                  <p:stCondLst>
                                    <p:cond delay="0"/>
                                  </p:stCondLst>
                                  <p:childTnLst>
                                    <p:animRot by="120000">
                                      <p:cBhvr>
                                        <p:cTn id="34" dur="100" fill="hold">
                                          <p:stCondLst>
                                            <p:cond delay="0"/>
                                          </p:stCondLst>
                                        </p:cTn>
                                        <p:tgtEl>
                                          <p:spTgt spid="9"/>
                                        </p:tgtEl>
                                        <p:attrNameLst>
                                          <p:attrName>r</p:attrName>
                                        </p:attrNameLst>
                                      </p:cBhvr>
                                    </p:animRot>
                                    <p:animRot by="-240000">
                                      <p:cBhvr>
                                        <p:cTn id="35" dur="200" fill="hold">
                                          <p:stCondLst>
                                            <p:cond delay="200"/>
                                          </p:stCondLst>
                                        </p:cTn>
                                        <p:tgtEl>
                                          <p:spTgt spid="9"/>
                                        </p:tgtEl>
                                        <p:attrNameLst>
                                          <p:attrName>r</p:attrName>
                                        </p:attrNameLst>
                                      </p:cBhvr>
                                    </p:animRot>
                                    <p:animRot by="240000">
                                      <p:cBhvr>
                                        <p:cTn id="36" dur="200" fill="hold">
                                          <p:stCondLst>
                                            <p:cond delay="400"/>
                                          </p:stCondLst>
                                        </p:cTn>
                                        <p:tgtEl>
                                          <p:spTgt spid="9"/>
                                        </p:tgtEl>
                                        <p:attrNameLst>
                                          <p:attrName>r</p:attrName>
                                        </p:attrNameLst>
                                      </p:cBhvr>
                                    </p:animRot>
                                    <p:animRot by="-240000">
                                      <p:cBhvr>
                                        <p:cTn id="37" dur="200" fill="hold">
                                          <p:stCondLst>
                                            <p:cond delay="600"/>
                                          </p:stCondLst>
                                        </p:cTn>
                                        <p:tgtEl>
                                          <p:spTgt spid="9"/>
                                        </p:tgtEl>
                                        <p:attrNameLst>
                                          <p:attrName>r</p:attrName>
                                        </p:attrNameLst>
                                      </p:cBhvr>
                                    </p:animRot>
                                    <p:animRot by="120000">
                                      <p:cBhvr>
                                        <p:cTn id="38" dur="200" fill="hold">
                                          <p:stCondLst>
                                            <p:cond delay="800"/>
                                          </p:stCondLst>
                                        </p:cTn>
                                        <p:tgtEl>
                                          <p:spTgt spid="9"/>
                                        </p:tgtEl>
                                        <p:attrNameLst>
                                          <p:attrName>r</p:attrName>
                                        </p:attrNameLst>
                                      </p:cBhvr>
                                    </p:animRot>
                                  </p:childTnLst>
                                </p:cTn>
                              </p:par>
                            </p:childTnLst>
                          </p:cTn>
                        </p:par>
                      </p:childTnLst>
                    </p:cTn>
                  </p:par>
                </p:childTnLst>
              </p:cTn>
              <p:nextCondLst>
                <p:cond evt="onClick" delay="0">
                  <p:tgtEl>
                    <p:spTgt spid="7"/>
                  </p:tgtEl>
                </p:cond>
              </p:nextCondLst>
            </p:seq>
          </p:childTnLst>
        </p:cTn>
      </p:par>
    </p:tnLst>
    <p:bldLst>
      <p:bldP spid="9" grpId="0" animBg="1"/>
      <p:bldP spid="9" grpId="1" animBg="1"/>
      <p:bldP spid="27" grpId="0" animBg="1"/>
      <p:bldP spid="28"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44" name="Picture 43">
            <a:extLst>
              <a:ext uri="{FF2B5EF4-FFF2-40B4-BE49-F238E27FC236}">
                <a16:creationId xmlns:a16="http://schemas.microsoft.com/office/drawing/2014/main" id="{808B5389-96DF-4FAF-96B3-8993C7E56721}"/>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5833082" y="-50426"/>
            <a:ext cx="1941429" cy="1856600"/>
          </a:xfrm>
          <a:prstGeom prst="rect">
            <a:avLst/>
          </a:prstGeom>
        </p:spPr>
      </p:pic>
      <p:pic>
        <p:nvPicPr>
          <p:cNvPr id="5" name="Picture 4">
            <a:extLst>
              <a:ext uri="{FF2B5EF4-FFF2-40B4-BE49-F238E27FC236}">
                <a16:creationId xmlns:a16="http://schemas.microsoft.com/office/drawing/2014/main" id="{123805F6-EA77-4D51-9744-9F37A57F23A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772827" y="4860841"/>
            <a:ext cx="1969179" cy="1743607"/>
          </a:xfrm>
          <a:prstGeom prst="rect">
            <a:avLst/>
          </a:prstGeom>
        </p:spPr>
      </p:pic>
      <p:pic>
        <p:nvPicPr>
          <p:cNvPr id="7" name="Picture 6">
            <a:extLst>
              <a:ext uri="{FF2B5EF4-FFF2-40B4-BE49-F238E27FC236}">
                <a16:creationId xmlns:a16="http://schemas.microsoft.com/office/drawing/2014/main" id="{18B3DB36-0CAB-4CD0-BE48-595E0CADE40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727102" y="4348732"/>
            <a:ext cx="2060627" cy="1383912"/>
          </a:xfrm>
          <a:prstGeom prst="rect">
            <a:avLst/>
          </a:prstGeom>
        </p:spPr>
      </p:pic>
      <p:sp>
        <p:nvSpPr>
          <p:cNvPr id="9" name="Rectangle: Folded Corner 8">
            <a:extLst>
              <a:ext uri="{FF2B5EF4-FFF2-40B4-BE49-F238E27FC236}">
                <a16:creationId xmlns:a16="http://schemas.microsoft.com/office/drawing/2014/main" id="{6FCD71A2-4BFE-4953-931C-BECE5B4A1D66}"/>
              </a:ext>
            </a:extLst>
          </p:cNvPr>
          <p:cNvSpPr/>
          <p:nvPr/>
        </p:nvSpPr>
        <p:spPr>
          <a:xfrm>
            <a:off x="9926540" y="3920234"/>
            <a:ext cx="1470660" cy="1328012"/>
          </a:xfrm>
          <a:prstGeom prst="foldedCorne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5 điểm</a:t>
            </a:r>
            <a:r>
              <a:rPr kumimoji="0" lang="en-US" sz="1800" b="1" i="0" u="none" strike="noStrike" kern="1200" cap="none" spc="0" normalizeH="0" noProof="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 cộng</a:t>
            </a:r>
            <a:endParaRPr kumimoji="0" lang="en-US" sz="1800" b="1" i="0" u="none" strike="noStrike" kern="1200" cap="none" spc="0" normalizeH="0" baseline="0" noProof="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27" name="Rectangle: Folded Corner 26">
            <a:extLst>
              <a:ext uri="{FF2B5EF4-FFF2-40B4-BE49-F238E27FC236}">
                <a16:creationId xmlns:a16="http://schemas.microsoft.com/office/drawing/2014/main" id="{A468FF43-48BE-45C8-AE0E-72371E21D00D}"/>
              </a:ext>
            </a:extLst>
          </p:cNvPr>
          <p:cNvSpPr/>
          <p:nvPr/>
        </p:nvSpPr>
        <p:spPr>
          <a:xfrm>
            <a:off x="508000" y="275771"/>
            <a:ext cx="9622971" cy="1727200"/>
          </a:xfrm>
          <a:prstGeom prst="foldedCorner">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3200" b="0" i="0" u="none" strike="noStrike" kern="1200" cap="none" spc="0" normalizeH="0" baseline="0" noProof="0">
                <a:ln>
                  <a:noFill/>
                </a:ln>
                <a:solidFill>
                  <a:srgbClr val="002060"/>
                </a:solidFill>
                <a:effectLst/>
                <a:uLnTx/>
                <a:uFillTx/>
                <a:latin typeface="Tahoma" panose="020B0604030504040204" pitchFamily="34" charset="0"/>
                <a:ea typeface="Tahoma" panose="020B0604030504040204" pitchFamily="34" charset="0"/>
                <a:cs typeface="Tahoma" panose="020B0604030504040204" pitchFamily="34" charset="0"/>
              </a:rPr>
              <a:t>Chiến tranh lạnh bắt đầu vào thời gian nào</a:t>
            </a:r>
            <a:r>
              <a:rPr kumimoji="0" lang="en-US" sz="3200" b="0" i="0" u="none" strike="noStrike" kern="1200" cap="none" spc="0" normalizeH="0" baseline="0" noProof="0">
                <a:ln>
                  <a:noFill/>
                </a:ln>
                <a:solidFill>
                  <a:srgbClr val="002060"/>
                </a:solidFill>
                <a:effectLst/>
                <a:uLnTx/>
                <a:uFillTx/>
                <a:latin typeface="Tahoma" panose="020B0604030504040204" pitchFamily="34" charset="0"/>
                <a:ea typeface="Tahoma" panose="020B0604030504040204" pitchFamily="34" charset="0"/>
                <a:cs typeface="Tahoma" panose="020B0604030504040204" pitchFamily="34" charset="0"/>
              </a:rPr>
              <a:t>?</a:t>
            </a:r>
          </a:p>
        </p:txBody>
      </p:sp>
      <p:sp>
        <p:nvSpPr>
          <p:cNvPr id="28" name="Rectangle: Folded Corner 27">
            <a:extLst>
              <a:ext uri="{FF2B5EF4-FFF2-40B4-BE49-F238E27FC236}">
                <a16:creationId xmlns:a16="http://schemas.microsoft.com/office/drawing/2014/main" id="{02105D08-1F14-416F-86C2-51DFEA1D8826}"/>
              </a:ext>
            </a:extLst>
          </p:cNvPr>
          <p:cNvSpPr/>
          <p:nvPr/>
        </p:nvSpPr>
        <p:spPr>
          <a:xfrm>
            <a:off x="508000" y="2131123"/>
            <a:ext cx="8985136" cy="1127466"/>
          </a:xfrm>
          <a:prstGeom prst="foldedCorner">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srgbClr val="002060"/>
                </a:solidFill>
                <a:effectLst/>
                <a:uLnTx/>
                <a:uFillTx/>
                <a:latin typeface="Tahoma" panose="020B0604030504040204" pitchFamily="34" charset="0"/>
                <a:ea typeface="Tahoma" panose="020B0604030504040204" pitchFamily="34" charset="0"/>
                <a:cs typeface="Tahoma" panose="020B0604030504040204" pitchFamily="34" charset="0"/>
              </a:rPr>
              <a:t>1947</a:t>
            </a:r>
          </a:p>
        </p:txBody>
      </p:sp>
      <p:sp>
        <p:nvSpPr>
          <p:cNvPr id="33" name="Rectangle 32">
            <a:extLst>
              <a:ext uri="{FF2B5EF4-FFF2-40B4-BE49-F238E27FC236}">
                <a16:creationId xmlns:a16="http://schemas.microsoft.com/office/drawing/2014/main" id="{8A1AF95E-ACBD-46E9-8F43-1F6D65A0D221}"/>
              </a:ext>
            </a:extLst>
          </p:cNvPr>
          <p:cNvSpPr/>
          <p:nvPr/>
        </p:nvSpPr>
        <p:spPr>
          <a:xfrm rot="5600923">
            <a:off x="2831325" y="4994112"/>
            <a:ext cx="2438330" cy="250979"/>
          </a:xfrm>
          <a:prstGeom prst="rect">
            <a:avLst/>
          </a:prstGeom>
          <a:blipFill>
            <a:blip r:embed="rId8"/>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1" name="Arrow: Pentagon 30">
            <a:hlinkClick r:id="rId9" action="ppaction://hlinksldjump"/>
            <a:extLst>
              <a:ext uri="{FF2B5EF4-FFF2-40B4-BE49-F238E27FC236}">
                <a16:creationId xmlns:a16="http://schemas.microsoft.com/office/drawing/2014/main" id="{AA693000-41B6-4481-BACC-F3E8F4F6DBBA}"/>
              </a:ext>
            </a:extLst>
          </p:cNvPr>
          <p:cNvSpPr/>
          <p:nvPr/>
        </p:nvSpPr>
        <p:spPr>
          <a:xfrm rot="586976" flipH="1">
            <a:off x="2801407" y="4069021"/>
            <a:ext cx="2310938" cy="899514"/>
          </a:xfrm>
          <a:prstGeom prst="homePlate">
            <a:avLst/>
          </a:prstGeom>
          <a:blipFill>
            <a:blip r:embed="rId8"/>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GO HOME</a:t>
            </a:r>
          </a:p>
        </p:txBody>
      </p:sp>
      <p:pic>
        <p:nvPicPr>
          <p:cNvPr id="35" name="Picture 34">
            <a:extLst>
              <a:ext uri="{FF2B5EF4-FFF2-40B4-BE49-F238E27FC236}">
                <a16:creationId xmlns:a16="http://schemas.microsoft.com/office/drawing/2014/main" id="{AD4177A1-A88F-4280-9343-2E28544658A8}"/>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574240" y="5457466"/>
            <a:ext cx="952500" cy="1019175"/>
          </a:xfrm>
          <a:prstGeom prst="rect">
            <a:avLst/>
          </a:prstGeom>
        </p:spPr>
      </p:pic>
      <p:sp>
        <p:nvSpPr>
          <p:cNvPr id="36" name="Flowchart: Summing Junction 35">
            <a:extLst>
              <a:ext uri="{FF2B5EF4-FFF2-40B4-BE49-F238E27FC236}">
                <a16:creationId xmlns:a16="http://schemas.microsoft.com/office/drawing/2014/main" id="{9A9D8C94-FF71-4542-A1F8-47F84D77E78E}"/>
              </a:ext>
            </a:extLst>
          </p:cNvPr>
          <p:cNvSpPr/>
          <p:nvPr/>
        </p:nvSpPr>
        <p:spPr>
          <a:xfrm>
            <a:off x="4025900" y="4194326"/>
            <a:ext cx="154406" cy="154406"/>
          </a:xfrm>
          <a:prstGeom prst="flowChartSummingJunction">
            <a:avLst/>
          </a:prstGeom>
          <a:gradFill flip="none" rotWithShape="1">
            <a:gsLst>
              <a:gs pos="0">
                <a:schemeClr val="bg1">
                  <a:lumMod val="65000"/>
                  <a:tint val="66000"/>
                  <a:satMod val="160000"/>
                </a:schemeClr>
              </a:gs>
              <a:gs pos="50000">
                <a:schemeClr val="bg1">
                  <a:lumMod val="65000"/>
                  <a:tint val="44500"/>
                  <a:satMod val="160000"/>
                </a:schemeClr>
              </a:gs>
              <a:gs pos="100000">
                <a:schemeClr val="bg1">
                  <a:lumMod val="65000"/>
                  <a:tint val="23500"/>
                  <a:satMod val="160000"/>
                </a:schemeClr>
              </a:gs>
            </a:gsLst>
            <a:path path="circle">
              <a:fillToRect l="50000" t="50000" r="50000" b="50000"/>
            </a:path>
            <a:tileRect/>
          </a:gra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8" name="Picture 37">
            <a:extLst>
              <a:ext uri="{FF2B5EF4-FFF2-40B4-BE49-F238E27FC236}">
                <a16:creationId xmlns:a16="http://schemas.microsoft.com/office/drawing/2014/main" id="{52D227BA-4253-4222-A515-03444C57CB2E}"/>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002668" y="5154122"/>
            <a:ext cx="1164057" cy="1275986"/>
          </a:xfrm>
          <a:prstGeom prst="rect">
            <a:avLst/>
          </a:prstGeom>
        </p:spPr>
      </p:pic>
      <p:pic>
        <p:nvPicPr>
          <p:cNvPr id="45" name="Picture 44">
            <a:extLst>
              <a:ext uri="{FF2B5EF4-FFF2-40B4-BE49-F238E27FC236}">
                <a16:creationId xmlns:a16="http://schemas.microsoft.com/office/drawing/2014/main" id="{7ADCD335-3FE0-4DF0-AEE0-F01FB02593EC}"/>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0" y="3972260"/>
            <a:ext cx="1164057" cy="1275986"/>
          </a:xfrm>
          <a:prstGeom prst="rect">
            <a:avLst/>
          </a:prstGeom>
        </p:spPr>
      </p:pic>
      <p:pic>
        <p:nvPicPr>
          <p:cNvPr id="49" name="Picture 48">
            <a:extLst>
              <a:ext uri="{FF2B5EF4-FFF2-40B4-BE49-F238E27FC236}">
                <a16:creationId xmlns:a16="http://schemas.microsoft.com/office/drawing/2014/main" id="{431D4799-01BE-422D-9BB8-792204DC8F82}"/>
              </a:ext>
            </a:extLst>
          </p:cNvPr>
          <p:cNvPicPr>
            <a:picLocks noChangeAspect="1"/>
          </p:cNvPicPr>
          <p:nvPr/>
        </p:nvPicPr>
        <p:blipFill>
          <a:blip r:embed="rId12" cstate="hqprint">
            <a:extLst>
              <a:ext uri="{28A0092B-C50C-407E-A947-70E740481C1C}">
                <a14:useLocalDpi xmlns:a14="http://schemas.microsoft.com/office/drawing/2010/main" val="0"/>
              </a:ext>
            </a:extLst>
          </a:blip>
          <a:stretch>
            <a:fillRect/>
          </a:stretch>
        </p:blipFill>
        <p:spPr>
          <a:xfrm>
            <a:off x="3009346" y="3437713"/>
            <a:ext cx="777978" cy="768642"/>
          </a:xfrm>
          <a:prstGeom prst="rect">
            <a:avLst/>
          </a:prstGeom>
        </p:spPr>
      </p:pic>
      <p:pic>
        <p:nvPicPr>
          <p:cNvPr id="51" name="Picture 50">
            <a:extLst>
              <a:ext uri="{FF2B5EF4-FFF2-40B4-BE49-F238E27FC236}">
                <a16:creationId xmlns:a16="http://schemas.microsoft.com/office/drawing/2014/main" id="{CE2D8554-4EA9-4489-87EE-9EE8BCAD807D}"/>
              </a:ext>
            </a:extLst>
          </p:cNvPr>
          <p:cNvPicPr>
            <a:picLocks noChangeAspect="1"/>
          </p:cNvPicPr>
          <p:nvPr/>
        </p:nvPicPr>
        <p:blipFill>
          <a:blip r:embed="rId13" cstate="hqprint">
            <a:extLst>
              <a:ext uri="{28A0092B-C50C-407E-A947-70E740481C1C}">
                <a14:useLocalDpi xmlns:a14="http://schemas.microsoft.com/office/drawing/2010/main" val="0"/>
              </a:ext>
            </a:extLst>
          </a:blip>
          <a:stretch>
            <a:fillRect/>
          </a:stretch>
        </p:blipFill>
        <p:spPr>
          <a:xfrm flipH="1">
            <a:off x="4557894" y="3664879"/>
            <a:ext cx="880161" cy="843194"/>
          </a:xfrm>
          <a:prstGeom prst="rect">
            <a:avLst/>
          </a:prstGeom>
        </p:spPr>
      </p:pic>
      <p:pic>
        <p:nvPicPr>
          <p:cNvPr id="53" name="Picture 52">
            <a:extLst>
              <a:ext uri="{FF2B5EF4-FFF2-40B4-BE49-F238E27FC236}">
                <a16:creationId xmlns:a16="http://schemas.microsoft.com/office/drawing/2014/main" id="{642873B8-CC7C-4CCD-B555-E79C2046F991}"/>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9883321" y="3919037"/>
            <a:ext cx="495300" cy="438150"/>
          </a:xfrm>
          <a:prstGeom prst="rect">
            <a:avLst/>
          </a:prstGeom>
        </p:spPr>
      </p:pic>
      <p:pic>
        <p:nvPicPr>
          <p:cNvPr id="55" name="Picture 54">
            <a:extLst>
              <a:ext uri="{FF2B5EF4-FFF2-40B4-BE49-F238E27FC236}">
                <a16:creationId xmlns:a16="http://schemas.microsoft.com/office/drawing/2014/main" id="{BF1CB1F2-B380-48F5-8964-31095DE91B50}"/>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1050492" y="3822034"/>
            <a:ext cx="714375" cy="1190625"/>
          </a:xfrm>
          <a:prstGeom prst="rect">
            <a:avLst/>
          </a:prstGeom>
        </p:spPr>
      </p:pic>
    </p:spTree>
    <p:extLst>
      <p:ext uri="{BB962C8B-B14F-4D97-AF65-F5344CB8AC3E}">
        <p14:creationId xmlns:p14="http://schemas.microsoft.com/office/powerpoint/2010/main" val="21939470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fade">
                                      <p:cBhvr>
                                        <p:cTn id="14" dur="1000"/>
                                        <p:tgtEl>
                                          <p:spTgt spid="28"/>
                                        </p:tgtEl>
                                      </p:cBhvr>
                                    </p:animEffect>
                                    <p:anim calcmode="lin" valueType="num">
                                      <p:cBhvr>
                                        <p:cTn id="15" dur="1000" fill="hold"/>
                                        <p:tgtEl>
                                          <p:spTgt spid="28"/>
                                        </p:tgtEl>
                                        <p:attrNameLst>
                                          <p:attrName>ppt_x</p:attrName>
                                        </p:attrNameLst>
                                      </p:cBhvr>
                                      <p:tavLst>
                                        <p:tav tm="0">
                                          <p:val>
                                            <p:strVal val="#ppt_x"/>
                                          </p:val>
                                        </p:tav>
                                        <p:tav tm="100000">
                                          <p:val>
                                            <p:strVal val="#ppt_x"/>
                                          </p:val>
                                        </p:tav>
                                      </p:tavLst>
                                    </p:anim>
                                    <p:anim calcmode="lin" valueType="num">
                                      <p:cBhvr>
                                        <p:cTn id="16" dur="1000" fill="hold"/>
                                        <p:tgtEl>
                                          <p:spTgt spid="28"/>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2"/>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seq concurrent="1" nextAc="seek">
              <p:cTn id="17" restart="whenNotActive" fill="hold" evtFilter="cancelBubble" nodeType="interactiveSeq">
                <p:stCondLst>
                  <p:cond evt="onClick" delay="0">
                    <p:tgtEl>
                      <p:spTgt spid="7"/>
                    </p:tgtEl>
                  </p:cond>
                </p:stCondLst>
                <p:endSync evt="end" delay="0">
                  <p:rtn val="all"/>
                </p:endSync>
                <p:childTnLst>
                  <p:par>
                    <p:cTn id="18" fill="hold">
                      <p:stCondLst>
                        <p:cond delay="0"/>
                      </p:stCondLst>
                      <p:childTnLst>
                        <p:par>
                          <p:cTn id="19" fill="hold">
                            <p:stCondLst>
                              <p:cond delay="0"/>
                            </p:stCondLst>
                            <p:childTnLst>
                              <p:par>
                                <p:cTn id="20" presetID="64" presetClass="path" presetSubtype="0" accel="50000" decel="50000" fill="hold" nodeType="clickEffect">
                                  <p:stCondLst>
                                    <p:cond delay="0"/>
                                  </p:stCondLst>
                                  <p:childTnLst>
                                    <p:animMotion origin="layout" path="M -1.66667E-6 -3.7037E-6 L -1.66667E-6 -0.22476 " pathEditMode="relative" rAng="0" ptsTypes="AA">
                                      <p:cBhvr>
                                        <p:cTn id="21" dur="2000" fill="hold"/>
                                        <p:tgtEl>
                                          <p:spTgt spid="7"/>
                                        </p:tgtEl>
                                        <p:attrNameLst>
                                          <p:attrName>ppt_x</p:attrName>
                                          <p:attrName>ppt_y</p:attrName>
                                        </p:attrNameLst>
                                      </p:cBhvr>
                                      <p:rCtr x="0" y="-11250"/>
                                    </p:animMotion>
                                  </p:childTnLst>
                                  <p:subTnLst>
                                    <p:audio>
                                      <p:cMediaNode>
                                        <p:cTn display="0" masterRel="sameClick">
                                          <p:stCondLst>
                                            <p:cond evt="begin" delay="0">
                                              <p:tn val="20"/>
                                            </p:cond>
                                          </p:stCondLst>
                                          <p:endCondLst>
                                            <p:cond evt="onStopAudio" delay="0">
                                              <p:tgtEl>
                                                <p:sldTgt/>
                                              </p:tgtEl>
                                            </p:cond>
                                          </p:endCondLst>
                                        </p:cTn>
                                        <p:tgtEl>
                                          <p:sndTgt r:embed="rId2" name="chimes.wav"/>
                                        </p:tgtEl>
                                      </p:cMediaNode>
                                    </p:audio>
                                  </p:subTnLst>
                                </p:cTn>
                              </p:par>
                            </p:childTnLst>
                          </p:cTn>
                        </p:par>
                        <p:par>
                          <p:cTn id="22" fill="hold">
                            <p:stCondLst>
                              <p:cond delay="2000"/>
                            </p:stCondLst>
                            <p:childTnLst>
                              <p:par>
                                <p:cTn id="23" presetID="22" presetClass="entr" presetSubtype="4"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down)">
                                      <p:cBhvr>
                                        <p:cTn id="25" dur="500"/>
                                        <p:tgtEl>
                                          <p:spTgt spid="9"/>
                                        </p:tgtEl>
                                      </p:cBhvr>
                                    </p:animEffect>
                                  </p:childTnLst>
                                  <p:subTnLst>
                                    <p:audio>
                                      <p:cMediaNode>
                                        <p:cTn display="0" masterRel="sameClick">
                                          <p:stCondLst>
                                            <p:cond evt="begin" delay="0">
                                              <p:tn val="23"/>
                                            </p:cond>
                                          </p:stCondLst>
                                          <p:endCondLst>
                                            <p:cond evt="onStopAudio" delay="0">
                                              <p:tgtEl>
                                                <p:sldTgt/>
                                              </p:tgtEl>
                                            </p:cond>
                                          </p:endCondLst>
                                        </p:cTn>
                                        <p:tgtEl>
                                          <p:sndTgt r:embed="rId3" name="applause.wav"/>
                                        </p:tgtEl>
                                      </p:cMediaNode>
                                    </p:audio>
                                  </p:subTnLst>
                                </p:cTn>
                              </p:par>
                              <p:par>
                                <p:cTn id="26" presetID="10" presetClass="entr" presetSubtype="0" fill="hold" nodeType="withEffect">
                                  <p:stCondLst>
                                    <p:cond delay="0"/>
                                  </p:stCondLst>
                                  <p:childTnLst>
                                    <p:set>
                                      <p:cBhvr>
                                        <p:cTn id="27" dur="1" fill="hold">
                                          <p:stCondLst>
                                            <p:cond delay="0"/>
                                          </p:stCondLst>
                                        </p:cTn>
                                        <p:tgtEl>
                                          <p:spTgt spid="53"/>
                                        </p:tgtEl>
                                        <p:attrNameLst>
                                          <p:attrName>style.visibility</p:attrName>
                                        </p:attrNameLst>
                                      </p:cBhvr>
                                      <p:to>
                                        <p:strVal val="visible"/>
                                      </p:to>
                                    </p:set>
                                    <p:animEffect transition="in" filter="fade">
                                      <p:cBhvr>
                                        <p:cTn id="28" dur="500"/>
                                        <p:tgtEl>
                                          <p:spTgt spid="53"/>
                                        </p:tgtEl>
                                      </p:cBhvr>
                                    </p:animEffect>
                                  </p:childTnLst>
                                </p:cTn>
                              </p:par>
                              <p:par>
                                <p:cTn id="29" presetID="10" presetClass="entr" presetSubtype="0" fill="hold" nodeType="withEffect">
                                  <p:stCondLst>
                                    <p:cond delay="0"/>
                                  </p:stCondLst>
                                  <p:childTnLst>
                                    <p:set>
                                      <p:cBhvr>
                                        <p:cTn id="30" dur="1" fill="hold">
                                          <p:stCondLst>
                                            <p:cond delay="0"/>
                                          </p:stCondLst>
                                        </p:cTn>
                                        <p:tgtEl>
                                          <p:spTgt spid="55"/>
                                        </p:tgtEl>
                                        <p:attrNameLst>
                                          <p:attrName>style.visibility</p:attrName>
                                        </p:attrNameLst>
                                      </p:cBhvr>
                                      <p:to>
                                        <p:strVal val="visible"/>
                                      </p:to>
                                    </p:set>
                                    <p:animEffect transition="in" filter="fade">
                                      <p:cBhvr>
                                        <p:cTn id="31" dur="500"/>
                                        <p:tgtEl>
                                          <p:spTgt spid="55"/>
                                        </p:tgtEl>
                                      </p:cBhvr>
                                    </p:animEffect>
                                  </p:childTnLst>
                                </p:cTn>
                              </p:par>
                            </p:childTnLst>
                          </p:cTn>
                        </p:par>
                        <p:par>
                          <p:cTn id="32" fill="hold">
                            <p:stCondLst>
                              <p:cond delay="2500"/>
                            </p:stCondLst>
                            <p:childTnLst>
                              <p:par>
                                <p:cTn id="33" presetID="32" presetClass="emph" presetSubtype="0" repeatCount="indefinite" fill="hold" grpId="1" nodeType="afterEffect">
                                  <p:stCondLst>
                                    <p:cond delay="0"/>
                                  </p:stCondLst>
                                  <p:childTnLst>
                                    <p:animRot by="120000">
                                      <p:cBhvr>
                                        <p:cTn id="34" dur="100" fill="hold">
                                          <p:stCondLst>
                                            <p:cond delay="0"/>
                                          </p:stCondLst>
                                        </p:cTn>
                                        <p:tgtEl>
                                          <p:spTgt spid="9"/>
                                        </p:tgtEl>
                                        <p:attrNameLst>
                                          <p:attrName>r</p:attrName>
                                        </p:attrNameLst>
                                      </p:cBhvr>
                                    </p:animRot>
                                    <p:animRot by="-240000">
                                      <p:cBhvr>
                                        <p:cTn id="35" dur="200" fill="hold">
                                          <p:stCondLst>
                                            <p:cond delay="200"/>
                                          </p:stCondLst>
                                        </p:cTn>
                                        <p:tgtEl>
                                          <p:spTgt spid="9"/>
                                        </p:tgtEl>
                                        <p:attrNameLst>
                                          <p:attrName>r</p:attrName>
                                        </p:attrNameLst>
                                      </p:cBhvr>
                                    </p:animRot>
                                    <p:animRot by="240000">
                                      <p:cBhvr>
                                        <p:cTn id="36" dur="200" fill="hold">
                                          <p:stCondLst>
                                            <p:cond delay="400"/>
                                          </p:stCondLst>
                                        </p:cTn>
                                        <p:tgtEl>
                                          <p:spTgt spid="9"/>
                                        </p:tgtEl>
                                        <p:attrNameLst>
                                          <p:attrName>r</p:attrName>
                                        </p:attrNameLst>
                                      </p:cBhvr>
                                    </p:animRot>
                                    <p:animRot by="-240000">
                                      <p:cBhvr>
                                        <p:cTn id="37" dur="200" fill="hold">
                                          <p:stCondLst>
                                            <p:cond delay="600"/>
                                          </p:stCondLst>
                                        </p:cTn>
                                        <p:tgtEl>
                                          <p:spTgt spid="9"/>
                                        </p:tgtEl>
                                        <p:attrNameLst>
                                          <p:attrName>r</p:attrName>
                                        </p:attrNameLst>
                                      </p:cBhvr>
                                    </p:animRot>
                                    <p:animRot by="120000">
                                      <p:cBhvr>
                                        <p:cTn id="38" dur="200" fill="hold">
                                          <p:stCondLst>
                                            <p:cond delay="800"/>
                                          </p:stCondLst>
                                        </p:cTn>
                                        <p:tgtEl>
                                          <p:spTgt spid="9"/>
                                        </p:tgtEl>
                                        <p:attrNameLst>
                                          <p:attrName>r</p:attrName>
                                        </p:attrNameLst>
                                      </p:cBhvr>
                                    </p:animRot>
                                  </p:childTnLst>
                                </p:cTn>
                              </p:par>
                            </p:childTnLst>
                          </p:cTn>
                        </p:par>
                      </p:childTnLst>
                    </p:cTn>
                  </p:par>
                </p:childTnLst>
              </p:cTn>
              <p:nextCondLst>
                <p:cond evt="onClick" delay="0">
                  <p:tgtEl>
                    <p:spTgt spid="7"/>
                  </p:tgtEl>
                </p:cond>
              </p:nextCondLst>
            </p:seq>
          </p:childTnLst>
        </p:cTn>
      </p:par>
    </p:tnLst>
    <p:bldLst>
      <p:bldP spid="9" grpId="0" animBg="1"/>
      <p:bldP spid="9" grpId="1" animBg="1"/>
      <p:bldP spid="27" grpId="0" animBg="1"/>
      <p:bldP spid="28"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44" name="Picture 43">
            <a:extLst>
              <a:ext uri="{FF2B5EF4-FFF2-40B4-BE49-F238E27FC236}">
                <a16:creationId xmlns:a16="http://schemas.microsoft.com/office/drawing/2014/main" id="{808B5389-96DF-4FAF-96B3-8993C7E56721}"/>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5833082" y="-50426"/>
            <a:ext cx="1941429" cy="1856600"/>
          </a:xfrm>
          <a:prstGeom prst="rect">
            <a:avLst/>
          </a:prstGeom>
        </p:spPr>
      </p:pic>
      <p:pic>
        <p:nvPicPr>
          <p:cNvPr id="5" name="Picture 4">
            <a:extLst>
              <a:ext uri="{FF2B5EF4-FFF2-40B4-BE49-F238E27FC236}">
                <a16:creationId xmlns:a16="http://schemas.microsoft.com/office/drawing/2014/main" id="{123805F6-EA77-4D51-9744-9F37A57F23A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772827" y="4860841"/>
            <a:ext cx="1969179" cy="1743607"/>
          </a:xfrm>
          <a:prstGeom prst="rect">
            <a:avLst/>
          </a:prstGeom>
        </p:spPr>
      </p:pic>
      <p:pic>
        <p:nvPicPr>
          <p:cNvPr id="7" name="Picture 6">
            <a:extLst>
              <a:ext uri="{FF2B5EF4-FFF2-40B4-BE49-F238E27FC236}">
                <a16:creationId xmlns:a16="http://schemas.microsoft.com/office/drawing/2014/main" id="{18B3DB36-0CAB-4CD0-BE48-595E0CADE40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727102" y="4348732"/>
            <a:ext cx="2060627" cy="1383912"/>
          </a:xfrm>
          <a:prstGeom prst="rect">
            <a:avLst/>
          </a:prstGeom>
        </p:spPr>
      </p:pic>
      <p:sp>
        <p:nvSpPr>
          <p:cNvPr id="9" name="Rectangle: Folded Corner 8">
            <a:extLst>
              <a:ext uri="{FF2B5EF4-FFF2-40B4-BE49-F238E27FC236}">
                <a16:creationId xmlns:a16="http://schemas.microsoft.com/office/drawing/2014/main" id="{6FCD71A2-4BFE-4953-931C-BECE5B4A1D66}"/>
              </a:ext>
            </a:extLst>
          </p:cNvPr>
          <p:cNvSpPr/>
          <p:nvPr/>
        </p:nvSpPr>
        <p:spPr>
          <a:xfrm>
            <a:off x="9926540" y="3920234"/>
            <a:ext cx="1470660" cy="1328012"/>
          </a:xfrm>
          <a:prstGeom prst="foldedCorne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2 điểm</a:t>
            </a:r>
            <a:r>
              <a:rPr kumimoji="0" lang="en-US" sz="1800" b="1" i="0" u="none" strike="noStrike" kern="1200" cap="none" spc="0" normalizeH="0" noProof="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 cộng</a:t>
            </a:r>
            <a:endParaRPr kumimoji="0" lang="en-US" sz="1800" b="1" i="0" u="none" strike="noStrike" kern="1200" cap="none" spc="0" normalizeH="0" baseline="0" noProof="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27" name="Rectangle: Folded Corner 26">
            <a:extLst>
              <a:ext uri="{FF2B5EF4-FFF2-40B4-BE49-F238E27FC236}">
                <a16:creationId xmlns:a16="http://schemas.microsoft.com/office/drawing/2014/main" id="{A468FF43-48BE-45C8-AE0E-72371E21D00D}"/>
              </a:ext>
            </a:extLst>
          </p:cNvPr>
          <p:cNvSpPr/>
          <p:nvPr/>
        </p:nvSpPr>
        <p:spPr>
          <a:xfrm>
            <a:off x="508000" y="275771"/>
            <a:ext cx="9622971" cy="1727200"/>
          </a:xfrm>
          <a:prstGeom prst="foldedCorner">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US" sz="3200">
                <a:solidFill>
                  <a:srgbClr val="002060"/>
                </a:solidFill>
                <a:latin typeface="Tahoma" panose="020B0604030504040204" pitchFamily="34" charset="0"/>
                <a:ea typeface="Tahoma" panose="020B0604030504040204" pitchFamily="34" charset="0"/>
                <a:cs typeface="Tahoma" panose="020B0604030504040204" pitchFamily="34" charset="0"/>
              </a:rPr>
              <a:t>Sự kiện nào đánh dấu sự tan vỡ mối quan hệ đồng minh chống phát xít giữa Mĩ và Liên Xô sau Chiến tranh thế giới thứ hai?</a:t>
            </a:r>
            <a:endParaRPr kumimoji="0" lang="en-US" sz="3200" b="0" i="0" u="none" strike="noStrike" kern="1200" cap="none" spc="0" normalizeH="0" baseline="0" noProof="0">
              <a:ln>
                <a:noFill/>
              </a:ln>
              <a:solidFill>
                <a:srgbClr val="00206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28" name="Rectangle: Folded Corner 27">
            <a:extLst>
              <a:ext uri="{FF2B5EF4-FFF2-40B4-BE49-F238E27FC236}">
                <a16:creationId xmlns:a16="http://schemas.microsoft.com/office/drawing/2014/main" id="{02105D08-1F14-416F-86C2-51DFEA1D8826}"/>
              </a:ext>
            </a:extLst>
          </p:cNvPr>
          <p:cNvSpPr/>
          <p:nvPr/>
        </p:nvSpPr>
        <p:spPr>
          <a:xfrm>
            <a:off x="508000" y="2131123"/>
            <a:ext cx="8985136" cy="1127466"/>
          </a:xfrm>
          <a:prstGeom prst="foldedCorner">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US" sz="3200">
                <a:solidFill>
                  <a:srgbClr val="002060"/>
                </a:solidFill>
                <a:latin typeface="Tahoma" panose="020B0604030504040204" pitchFamily="34" charset="0"/>
                <a:ea typeface="Tahoma" panose="020B0604030504040204" pitchFamily="34" charset="0"/>
                <a:cs typeface="Tahoma" panose="020B0604030504040204" pitchFamily="34" charset="0"/>
              </a:rPr>
              <a:t>Sự ra đời của chủ nghĩa “Truman” và “Chiến tranh lạnh” (3/1947).</a:t>
            </a:r>
            <a:endParaRPr kumimoji="0" lang="en-US" sz="3200" b="0" i="0" u="none" strike="noStrike" kern="1200" cap="none" spc="0" normalizeH="0" baseline="0" noProof="0">
              <a:ln>
                <a:noFill/>
              </a:ln>
              <a:solidFill>
                <a:srgbClr val="00206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33" name="Rectangle 32">
            <a:extLst>
              <a:ext uri="{FF2B5EF4-FFF2-40B4-BE49-F238E27FC236}">
                <a16:creationId xmlns:a16="http://schemas.microsoft.com/office/drawing/2014/main" id="{8A1AF95E-ACBD-46E9-8F43-1F6D65A0D221}"/>
              </a:ext>
            </a:extLst>
          </p:cNvPr>
          <p:cNvSpPr/>
          <p:nvPr/>
        </p:nvSpPr>
        <p:spPr>
          <a:xfrm rot="5600923">
            <a:off x="2831325" y="4994112"/>
            <a:ext cx="2438330" cy="250979"/>
          </a:xfrm>
          <a:prstGeom prst="rect">
            <a:avLst/>
          </a:prstGeom>
          <a:blipFill>
            <a:blip r:embed="rId8"/>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1" name="Arrow: Pentagon 30">
            <a:hlinkClick r:id="rId9" action="ppaction://hlinksldjump"/>
            <a:extLst>
              <a:ext uri="{FF2B5EF4-FFF2-40B4-BE49-F238E27FC236}">
                <a16:creationId xmlns:a16="http://schemas.microsoft.com/office/drawing/2014/main" id="{AA693000-41B6-4481-BACC-F3E8F4F6DBBA}"/>
              </a:ext>
            </a:extLst>
          </p:cNvPr>
          <p:cNvSpPr/>
          <p:nvPr/>
        </p:nvSpPr>
        <p:spPr>
          <a:xfrm rot="586976" flipH="1">
            <a:off x="2801407" y="4069021"/>
            <a:ext cx="2310938" cy="899514"/>
          </a:xfrm>
          <a:prstGeom prst="homePlate">
            <a:avLst/>
          </a:prstGeom>
          <a:blipFill>
            <a:blip r:embed="rId8"/>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GO HOME</a:t>
            </a:r>
          </a:p>
        </p:txBody>
      </p:sp>
      <p:pic>
        <p:nvPicPr>
          <p:cNvPr id="35" name="Picture 34">
            <a:extLst>
              <a:ext uri="{FF2B5EF4-FFF2-40B4-BE49-F238E27FC236}">
                <a16:creationId xmlns:a16="http://schemas.microsoft.com/office/drawing/2014/main" id="{AD4177A1-A88F-4280-9343-2E28544658A8}"/>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574240" y="5457466"/>
            <a:ext cx="952500" cy="1019175"/>
          </a:xfrm>
          <a:prstGeom prst="rect">
            <a:avLst/>
          </a:prstGeom>
        </p:spPr>
      </p:pic>
      <p:sp>
        <p:nvSpPr>
          <p:cNvPr id="36" name="Flowchart: Summing Junction 35">
            <a:extLst>
              <a:ext uri="{FF2B5EF4-FFF2-40B4-BE49-F238E27FC236}">
                <a16:creationId xmlns:a16="http://schemas.microsoft.com/office/drawing/2014/main" id="{9A9D8C94-FF71-4542-A1F8-47F84D77E78E}"/>
              </a:ext>
            </a:extLst>
          </p:cNvPr>
          <p:cNvSpPr/>
          <p:nvPr/>
        </p:nvSpPr>
        <p:spPr>
          <a:xfrm>
            <a:off x="4025900" y="4194326"/>
            <a:ext cx="154406" cy="154406"/>
          </a:xfrm>
          <a:prstGeom prst="flowChartSummingJunction">
            <a:avLst/>
          </a:prstGeom>
          <a:gradFill flip="none" rotWithShape="1">
            <a:gsLst>
              <a:gs pos="0">
                <a:schemeClr val="bg1">
                  <a:lumMod val="65000"/>
                  <a:tint val="66000"/>
                  <a:satMod val="160000"/>
                </a:schemeClr>
              </a:gs>
              <a:gs pos="50000">
                <a:schemeClr val="bg1">
                  <a:lumMod val="65000"/>
                  <a:tint val="44500"/>
                  <a:satMod val="160000"/>
                </a:schemeClr>
              </a:gs>
              <a:gs pos="100000">
                <a:schemeClr val="bg1">
                  <a:lumMod val="65000"/>
                  <a:tint val="23500"/>
                  <a:satMod val="160000"/>
                </a:schemeClr>
              </a:gs>
            </a:gsLst>
            <a:path path="circle">
              <a:fillToRect l="50000" t="50000" r="50000" b="50000"/>
            </a:path>
            <a:tileRect/>
          </a:gra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8" name="Picture 37">
            <a:extLst>
              <a:ext uri="{FF2B5EF4-FFF2-40B4-BE49-F238E27FC236}">
                <a16:creationId xmlns:a16="http://schemas.microsoft.com/office/drawing/2014/main" id="{52D227BA-4253-4222-A515-03444C57CB2E}"/>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002668" y="5154122"/>
            <a:ext cx="1164057" cy="1275986"/>
          </a:xfrm>
          <a:prstGeom prst="rect">
            <a:avLst/>
          </a:prstGeom>
        </p:spPr>
      </p:pic>
      <p:pic>
        <p:nvPicPr>
          <p:cNvPr id="45" name="Picture 44">
            <a:extLst>
              <a:ext uri="{FF2B5EF4-FFF2-40B4-BE49-F238E27FC236}">
                <a16:creationId xmlns:a16="http://schemas.microsoft.com/office/drawing/2014/main" id="{7ADCD335-3FE0-4DF0-AEE0-F01FB02593EC}"/>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0" y="3972260"/>
            <a:ext cx="1164057" cy="1275986"/>
          </a:xfrm>
          <a:prstGeom prst="rect">
            <a:avLst/>
          </a:prstGeom>
        </p:spPr>
      </p:pic>
      <p:pic>
        <p:nvPicPr>
          <p:cNvPr id="49" name="Picture 48">
            <a:extLst>
              <a:ext uri="{FF2B5EF4-FFF2-40B4-BE49-F238E27FC236}">
                <a16:creationId xmlns:a16="http://schemas.microsoft.com/office/drawing/2014/main" id="{431D4799-01BE-422D-9BB8-792204DC8F82}"/>
              </a:ext>
            </a:extLst>
          </p:cNvPr>
          <p:cNvPicPr>
            <a:picLocks noChangeAspect="1"/>
          </p:cNvPicPr>
          <p:nvPr/>
        </p:nvPicPr>
        <p:blipFill>
          <a:blip r:embed="rId12" cstate="hqprint">
            <a:extLst>
              <a:ext uri="{28A0092B-C50C-407E-A947-70E740481C1C}">
                <a14:useLocalDpi xmlns:a14="http://schemas.microsoft.com/office/drawing/2010/main" val="0"/>
              </a:ext>
            </a:extLst>
          </a:blip>
          <a:stretch>
            <a:fillRect/>
          </a:stretch>
        </p:blipFill>
        <p:spPr>
          <a:xfrm>
            <a:off x="3009346" y="3437713"/>
            <a:ext cx="777978" cy="768642"/>
          </a:xfrm>
          <a:prstGeom prst="rect">
            <a:avLst/>
          </a:prstGeom>
        </p:spPr>
      </p:pic>
      <p:pic>
        <p:nvPicPr>
          <p:cNvPr id="51" name="Picture 50">
            <a:extLst>
              <a:ext uri="{FF2B5EF4-FFF2-40B4-BE49-F238E27FC236}">
                <a16:creationId xmlns:a16="http://schemas.microsoft.com/office/drawing/2014/main" id="{CE2D8554-4EA9-4489-87EE-9EE8BCAD807D}"/>
              </a:ext>
            </a:extLst>
          </p:cNvPr>
          <p:cNvPicPr>
            <a:picLocks noChangeAspect="1"/>
          </p:cNvPicPr>
          <p:nvPr/>
        </p:nvPicPr>
        <p:blipFill>
          <a:blip r:embed="rId13" cstate="hqprint">
            <a:extLst>
              <a:ext uri="{28A0092B-C50C-407E-A947-70E740481C1C}">
                <a14:useLocalDpi xmlns:a14="http://schemas.microsoft.com/office/drawing/2010/main" val="0"/>
              </a:ext>
            </a:extLst>
          </a:blip>
          <a:stretch>
            <a:fillRect/>
          </a:stretch>
        </p:blipFill>
        <p:spPr>
          <a:xfrm flipH="1">
            <a:off x="4557894" y="3664879"/>
            <a:ext cx="880161" cy="843194"/>
          </a:xfrm>
          <a:prstGeom prst="rect">
            <a:avLst/>
          </a:prstGeom>
        </p:spPr>
      </p:pic>
      <p:pic>
        <p:nvPicPr>
          <p:cNvPr id="53" name="Picture 52">
            <a:extLst>
              <a:ext uri="{FF2B5EF4-FFF2-40B4-BE49-F238E27FC236}">
                <a16:creationId xmlns:a16="http://schemas.microsoft.com/office/drawing/2014/main" id="{642873B8-CC7C-4CCD-B555-E79C2046F991}"/>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9883321" y="3919037"/>
            <a:ext cx="495300" cy="438150"/>
          </a:xfrm>
          <a:prstGeom prst="rect">
            <a:avLst/>
          </a:prstGeom>
        </p:spPr>
      </p:pic>
      <p:pic>
        <p:nvPicPr>
          <p:cNvPr id="55" name="Picture 54">
            <a:extLst>
              <a:ext uri="{FF2B5EF4-FFF2-40B4-BE49-F238E27FC236}">
                <a16:creationId xmlns:a16="http://schemas.microsoft.com/office/drawing/2014/main" id="{BF1CB1F2-B380-48F5-8964-31095DE91B50}"/>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1050492" y="3822034"/>
            <a:ext cx="714375" cy="1190625"/>
          </a:xfrm>
          <a:prstGeom prst="rect">
            <a:avLst/>
          </a:prstGeom>
        </p:spPr>
      </p:pic>
    </p:spTree>
    <p:extLst>
      <p:ext uri="{BB962C8B-B14F-4D97-AF65-F5344CB8AC3E}">
        <p14:creationId xmlns:p14="http://schemas.microsoft.com/office/powerpoint/2010/main" val="311296463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fade">
                                      <p:cBhvr>
                                        <p:cTn id="14" dur="1000"/>
                                        <p:tgtEl>
                                          <p:spTgt spid="28"/>
                                        </p:tgtEl>
                                      </p:cBhvr>
                                    </p:animEffect>
                                    <p:anim calcmode="lin" valueType="num">
                                      <p:cBhvr>
                                        <p:cTn id="15" dur="1000" fill="hold"/>
                                        <p:tgtEl>
                                          <p:spTgt spid="28"/>
                                        </p:tgtEl>
                                        <p:attrNameLst>
                                          <p:attrName>ppt_x</p:attrName>
                                        </p:attrNameLst>
                                      </p:cBhvr>
                                      <p:tavLst>
                                        <p:tav tm="0">
                                          <p:val>
                                            <p:strVal val="#ppt_x"/>
                                          </p:val>
                                        </p:tav>
                                        <p:tav tm="100000">
                                          <p:val>
                                            <p:strVal val="#ppt_x"/>
                                          </p:val>
                                        </p:tav>
                                      </p:tavLst>
                                    </p:anim>
                                    <p:anim calcmode="lin" valueType="num">
                                      <p:cBhvr>
                                        <p:cTn id="16" dur="1000" fill="hold"/>
                                        <p:tgtEl>
                                          <p:spTgt spid="28"/>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2"/>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seq concurrent="1" nextAc="seek">
              <p:cTn id="17" restart="whenNotActive" fill="hold" evtFilter="cancelBubble" nodeType="interactiveSeq">
                <p:stCondLst>
                  <p:cond evt="onClick" delay="0">
                    <p:tgtEl>
                      <p:spTgt spid="7"/>
                    </p:tgtEl>
                  </p:cond>
                </p:stCondLst>
                <p:endSync evt="end" delay="0">
                  <p:rtn val="all"/>
                </p:endSync>
                <p:childTnLst>
                  <p:par>
                    <p:cTn id="18" fill="hold">
                      <p:stCondLst>
                        <p:cond delay="0"/>
                      </p:stCondLst>
                      <p:childTnLst>
                        <p:par>
                          <p:cTn id="19" fill="hold">
                            <p:stCondLst>
                              <p:cond delay="0"/>
                            </p:stCondLst>
                            <p:childTnLst>
                              <p:par>
                                <p:cTn id="20" presetID="64" presetClass="path" presetSubtype="0" accel="50000" decel="50000" fill="hold" nodeType="clickEffect">
                                  <p:stCondLst>
                                    <p:cond delay="0"/>
                                  </p:stCondLst>
                                  <p:childTnLst>
                                    <p:animMotion origin="layout" path="M -1.66667E-6 -3.7037E-6 L -1.66667E-6 -0.22476 " pathEditMode="relative" rAng="0" ptsTypes="AA">
                                      <p:cBhvr>
                                        <p:cTn id="21" dur="2000" fill="hold"/>
                                        <p:tgtEl>
                                          <p:spTgt spid="7"/>
                                        </p:tgtEl>
                                        <p:attrNameLst>
                                          <p:attrName>ppt_x</p:attrName>
                                          <p:attrName>ppt_y</p:attrName>
                                        </p:attrNameLst>
                                      </p:cBhvr>
                                      <p:rCtr x="0" y="-11250"/>
                                    </p:animMotion>
                                  </p:childTnLst>
                                  <p:subTnLst>
                                    <p:audio>
                                      <p:cMediaNode>
                                        <p:cTn display="0" masterRel="sameClick">
                                          <p:stCondLst>
                                            <p:cond evt="begin" delay="0">
                                              <p:tn val="20"/>
                                            </p:cond>
                                          </p:stCondLst>
                                          <p:endCondLst>
                                            <p:cond evt="onStopAudio" delay="0">
                                              <p:tgtEl>
                                                <p:sldTgt/>
                                              </p:tgtEl>
                                            </p:cond>
                                          </p:endCondLst>
                                        </p:cTn>
                                        <p:tgtEl>
                                          <p:sndTgt r:embed="rId2" name="chimes.wav"/>
                                        </p:tgtEl>
                                      </p:cMediaNode>
                                    </p:audio>
                                  </p:subTnLst>
                                </p:cTn>
                              </p:par>
                            </p:childTnLst>
                          </p:cTn>
                        </p:par>
                        <p:par>
                          <p:cTn id="22" fill="hold">
                            <p:stCondLst>
                              <p:cond delay="2000"/>
                            </p:stCondLst>
                            <p:childTnLst>
                              <p:par>
                                <p:cTn id="23" presetID="22" presetClass="entr" presetSubtype="4"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down)">
                                      <p:cBhvr>
                                        <p:cTn id="25" dur="500"/>
                                        <p:tgtEl>
                                          <p:spTgt spid="9"/>
                                        </p:tgtEl>
                                      </p:cBhvr>
                                    </p:animEffect>
                                  </p:childTnLst>
                                  <p:subTnLst>
                                    <p:audio>
                                      <p:cMediaNode>
                                        <p:cTn display="0" masterRel="sameClick">
                                          <p:stCondLst>
                                            <p:cond evt="begin" delay="0">
                                              <p:tn val="23"/>
                                            </p:cond>
                                          </p:stCondLst>
                                          <p:endCondLst>
                                            <p:cond evt="onStopAudio" delay="0">
                                              <p:tgtEl>
                                                <p:sldTgt/>
                                              </p:tgtEl>
                                            </p:cond>
                                          </p:endCondLst>
                                        </p:cTn>
                                        <p:tgtEl>
                                          <p:sndTgt r:embed="rId3" name="applause.wav"/>
                                        </p:tgtEl>
                                      </p:cMediaNode>
                                    </p:audio>
                                  </p:subTnLst>
                                </p:cTn>
                              </p:par>
                              <p:par>
                                <p:cTn id="26" presetID="10" presetClass="entr" presetSubtype="0" fill="hold" nodeType="withEffect">
                                  <p:stCondLst>
                                    <p:cond delay="0"/>
                                  </p:stCondLst>
                                  <p:childTnLst>
                                    <p:set>
                                      <p:cBhvr>
                                        <p:cTn id="27" dur="1" fill="hold">
                                          <p:stCondLst>
                                            <p:cond delay="0"/>
                                          </p:stCondLst>
                                        </p:cTn>
                                        <p:tgtEl>
                                          <p:spTgt spid="53"/>
                                        </p:tgtEl>
                                        <p:attrNameLst>
                                          <p:attrName>style.visibility</p:attrName>
                                        </p:attrNameLst>
                                      </p:cBhvr>
                                      <p:to>
                                        <p:strVal val="visible"/>
                                      </p:to>
                                    </p:set>
                                    <p:animEffect transition="in" filter="fade">
                                      <p:cBhvr>
                                        <p:cTn id="28" dur="500"/>
                                        <p:tgtEl>
                                          <p:spTgt spid="53"/>
                                        </p:tgtEl>
                                      </p:cBhvr>
                                    </p:animEffect>
                                  </p:childTnLst>
                                </p:cTn>
                              </p:par>
                              <p:par>
                                <p:cTn id="29" presetID="10" presetClass="entr" presetSubtype="0" fill="hold" nodeType="withEffect">
                                  <p:stCondLst>
                                    <p:cond delay="0"/>
                                  </p:stCondLst>
                                  <p:childTnLst>
                                    <p:set>
                                      <p:cBhvr>
                                        <p:cTn id="30" dur="1" fill="hold">
                                          <p:stCondLst>
                                            <p:cond delay="0"/>
                                          </p:stCondLst>
                                        </p:cTn>
                                        <p:tgtEl>
                                          <p:spTgt spid="55"/>
                                        </p:tgtEl>
                                        <p:attrNameLst>
                                          <p:attrName>style.visibility</p:attrName>
                                        </p:attrNameLst>
                                      </p:cBhvr>
                                      <p:to>
                                        <p:strVal val="visible"/>
                                      </p:to>
                                    </p:set>
                                    <p:animEffect transition="in" filter="fade">
                                      <p:cBhvr>
                                        <p:cTn id="31" dur="500"/>
                                        <p:tgtEl>
                                          <p:spTgt spid="55"/>
                                        </p:tgtEl>
                                      </p:cBhvr>
                                    </p:animEffect>
                                  </p:childTnLst>
                                </p:cTn>
                              </p:par>
                            </p:childTnLst>
                          </p:cTn>
                        </p:par>
                        <p:par>
                          <p:cTn id="32" fill="hold">
                            <p:stCondLst>
                              <p:cond delay="2500"/>
                            </p:stCondLst>
                            <p:childTnLst>
                              <p:par>
                                <p:cTn id="33" presetID="32" presetClass="emph" presetSubtype="0" repeatCount="indefinite" fill="hold" grpId="1" nodeType="afterEffect">
                                  <p:stCondLst>
                                    <p:cond delay="0"/>
                                  </p:stCondLst>
                                  <p:childTnLst>
                                    <p:animRot by="120000">
                                      <p:cBhvr>
                                        <p:cTn id="34" dur="100" fill="hold">
                                          <p:stCondLst>
                                            <p:cond delay="0"/>
                                          </p:stCondLst>
                                        </p:cTn>
                                        <p:tgtEl>
                                          <p:spTgt spid="9"/>
                                        </p:tgtEl>
                                        <p:attrNameLst>
                                          <p:attrName>r</p:attrName>
                                        </p:attrNameLst>
                                      </p:cBhvr>
                                    </p:animRot>
                                    <p:animRot by="-240000">
                                      <p:cBhvr>
                                        <p:cTn id="35" dur="200" fill="hold">
                                          <p:stCondLst>
                                            <p:cond delay="200"/>
                                          </p:stCondLst>
                                        </p:cTn>
                                        <p:tgtEl>
                                          <p:spTgt spid="9"/>
                                        </p:tgtEl>
                                        <p:attrNameLst>
                                          <p:attrName>r</p:attrName>
                                        </p:attrNameLst>
                                      </p:cBhvr>
                                    </p:animRot>
                                    <p:animRot by="240000">
                                      <p:cBhvr>
                                        <p:cTn id="36" dur="200" fill="hold">
                                          <p:stCondLst>
                                            <p:cond delay="400"/>
                                          </p:stCondLst>
                                        </p:cTn>
                                        <p:tgtEl>
                                          <p:spTgt spid="9"/>
                                        </p:tgtEl>
                                        <p:attrNameLst>
                                          <p:attrName>r</p:attrName>
                                        </p:attrNameLst>
                                      </p:cBhvr>
                                    </p:animRot>
                                    <p:animRot by="-240000">
                                      <p:cBhvr>
                                        <p:cTn id="37" dur="200" fill="hold">
                                          <p:stCondLst>
                                            <p:cond delay="600"/>
                                          </p:stCondLst>
                                        </p:cTn>
                                        <p:tgtEl>
                                          <p:spTgt spid="9"/>
                                        </p:tgtEl>
                                        <p:attrNameLst>
                                          <p:attrName>r</p:attrName>
                                        </p:attrNameLst>
                                      </p:cBhvr>
                                    </p:animRot>
                                    <p:animRot by="120000">
                                      <p:cBhvr>
                                        <p:cTn id="38" dur="200" fill="hold">
                                          <p:stCondLst>
                                            <p:cond delay="800"/>
                                          </p:stCondLst>
                                        </p:cTn>
                                        <p:tgtEl>
                                          <p:spTgt spid="9"/>
                                        </p:tgtEl>
                                        <p:attrNameLst>
                                          <p:attrName>r</p:attrName>
                                        </p:attrNameLst>
                                      </p:cBhvr>
                                    </p:animRot>
                                  </p:childTnLst>
                                </p:cTn>
                              </p:par>
                            </p:childTnLst>
                          </p:cTn>
                        </p:par>
                      </p:childTnLst>
                    </p:cTn>
                  </p:par>
                </p:childTnLst>
              </p:cTn>
              <p:nextCondLst>
                <p:cond evt="onClick" delay="0">
                  <p:tgtEl>
                    <p:spTgt spid="7"/>
                  </p:tgtEl>
                </p:cond>
              </p:nextCondLst>
            </p:seq>
          </p:childTnLst>
        </p:cTn>
      </p:par>
    </p:tnLst>
    <p:bldLst>
      <p:bldP spid="9" grpId="0" animBg="1"/>
      <p:bldP spid="9" grpId="1" animBg="1"/>
      <p:bldP spid="27" grpId="0" animBg="1"/>
      <p:bldP spid="28"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44" name="Picture 43">
            <a:extLst>
              <a:ext uri="{FF2B5EF4-FFF2-40B4-BE49-F238E27FC236}">
                <a16:creationId xmlns:a16="http://schemas.microsoft.com/office/drawing/2014/main" id="{808B5389-96DF-4FAF-96B3-8993C7E56721}"/>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5833082" y="-50426"/>
            <a:ext cx="1941429" cy="1856600"/>
          </a:xfrm>
          <a:prstGeom prst="rect">
            <a:avLst/>
          </a:prstGeom>
        </p:spPr>
      </p:pic>
      <p:pic>
        <p:nvPicPr>
          <p:cNvPr id="5" name="Picture 4">
            <a:extLst>
              <a:ext uri="{FF2B5EF4-FFF2-40B4-BE49-F238E27FC236}">
                <a16:creationId xmlns:a16="http://schemas.microsoft.com/office/drawing/2014/main" id="{123805F6-EA77-4D51-9744-9F37A57F23A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772827" y="4860841"/>
            <a:ext cx="1969179" cy="1743607"/>
          </a:xfrm>
          <a:prstGeom prst="rect">
            <a:avLst/>
          </a:prstGeom>
        </p:spPr>
      </p:pic>
      <p:pic>
        <p:nvPicPr>
          <p:cNvPr id="7" name="Picture 6">
            <a:extLst>
              <a:ext uri="{FF2B5EF4-FFF2-40B4-BE49-F238E27FC236}">
                <a16:creationId xmlns:a16="http://schemas.microsoft.com/office/drawing/2014/main" id="{18B3DB36-0CAB-4CD0-BE48-595E0CADE40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727102" y="4348732"/>
            <a:ext cx="2060627" cy="1383912"/>
          </a:xfrm>
          <a:prstGeom prst="rect">
            <a:avLst/>
          </a:prstGeom>
        </p:spPr>
      </p:pic>
      <p:sp>
        <p:nvSpPr>
          <p:cNvPr id="9" name="Rectangle: Folded Corner 8">
            <a:extLst>
              <a:ext uri="{FF2B5EF4-FFF2-40B4-BE49-F238E27FC236}">
                <a16:creationId xmlns:a16="http://schemas.microsoft.com/office/drawing/2014/main" id="{6FCD71A2-4BFE-4953-931C-BECE5B4A1D66}"/>
              </a:ext>
            </a:extLst>
          </p:cNvPr>
          <p:cNvSpPr/>
          <p:nvPr/>
        </p:nvSpPr>
        <p:spPr>
          <a:xfrm>
            <a:off x="9926540" y="3920234"/>
            <a:ext cx="1470660" cy="1328012"/>
          </a:xfrm>
          <a:prstGeom prst="foldedCorne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1">
                <a:solidFill>
                  <a:prstClr val="black"/>
                </a:solidFill>
                <a:latin typeface="Tahoma" panose="020B0604030504040204" pitchFamily="34" charset="0"/>
                <a:ea typeface="Tahoma" panose="020B0604030504040204" pitchFamily="34" charset="0"/>
                <a:cs typeface="Tahoma" panose="020B0604030504040204" pitchFamily="34" charset="0"/>
              </a:rPr>
              <a:t>Mất lượt</a:t>
            </a:r>
            <a:endParaRPr kumimoji="0" lang="en-US" sz="1800" b="1" i="0" u="none" strike="noStrike" kern="1200" cap="none" spc="0" normalizeH="0" baseline="0" noProof="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27" name="Rectangle: Folded Corner 26">
            <a:extLst>
              <a:ext uri="{FF2B5EF4-FFF2-40B4-BE49-F238E27FC236}">
                <a16:creationId xmlns:a16="http://schemas.microsoft.com/office/drawing/2014/main" id="{A468FF43-48BE-45C8-AE0E-72371E21D00D}"/>
              </a:ext>
            </a:extLst>
          </p:cNvPr>
          <p:cNvSpPr/>
          <p:nvPr/>
        </p:nvSpPr>
        <p:spPr>
          <a:xfrm>
            <a:off x="508000" y="275771"/>
            <a:ext cx="9622971" cy="1727200"/>
          </a:xfrm>
          <a:prstGeom prst="foldedCorner">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US" sz="3200">
                <a:solidFill>
                  <a:srgbClr val="002060"/>
                </a:solidFill>
                <a:latin typeface="Tahoma" panose="020B0604030504040204" pitchFamily="34" charset="0"/>
                <a:ea typeface="Tahoma" panose="020B0604030504040204" pitchFamily="34" charset="0"/>
                <a:cs typeface="Tahoma" panose="020B0604030504040204" pitchFamily="34" charset="0"/>
              </a:rPr>
              <a:t>Để ngăn chặn sự làn tràn của chủ nghĩa cộng sản tại châu Á, Mĩ đã thành lập tổ chức quân sự</a:t>
            </a:r>
            <a:endParaRPr kumimoji="0" lang="en-US" sz="3200" b="0" i="0" u="none" strike="noStrike" kern="1200" cap="none" spc="0" normalizeH="0" baseline="0" noProof="0">
              <a:ln>
                <a:noFill/>
              </a:ln>
              <a:solidFill>
                <a:srgbClr val="00206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28" name="Rectangle: Folded Corner 27">
            <a:extLst>
              <a:ext uri="{FF2B5EF4-FFF2-40B4-BE49-F238E27FC236}">
                <a16:creationId xmlns:a16="http://schemas.microsoft.com/office/drawing/2014/main" id="{02105D08-1F14-416F-86C2-51DFEA1D8826}"/>
              </a:ext>
            </a:extLst>
          </p:cNvPr>
          <p:cNvSpPr/>
          <p:nvPr/>
        </p:nvSpPr>
        <p:spPr>
          <a:xfrm>
            <a:off x="508000" y="2131123"/>
            <a:ext cx="8985136" cy="1127466"/>
          </a:xfrm>
          <a:prstGeom prst="foldedCorner">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US" sz="3200">
                <a:solidFill>
                  <a:srgbClr val="002060"/>
                </a:solidFill>
                <a:latin typeface="Tahoma" panose="020B0604030504040204" pitchFamily="34" charset="0"/>
                <a:ea typeface="Tahoma" panose="020B0604030504040204" pitchFamily="34" charset="0"/>
                <a:cs typeface="Tahoma" panose="020B0604030504040204" pitchFamily="34" charset="0"/>
              </a:rPr>
              <a:t>SEATO.</a:t>
            </a:r>
            <a:endParaRPr kumimoji="0" lang="en-US" sz="3200" b="0" i="0" u="none" strike="noStrike" kern="1200" cap="none" spc="0" normalizeH="0" baseline="0" noProof="0">
              <a:ln>
                <a:noFill/>
              </a:ln>
              <a:solidFill>
                <a:srgbClr val="00206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33" name="Rectangle 32">
            <a:extLst>
              <a:ext uri="{FF2B5EF4-FFF2-40B4-BE49-F238E27FC236}">
                <a16:creationId xmlns:a16="http://schemas.microsoft.com/office/drawing/2014/main" id="{8A1AF95E-ACBD-46E9-8F43-1F6D65A0D221}"/>
              </a:ext>
            </a:extLst>
          </p:cNvPr>
          <p:cNvSpPr/>
          <p:nvPr/>
        </p:nvSpPr>
        <p:spPr>
          <a:xfrm rot="5600923">
            <a:off x="2831325" y="4994112"/>
            <a:ext cx="2438330" cy="250979"/>
          </a:xfrm>
          <a:prstGeom prst="rect">
            <a:avLst/>
          </a:prstGeom>
          <a:blipFill>
            <a:blip r:embed="rId8"/>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1" name="Arrow: Pentagon 30">
            <a:hlinkClick r:id="rId9" action="ppaction://hlinksldjump"/>
            <a:extLst>
              <a:ext uri="{FF2B5EF4-FFF2-40B4-BE49-F238E27FC236}">
                <a16:creationId xmlns:a16="http://schemas.microsoft.com/office/drawing/2014/main" id="{AA693000-41B6-4481-BACC-F3E8F4F6DBBA}"/>
              </a:ext>
            </a:extLst>
          </p:cNvPr>
          <p:cNvSpPr/>
          <p:nvPr/>
        </p:nvSpPr>
        <p:spPr>
          <a:xfrm rot="586976" flipH="1">
            <a:off x="2801407" y="4069021"/>
            <a:ext cx="2310938" cy="899514"/>
          </a:xfrm>
          <a:prstGeom prst="homePlate">
            <a:avLst/>
          </a:prstGeom>
          <a:blipFill>
            <a:blip r:embed="rId8"/>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GO HOME</a:t>
            </a:r>
          </a:p>
        </p:txBody>
      </p:sp>
      <p:pic>
        <p:nvPicPr>
          <p:cNvPr id="35" name="Picture 34">
            <a:extLst>
              <a:ext uri="{FF2B5EF4-FFF2-40B4-BE49-F238E27FC236}">
                <a16:creationId xmlns:a16="http://schemas.microsoft.com/office/drawing/2014/main" id="{AD4177A1-A88F-4280-9343-2E28544658A8}"/>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574240" y="5457466"/>
            <a:ext cx="952500" cy="1019175"/>
          </a:xfrm>
          <a:prstGeom prst="rect">
            <a:avLst/>
          </a:prstGeom>
        </p:spPr>
      </p:pic>
      <p:sp>
        <p:nvSpPr>
          <p:cNvPr id="36" name="Flowchart: Summing Junction 35">
            <a:extLst>
              <a:ext uri="{FF2B5EF4-FFF2-40B4-BE49-F238E27FC236}">
                <a16:creationId xmlns:a16="http://schemas.microsoft.com/office/drawing/2014/main" id="{9A9D8C94-FF71-4542-A1F8-47F84D77E78E}"/>
              </a:ext>
            </a:extLst>
          </p:cNvPr>
          <p:cNvSpPr/>
          <p:nvPr/>
        </p:nvSpPr>
        <p:spPr>
          <a:xfrm>
            <a:off x="4025900" y="4194326"/>
            <a:ext cx="154406" cy="154406"/>
          </a:xfrm>
          <a:prstGeom prst="flowChartSummingJunction">
            <a:avLst/>
          </a:prstGeom>
          <a:gradFill flip="none" rotWithShape="1">
            <a:gsLst>
              <a:gs pos="0">
                <a:schemeClr val="bg1">
                  <a:lumMod val="65000"/>
                  <a:tint val="66000"/>
                  <a:satMod val="160000"/>
                </a:schemeClr>
              </a:gs>
              <a:gs pos="50000">
                <a:schemeClr val="bg1">
                  <a:lumMod val="65000"/>
                  <a:tint val="44500"/>
                  <a:satMod val="160000"/>
                </a:schemeClr>
              </a:gs>
              <a:gs pos="100000">
                <a:schemeClr val="bg1">
                  <a:lumMod val="65000"/>
                  <a:tint val="23500"/>
                  <a:satMod val="160000"/>
                </a:schemeClr>
              </a:gs>
            </a:gsLst>
            <a:path path="circle">
              <a:fillToRect l="50000" t="50000" r="50000" b="50000"/>
            </a:path>
            <a:tileRect/>
          </a:gra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8" name="Picture 37">
            <a:extLst>
              <a:ext uri="{FF2B5EF4-FFF2-40B4-BE49-F238E27FC236}">
                <a16:creationId xmlns:a16="http://schemas.microsoft.com/office/drawing/2014/main" id="{52D227BA-4253-4222-A515-03444C57CB2E}"/>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002668" y="5154122"/>
            <a:ext cx="1164057" cy="1275986"/>
          </a:xfrm>
          <a:prstGeom prst="rect">
            <a:avLst/>
          </a:prstGeom>
        </p:spPr>
      </p:pic>
      <p:pic>
        <p:nvPicPr>
          <p:cNvPr id="45" name="Picture 44">
            <a:extLst>
              <a:ext uri="{FF2B5EF4-FFF2-40B4-BE49-F238E27FC236}">
                <a16:creationId xmlns:a16="http://schemas.microsoft.com/office/drawing/2014/main" id="{7ADCD335-3FE0-4DF0-AEE0-F01FB02593EC}"/>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0" y="3972260"/>
            <a:ext cx="1164057" cy="1275986"/>
          </a:xfrm>
          <a:prstGeom prst="rect">
            <a:avLst/>
          </a:prstGeom>
        </p:spPr>
      </p:pic>
      <p:pic>
        <p:nvPicPr>
          <p:cNvPr id="49" name="Picture 48">
            <a:extLst>
              <a:ext uri="{FF2B5EF4-FFF2-40B4-BE49-F238E27FC236}">
                <a16:creationId xmlns:a16="http://schemas.microsoft.com/office/drawing/2014/main" id="{431D4799-01BE-422D-9BB8-792204DC8F82}"/>
              </a:ext>
            </a:extLst>
          </p:cNvPr>
          <p:cNvPicPr>
            <a:picLocks noChangeAspect="1"/>
          </p:cNvPicPr>
          <p:nvPr/>
        </p:nvPicPr>
        <p:blipFill>
          <a:blip r:embed="rId12" cstate="hqprint">
            <a:extLst>
              <a:ext uri="{28A0092B-C50C-407E-A947-70E740481C1C}">
                <a14:useLocalDpi xmlns:a14="http://schemas.microsoft.com/office/drawing/2010/main" val="0"/>
              </a:ext>
            </a:extLst>
          </a:blip>
          <a:stretch>
            <a:fillRect/>
          </a:stretch>
        </p:blipFill>
        <p:spPr>
          <a:xfrm>
            <a:off x="3009346" y="3437713"/>
            <a:ext cx="777978" cy="768642"/>
          </a:xfrm>
          <a:prstGeom prst="rect">
            <a:avLst/>
          </a:prstGeom>
        </p:spPr>
      </p:pic>
      <p:pic>
        <p:nvPicPr>
          <p:cNvPr id="51" name="Picture 50">
            <a:extLst>
              <a:ext uri="{FF2B5EF4-FFF2-40B4-BE49-F238E27FC236}">
                <a16:creationId xmlns:a16="http://schemas.microsoft.com/office/drawing/2014/main" id="{CE2D8554-4EA9-4489-87EE-9EE8BCAD807D}"/>
              </a:ext>
            </a:extLst>
          </p:cNvPr>
          <p:cNvPicPr>
            <a:picLocks noChangeAspect="1"/>
          </p:cNvPicPr>
          <p:nvPr/>
        </p:nvPicPr>
        <p:blipFill>
          <a:blip r:embed="rId13" cstate="hqprint">
            <a:extLst>
              <a:ext uri="{28A0092B-C50C-407E-A947-70E740481C1C}">
                <a14:useLocalDpi xmlns:a14="http://schemas.microsoft.com/office/drawing/2010/main" val="0"/>
              </a:ext>
            </a:extLst>
          </a:blip>
          <a:stretch>
            <a:fillRect/>
          </a:stretch>
        </p:blipFill>
        <p:spPr>
          <a:xfrm flipH="1">
            <a:off x="4557894" y="3664879"/>
            <a:ext cx="880161" cy="843194"/>
          </a:xfrm>
          <a:prstGeom prst="rect">
            <a:avLst/>
          </a:prstGeom>
        </p:spPr>
      </p:pic>
      <p:pic>
        <p:nvPicPr>
          <p:cNvPr id="53" name="Picture 52">
            <a:extLst>
              <a:ext uri="{FF2B5EF4-FFF2-40B4-BE49-F238E27FC236}">
                <a16:creationId xmlns:a16="http://schemas.microsoft.com/office/drawing/2014/main" id="{642873B8-CC7C-4CCD-B555-E79C2046F991}"/>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9883321" y="3919037"/>
            <a:ext cx="495300" cy="438150"/>
          </a:xfrm>
          <a:prstGeom prst="rect">
            <a:avLst/>
          </a:prstGeom>
        </p:spPr>
      </p:pic>
      <p:pic>
        <p:nvPicPr>
          <p:cNvPr id="55" name="Picture 54">
            <a:extLst>
              <a:ext uri="{FF2B5EF4-FFF2-40B4-BE49-F238E27FC236}">
                <a16:creationId xmlns:a16="http://schemas.microsoft.com/office/drawing/2014/main" id="{BF1CB1F2-B380-48F5-8964-31095DE91B50}"/>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1050492" y="3822034"/>
            <a:ext cx="714375" cy="1190625"/>
          </a:xfrm>
          <a:prstGeom prst="rect">
            <a:avLst/>
          </a:prstGeom>
        </p:spPr>
      </p:pic>
    </p:spTree>
    <p:extLst>
      <p:ext uri="{BB962C8B-B14F-4D97-AF65-F5344CB8AC3E}">
        <p14:creationId xmlns:p14="http://schemas.microsoft.com/office/powerpoint/2010/main" val="285926527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fade">
                                      <p:cBhvr>
                                        <p:cTn id="14" dur="1000"/>
                                        <p:tgtEl>
                                          <p:spTgt spid="28"/>
                                        </p:tgtEl>
                                      </p:cBhvr>
                                    </p:animEffect>
                                    <p:anim calcmode="lin" valueType="num">
                                      <p:cBhvr>
                                        <p:cTn id="15" dur="1000" fill="hold"/>
                                        <p:tgtEl>
                                          <p:spTgt spid="28"/>
                                        </p:tgtEl>
                                        <p:attrNameLst>
                                          <p:attrName>ppt_x</p:attrName>
                                        </p:attrNameLst>
                                      </p:cBhvr>
                                      <p:tavLst>
                                        <p:tav tm="0">
                                          <p:val>
                                            <p:strVal val="#ppt_x"/>
                                          </p:val>
                                        </p:tav>
                                        <p:tav tm="100000">
                                          <p:val>
                                            <p:strVal val="#ppt_x"/>
                                          </p:val>
                                        </p:tav>
                                      </p:tavLst>
                                    </p:anim>
                                    <p:anim calcmode="lin" valueType="num">
                                      <p:cBhvr>
                                        <p:cTn id="16" dur="1000" fill="hold"/>
                                        <p:tgtEl>
                                          <p:spTgt spid="28"/>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2"/>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seq concurrent="1" nextAc="seek">
              <p:cTn id="17" restart="whenNotActive" fill="hold" evtFilter="cancelBubble" nodeType="interactiveSeq">
                <p:stCondLst>
                  <p:cond evt="onClick" delay="0">
                    <p:tgtEl>
                      <p:spTgt spid="7"/>
                    </p:tgtEl>
                  </p:cond>
                </p:stCondLst>
                <p:endSync evt="end" delay="0">
                  <p:rtn val="all"/>
                </p:endSync>
                <p:childTnLst>
                  <p:par>
                    <p:cTn id="18" fill="hold">
                      <p:stCondLst>
                        <p:cond delay="0"/>
                      </p:stCondLst>
                      <p:childTnLst>
                        <p:par>
                          <p:cTn id="19" fill="hold">
                            <p:stCondLst>
                              <p:cond delay="0"/>
                            </p:stCondLst>
                            <p:childTnLst>
                              <p:par>
                                <p:cTn id="20" presetID="64" presetClass="path" presetSubtype="0" accel="50000" decel="50000" fill="hold" nodeType="clickEffect">
                                  <p:stCondLst>
                                    <p:cond delay="0"/>
                                  </p:stCondLst>
                                  <p:childTnLst>
                                    <p:animMotion origin="layout" path="M -1.66667E-6 -3.7037E-6 L -1.66667E-6 -0.22476 " pathEditMode="relative" rAng="0" ptsTypes="AA">
                                      <p:cBhvr>
                                        <p:cTn id="21" dur="2000" fill="hold"/>
                                        <p:tgtEl>
                                          <p:spTgt spid="7"/>
                                        </p:tgtEl>
                                        <p:attrNameLst>
                                          <p:attrName>ppt_x</p:attrName>
                                          <p:attrName>ppt_y</p:attrName>
                                        </p:attrNameLst>
                                      </p:cBhvr>
                                      <p:rCtr x="0" y="-11250"/>
                                    </p:animMotion>
                                  </p:childTnLst>
                                  <p:subTnLst>
                                    <p:audio>
                                      <p:cMediaNode>
                                        <p:cTn display="0" masterRel="sameClick">
                                          <p:stCondLst>
                                            <p:cond evt="begin" delay="0">
                                              <p:tn val="20"/>
                                            </p:cond>
                                          </p:stCondLst>
                                          <p:endCondLst>
                                            <p:cond evt="onStopAudio" delay="0">
                                              <p:tgtEl>
                                                <p:sldTgt/>
                                              </p:tgtEl>
                                            </p:cond>
                                          </p:endCondLst>
                                        </p:cTn>
                                        <p:tgtEl>
                                          <p:sndTgt r:embed="rId2" name="chimes.wav"/>
                                        </p:tgtEl>
                                      </p:cMediaNode>
                                    </p:audio>
                                  </p:subTnLst>
                                </p:cTn>
                              </p:par>
                            </p:childTnLst>
                          </p:cTn>
                        </p:par>
                        <p:par>
                          <p:cTn id="22" fill="hold">
                            <p:stCondLst>
                              <p:cond delay="2000"/>
                            </p:stCondLst>
                            <p:childTnLst>
                              <p:par>
                                <p:cTn id="23" presetID="22" presetClass="entr" presetSubtype="4"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down)">
                                      <p:cBhvr>
                                        <p:cTn id="25" dur="500"/>
                                        <p:tgtEl>
                                          <p:spTgt spid="9"/>
                                        </p:tgtEl>
                                      </p:cBhvr>
                                    </p:animEffect>
                                  </p:childTnLst>
                                  <p:subTnLst>
                                    <p:audio>
                                      <p:cMediaNode>
                                        <p:cTn display="0" masterRel="sameClick">
                                          <p:stCondLst>
                                            <p:cond evt="begin" delay="0">
                                              <p:tn val="23"/>
                                            </p:cond>
                                          </p:stCondLst>
                                          <p:endCondLst>
                                            <p:cond evt="onStopAudio" delay="0">
                                              <p:tgtEl>
                                                <p:sldTgt/>
                                              </p:tgtEl>
                                            </p:cond>
                                          </p:endCondLst>
                                        </p:cTn>
                                        <p:tgtEl>
                                          <p:sndTgt r:embed="rId3" name="applause.wav"/>
                                        </p:tgtEl>
                                      </p:cMediaNode>
                                    </p:audio>
                                  </p:subTnLst>
                                </p:cTn>
                              </p:par>
                              <p:par>
                                <p:cTn id="26" presetID="10" presetClass="entr" presetSubtype="0" fill="hold" nodeType="withEffect">
                                  <p:stCondLst>
                                    <p:cond delay="0"/>
                                  </p:stCondLst>
                                  <p:childTnLst>
                                    <p:set>
                                      <p:cBhvr>
                                        <p:cTn id="27" dur="1" fill="hold">
                                          <p:stCondLst>
                                            <p:cond delay="0"/>
                                          </p:stCondLst>
                                        </p:cTn>
                                        <p:tgtEl>
                                          <p:spTgt spid="53"/>
                                        </p:tgtEl>
                                        <p:attrNameLst>
                                          <p:attrName>style.visibility</p:attrName>
                                        </p:attrNameLst>
                                      </p:cBhvr>
                                      <p:to>
                                        <p:strVal val="visible"/>
                                      </p:to>
                                    </p:set>
                                    <p:animEffect transition="in" filter="fade">
                                      <p:cBhvr>
                                        <p:cTn id="28" dur="500"/>
                                        <p:tgtEl>
                                          <p:spTgt spid="53"/>
                                        </p:tgtEl>
                                      </p:cBhvr>
                                    </p:animEffect>
                                  </p:childTnLst>
                                </p:cTn>
                              </p:par>
                              <p:par>
                                <p:cTn id="29" presetID="10" presetClass="entr" presetSubtype="0" fill="hold" nodeType="withEffect">
                                  <p:stCondLst>
                                    <p:cond delay="0"/>
                                  </p:stCondLst>
                                  <p:childTnLst>
                                    <p:set>
                                      <p:cBhvr>
                                        <p:cTn id="30" dur="1" fill="hold">
                                          <p:stCondLst>
                                            <p:cond delay="0"/>
                                          </p:stCondLst>
                                        </p:cTn>
                                        <p:tgtEl>
                                          <p:spTgt spid="55"/>
                                        </p:tgtEl>
                                        <p:attrNameLst>
                                          <p:attrName>style.visibility</p:attrName>
                                        </p:attrNameLst>
                                      </p:cBhvr>
                                      <p:to>
                                        <p:strVal val="visible"/>
                                      </p:to>
                                    </p:set>
                                    <p:animEffect transition="in" filter="fade">
                                      <p:cBhvr>
                                        <p:cTn id="31" dur="500"/>
                                        <p:tgtEl>
                                          <p:spTgt spid="55"/>
                                        </p:tgtEl>
                                      </p:cBhvr>
                                    </p:animEffect>
                                  </p:childTnLst>
                                </p:cTn>
                              </p:par>
                            </p:childTnLst>
                          </p:cTn>
                        </p:par>
                        <p:par>
                          <p:cTn id="32" fill="hold">
                            <p:stCondLst>
                              <p:cond delay="2500"/>
                            </p:stCondLst>
                            <p:childTnLst>
                              <p:par>
                                <p:cTn id="33" presetID="32" presetClass="emph" presetSubtype="0" repeatCount="indefinite" fill="hold" grpId="1" nodeType="afterEffect">
                                  <p:stCondLst>
                                    <p:cond delay="0"/>
                                  </p:stCondLst>
                                  <p:childTnLst>
                                    <p:animRot by="120000">
                                      <p:cBhvr>
                                        <p:cTn id="34" dur="100" fill="hold">
                                          <p:stCondLst>
                                            <p:cond delay="0"/>
                                          </p:stCondLst>
                                        </p:cTn>
                                        <p:tgtEl>
                                          <p:spTgt spid="9"/>
                                        </p:tgtEl>
                                        <p:attrNameLst>
                                          <p:attrName>r</p:attrName>
                                        </p:attrNameLst>
                                      </p:cBhvr>
                                    </p:animRot>
                                    <p:animRot by="-240000">
                                      <p:cBhvr>
                                        <p:cTn id="35" dur="200" fill="hold">
                                          <p:stCondLst>
                                            <p:cond delay="200"/>
                                          </p:stCondLst>
                                        </p:cTn>
                                        <p:tgtEl>
                                          <p:spTgt spid="9"/>
                                        </p:tgtEl>
                                        <p:attrNameLst>
                                          <p:attrName>r</p:attrName>
                                        </p:attrNameLst>
                                      </p:cBhvr>
                                    </p:animRot>
                                    <p:animRot by="240000">
                                      <p:cBhvr>
                                        <p:cTn id="36" dur="200" fill="hold">
                                          <p:stCondLst>
                                            <p:cond delay="400"/>
                                          </p:stCondLst>
                                        </p:cTn>
                                        <p:tgtEl>
                                          <p:spTgt spid="9"/>
                                        </p:tgtEl>
                                        <p:attrNameLst>
                                          <p:attrName>r</p:attrName>
                                        </p:attrNameLst>
                                      </p:cBhvr>
                                    </p:animRot>
                                    <p:animRot by="-240000">
                                      <p:cBhvr>
                                        <p:cTn id="37" dur="200" fill="hold">
                                          <p:stCondLst>
                                            <p:cond delay="600"/>
                                          </p:stCondLst>
                                        </p:cTn>
                                        <p:tgtEl>
                                          <p:spTgt spid="9"/>
                                        </p:tgtEl>
                                        <p:attrNameLst>
                                          <p:attrName>r</p:attrName>
                                        </p:attrNameLst>
                                      </p:cBhvr>
                                    </p:animRot>
                                    <p:animRot by="120000">
                                      <p:cBhvr>
                                        <p:cTn id="38" dur="200" fill="hold">
                                          <p:stCondLst>
                                            <p:cond delay="800"/>
                                          </p:stCondLst>
                                        </p:cTn>
                                        <p:tgtEl>
                                          <p:spTgt spid="9"/>
                                        </p:tgtEl>
                                        <p:attrNameLst>
                                          <p:attrName>r</p:attrName>
                                        </p:attrNameLst>
                                      </p:cBhvr>
                                    </p:animRot>
                                  </p:childTnLst>
                                </p:cTn>
                              </p:par>
                            </p:childTnLst>
                          </p:cTn>
                        </p:par>
                      </p:childTnLst>
                    </p:cTn>
                  </p:par>
                </p:childTnLst>
              </p:cTn>
              <p:nextCondLst>
                <p:cond evt="onClick" delay="0">
                  <p:tgtEl>
                    <p:spTgt spid="7"/>
                  </p:tgtEl>
                </p:cond>
              </p:nextCondLst>
            </p:seq>
          </p:childTnLst>
        </p:cTn>
      </p:par>
    </p:tnLst>
    <p:bldLst>
      <p:bldP spid="9" grpId="0" animBg="1"/>
      <p:bldP spid="9" grpId="1" animBg="1"/>
      <p:bldP spid="27" grpId="0" animBg="1"/>
      <p:bldP spid="28"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2A4FC2C-047E-45A5-965D-8E1E3BF09BC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Picture 2" descr="A collage of images of a person and a city&#10;&#10;Description automatically generated">
            <a:extLst>
              <a:ext uri="{FF2B5EF4-FFF2-40B4-BE49-F238E27FC236}">
                <a16:creationId xmlns:a16="http://schemas.microsoft.com/office/drawing/2014/main" id="{C3CBDE01-6840-16F3-9049-85FB4E11A751}"/>
              </a:ext>
            </a:extLst>
          </p:cNvPr>
          <p:cNvPicPr>
            <a:picLocks noChangeAspect="1"/>
          </p:cNvPicPr>
          <p:nvPr/>
        </p:nvPicPr>
        <p:blipFill rotWithShape="1">
          <a:blip r:embed="rId2"/>
          <a:srcRect l="1315"/>
          <a:stretch/>
        </p:blipFill>
        <p:spPr>
          <a:xfrm>
            <a:off x="20" y="1282"/>
            <a:ext cx="12191980" cy="6856718"/>
          </a:xfrm>
          <a:prstGeom prst="rect">
            <a:avLst/>
          </a:prstGeom>
        </p:spPr>
      </p:pic>
      <p:sp>
        <p:nvSpPr>
          <p:cNvPr id="4" name="Rectangle: Rounded Corners 3">
            <a:extLst>
              <a:ext uri="{FF2B5EF4-FFF2-40B4-BE49-F238E27FC236}">
                <a16:creationId xmlns:a16="http://schemas.microsoft.com/office/drawing/2014/main" id="{043D7DD6-2FF9-B5B6-E050-A519E1F224EC}"/>
              </a:ext>
            </a:extLst>
          </p:cNvPr>
          <p:cNvSpPr/>
          <p:nvPr/>
        </p:nvSpPr>
        <p:spPr>
          <a:xfrm>
            <a:off x="1874904" y="71562"/>
            <a:ext cx="9466730" cy="707666"/>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3600" b="1">
                <a:solidFill>
                  <a:srgbClr val="FF0000"/>
                </a:solidFill>
                <a:latin typeface="Times New Roman" panose="02020603050405020304" pitchFamily="18" charset="0"/>
                <a:cs typeface="Times New Roman" panose="02020603050405020304" pitchFamily="18" charset="0"/>
              </a:rPr>
              <a:t>BÀI 9: CHIẾN TRANH LẠNH (1947 – 1989)</a:t>
            </a:r>
          </a:p>
        </p:txBody>
      </p:sp>
      <p:sp>
        <p:nvSpPr>
          <p:cNvPr id="2" name="TextBox 1">
            <a:extLst>
              <a:ext uri="{FF2B5EF4-FFF2-40B4-BE49-F238E27FC236}">
                <a16:creationId xmlns:a16="http://schemas.microsoft.com/office/drawing/2014/main" id="{45337C2E-DA4E-24A6-113D-C8D490C5541F}"/>
              </a:ext>
            </a:extLst>
          </p:cNvPr>
          <p:cNvSpPr txBox="1"/>
          <p:nvPr/>
        </p:nvSpPr>
        <p:spPr>
          <a:xfrm>
            <a:off x="1248341" y="-1236774"/>
            <a:ext cx="8820945" cy="1077218"/>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chemeClr val="bg1"/>
                </a:solidFill>
                <a:effectLst/>
                <a:uLnTx/>
                <a:uFillTx/>
                <a:latin typeface="Calibri" panose="020F0502020204030204"/>
                <a:ea typeface="+mn-ea"/>
                <a:cs typeface="+mn-cs"/>
              </a:rPr>
              <a:t>Quý thầy cô có nhu cầu về các bài giảng </a:t>
            </a:r>
            <a:r>
              <a:rPr kumimoji="0" lang="en-US" sz="1600" b="1" i="0" u="none" strike="noStrike" kern="1200" cap="none" spc="0" normalizeH="0" baseline="0" noProof="0">
                <a:ln>
                  <a:noFill/>
                </a:ln>
                <a:solidFill>
                  <a:schemeClr val="bg1"/>
                </a:solidFill>
                <a:effectLst/>
                <a:uLnTx/>
                <a:uFillTx/>
                <a:latin typeface="Arial" panose="020B0604020202020204" pitchFamily="34" charset="0"/>
                <a:ea typeface="+mn-ea"/>
                <a:cs typeface="+mn-cs"/>
              </a:rPr>
              <a:t>PowerPoint và giáo án word lịch sử từ khối 6-12.</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chemeClr val="bg1"/>
                </a:solidFill>
                <a:effectLst/>
                <a:uLnTx/>
                <a:uFillTx/>
                <a:latin typeface="Arial" panose="020B0604020202020204" pitchFamily="34" charset="0"/>
                <a:ea typeface="+mn-ea"/>
                <a:cs typeface="+mn-cs"/>
              </a:rPr>
              <a:t>Vui lòng liên hệ số điện thoại 0981457911 (cũng là số Zalo).</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chemeClr val="bg1"/>
                </a:solidFill>
                <a:effectLst/>
                <a:uLnTx/>
                <a:uFillTx/>
                <a:latin typeface="Arial" panose="020B0604020202020204" pitchFamily="34" charset="0"/>
                <a:ea typeface="+mn-ea"/>
                <a:cs typeface="+mn-cs"/>
              </a:rPr>
              <a:t>Ngoài ra còn hỗ trợ về SKKN, biện pháp thi GVG và thao giảng, chuyên đề.</a:t>
            </a:r>
            <a:endParaRPr kumimoji="0" lang="en-US" sz="1600" b="1" i="0" u="none" strike="noStrike" kern="1200" cap="none" spc="0" normalizeH="0" baseline="0" noProof="0">
              <a:ln>
                <a:noFill/>
              </a:ln>
              <a:solidFill>
                <a:schemeClr val="bg1"/>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a:ln>
                  <a:noFill/>
                </a:ln>
                <a:solidFill>
                  <a:schemeClr val="bg1"/>
                </a:solidFill>
                <a:effectLst/>
                <a:uLnTx/>
                <a:uFillTx/>
                <a:latin typeface="Calibri" panose="020F0502020204030204"/>
                <a:ea typeface="+mn-ea"/>
                <a:cs typeface="+mn-cs"/>
              </a:rPr>
              <a:t>Page: https://www.facebook.com/groups/baigianglichsu</a:t>
            </a:r>
            <a:endParaRPr kumimoji="0" lang="en-US" sz="1600" b="1" i="0" u="none" strike="noStrike" kern="1200" cap="none" spc="0" normalizeH="0" baseline="0" noProof="0">
              <a:ln>
                <a:noFill/>
              </a:ln>
              <a:solidFill>
                <a:schemeClr val="bg1"/>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0967302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1000" r="-11000" b="-7000"/>
          </a:stretch>
        </a:blipFill>
        <a:effectLst/>
      </p:bgPr>
    </p:bg>
    <p:spTree>
      <p:nvGrpSpPr>
        <p:cNvPr id="1" name="Shape 906"/>
        <p:cNvGrpSpPr/>
        <p:nvPr/>
      </p:nvGrpSpPr>
      <p:grpSpPr>
        <a:xfrm>
          <a:off x="0" y="0"/>
          <a:ext cx="0" cy="0"/>
          <a:chOff x="0" y="0"/>
          <a:chExt cx="0" cy="0"/>
        </a:xfrm>
      </p:grpSpPr>
      <p:sp>
        <p:nvSpPr>
          <p:cNvPr id="2" name="Rectangle 1">
            <a:extLst>
              <a:ext uri="{FF2B5EF4-FFF2-40B4-BE49-F238E27FC236}">
                <a16:creationId xmlns:a16="http://schemas.microsoft.com/office/drawing/2014/main" id="{0E6DED99-7198-6517-5AD1-72F76F398BA1}"/>
              </a:ext>
            </a:extLst>
          </p:cNvPr>
          <p:cNvSpPr/>
          <p:nvPr/>
        </p:nvSpPr>
        <p:spPr>
          <a:xfrm>
            <a:off x="1" y="825231"/>
            <a:ext cx="8820946" cy="58477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a:ln>
                  <a:noFill/>
                </a:ln>
                <a:solidFill>
                  <a:srgbClr val="FF0000"/>
                </a:solidFill>
                <a:effectLst/>
                <a:uLnTx/>
                <a:uFillTx/>
                <a:latin typeface="Times New Roman" panose="02020603050405020304" pitchFamily="18" charset="0"/>
                <a:ea typeface="+mn-ea"/>
                <a:cs typeface="Times New Roman" panose="02020603050405020304" pitchFamily="18" charset="0"/>
              </a:rPr>
              <a:t>1. </a:t>
            </a:r>
            <a:r>
              <a:rPr kumimoji="0" lang="vi-VN" sz="3200" b="1" i="0" u="none" strike="noStrike" kern="1200" cap="none" spc="0" normalizeH="0" baseline="0" noProof="0">
                <a:ln>
                  <a:noFill/>
                </a:ln>
                <a:solidFill>
                  <a:srgbClr val="FF0000"/>
                </a:solidFill>
                <a:effectLst/>
                <a:uLnTx/>
                <a:uFillTx/>
                <a:latin typeface="Times New Roman" panose="02020603050405020304" pitchFamily="18" charset="0"/>
                <a:ea typeface="+mn-ea"/>
                <a:cs typeface="Times New Roman" panose="02020603050405020304" pitchFamily="18" charset="0"/>
              </a:rPr>
              <a:t>Nguyên nhân </a:t>
            </a:r>
            <a:r>
              <a:rPr kumimoji="0" lang="en-US" sz="3200" b="1" i="0" u="none" strike="noStrike" kern="1200" cap="none" spc="0" normalizeH="0" baseline="0" noProof="0">
                <a:ln>
                  <a:noFill/>
                </a:ln>
                <a:solidFill>
                  <a:srgbClr val="FF0000"/>
                </a:solidFill>
                <a:effectLst/>
                <a:uLnTx/>
                <a:uFillTx/>
                <a:latin typeface="Times New Roman" panose="02020603050405020304" pitchFamily="18" charset="0"/>
                <a:ea typeface="+mn-ea"/>
                <a:cs typeface="Times New Roman" panose="02020603050405020304" pitchFamily="18" charset="0"/>
              </a:rPr>
              <a:t>xuất hiện C</a:t>
            </a:r>
            <a:r>
              <a:rPr kumimoji="0" lang="vi-VN" sz="3200" b="1" i="0" u="none" strike="noStrike" kern="1200" cap="none" spc="0" normalizeH="0" baseline="0" noProof="0">
                <a:ln>
                  <a:noFill/>
                </a:ln>
                <a:solidFill>
                  <a:srgbClr val="FF0000"/>
                </a:solidFill>
                <a:effectLst/>
                <a:uLnTx/>
                <a:uFillTx/>
                <a:latin typeface="Times New Roman" panose="02020603050405020304" pitchFamily="18" charset="0"/>
                <a:ea typeface="+mn-ea"/>
                <a:cs typeface="Times New Roman" panose="02020603050405020304" pitchFamily="18" charset="0"/>
              </a:rPr>
              <a:t>hiến tranh lạnh</a:t>
            </a:r>
            <a:endParaRPr kumimoji="0" lang="en-US" sz="3200" b="1" i="0" u="none" strike="noStrike" kern="1200" cap="none" spc="0" normalizeH="0" baseline="0" noProof="0">
              <a:ln>
                <a:noFill/>
              </a:ln>
              <a:solidFill>
                <a:srgbClr val="FF0000"/>
              </a:solidFill>
              <a:effectLst/>
              <a:uLnTx/>
              <a:uFillTx/>
              <a:latin typeface="Times New Roman" panose="02020603050405020304" pitchFamily="18" charset="0"/>
              <a:ea typeface="+mn-ea"/>
              <a:cs typeface="Times New Roman" panose="02020603050405020304" pitchFamily="18" charset="0"/>
            </a:endParaRPr>
          </a:p>
        </p:txBody>
      </p:sp>
      <p:sp>
        <p:nvSpPr>
          <p:cNvPr id="4" name="Rectangle 3">
            <a:extLst>
              <a:ext uri="{FF2B5EF4-FFF2-40B4-BE49-F238E27FC236}">
                <a16:creationId xmlns:a16="http://schemas.microsoft.com/office/drawing/2014/main" id="{4425C195-49E1-BF67-C005-D5623B79DE75}"/>
              </a:ext>
            </a:extLst>
          </p:cNvPr>
          <p:cNvSpPr/>
          <p:nvPr/>
        </p:nvSpPr>
        <p:spPr>
          <a:xfrm>
            <a:off x="2286000" y="81962"/>
            <a:ext cx="7362825" cy="523220"/>
          </a:xfrm>
          <a:prstGeom prst="rect">
            <a:avLst/>
          </a:pr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square">
            <a:spAutoFit/>
          </a:bodyPr>
          <a:lstStyle/>
          <a:p>
            <a:pPr algn="ctr"/>
            <a:r>
              <a:rPr lang="en-US" sz="2800" b="1">
                <a:solidFill>
                  <a:srgbClr val="FF0000"/>
                </a:solidFill>
                <a:latin typeface="Times New Roman" panose="02020603050405020304" pitchFamily="18" charset="0"/>
                <a:cs typeface="Times New Roman" panose="02020603050405020304" pitchFamily="18" charset="0"/>
              </a:rPr>
              <a:t>BÀI 9: CHIẾN TRANH LẠNH (1947 – 1989)</a:t>
            </a:r>
          </a:p>
        </p:txBody>
      </p:sp>
      <p:sp>
        <p:nvSpPr>
          <p:cNvPr id="6" name="TextBox 5">
            <a:extLst>
              <a:ext uri="{FF2B5EF4-FFF2-40B4-BE49-F238E27FC236}">
                <a16:creationId xmlns:a16="http://schemas.microsoft.com/office/drawing/2014/main" id="{FF83243F-EDF2-2B44-CF9E-D32404E922D9}"/>
              </a:ext>
            </a:extLst>
          </p:cNvPr>
          <p:cNvSpPr txBox="1"/>
          <p:nvPr/>
        </p:nvSpPr>
        <p:spPr>
          <a:xfrm>
            <a:off x="1248341" y="-1236774"/>
            <a:ext cx="8820945" cy="1077218"/>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F6E5CC"/>
                </a:solidFill>
                <a:effectLst/>
                <a:uLnTx/>
                <a:uFillTx/>
                <a:latin typeface="Calibri" panose="020F0502020204030204"/>
                <a:ea typeface="+mn-ea"/>
                <a:cs typeface="+mn-cs"/>
              </a:rPr>
              <a:t>Quý thầy cô có nhu cầu về các bài giảng </a:t>
            </a:r>
            <a:r>
              <a:rPr kumimoji="0" lang="en-US" sz="1600" b="1" i="0" u="none" strike="noStrike" kern="1200" cap="none" spc="0" normalizeH="0" baseline="0" noProof="0">
                <a:ln>
                  <a:noFill/>
                </a:ln>
                <a:solidFill>
                  <a:srgbClr val="F6E5CC"/>
                </a:solidFill>
                <a:effectLst/>
                <a:uLnTx/>
                <a:uFillTx/>
                <a:latin typeface="Arial" panose="020B0604020202020204" pitchFamily="34" charset="0"/>
                <a:ea typeface="+mn-ea"/>
                <a:cs typeface="+mn-cs"/>
              </a:rPr>
              <a:t>PowerPoint và giáo án word lịch sử từ khối 6-12.</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F6E5CC"/>
                </a:solidFill>
                <a:effectLst/>
                <a:uLnTx/>
                <a:uFillTx/>
                <a:latin typeface="Arial" panose="020B0604020202020204" pitchFamily="34" charset="0"/>
                <a:ea typeface="+mn-ea"/>
                <a:cs typeface="+mn-cs"/>
              </a:rPr>
              <a:t>Vui lòng liên hệ số điện thoại 0981457911 (cũng là số Zalo).</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F6E5CC"/>
                </a:solidFill>
                <a:effectLst/>
                <a:uLnTx/>
                <a:uFillTx/>
                <a:latin typeface="Arial" panose="020B0604020202020204" pitchFamily="34" charset="0"/>
                <a:ea typeface="+mn-ea"/>
                <a:cs typeface="+mn-cs"/>
              </a:rPr>
              <a:t>Ngoài ra còn hỗ trợ về SKKN, biện pháp thi GVG và thao giảng, chuyên đề.</a:t>
            </a:r>
            <a:endParaRPr kumimoji="0" lang="en-US" sz="1600" b="1" i="0" u="none" strike="noStrike" kern="1200" cap="none" spc="0" normalizeH="0" baseline="0" noProof="0">
              <a:ln>
                <a:noFill/>
              </a:ln>
              <a:solidFill>
                <a:srgbClr val="F6E5CC"/>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a:ln>
                  <a:noFill/>
                </a:ln>
                <a:solidFill>
                  <a:srgbClr val="F6E5CC"/>
                </a:solidFill>
                <a:effectLst/>
                <a:uLnTx/>
                <a:uFillTx/>
                <a:latin typeface="Calibri" panose="020F0502020204030204"/>
                <a:ea typeface="+mn-ea"/>
                <a:cs typeface="+mn-cs"/>
              </a:rPr>
              <a:t>Page: https://www.facebook.com/groups/baigianglichsu</a:t>
            </a:r>
            <a:endParaRPr kumimoji="0" lang="en-US" sz="1600" b="1" i="0" u="none" strike="noStrike" kern="1200" cap="none" spc="0" normalizeH="0" baseline="0" noProof="0">
              <a:ln>
                <a:noFill/>
              </a:ln>
              <a:solidFill>
                <a:srgbClr val="F6E5CC"/>
              </a:solidFill>
              <a:effectLst/>
              <a:uLnTx/>
              <a:uFillTx/>
              <a:latin typeface="Calibri" panose="020F0502020204030204"/>
              <a:ea typeface="+mn-ea"/>
              <a:cs typeface="+mn-cs"/>
            </a:endParaRPr>
          </a:p>
        </p:txBody>
      </p:sp>
      <p:pic>
        <p:nvPicPr>
          <p:cNvPr id="7" name="Picture 6">
            <a:extLst>
              <a:ext uri="{FF2B5EF4-FFF2-40B4-BE49-F238E27FC236}">
                <a16:creationId xmlns:a16="http://schemas.microsoft.com/office/drawing/2014/main" id="{97F5F00F-F79E-7BBD-6771-C3C44B59A4FB}"/>
              </a:ext>
            </a:extLst>
          </p:cNvPr>
          <p:cNvPicPr>
            <a:picLocks noChangeAspect="1"/>
          </p:cNvPicPr>
          <p:nvPr/>
        </p:nvPicPr>
        <p:blipFill>
          <a:blip r:embed="rId4"/>
          <a:stretch>
            <a:fillRect/>
          </a:stretch>
        </p:blipFill>
        <p:spPr>
          <a:xfrm>
            <a:off x="6096000" y="1823038"/>
            <a:ext cx="5981700" cy="4953000"/>
          </a:xfrm>
          <a:prstGeom prst="roundRect">
            <a:avLst/>
          </a:prstGeom>
        </p:spPr>
      </p:pic>
      <p:sp>
        <p:nvSpPr>
          <p:cNvPr id="8" name="Rectangle: Rounded Corners 7">
            <a:extLst>
              <a:ext uri="{FF2B5EF4-FFF2-40B4-BE49-F238E27FC236}">
                <a16:creationId xmlns:a16="http://schemas.microsoft.com/office/drawing/2014/main" id="{DE35848E-16EF-73CB-DC73-A095D4248847}"/>
              </a:ext>
            </a:extLst>
          </p:cNvPr>
          <p:cNvSpPr/>
          <p:nvPr/>
        </p:nvSpPr>
        <p:spPr>
          <a:xfrm>
            <a:off x="514350" y="2552700"/>
            <a:ext cx="4895850" cy="2152650"/>
          </a:xfrm>
          <a:prstGeom prst="roundRect">
            <a:avLst/>
          </a:pr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a:solidFill>
              <a:srgbClr val="FF0000"/>
            </a:solidFill>
          </a:ln>
        </p:spPr>
        <p:style>
          <a:lnRef idx="0">
            <a:scrgbClr r="0" g="0" b="0"/>
          </a:lnRef>
          <a:fillRef idx="0">
            <a:scrgbClr r="0" g="0" b="0"/>
          </a:fillRef>
          <a:effectRef idx="0">
            <a:scrgbClr r="0" g="0" b="0"/>
          </a:effectRef>
          <a:fontRef idx="minor">
            <a:schemeClr val="lt1"/>
          </a:fontRef>
        </p:style>
        <p:txBody>
          <a:bodyPr rtlCol="0" anchor="ctr"/>
          <a:lstStyle/>
          <a:p>
            <a:pPr algn="ctr"/>
            <a:r>
              <a:rPr lang="vi-VN" sz="2800">
                <a:solidFill>
                  <a:srgbClr val="FF0000"/>
                </a:solidFill>
                <a:latin typeface="Times New Roman" panose="02020603050405020304" pitchFamily="18" charset="0"/>
                <a:cs typeface="Times New Roman" panose="02020603050405020304" pitchFamily="18" charset="0"/>
              </a:rPr>
              <a:t>H</a:t>
            </a:r>
            <a:r>
              <a:rPr lang="en-US" sz="2800">
                <a:solidFill>
                  <a:srgbClr val="FF0000"/>
                </a:solidFill>
                <a:latin typeface="Times New Roman" panose="02020603050405020304" pitchFamily="18" charset="0"/>
                <a:cs typeface="Times New Roman" panose="02020603050405020304" pitchFamily="18" charset="0"/>
              </a:rPr>
              <a:t>ãy</a:t>
            </a:r>
            <a:r>
              <a:rPr lang="vi-VN" sz="2800">
                <a:solidFill>
                  <a:srgbClr val="FF0000"/>
                </a:solidFill>
                <a:latin typeface="Times New Roman" panose="02020603050405020304" pitchFamily="18" charset="0"/>
                <a:cs typeface="Times New Roman" panose="02020603050405020304" pitchFamily="18" charset="0"/>
              </a:rPr>
              <a:t> trình bày</a:t>
            </a:r>
            <a:r>
              <a:rPr lang="en-US" sz="2800">
                <a:solidFill>
                  <a:srgbClr val="FF0000"/>
                </a:solidFill>
                <a:latin typeface="Times New Roman" panose="02020603050405020304" pitchFamily="18" charset="0"/>
                <a:cs typeface="Times New Roman" panose="02020603050405020304" pitchFamily="18" charset="0"/>
              </a:rPr>
              <a:t> </a:t>
            </a:r>
            <a:r>
              <a:rPr lang="vi-VN" sz="2800">
                <a:solidFill>
                  <a:srgbClr val="FF0000"/>
                </a:solidFill>
                <a:latin typeface="Times New Roman" panose="02020603050405020304" pitchFamily="18" charset="0"/>
                <a:cs typeface="Times New Roman" panose="02020603050405020304" pitchFamily="18" charset="0"/>
              </a:rPr>
              <a:t>nguyên nhân dẫn đến chiến tranh lạnh</a:t>
            </a:r>
            <a:r>
              <a:rPr lang="en-US" sz="2800">
                <a:solidFill>
                  <a:srgbClr val="FF0000"/>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347339006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1000" r="-11000" b="-7000"/>
          </a:stretch>
        </a:blipFill>
        <a:effectLst/>
      </p:bgPr>
    </p:bg>
    <p:spTree>
      <p:nvGrpSpPr>
        <p:cNvPr id="1" name="Shape 906"/>
        <p:cNvGrpSpPr/>
        <p:nvPr/>
      </p:nvGrpSpPr>
      <p:grpSpPr>
        <a:xfrm>
          <a:off x="0" y="0"/>
          <a:ext cx="0" cy="0"/>
          <a:chOff x="0" y="0"/>
          <a:chExt cx="0" cy="0"/>
        </a:xfrm>
      </p:grpSpPr>
      <p:sp>
        <p:nvSpPr>
          <p:cNvPr id="6" name="TextBox 5">
            <a:extLst>
              <a:ext uri="{FF2B5EF4-FFF2-40B4-BE49-F238E27FC236}">
                <a16:creationId xmlns:a16="http://schemas.microsoft.com/office/drawing/2014/main" id="{FF83243F-EDF2-2B44-CF9E-D32404E922D9}"/>
              </a:ext>
            </a:extLst>
          </p:cNvPr>
          <p:cNvSpPr txBox="1"/>
          <p:nvPr/>
        </p:nvSpPr>
        <p:spPr>
          <a:xfrm>
            <a:off x="1248341" y="-1236774"/>
            <a:ext cx="8820945" cy="1077218"/>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F6E5CC"/>
                </a:solidFill>
                <a:effectLst/>
                <a:uLnTx/>
                <a:uFillTx/>
                <a:latin typeface="Calibri" panose="020F0502020204030204"/>
                <a:ea typeface="+mn-ea"/>
                <a:cs typeface="+mn-cs"/>
              </a:rPr>
              <a:t>Quý thầy cô có nhu cầu về các bài giảng </a:t>
            </a:r>
            <a:r>
              <a:rPr kumimoji="0" lang="en-US" sz="1600" b="1" i="0" u="none" strike="noStrike" kern="1200" cap="none" spc="0" normalizeH="0" baseline="0" noProof="0">
                <a:ln>
                  <a:noFill/>
                </a:ln>
                <a:solidFill>
                  <a:srgbClr val="F6E5CC"/>
                </a:solidFill>
                <a:effectLst/>
                <a:uLnTx/>
                <a:uFillTx/>
                <a:latin typeface="Arial" panose="020B0604020202020204" pitchFamily="34" charset="0"/>
                <a:ea typeface="+mn-ea"/>
                <a:cs typeface="+mn-cs"/>
              </a:rPr>
              <a:t>PowerPoint và giáo án word lịch sử từ khối 6-12.</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F6E5CC"/>
                </a:solidFill>
                <a:effectLst/>
                <a:uLnTx/>
                <a:uFillTx/>
                <a:latin typeface="Arial" panose="020B0604020202020204" pitchFamily="34" charset="0"/>
                <a:ea typeface="+mn-ea"/>
                <a:cs typeface="+mn-cs"/>
              </a:rPr>
              <a:t>Vui lòng liên hệ số điện thoại 0981457911 (cũng là số Zalo).</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F6E5CC"/>
                </a:solidFill>
                <a:effectLst/>
                <a:uLnTx/>
                <a:uFillTx/>
                <a:latin typeface="Arial" panose="020B0604020202020204" pitchFamily="34" charset="0"/>
                <a:ea typeface="+mn-ea"/>
                <a:cs typeface="+mn-cs"/>
              </a:rPr>
              <a:t>Ngoài ra còn hỗ trợ về SKKN, biện pháp thi GVG và thao giảng, chuyên đề.</a:t>
            </a:r>
            <a:endParaRPr kumimoji="0" lang="en-US" sz="1600" b="1" i="0" u="none" strike="noStrike" kern="1200" cap="none" spc="0" normalizeH="0" baseline="0" noProof="0">
              <a:ln>
                <a:noFill/>
              </a:ln>
              <a:solidFill>
                <a:srgbClr val="F6E5CC"/>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a:ln>
                  <a:noFill/>
                </a:ln>
                <a:solidFill>
                  <a:srgbClr val="F6E5CC"/>
                </a:solidFill>
                <a:effectLst/>
                <a:uLnTx/>
                <a:uFillTx/>
                <a:latin typeface="Calibri" panose="020F0502020204030204"/>
                <a:ea typeface="+mn-ea"/>
                <a:cs typeface="+mn-cs"/>
              </a:rPr>
              <a:t>Page: https://www.facebook.com/groups/baigianglichsu</a:t>
            </a:r>
            <a:endParaRPr kumimoji="0" lang="en-US" sz="1600" b="1" i="0" u="none" strike="noStrike" kern="1200" cap="none" spc="0" normalizeH="0" baseline="0" noProof="0">
              <a:ln>
                <a:noFill/>
              </a:ln>
              <a:solidFill>
                <a:srgbClr val="F6E5CC"/>
              </a:solidFill>
              <a:effectLst/>
              <a:uLnTx/>
              <a:uFillTx/>
              <a:latin typeface="Calibri" panose="020F0502020204030204"/>
              <a:ea typeface="+mn-ea"/>
              <a:cs typeface="+mn-cs"/>
            </a:endParaRPr>
          </a:p>
        </p:txBody>
      </p:sp>
      <p:sp>
        <p:nvSpPr>
          <p:cNvPr id="8" name="Rectangle: Rounded Corners 7">
            <a:extLst>
              <a:ext uri="{FF2B5EF4-FFF2-40B4-BE49-F238E27FC236}">
                <a16:creationId xmlns:a16="http://schemas.microsoft.com/office/drawing/2014/main" id="{DE35848E-16EF-73CB-DC73-A095D4248847}"/>
              </a:ext>
            </a:extLst>
          </p:cNvPr>
          <p:cNvSpPr/>
          <p:nvPr/>
        </p:nvSpPr>
        <p:spPr>
          <a:xfrm>
            <a:off x="85725" y="5833063"/>
            <a:ext cx="12039599" cy="942975"/>
          </a:xfrm>
          <a:prstGeom prst="roundRect">
            <a:avLst/>
          </a:pr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a:solidFill>
              <a:srgbClr val="FF0000"/>
            </a:solidFill>
          </a:ln>
        </p:spPr>
        <p:style>
          <a:lnRef idx="0">
            <a:scrgbClr r="0" g="0" b="0"/>
          </a:lnRef>
          <a:fillRef idx="0">
            <a:scrgbClr r="0" g="0" b="0"/>
          </a:fillRef>
          <a:effectRef idx="0">
            <a:scrgbClr r="0" g="0" b="0"/>
          </a:effectRef>
          <a:fontRef idx="minor">
            <a:schemeClr val="lt1"/>
          </a:fontRef>
        </p:style>
        <p:txBody>
          <a:bodyPr rtlCol="0" anchor="ctr"/>
          <a:lstStyle/>
          <a:p>
            <a:pPr algn="ctr"/>
            <a:r>
              <a:rPr lang="vi-VN" sz="2800">
                <a:solidFill>
                  <a:srgbClr val="FF0000"/>
                </a:solidFill>
                <a:latin typeface="Times New Roman" panose="02020603050405020304" pitchFamily="18" charset="0"/>
                <a:cs typeface="Times New Roman" panose="02020603050405020304" pitchFamily="18" charset="0"/>
              </a:rPr>
              <a:t>Xem những đo</a:t>
            </a:r>
            <a:r>
              <a:rPr lang="en-US" sz="2800">
                <a:solidFill>
                  <a:srgbClr val="FF0000"/>
                </a:solidFill>
                <a:latin typeface="Times New Roman" panose="02020603050405020304" pitchFamily="18" charset="0"/>
                <a:cs typeface="Times New Roman" panose="02020603050405020304" pitchFamily="18" charset="0"/>
              </a:rPr>
              <a:t>ạn</a:t>
            </a:r>
            <a:r>
              <a:rPr lang="vi-VN" sz="2800">
                <a:solidFill>
                  <a:srgbClr val="FF0000"/>
                </a:solidFill>
                <a:latin typeface="Times New Roman" panose="02020603050405020304" pitchFamily="18" charset="0"/>
                <a:cs typeface="Times New Roman" panose="02020603050405020304" pitchFamily="18" charset="0"/>
              </a:rPr>
              <a:t> </a:t>
            </a:r>
            <a:r>
              <a:rPr lang="en-US" sz="2800">
                <a:solidFill>
                  <a:srgbClr val="FF0000"/>
                </a:solidFill>
                <a:latin typeface="Times New Roman" panose="02020603050405020304" pitchFamily="18" charset="0"/>
                <a:cs typeface="Times New Roman" panose="02020603050405020304" pitchFamily="18" charset="0"/>
              </a:rPr>
              <a:t>tư</a:t>
            </a:r>
            <a:r>
              <a:rPr lang="vi-VN" sz="2800">
                <a:solidFill>
                  <a:srgbClr val="FF0000"/>
                </a:solidFill>
                <a:latin typeface="Times New Roman" panose="02020603050405020304" pitchFamily="18" charset="0"/>
                <a:cs typeface="Times New Roman" panose="02020603050405020304" pitchFamily="18" charset="0"/>
              </a:rPr>
              <a:t> liệu sau em có nhận xét gì </a:t>
            </a:r>
            <a:r>
              <a:rPr lang="en-US" sz="2800">
                <a:solidFill>
                  <a:srgbClr val="FF0000"/>
                </a:solidFill>
                <a:latin typeface="Times New Roman" panose="02020603050405020304" pitchFamily="18" charset="0"/>
                <a:cs typeface="Times New Roman" panose="02020603050405020304" pitchFamily="18" charset="0"/>
              </a:rPr>
              <a:t>về </a:t>
            </a:r>
            <a:r>
              <a:rPr lang="vi-VN" sz="2800">
                <a:solidFill>
                  <a:srgbClr val="FF0000"/>
                </a:solidFill>
                <a:latin typeface="Times New Roman" panose="02020603050405020304" pitchFamily="18" charset="0"/>
                <a:cs typeface="Times New Roman" panose="02020603050405020304" pitchFamily="18" charset="0"/>
              </a:rPr>
              <a:t>mục đích phát động chiến tranh lạnh của </a:t>
            </a:r>
            <a:r>
              <a:rPr lang="en-US" sz="2800">
                <a:solidFill>
                  <a:srgbClr val="FF0000"/>
                </a:solidFill>
                <a:latin typeface="Times New Roman" panose="02020603050405020304" pitchFamily="18" charset="0"/>
                <a:cs typeface="Times New Roman" panose="02020603050405020304" pitchFamily="18" charset="0"/>
              </a:rPr>
              <a:t>M</a:t>
            </a:r>
            <a:r>
              <a:rPr lang="vi-VN" sz="2800">
                <a:solidFill>
                  <a:srgbClr val="FF0000"/>
                </a:solidFill>
                <a:latin typeface="Times New Roman" panose="02020603050405020304" pitchFamily="18" charset="0"/>
                <a:cs typeface="Times New Roman" panose="02020603050405020304" pitchFamily="18" charset="0"/>
              </a:rPr>
              <a:t>ỹ</a:t>
            </a:r>
            <a:endParaRPr lang="en-US" sz="2800">
              <a:solidFill>
                <a:srgbClr val="FF0000"/>
              </a:solidFill>
              <a:latin typeface="Times New Roman" panose="02020603050405020304" pitchFamily="18" charset="0"/>
              <a:cs typeface="Times New Roman" panose="02020603050405020304" pitchFamily="18" charset="0"/>
            </a:endParaRPr>
          </a:p>
        </p:txBody>
      </p:sp>
      <p:pic>
        <p:nvPicPr>
          <p:cNvPr id="5" name="Picture 4">
            <a:extLst>
              <a:ext uri="{FF2B5EF4-FFF2-40B4-BE49-F238E27FC236}">
                <a16:creationId xmlns:a16="http://schemas.microsoft.com/office/drawing/2014/main" id="{3376669E-EA1F-E082-4D02-3D6F46D090AA}"/>
              </a:ext>
            </a:extLst>
          </p:cNvPr>
          <p:cNvPicPr>
            <a:picLocks noChangeAspect="1"/>
          </p:cNvPicPr>
          <p:nvPr/>
        </p:nvPicPr>
        <p:blipFill>
          <a:blip r:embed="rId4"/>
          <a:stretch>
            <a:fillRect/>
          </a:stretch>
        </p:blipFill>
        <p:spPr>
          <a:xfrm>
            <a:off x="6848475" y="-1"/>
            <a:ext cx="5343525" cy="5743575"/>
          </a:xfrm>
          <a:prstGeom prst="rect">
            <a:avLst/>
          </a:prstGeom>
        </p:spPr>
      </p:pic>
      <p:pic>
        <p:nvPicPr>
          <p:cNvPr id="10" name="Picture 9">
            <a:extLst>
              <a:ext uri="{FF2B5EF4-FFF2-40B4-BE49-F238E27FC236}">
                <a16:creationId xmlns:a16="http://schemas.microsoft.com/office/drawing/2014/main" id="{5200E6A6-BB67-2E7E-6E58-2AB7CBE382AE}"/>
              </a:ext>
            </a:extLst>
          </p:cNvPr>
          <p:cNvPicPr>
            <a:picLocks noChangeAspect="1"/>
          </p:cNvPicPr>
          <p:nvPr/>
        </p:nvPicPr>
        <p:blipFill>
          <a:blip r:embed="rId5"/>
          <a:stretch>
            <a:fillRect/>
          </a:stretch>
        </p:blipFill>
        <p:spPr>
          <a:xfrm>
            <a:off x="85725" y="3352800"/>
            <a:ext cx="6830869" cy="2390773"/>
          </a:xfrm>
          <a:prstGeom prst="rect">
            <a:avLst/>
          </a:prstGeom>
        </p:spPr>
      </p:pic>
      <p:pic>
        <p:nvPicPr>
          <p:cNvPr id="15" name="Picture 14">
            <a:extLst>
              <a:ext uri="{FF2B5EF4-FFF2-40B4-BE49-F238E27FC236}">
                <a16:creationId xmlns:a16="http://schemas.microsoft.com/office/drawing/2014/main" id="{7CB3E7DB-2B36-0014-20F4-02A6623A638A}"/>
              </a:ext>
            </a:extLst>
          </p:cNvPr>
          <p:cNvPicPr>
            <a:picLocks noChangeAspect="1"/>
          </p:cNvPicPr>
          <p:nvPr/>
        </p:nvPicPr>
        <p:blipFill>
          <a:blip r:embed="rId6"/>
          <a:stretch>
            <a:fillRect/>
          </a:stretch>
        </p:blipFill>
        <p:spPr>
          <a:xfrm>
            <a:off x="14267" y="6778"/>
            <a:ext cx="6834208" cy="3377477"/>
          </a:xfrm>
          <a:prstGeom prst="rect">
            <a:avLst/>
          </a:prstGeom>
        </p:spPr>
      </p:pic>
    </p:spTree>
    <p:extLst>
      <p:ext uri="{BB962C8B-B14F-4D97-AF65-F5344CB8AC3E}">
        <p14:creationId xmlns:p14="http://schemas.microsoft.com/office/powerpoint/2010/main" val="26068047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2000"/>
                                        <p:tgtEl>
                                          <p:spTgt spid="8"/>
                                        </p:tgtEl>
                                      </p:cBhvr>
                                    </p:animEffect>
                                  </p:childTnLst>
                                </p:cTn>
                              </p:par>
                              <p:par>
                                <p:cTn id="8" presetID="6" presetClass="entr" presetSubtype="16"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circle(in)">
                                      <p:cBhvr>
                                        <p:cTn id="10" dur="2000"/>
                                        <p:tgtEl>
                                          <p:spTgt spid="5"/>
                                        </p:tgtEl>
                                      </p:cBhvr>
                                    </p:animEffect>
                                  </p:childTnLst>
                                </p:cTn>
                              </p:par>
                              <p:par>
                                <p:cTn id="11" presetID="6" presetClass="entr" presetSubtype="16"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circle(in)">
                                      <p:cBhvr>
                                        <p:cTn id="13" dur="2000"/>
                                        <p:tgtEl>
                                          <p:spTgt spid="10"/>
                                        </p:tgtEl>
                                      </p:cBhvr>
                                    </p:animEffect>
                                  </p:childTnLst>
                                </p:cTn>
                              </p:par>
                              <p:par>
                                <p:cTn id="14" presetID="6" presetClass="entr" presetSubtype="16" fill="hold"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circle(in)">
                                      <p:cBhvr>
                                        <p:cTn id="16"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1000" r="-11000" b="-7000"/>
          </a:stretch>
        </a:blipFill>
        <a:effectLst/>
      </p:bgPr>
    </p:bg>
    <p:spTree>
      <p:nvGrpSpPr>
        <p:cNvPr id="1" name="Shape 906"/>
        <p:cNvGrpSpPr/>
        <p:nvPr/>
      </p:nvGrpSpPr>
      <p:grpSpPr>
        <a:xfrm>
          <a:off x="0" y="0"/>
          <a:ext cx="0" cy="0"/>
          <a:chOff x="0" y="0"/>
          <a:chExt cx="0" cy="0"/>
        </a:xfrm>
      </p:grpSpPr>
      <p:sp>
        <p:nvSpPr>
          <p:cNvPr id="2" name="Rectangle 1">
            <a:extLst>
              <a:ext uri="{FF2B5EF4-FFF2-40B4-BE49-F238E27FC236}">
                <a16:creationId xmlns:a16="http://schemas.microsoft.com/office/drawing/2014/main" id="{0E6DED99-7198-6517-5AD1-72F76F398BA1}"/>
              </a:ext>
            </a:extLst>
          </p:cNvPr>
          <p:cNvSpPr/>
          <p:nvPr/>
        </p:nvSpPr>
        <p:spPr>
          <a:xfrm>
            <a:off x="1" y="825231"/>
            <a:ext cx="8820946" cy="58477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a:ln>
                  <a:noFill/>
                </a:ln>
                <a:solidFill>
                  <a:srgbClr val="FF0000"/>
                </a:solidFill>
                <a:effectLst/>
                <a:uLnTx/>
                <a:uFillTx/>
                <a:latin typeface="Times New Roman" panose="02020603050405020304" pitchFamily="18" charset="0"/>
                <a:ea typeface="+mn-ea"/>
                <a:cs typeface="Times New Roman" panose="02020603050405020304" pitchFamily="18" charset="0"/>
              </a:rPr>
              <a:t>1. </a:t>
            </a:r>
            <a:r>
              <a:rPr kumimoji="0" lang="vi-VN" sz="3200" b="1" i="0" u="none" strike="noStrike" kern="1200" cap="none" spc="0" normalizeH="0" baseline="0" noProof="0">
                <a:ln>
                  <a:noFill/>
                </a:ln>
                <a:solidFill>
                  <a:srgbClr val="FF0000"/>
                </a:solidFill>
                <a:effectLst/>
                <a:uLnTx/>
                <a:uFillTx/>
                <a:latin typeface="Times New Roman" panose="02020603050405020304" pitchFamily="18" charset="0"/>
                <a:ea typeface="+mn-ea"/>
                <a:cs typeface="Times New Roman" panose="02020603050405020304" pitchFamily="18" charset="0"/>
              </a:rPr>
              <a:t>Nguyên nhân dẫn đến </a:t>
            </a:r>
            <a:r>
              <a:rPr kumimoji="0" lang="en-US" sz="3200" b="1" i="0" u="none" strike="noStrike" kern="1200" cap="none" spc="0" normalizeH="0" baseline="0" noProof="0">
                <a:ln>
                  <a:noFill/>
                </a:ln>
                <a:solidFill>
                  <a:srgbClr val="FF0000"/>
                </a:solidFill>
                <a:effectLst/>
                <a:uLnTx/>
                <a:uFillTx/>
                <a:latin typeface="Times New Roman" panose="02020603050405020304" pitchFamily="18" charset="0"/>
                <a:ea typeface="+mn-ea"/>
                <a:cs typeface="Times New Roman" panose="02020603050405020304" pitchFamily="18" charset="0"/>
              </a:rPr>
              <a:t>C</a:t>
            </a:r>
            <a:r>
              <a:rPr kumimoji="0" lang="vi-VN" sz="3200" b="1" i="0" u="none" strike="noStrike" kern="1200" cap="none" spc="0" normalizeH="0" baseline="0" noProof="0">
                <a:ln>
                  <a:noFill/>
                </a:ln>
                <a:solidFill>
                  <a:srgbClr val="FF0000"/>
                </a:solidFill>
                <a:effectLst/>
                <a:uLnTx/>
                <a:uFillTx/>
                <a:latin typeface="Times New Roman" panose="02020603050405020304" pitchFamily="18" charset="0"/>
                <a:ea typeface="+mn-ea"/>
                <a:cs typeface="Times New Roman" panose="02020603050405020304" pitchFamily="18" charset="0"/>
              </a:rPr>
              <a:t>hiến tranh lạnh</a:t>
            </a:r>
            <a:endParaRPr kumimoji="0" lang="en-US" sz="3200" b="1" i="0" u="none" strike="noStrike" kern="1200" cap="none" spc="0" normalizeH="0" baseline="0" noProof="0">
              <a:ln>
                <a:noFill/>
              </a:ln>
              <a:solidFill>
                <a:srgbClr val="FF0000"/>
              </a:solidFill>
              <a:effectLst/>
              <a:uLnTx/>
              <a:uFillTx/>
              <a:latin typeface="Times New Roman" panose="02020603050405020304" pitchFamily="18" charset="0"/>
              <a:ea typeface="+mn-ea"/>
              <a:cs typeface="Times New Roman" panose="02020603050405020304" pitchFamily="18" charset="0"/>
            </a:endParaRPr>
          </a:p>
        </p:txBody>
      </p:sp>
      <p:sp>
        <p:nvSpPr>
          <p:cNvPr id="4" name="Rectangle 3">
            <a:extLst>
              <a:ext uri="{FF2B5EF4-FFF2-40B4-BE49-F238E27FC236}">
                <a16:creationId xmlns:a16="http://schemas.microsoft.com/office/drawing/2014/main" id="{4425C195-49E1-BF67-C005-D5623B79DE75}"/>
              </a:ext>
            </a:extLst>
          </p:cNvPr>
          <p:cNvSpPr/>
          <p:nvPr/>
        </p:nvSpPr>
        <p:spPr>
          <a:xfrm>
            <a:off x="2286000" y="81962"/>
            <a:ext cx="7362825" cy="523220"/>
          </a:xfrm>
          <a:prstGeom prst="rect">
            <a:avLst/>
          </a:pr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square">
            <a:spAutoFit/>
          </a:bodyPr>
          <a:lstStyle/>
          <a:p>
            <a:pPr algn="ctr"/>
            <a:r>
              <a:rPr lang="en-US" sz="2800" b="1">
                <a:solidFill>
                  <a:srgbClr val="FF0000"/>
                </a:solidFill>
                <a:latin typeface="Times New Roman" panose="02020603050405020304" pitchFamily="18" charset="0"/>
                <a:cs typeface="Times New Roman" panose="02020603050405020304" pitchFamily="18" charset="0"/>
              </a:rPr>
              <a:t>BÀI 9: CHIẾN TRANH LẠNH</a:t>
            </a:r>
          </a:p>
        </p:txBody>
      </p:sp>
      <p:sp>
        <p:nvSpPr>
          <p:cNvPr id="6" name="TextBox 5">
            <a:extLst>
              <a:ext uri="{FF2B5EF4-FFF2-40B4-BE49-F238E27FC236}">
                <a16:creationId xmlns:a16="http://schemas.microsoft.com/office/drawing/2014/main" id="{FF83243F-EDF2-2B44-CF9E-D32404E922D9}"/>
              </a:ext>
            </a:extLst>
          </p:cNvPr>
          <p:cNvSpPr txBox="1"/>
          <p:nvPr/>
        </p:nvSpPr>
        <p:spPr>
          <a:xfrm>
            <a:off x="1248341" y="-1236774"/>
            <a:ext cx="8820945" cy="1077218"/>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F6E5CC"/>
                </a:solidFill>
                <a:effectLst/>
                <a:uLnTx/>
                <a:uFillTx/>
                <a:latin typeface="Calibri" panose="020F0502020204030204"/>
                <a:ea typeface="+mn-ea"/>
                <a:cs typeface="+mn-cs"/>
              </a:rPr>
              <a:t>Quý thầy cô có nhu cầu về các bài giảng </a:t>
            </a:r>
            <a:r>
              <a:rPr kumimoji="0" lang="en-US" sz="1600" b="1" i="0" u="none" strike="noStrike" kern="1200" cap="none" spc="0" normalizeH="0" baseline="0" noProof="0">
                <a:ln>
                  <a:noFill/>
                </a:ln>
                <a:solidFill>
                  <a:srgbClr val="F6E5CC"/>
                </a:solidFill>
                <a:effectLst/>
                <a:uLnTx/>
                <a:uFillTx/>
                <a:latin typeface="Arial" panose="020B0604020202020204" pitchFamily="34" charset="0"/>
                <a:ea typeface="+mn-ea"/>
                <a:cs typeface="+mn-cs"/>
              </a:rPr>
              <a:t>PowerPoint và giáo án word lịch sử từ khối 6-12.</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F6E5CC"/>
                </a:solidFill>
                <a:effectLst/>
                <a:uLnTx/>
                <a:uFillTx/>
                <a:latin typeface="Arial" panose="020B0604020202020204" pitchFamily="34" charset="0"/>
                <a:ea typeface="+mn-ea"/>
                <a:cs typeface="+mn-cs"/>
              </a:rPr>
              <a:t>Vui lòng liên hệ số điện thoại 0981457911 (cũng là số Zalo).</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F6E5CC"/>
                </a:solidFill>
                <a:effectLst/>
                <a:uLnTx/>
                <a:uFillTx/>
                <a:latin typeface="Arial" panose="020B0604020202020204" pitchFamily="34" charset="0"/>
                <a:ea typeface="+mn-ea"/>
                <a:cs typeface="+mn-cs"/>
              </a:rPr>
              <a:t>Ngoài ra còn hỗ trợ về SKKN, biện pháp thi GVG và thao giảng, chuyên đề.</a:t>
            </a:r>
            <a:endParaRPr kumimoji="0" lang="en-US" sz="1600" b="1" i="0" u="none" strike="noStrike" kern="1200" cap="none" spc="0" normalizeH="0" baseline="0" noProof="0">
              <a:ln>
                <a:noFill/>
              </a:ln>
              <a:solidFill>
                <a:srgbClr val="F6E5CC"/>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a:ln>
                  <a:noFill/>
                </a:ln>
                <a:solidFill>
                  <a:srgbClr val="F6E5CC"/>
                </a:solidFill>
                <a:effectLst/>
                <a:uLnTx/>
                <a:uFillTx/>
                <a:latin typeface="Calibri" panose="020F0502020204030204"/>
                <a:ea typeface="+mn-ea"/>
                <a:cs typeface="+mn-cs"/>
              </a:rPr>
              <a:t>Page: https://www.facebook.com/groups/baigianglichsu</a:t>
            </a:r>
            <a:endParaRPr kumimoji="0" lang="en-US" sz="1600" b="1" i="0" u="none" strike="noStrike" kern="1200" cap="none" spc="0" normalizeH="0" baseline="0" noProof="0">
              <a:ln>
                <a:noFill/>
              </a:ln>
              <a:solidFill>
                <a:srgbClr val="F6E5CC"/>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65EB5B53-C800-BA81-9379-96D1EBDFA590}"/>
              </a:ext>
            </a:extLst>
          </p:cNvPr>
          <p:cNvSpPr txBox="1"/>
          <p:nvPr/>
        </p:nvSpPr>
        <p:spPr>
          <a:xfrm>
            <a:off x="-19596" y="1630055"/>
            <a:ext cx="11974016" cy="1077218"/>
          </a:xfrm>
          <a:prstGeom prst="rect">
            <a:avLst/>
          </a:prstGeom>
          <a:noFill/>
        </p:spPr>
        <p:txBody>
          <a:bodyPr wrap="square">
            <a:spAutoFit/>
          </a:bodyPr>
          <a:lstStyle/>
          <a:p>
            <a:pPr marL="0" marR="0" lvl="0" indent="0" algn="just" defTabSz="914464"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srgbClr val="4472C4"/>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lang="en-US" sz="3200">
                <a:solidFill>
                  <a:srgbClr val="4472C4"/>
                </a:solidFill>
                <a:latin typeface="Cambria" panose="02040503050406030204" pitchFamily="18" charset="0"/>
                <a:ea typeface="Cambria" panose="02040503050406030204" pitchFamily="18" charset="0"/>
                <a:cs typeface="Times New Roman" panose="02020603050405020304" pitchFamily="18" charset="0"/>
              </a:rPr>
              <a:t>D</a:t>
            </a:r>
            <a:r>
              <a:rPr kumimoji="0" lang="vi-VN" sz="3200" b="0" i="0" u="none" strike="noStrike" kern="1200" cap="none" spc="0" normalizeH="0" baseline="0" noProof="0">
                <a:ln>
                  <a:noFill/>
                </a:ln>
                <a:solidFill>
                  <a:srgbClr val="4472C4"/>
                </a:solidFill>
                <a:effectLst/>
                <a:uLnTx/>
                <a:uFillTx/>
                <a:latin typeface="Cambria" panose="02040503050406030204" pitchFamily="18" charset="0"/>
                <a:ea typeface="Cambria" panose="02040503050406030204" pitchFamily="18" charset="0"/>
                <a:cs typeface="Times New Roman" panose="02020603050405020304" pitchFamily="18" charset="0"/>
              </a:rPr>
              <a:t>o sự đối lập về hệ </a:t>
            </a:r>
            <a:r>
              <a:rPr lang="en-US" sz="3200">
                <a:solidFill>
                  <a:srgbClr val="4472C4"/>
                </a:solidFill>
                <a:latin typeface="Cambria" panose="02040503050406030204" pitchFamily="18" charset="0"/>
                <a:ea typeface="Cambria" panose="02040503050406030204" pitchFamily="18" charset="0"/>
                <a:cs typeface="Times New Roman" panose="02020603050405020304" pitchFamily="18" charset="0"/>
              </a:rPr>
              <a:t>tư</a:t>
            </a:r>
            <a:r>
              <a:rPr kumimoji="0" lang="vi-VN" sz="3200" b="0" i="0" u="none" strike="noStrike" kern="1200" cap="none" spc="0" normalizeH="0" baseline="0" noProof="0">
                <a:ln>
                  <a:noFill/>
                </a:ln>
                <a:solidFill>
                  <a:srgbClr val="4472C4"/>
                </a:solidFill>
                <a:effectLst/>
                <a:uLnTx/>
                <a:uFillTx/>
                <a:latin typeface="Cambria" panose="02040503050406030204" pitchFamily="18" charset="0"/>
                <a:ea typeface="Cambria" panose="02040503050406030204" pitchFamily="18" charset="0"/>
                <a:cs typeface="Times New Roman" panose="02020603050405020304" pitchFamily="18" charset="0"/>
              </a:rPr>
              <a:t> tưởng mục tiêu lợi ích chiến lược giữa 2 siêu cường Liên Xô và </a:t>
            </a:r>
            <a:r>
              <a:rPr kumimoji="0" lang="en-US" sz="3200" b="0" i="0" u="none" strike="noStrike" kern="1200" cap="none" spc="0" normalizeH="0" baseline="0" noProof="0">
                <a:ln>
                  <a:noFill/>
                </a:ln>
                <a:solidFill>
                  <a:srgbClr val="4472C4"/>
                </a:solidFill>
                <a:effectLst/>
                <a:uLnTx/>
                <a:uFillTx/>
                <a:latin typeface="Cambria" panose="02040503050406030204" pitchFamily="18" charset="0"/>
                <a:ea typeface="Cambria" panose="02040503050406030204" pitchFamily="18" charset="0"/>
                <a:cs typeface="Times New Roman" panose="02020603050405020304" pitchFamily="18" charset="0"/>
              </a:rPr>
              <a:t>M</a:t>
            </a:r>
            <a:r>
              <a:rPr kumimoji="0" lang="vi-VN" sz="3200" b="0" i="0" u="none" strike="noStrike" kern="1200" cap="none" spc="0" normalizeH="0" baseline="0" noProof="0">
                <a:ln>
                  <a:noFill/>
                </a:ln>
                <a:solidFill>
                  <a:srgbClr val="4472C4"/>
                </a:solidFill>
                <a:effectLst/>
                <a:uLnTx/>
                <a:uFillTx/>
                <a:latin typeface="Cambria" panose="02040503050406030204" pitchFamily="18" charset="0"/>
                <a:ea typeface="Cambria" panose="02040503050406030204" pitchFamily="18" charset="0"/>
                <a:cs typeface="Times New Roman" panose="02020603050405020304" pitchFamily="18" charset="0"/>
              </a:rPr>
              <a:t>ỹ</a:t>
            </a:r>
            <a:r>
              <a:rPr lang="en-US" sz="3200">
                <a:solidFill>
                  <a:srgbClr val="4472C4"/>
                </a:solidFill>
                <a:latin typeface="Cambria" panose="02040503050406030204" pitchFamily="18" charset="0"/>
                <a:ea typeface="Cambria" panose="02040503050406030204" pitchFamily="18" charset="0"/>
                <a:cs typeface="Times New Roman" panose="02020603050405020304" pitchFamily="18" charset="0"/>
              </a:rPr>
              <a:t>.</a:t>
            </a:r>
            <a:endParaRPr kumimoji="0" lang="vi-VN" sz="3200" b="0" i="0" u="none" strike="noStrike" kern="1200" cap="none" spc="0" normalizeH="0" baseline="0" noProof="0">
              <a:ln>
                <a:noFill/>
              </a:ln>
              <a:solidFill>
                <a:srgbClr val="4472C4"/>
              </a:solidFill>
              <a:effectLst/>
              <a:uLnTx/>
              <a:uFillTx/>
              <a:latin typeface="Cambria" panose="02040503050406030204" pitchFamily="18" charset="0"/>
              <a:ea typeface="Cambria" panose="02040503050406030204" pitchFamily="18" charset="0"/>
              <a:cs typeface="Times New Roman" panose="02020603050405020304" pitchFamily="18" charset="0"/>
            </a:endParaRPr>
          </a:p>
        </p:txBody>
      </p:sp>
      <p:sp>
        <p:nvSpPr>
          <p:cNvPr id="5" name="TextBox 4">
            <a:extLst>
              <a:ext uri="{FF2B5EF4-FFF2-40B4-BE49-F238E27FC236}">
                <a16:creationId xmlns:a16="http://schemas.microsoft.com/office/drawing/2014/main" id="{1CDEF292-2665-CF7E-809C-064CEA3A7D63}"/>
              </a:ext>
            </a:extLst>
          </p:cNvPr>
          <p:cNvSpPr txBox="1"/>
          <p:nvPr/>
        </p:nvSpPr>
        <p:spPr>
          <a:xfrm>
            <a:off x="0" y="3073510"/>
            <a:ext cx="11974016" cy="1077218"/>
          </a:xfrm>
          <a:prstGeom prst="rect">
            <a:avLst/>
          </a:prstGeom>
          <a:noFill/>
        </p:spPr>
        <p:txBody>
          <a:bodyPr wrap="square">
            <a:spAutoFit/>
          </a:bodyPr>
          <a:lstStyle/>
          <a:p>
            <a:pPr marL="0" marR="0" lvl="0" indent="0" algn="just" defTabSz="914464"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srgbClr val="4472C4"/>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lang="en-US" sz="3200">
                <a:solidFill>
                  <a:srgbClr val="4472C4"/>
                </a:solidFill>
                <a:latin typeface="Cambria" panose="02040503050406030204" pitchFamily="18" charset="0"/>
                <a:ea typeface="Cambria" panose="02040503050406030204" pitchFamily="18" charset="0"/>
                <a:cs typeface="Times New Roman" panose="02020603050405020304" pitchFamily="18" charset="0"/>
              </a:rPr>
              <a:t>Năm </a:t>
            </a:r>
            <a:r>
              <a:rPr kumimoji="0" lang="en-US" sz="3200" b="0" i="0" u="none" strike="noStrike" kern="1200" cap="none" spc="0" normalizeH="0" baseline="0" noProof="0">
                <a:ln>
                  <a:noFill/>
                </a:ln>
                <a:solidFill>
                  <a:srgbClr val="4472C4"/>
                </a:solidFill>
                <a:effectLst/>
                <a:uLnTx/>
                <a:uFillTx/>
                <a:latin typeface="Cambria" panose="02040503050406030204" pitchFamily="18" charset="0"/>
                <a:ea typeface="Cambria" panose="02040503050406030204" pitchFamily="18" charset="0"/>
                <a:cs typeface="Times New Roman" panose="02020603050405020304" pitchFamily="18" charset="0"/>
              </a:rPr>
              <a:t>1947, </a:t>
            </a:r>
            <a:r>
              <a:rPr lang="en-US" sz="3200" noProof="0">
                <a:solidFill>
                  <a:srgbClr val="4472C4"/>
                </a:solidFill>
                <a:latin typeface="Cambria" panose="02040503050406030204" pitchFamily="18" charset="0"/>
                <a:ea typeface="Cambria" panose="02040503050406030204" pitchFamily="18" charset="0"/>
                <a:cs typeface="Times New Roman" panose="02020603050405020304" pitchFamily="18" charset="0"/>
              </a:rPr>
              <a:t>T</a:t>
            </a:r>
            <a:r>
              <a:rPr lang="vi-VN" sz="3200">
                <a:solidFill>
                  <a:srgbClr val="4472C4"/>
                </a:solidFill>
                <a:latin typeface="Cambria" panose="02040503050406030204" pitchFamily="18" charset="0"/>
                <a:ea typeface="Cambria" panose="02040503050406030204" pitchFamily="18" charset="0"/>
                <a:cs typeface="Times New Roman" panose="02020603050405020304" pitchFamily="18" charset="0"/>
              </a:rPr>
              <a:t>ổng thống </a:t>
            </a:r>
            <a:r>
              <a:rPr lang="en-US" sz="3200">
                <a:solidFill>
                  <a:srgbClr val="4472C4"/>
                </a:solidFill>
                <a:latin typeface="Cambria" panose="02040503050406030204" pitchFamily="18" charset="0"/>
                <a:ea typeface="Cambria" panose="02040503050406030204" pitchFamily="18" charset="0"/>
                <a:cs typeface="Times New Roman" panose="02020603050405020304" pitchFamily="18" charset="0"/>
              </a:rPr>
              <a:t>M</a:t>
            </a:r>
            <a:r>
              <a:rPr lang="vi-VN" sz="3200">
                <a:solidFill>
                  <a:srgbClr val="4472C4"/>
                </a:solidFill>
                <a:latin typeface="Cambria" panose="02040503050406030204" pitchFamily="18" charset="0"/>
                <a:ea typeface="Cambria" panose="02040503050406030204" pitchFamily="18" charset="0"/>
                <a:cs typeface="Times New Roman" panose="02020603050405020304" pitchFamily="18" charset="0"/>
              </a:rPr>
              <a:t>ỹ </a:t>
            </a:r>
            <a:r>
              <a:rPr lang="en-US" sz="3200">
                <a:solidFill>
                  <a:srgbClr val="4472C4"/>
                </a:solidFill>
                <a:latin typeface="Cambria" panose="02040503050406030204" pitchFamily="18" charset="0"/>
                <a:ea typeface="Cambria" panose="02040503050406030204" pitchFamily="18" charset="0"/>
                <a:cs typeface="Times New Roman" panose="02020603050405020304" pitchFamily="18" charset="0"/>
              </a:rPr>
              <a:t>Tơ-ru-man </a:t>
            </a:r>
            <a:r>
              <a:rPr lang="vi-VN" sz="3200">
                <a:solidFill>
                  <a:srgbClr val="4472C4"/>
                </a:solidFill>
                <a:latin typeface="Cambria" panose="02040503050406030204" pitchFamily="18" charset="0"/>
                <a:ea typeface="Cambria" panose="02040503050406030204" pitchFamily="18" charset="0"/>
                <a:cs typeface="Times New Roman" panose="02020603050405020304" pitchFamily="18" charset="0"/>
              </a:rPr>
              <a:t>đọc diễn văn trước quốc hội chính thức phát động chiến tranh lạnh chống Liên Xô</a:t>
            </a:r>
            <a:r>
              <a:rPr lang="en-US" sz="3200">
                <a:solidFill>
                  <a:srgbClr val="4472C4"/>
                </a:solidFill>
                <a:latin typeface="Cambria" panose="02040503050406030204" pitchFamily="18" charset="0"/>
                <a:ea typeface="Cambria" panose="02040503050406030204" pitchFamily="18" charset="0"/>
                <a:cs typeface="Times New Roman" panose="02020603050405020304" pitchFamily="18" charset="0"/>
              </a:rPr>
              <a:t>.</a:t>
            </a:r>
            <a:endParaRPr kumimoji="0" lang="vi-VN" sz="3200" b="0" i="0" u="none" strike="noStrike" kern="1200" cap="none" spc="0" normalizeH="0" baseline="0" noProof="0">
              <a:ln>
                <a:noFill/>
              </a:ln>
              <a:solidFill>
                <a:srgbClr val="4472C4"/>
              </a:solidFill>
              <a:effectLst/>
              <a:uLnTx/>
              <a:uFillTx/>
              <a:latin typeface="Cambria" panose="02040503050406030204" pitchFamily="18" charset="0"/>
              <a:ea typeface="Cambria" panose="02040503050406030204" pitchFamily="18" charset="0"/>
              <a:cs typeface="Times New Roman" panose="02020603050405020304" pitchFamily="18" charset="0"/>
            </a:endParaRPr>
          </a:p>
        </p:txBody>
      </p:sp>
    </p:spTree>
    <p:extLst>
      <p:ext uri="{BB962C8B-B14F-4D97-AF65-F5344CB8AC3E}">
        <p14:creationId xmlns:p14="http://schemas.microsoft.com/office/powerpoint/2010/main" val="13000351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1000" r="-11000" b="-7000"/>
          </a:stretch>
        </a:blipFill>
        <a:effectLst/>
      </p:bgPr>
    </p:bg>
    <p:spTree>
      <p:nvGrpSpPr>
        <p:cNvPr id="1" name="Shape 906"/>
        <p:cNvGrpSpPr/>
        <p:nvPr/>
      </p:nvGrpSpPr>
      <p:grpSpPr>
        <a:xfrm>
          <a:off x="0" y="0"/>
          <a:ext cx="0" cy="0"/>
          <a:chOff x="0" y="0"/>
          <a:chExt cx="0" cy="0"/>
        </a:xfrm>
      </p:grpSpPr>
      <p:sp>
        <p:nvSpPr>
          <p:cNvPr id="2" name="Rectangle 1">
            <a:extLst>
              <a:ext uri="{FF2B5EF4-FFF2-40B4-BE49-F238E27FC236}">
                <a16:creationId xmlns:a16="http://schemas.microsoft.com/office/drawing/2014/main" id="{0E6DED99-7198-6517-5AD1-72F76F398BA1}"/>
              </a:ext>
            </a:extLst>
          </p:cNvPr>
          <p:cNvSpPr/>
          <p:nvPr/>
        </p:nvSpPr>
        <p:spPr>
          <a:xfrm>
            <a:off x="1" y="825231"/>
            <a:ext cx="8820946" cy="58477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a:ln>
                  <a:noFill/>
                </a:ln>
                <a:solidFill>
                  <a:srgbClr val="FF0000"/>
                </a:solidFill>
                <a:effectLst/>
                <a:uLnTx/>
                <a:uFillTx/>
                <a:latin typeface="Times New Roman" panose="02020603050405020304" pitchFamily="18" charset="0"/>
                <a:ea typeface="+mn-ea"/>
                <a:cs typeface="Times New Roman" panose="02020603050405020304" pitchFamily="18" charset="0"/>
              </a:rPr>
              <a:t>1. </a:t>
            </a:r>
            <a:r>
              <a:rPr kumimoji="0" lang="vi-VN" sz="3200" b="1" i="0" u="none" strike="noStrike" kern="1200" cap="none" spc="0" normalizeH="0" baseline="0" noProof="0">
                <a:ln>
                  <a:noFill/>
                </a:ln>
                <a:solidFill>
                  <a:srgbClr val="FF0000"/>
                </a:solidFill>
                <a:effectLst/>
                <a:uLnTx/>
                <a:uFillTx/>
                <a:latin typeface="Times New Roman" panose="02020603050405020304" pitchFamily="18" charset="0"/>
                <a:ea typeface="+mn-ea"/>
                <a:cs typeface="Times New Roman" panose="02020603050405020304" pitchFamily="18" charset="0"/>
              </a:rPr>
              <a:t>Nguyên nhân dẫn đến </a:t>
            </a:r>
            <a:r>
              <a:rPr kumimoji="0" lang="en-US" sz="3200" b="1" i="0" u="none" strike="noStrike" kern="1200" cap="none" spc="0" normalizeH="0" baseline="0" noProof="0">
                <a:ln>
                  <a:noFill/>
                </a:ln>
                <a:solidFill>
                  <a:srgbClr val="FF0000"/>
                </a:solidFill>
                <a:effectLst/>
                <a:uLnTx/>
                <a:uFillTx/>
                <a:latin typeface="Times New Roman" panose="02020603050405020304" pitchFamily="18" charset="0"/>
                <a:ea typeface="+mn-ea"/>
                <a:cs typeface="Times New Roman" panose="02020603050405020304" pitchFamily="18" charset="0"/>
              </a:rPr>
              <a:t>C</a:t>
            </a:r>
            <a:r>
              <a:rPr kumimoji="0" lang="vi-VN" sz="3200" b="1" i="0" u="none" strike="noStrike" kern="1200" cap="none" spc="0" normalizeH="0" baseline="0" noProof="0">
                <a:ln>
                  <a:noFill/>
                </a:ln>
                <a:solidFill>
                  <a:srgbClr val="FF0000"/>
                </a:solidFill>
                <a:effectLst/>
                <a:uLnTx/>
                <a:uFillTx/>
                <a:latin typeface="Times New Roman" panose="02020603050405020304" pitchFamily="18" charset="0"/>
                <a:ea typeface="+mn-ea"/>
                <a:cs typeface="Times New Roman" panose="02020603050405020304" pitchFamily="18" charset="0"/>
              </a:rPr>
              <a:t>hiến tranh lạnh</a:t>
            </a:r>
            <a:endParaRPr kumimoji="0" lang="en-US" sz="3200" b="1" i="0" u="none" strike="noStrike" kern="1200" cap="none" spc="0" normalizeH="0" baseline="0" noProof="0">
              <a:ln>
                <a:noFill/>
              </a:ln>
              <a:solidFill>
                <a:srgbClr val="FF0000"/>
              </a:solidFill>
              <a:effectLst/>
              <a:uLnTx/>
              <a:uFillTx/>
              <a:latin typeface="Times New Roman" panose="02020603050405020304" pitchFamily="18" charset="0"/>
              <a:ea typeface="+mn-ea"/>
              <a:cs typeface="Times New Roman" panose="02020603050405020304" pitchFamily="18" charset="0"/>
            </a:endParaRPr>
          </a:p>
        </p:txBody>
      </p:sp>
      <p:sp>
        <p:nvSpPr>
          <p:cNvPr id="4" name="Rectangle 3">
            <a:extLst>
              <a:ext uri="{FF2B5EF4-FFF2-40B4-BE49-F238E27FC236}">
                <a16:creationId xmlns:a16="http://schemas.microsoft.com/office/drawing/2014/main" id="{4425C195-49E1-BF67-C005-D5623B79DE75}"/>
              </a:ext>
            </a:extLst>
          </p:cNvPr>
          <p:cNvSpPr/>
          <p:nvPr/>
        </p:nvSpPr>
        <p:spPr>
          <a:xfrm>
            <a:off x="2286000" y="81962"/>
            <a:ext cx="7362825" cy="523220"/>
          </a:xfrm>
          <a:prstGeom prst="rect">
            <a:avLst/>
          </a:pr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square">
            <a:spAutoFit/>
          </a:bodyPr>
          <a:lstStyle/>
          <a:p>
            <a:pPr algn="ctr"/>
            <a:r>
              <a:rPr lang="en-US" sz="2800" b="1">
                <a:solidFill>
                  <a:srgbClr val="FF0000"/>
                </a:solidFill>
                <a:latin typeface="Times New Roman" panose="02020603050405020304" pitchFamily="18" charset="0"/>
                <a:cs typeface="Times New Roman" panose="02020603050405020304" pitchFamily="18" charset="0"/>
              </a:rPr>
              <a:t>BÀI 9: CHIẾN TRANH LẠNH (1947 – 1989)</a:t>
            </a:r>
          </a:p>
        </p:txBody>
      </p:sp>
      <p:sp>
        <p:nvSpPr>
          <p:cNvPr id="6" name="TextBox 5">
            <a:extLst>
              <a:ext uri="{FF2B5EF4-FFF2-40B4-BE49-F238E27FC236}">
                <a16:creationId xmlns:a16="http://schemas.microsoft.com/office/drawing/2014/main" id="{FF83243F-EDF2-2B44-CF9E-D32404E922D9}"/>
              </a:ext>
            </a:extLst>
          </p:cNvPr>
          <p:cNvSpPr txBox="1"/>
          <p:nvPr/>
        </p:nvSpPr>
        <p:spPr>
          <a:xfrm>
            <a:off x="1248341" y="-1236774"/>
            <a:ext cx="8820945" cy="1077218"/>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F6E5CC"/>
                </a:solidFill>
                <a:effectLst/>
                <a:uLnTx/>
                <a:uFillTx/>
                <a:latin typeface="Calibri" panose="020F0502020204030204"/>
                <a:ea typeface="+mn-ea"/>
                <a:cs typeface="+mn-cs"/>
              </a:rPr>
              <a:t>Quý thầy cô có nhu cầu về các bài giảng </a:t>
            </a:r>
            <a:r>
              <a:rPr kumimoji="0" lang="en-US" sz="1600" b="1" i="0" u="none" strike="noStrike" kern="1200" cap="none" spc="0" normalizeH="0" baseline="0" noProof="0">
                <a:ln>
                  <a:noFill/>
                </a:ln>
                <a:solidFill>
                  <a:srgbClr val="F6E5CC"/>
                </a:solidFill>
                <a:effectLst/>
                <a:uLnTx/>
                <a:uFillTx/>
                <a:latin typeface="Arial" panose="020B0604020202020204" pitchFamily="34" charset="0"/>
                <a:ea typeface="+mn-ea"/>
                <a:cs typeface="+mn-cs"/>
              </a:rPr>
              <a:t>PowerPoint và giáo án word lịch sử từ khối 6-12.</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F6E5CC"/>
                </a:solidFill>
                <a:effectLst/>
                <a:uLnTx/>
                <a:uFillTx/>
                <a:latin typeface="Arial" panose="020B0604020202020204" pitchFamily="34" charset="0"/>
                <a:ea typeface="+mn-ea"/>
                <a:cs typeface="+mn-cs"/>
              </a:rPr>
              <a:t>Vui lòng liên hệ số điện thoại 0981457911 (cũng là số Zalo).</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F6E5CC"/>
                </a:solidFill>
                <a:effectLst/>
                <a:uLnTx/>
                <a:uFillTx/>
                <a:latin typeface="Arial" panose="020B0604020202020204" pitchFamily="34" charset="0"/>
                <a:ea typeface="+mn-ea"/>
                <a:cs typeface="+mn-cs"/>
              </a:rPr>
              <a:t>Ngoài ra còn hỗ trợ về SKKN, biện pháp thi GVG và thao giảng, chuyên đề.</a:t>
            </a:r>
            <a:endParaRPr kumimoji="0" lang="en-US" sz="1600" b="1" i="0" u="none" strike="noStrike" kern="1200" cap="none" spc="0" normalizeH="0" baseline="0" noProof="0">
              <a:ln>
                <a:noFill/>
              </a:ln>
              <a:solidFill>
                <a:srgbClr val="F6E5CC"/>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a:ln>
                  <a:noFill/>
                </a:ln>
                <a:solidFill>
                  <a:srgbClr val="F6E5CC"/>
                </a:solidFill>
                <a:effectLst/>
                <a:uLnTx/>
                <a:uFillTx/>
                <a:latin typeface="Calibri" panose="020F0502020204030204"/>
                <a:ea typeface="+mn-ea"/>
                <a:cs typeface="+mn-cs"/>
              </a:rPr>
              <a:t>Page: https://www.facebook.com/groups/baigianglichsu</a:t>
            </a:r>
            <a:endParaRPr kumimoji="0" lang="en-US" sz="1600" b="1" i="0" u="none" strike="noStrike" kern="1200" cap="none" spc="0" normalizeH="0" baseline="0" noProof="0">
              <a:ln>
                <a:noFill/>
              </a:ln>
              <a:solidFill>
                <a:srgbClr val="F6E5CC"/>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AACBD2B2-F972-9A11-E533-66A188FC5F01}"/>
              </a:ext>
            </a:extLst>
          </p:cNvPr>
          <p:cNvSpPr/>
          <p:nvPr/>
        </p:nvSpPr>
        <p:spPr>
          <a:xfrm>
            <a:off x="0" y="1475975"/>
            <a:ext cx="8820946" cy="58477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a:ln>
                  <a:noFill/>
                </a:ln>
                <a:solidFill>
                  <a:srgbClr val="FF0000"/>
                </a:solidFill>
                <a:effectLst/>
                <a:uLnTx/>
                <a:uFillTx/>
                <a:latin typeface="Times New Roman" panose="02020603050405020304" pitchFamily="18" charset="0"/>
                <a:ea typeface="+mn-ea"/>
                <a:cs typeface="Times New Roman" panose="02020603050405020304" pitchFamily="18" charset="0"/>
              </a:rPr>
              <a:t>2. </a:t>
            </a:r>
            <a:r>
              <a:rPr kumimoji="0" lang="vi-VN" sz="3200" b="1" i="0" u="none" strike="noStrike" kern="1200" cap="none" spc="0" normalizeH="0" baseline="0" noProof="0">
                <a:ln>
                  <a:noFill/>
                </a:ln>
                <a:solidFill>
                  <a:srgbClr val="FF0000"/>
                </a:solidFill>
                <a:effectLst/>
                <a:uLnTx/>
                <a:uFillTx/>
                <a:latin typeface="Times New Roman" panose="02020603050405020304" pitchFamily="18" charset="0"/>
                <a:ea typeface="+mn-ea"/>
                <a:cs typeface="Times New Roman" panose="02020603050405020304" pitchFamily="18" charset="0"/>
              </a:rPr>
              <a:t>Biểu hiện và hậu quả của </a:t>
            </a:r>
            <a:r>
              <a:rPr kumimoji="0" lang="en-US" sz="3200" b="1" i="0" u="none" strike="noStrike" kern="1200" cap="none" spc="0" normalizeH="0" baseline="0" noProof="0">
                <a:ln>
                  <a:noFill/>
                </a:ln>
                <a:solidFill>
                  <a:srgbClr val="FF0000"/>
                </a:solidFill>
                <a:effectLst/>
                <a:uLnTx/>
                <a:uFillTx/>
                <a:latin typeface="Times New Roman" panose="02020603050405020304" pitchFamily="18" charset="0"/>
                <a:ea typeface="+mn-ea"/>
                <a:cs typeface="Times New Roman" panose="02020603050405020304" pitchFamily="18" charset="0"/>
              </a:rPr>
              <a:t>C</a:t>
            </a:r>
            <a:r>
              <a:rPr kumimoji="0" lang="vi-VN" sz="3200" b="1" i="0" u="none" strike="noStrike" kern="1200" cap="none" spc="0" normalizeH="0" baseline="0" noProof="0">
                <a:ln>
                  <a:noFill/>
                </a:ln>
                <a:solidFill>
                  <a:srgbClr val="FF0000"/>
                </a:solidFill>
                <a:effectLst/>
                <a:uLnTx/>
                <a:uFillTx/>
                <a:latin typeface="Times New Roman" panose="02020603050405020304" pitchFamily="18" charset="0"/>
                <a:ea typeface="+mn-ea"/>
                <a:cs typeface="Times New Roman" panose="02020603050405020304" pitchFamily="18" charset="0"/>
              </a:rPr>
              <a:t>hiến tranh lạnh</a:t>
            </a:r>
            <a:endParaRPr kumimoji="0" lang="en-US" sz="3200" b="1" i="0" u="none" strike="noStrike" kern="1200" cap="none" spc="0" normalizeH="0" baseline="0" noProof="0">
              <a:ln>
                <a:noFill/>
              </a:ln>
              <a:solidFill>
                <a:srgbClr val="FF0000"/>
              </a:solidFill>
              <a:effectLst/>
              <a:uLnTx/>
              <a:uFillTx/>
              <a:latin typeface="Times New Roman" panose="02020603050405020304" pitchFamily="18" charset="0"/>
              <a:ea typeface="+mn-ea"/>
              <a:cs typeface="Times New Roman" panose="02020603050405020304" pitchFamily="18" charset="0"/>
            </a:endParaRPr>
          </a:p>
        </p:txBody>
      </p:sp>
      <p:sp>
        <p:nvSpPr>
          <p:cNvPr id="9" name="Rectangle: Rounded Corners 8">
            <a:extLst>
              <a:ext uri="{FF2B5EF4-FFF2-40B4-BE49-F238E27FC236}">
                <a16:creationId xmlns:a16="http://schemas.microsoft.com/office/drawing/2014/main" id="{6E33F150-2138-413F-3362-35E04B26618F}"/>
              </a:ext>
            </a:extLst>
          </p:cNvPr>
          <p:cNvSpPr/>
          <p:nvPr/>
        </p:nvSpPr>
        <p:spPr>
          <a:xfrm>
            <a:off x="438150" y="3152775"/>
            <a:ext cx="5124450" cy="1752600"/>
          </a:xfrm>
          <a:prstGeom prst="roundRect">
            <a:avLst/>
          </a:pr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a:solidFill>
              <a:srgbClr val="FF0000"/>
            </a:solidFill>
          </a:ln>
        </p:spPr>
        <p:style>
          <a:lnRef idx="0">
            <a:scrgbClr r="0" g="0" b="0"/>
          </a:lnRef>
          <a:fillRef idx="0">
            <a:scrgbClr r="0" g="0" b="0"/>
          </a:fillRef>
          <a:effectRef idx="0">
            <a:scrgbClr r="0" g="0" b="0"/>
          </a:effectRef>
          <a:fontRef idx="minor">
            <a:schemeClr val="lt1"/>
          </a:fontRef>
        </p:style>
        <p:txBody>
          <a:bodyPr rtlCol="0" anchor="ctr"/>
          <a:lstStyle/>
          <a:p>
            <a:pPr algn="ctr"/>
            <a:r>
              <a:rPr lang="en-US" sz="2800">
                <a:solidFill>
                  <a:srgbClr val="FF0000"/>
                </a:solidFill>
                <a:latin typeface="Times New Roman" panose="02020603050405020304" pitchFamily="18" charset="0"/>
                <a:cs typeface="Times New Roman" panose="02020603050405020304" pitchFamily="18" charset="0"/>
              </a:rPr>
              <a:t>Nêu những việc làm của Mỹ và Liên Xô trong thời kì Chiến tranh lạnh</a:t>
            </a:r>
          </a:p>
        </p:txBody>
      </p:sp>
      <p:pic>
        <p:nvPicPr>
          <p:cNvPr id="10" name="Picture 9">
            <a:extLst>
              <a:ext uri="{FF2B5EF4-FFF2-40B4-BE49-F238E27FC236}">
                <a16:creationId xmlns:a16="http://schemas.microsoft.com/office/drawing/2014/main" id="{494CCA24-83AC-D150-977F-BA79E7B47D05}"/>
              </a:ext>
            </a:extLst>
          </p:cNvPr>
          <p:cNvPicPr>
            <a:picLocks noChangeAspect="1"/>
          </p:cNvPicPr>
          <p:nvPr/>
        </p:nvPicPr>
        <p:blipFill>
          <a:blip r:embed="rId4"/>
          <a:stretch>
            <a:fillRect/>
          </a:stretch>
        </p:blipFill>
        <p:spPr>
          <a:xfrm>
            <a:off x="6096000" y="2200275"/>
            <a:ext cx="5419725" cy="4214068"/>
          </a:xfrm>
          <a:prstGeom prst="ellipse">
            <a:avLst/>
          </a:prstGeom>
        </p:spPr>
      </p:pic>
    </p:spTree>
    <p:extLst>
      <p:ext uri="{BB962C8B-B14F-4D97-AF65-F5344CB8AC3E}">
        <p14:creationId xmlns:p14="http://schemas.microsoft.com/office/powerpoint/2010/main" val="269717950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1)">
                                      <p:cBhvr>
                                        <p:cTn id="7" dur="2000"/>
                                        <p:tgtEl>
                                          <p:spTgt spid="9"/>
                                        </p:tgtEl>
                                      </p:cBhvr>
                                    </p:animEffect>
                                  </p:childTnLst>
                                </p:cTn>
                              </p:par>
                              <p:par>
                                <p:cTn id="8" presetID="21" presetClass="entr" presetSubtype="1"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heel(1)">
                                      <p:cBhvr>
                                        <p:cTn id="10"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hiến tranh lạnh 00_00_10-00_03_43.mp4" descr="chiến tranh lạnh 00_00_10-00_03_43.mp4">
            <a:hlinkClick r:id="" action="ppaction://media"/>
            <a:extLst>
              <a:ext uri="{FF2B5EF4-FFF2-40B4-BE49-F238E27FC236}">
                <a16:creationId xmlns:a16="http://schemas.microsoft.com/office/drawing/2014/main" id="{DF560509-CC9A-3345-5898-43302D0BE127}"/>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7084491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8" fill="hold" display="0">
                  <p:stCondLst>
                    <p:cond delay="indefinite"/>
                  </p:stCondLst>
                </p:cTn>
                <p:tgtEl>
                  <p:spTgt spid="2"/>
                </p:tgtEl>
              </p:cMediaNode>
            </p:vide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3357727-69B5-7E2F-7514-17DF9B983805}"/>
              </a:ext>
            </a:extLst>
          </p:cNvPr>
          <p:cNvPicPr>
            <a:picLocks noChangeAspect="1"/>
          </p:cNvPicPr>
          <p:nvPr/>
        </p:nvPicPr>
        <p:blipFill>
          <a:blip r:embed="rId2"/>
          <a:stretch>
            <a:fillRect/>
          </a:stretch>
        </p:blipFill>
        <p:spPr>
          <a:xfrm>
            <a:off x="6096000" y="1"/>
            <a:ext cx="6096000" cy="6858000"/>
          </a:xfrm>
          <a:prstGeom prst="rect">
            <a:avLst/>
          </a:prstGeom>
        </p:spPr>
      </p:pic>
      <p:pic>
        <p:nvPicPr>
          <p:cNvPr id="4" name="Picture 3">
            <a:extLst>
              <a:ext uri="{FF2B5EF4-FFF2-40B4-BE49-F238E27FC236}">
                <a16:creationId xmlns:a16="http://schemas.microsoft.com/office/drawing/2014/main" id="{54AC40BD-F8A3-F1FD-7BF0-852A88BA7C09}"/>
              </a:ext>
            </a:extLst>
          </p:cNvPr>
          <p:cNvPicPr>
            <a:picLocks noChangeAspect="1"/>
          </p:cNvPicPr>
          <p:nvPr/>
        </p:nvPicPr>
        <p:blipFill>
          <a:blip r:embed="rId3"/>
          <a:stretch>
            <a:fillRect/>
          </a:stretch>
        </p:blipFill>
        <p:spPr>
          <a:xfrm>
            <a:off x="100013" y="3490761"/>
            <a:ext cx="5995988" cy="3367238"/>
          </a:xfrm>
          <a:prstGeom prst="rect">
            <a:avLst/>
          </a:prstGeom>
        </p:spPr>
      </p:pic>
      <p:pic>
        <p:nvPicPr>
          <p:cNvPr id="5" name="Picture 4">
            <a:extLst>
              <a:ext uri="{FF2B5EF4-FFF2-40B4-BE49-F238E27FC236}">
                <a16:creationId xmlns:a16="http://schemas.microsoft.com/office/drawing/2014/main" id="{2940F480-CE8D-F69E-9A03-7AF7F33B720B}"/>
              </a:ext>
            </a:extLst>
          </p:cNvPr>
          <p:cNvPicPr>
            <a:picLocks noChangeAspect="1"/>
          </p:cNvPicPr>
          <p:nvPr/>
        </p:nvPicPr>
        <p:blipFill>
          <a:blip r:embed="rId4"/>
          <a:stretch>
            <a:fillRect/>
          </a:stretch>
        </p:blipFill>
        <p:spPr>
          <a:xfrm>
            <a:off x="0" y="-1"/>
            <a:ext cx="6096000" cy="3490759"/>
          </a:xfrm>
          <a:prstGeom prst="rect">
            <a:avLst/>
          </a:prstGeom>
        </p:spPr>
      </p:pic>
    </p:spTree>
    <p:extLst>
      <p:ext uri="{BB962C8B-B14F-4D97-AF65-F5344CB8AC3E}">
        <p14:creationId xmlns:p14="http://schemas.microsoft.com/office/powerpoint/2010/main" val="264210544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randombar(horizontal)">
                                      <p:cBhvr>
                                        <p:cTn id="10" dur="500"/>
                                        <p:tgtEl>
                                          <p:spTgt spid="4"/>
                                        </p:tgtEl>
                                      </p:cBhvr>
                                    </p:animEffect>
                                  </p:childTnLst>
                                </p:cTn>
                              </p:par>
                              <p:par>
                                <p:cTn id="11" presetID="14" presetClass="entr" presetSubtype="1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randombar(horizontal)">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Middle Earth Fantasy Day by Slidesgo">
  <a:themeElements>
    <a:clrScheme name="Simple Light">
      <a:dk1>
        <a:srgbClr val="262A29"/>
      </a:dk1>
      <a:lt1>
        <a:srgbClr val="F6E5CC"/>
      </a:lt1>
      <a:dk2>
        <a:srgbClr val="EEDEC5"/>
      </a:dk2>
      <a:lt2>
        <a:srgbClr val="FAE69B"/>
      </a:lt2>
      <a:accent1>
        <a:srgbClr val="FCEDB4"/>
      </a:accent1>
      <a:accent2>
        <a:srgbClr val="FFFBF0"/>
      </a:accent2>
      <a:accent3>
        <a:srgbClr val="6E704A"/>
      </a:accent3>
      <a:accent4>
        <a:srgbClr val="504E31"/>
      </a:accent4>
      <a:accent5>
        <a:srgbClr val="504E31"/>
      </a:accent5>
      <a:accent6>
        <a:srgbClr val="2E2D24"/>
      </a:accent6>
      <a:hlink>
        <a:srgbClr val="303332"/>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Raksha Bandhan by Slidesgo">
  <a:themeElements>
    <a:clrScheme name="Simple Light">
      <a:dk1>
        <a:srgbClr val="000000"/>
      </a:dk1>
      <a:lt1>
        <a:srgbClr val="FFFFFF"/>
      </a:lt1>
      <a:dk2>
        <a:srgbClr val="F74B54"/>
      </a:dk2>
      <a:lt2>
        <a:srgbClr val="FB0F1B"/>
      </a:lt2>
      <a:accent1>
        <a:srgbClr val="FD8A39"/>
      </a:accent1>
      <a:accent2>
        <a:srgbClr val="FDCE2E"/>
      </a:accent2>
      <a:accent3>
        <a:srgbClr val="C95504"/>
      </a:accent3>
      <a:accent4>
        <a:srgbClr val="F7EFDF"/>
      </a:accent4>
      <a:accent5>
        <a:srgbClr val="30BBFC"/>
      </a:accent5>
      <a:accent6>
        <a:srgbClr val="FF6900"/>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Dongzhi Festival by Slidesgo">
  <a:themeElements>
    <a:clrScheme name="Simple Light">
      <a:dk1>
        <a:srgbClr val="282848"/>
      </a:dk1>
      <a:lt1>
        <a:srgbClr val="FFFFFF"/>
      </a:lt1>
      <a:dk2>
        <a:srgbClr val="FCE5B9"/>
      </a:dk2>
      <a:lt2>
        <a:srgbClr val="FFC35C"/>
      </a:lt2>
      <a:accent1>
        <a:srgbClr val="F76E97"/>
      </a:accent1>
      <a:accent2>
        <a:srgbClr val="CF3331"/>
      </a:accent2>
      <a:accent3>
        <a:srgbClr val="9C002A"/>
      </a:accent3>
      <a:accent4>
        <a:srgbClr val="8CBCE5"/>
      </a:accent4>
      <a:accent5>
        <a:srgbClr val="3153A4"/>
      </a:accent5>
      <a:accent6>
        <a:srgbClr val="83B746"/>
      </a:accent6>
      <a:hlink>
        <a:srgbClr val="FFFF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72</TotalTime>
  <Words>968</Words>
  <Application>Microsoft Office PowerPoint</Application>
  <PresentationFormat>Widescreen</PresentationFormat>
  <Paragraphs>115</Paragraphs>
  <Slides>29</Slides>
  <Notes>11</Notes>
  <HiddenSlides>0</HiddenSlides>
  <MMClips>2</MMClips>
  <ScaleCrop>false</ScaleCrop>
  <HeadingPairs>
    <vt:vector size="6" baseType="variant">
      <vt:variant>
        <vt:lpstr>Fonts Used</vt:lpstr>
      </vt:variant>
      <vt:variant>
        <vt:i4>15</vt:i4>
      </vt:variant>
      <vt:variant>
        <vt:lpstr>Theme</vt:lpstr>
      </vt:variant>
      <vt:variant>
        <vt:i4>6</vt:i4>
      </vt:variant>
      <vt:variant>
        <vt:lpstr>Slide Titles</vt:lpstr>
      </vt:variant>
      <vt:variant>
        <vt:i4>29</vt:i4>
      </vt:variant>
    </vt:vector>
  </HeadingPairs>
  <TitlesOfParts>
    <vt:vector size="50" baseType="lpstr">
      <vt:lpstr>Amarante</vt:lpstr>
      <vt:lpstr>Anaheim</vt:lpstr>
      <vt:lpstr>Arial</vt:lpstr>
      <vt:lpstr>Bebas Neue</vt:lpstr>
      <vt:lpstr>Calibri</vt:lpstr>
      <vt:lpstr>Calibri Light</vt:lpstr>
      <vt:lpstr>Cambria</vt:lpstr>
      <vt:lpstr>Catamaran</vt:lpstr>
      <vt:lpstr>等线</vt:lpstr>
      <vt:lpstr>Domine</vt:lpstr>
      <vt:lpstr>Poppins</vt:lpstr>
      <vt:lpstr>Roboto</vt:lpstr>
      <vt:lpstr>Tahoma</vt:lpstr>
      <vt:lpstr>Times New Roman</vt:lpstr>
      <vt:lpstr>字魂59号-创粗黑</vt:lpstr>
      <vt:lpstr>Office Theme</vt:lpstr>
      <vt:lpstr>Middle Earth Fantasy Day by Slidesgo</vt:lpstr>
      <vt:lpstr>1_Raksha Bandhan by Slidesgo</vt:lpstr>
      <vt:lpstr>Dongzhi Festival by Slidesgo</vt:lpstr>
      <vt:lpstr>1_Office Theme</vt:lpstr>
      <vt:lpstr>Default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LUYỆN TẬP</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Nguyen Duc Huong</dc:creator>
  <cp:lastModifiedBy>ITD</cp:lastModifiedBy>
  <cp:revision>15</cp:revision>
  <dcterms:created xsi:type="dcterms:W3CDTF">2024-04-16T18:13:44Z</dcterms:created>
  <dcterms:modified xsi:type="dcterms:W3CDTF">2024-10-07T16:27:54Z</dcterms:modified>
</cp:coreProperties>
</file>