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218.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96.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96.xml"/>
  <Override ContentType="application/vnd.openxmlformats-officedocument.presentationml.slideLayout+xml" PartName="/ppt/slideLayouts/slideLayout102.xml"/>
  <Override ContentType="application/vnd.openxmlformats-officedocument.presentationml.slideLayout+xml" PartName="/ppt/slideLayouts/slideLayout188.xml"/>
  <Override ContentType="application/vnd.openxmlformats-officedocument.presentationml.slideLayout+xml" PartName="/ppt/slideLayouts/slideLayout165.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81.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14.xml"/>
  <Override ContentType="application/vnd.openxmlformats-officedocument.presentationml.slideLayout+xml" PartName="/ppt/slideLayouts/slideLayout92.xml"/>
  <Override ContentType="application/vnd.openxmlformats-officedocument.presentationml.slideLayout+xml" PartName="/ppt/slideLayouts/slideLayout150.xml"/>
  <Override ContentType="application/vnd.openxmlformats-officedocument.presentationml.slideLayout+xml" PartName="/ppt/slideLayouts/slideLayout193.xml"/>
  <Override ContentType="application/vnd.openxmlformats-officedocument.presentationml.slideLayout+xml" PartName="/ppt/slideLayouts/slideLayout185.xml"/>
  <Override ContentType="application/vnd.openxmlformats-officedocument.presentationml.slideLayout+xml" PartName="/ppt/slideLayouts/slideLayout133.xml"/>
  <Override ContentType="application/vnd.openxmlformats-officedocument.presentationml.slideLayout+xml" PartName="/ppt/slideLayouts/slideLayout176.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26.xml"/>
  <Override ContentType="application/vnd.openxmlformats-officedocument.presentationml.slideLayout+xml" PartName="/ppt/slideLayouts/slideLayout157.xml"/>
  <Override ContentType="application/vnd.openxmlformats-officedocument.presentationml.slideLayout+xml" PartName="/ppt/slideLayouts/slideLayout69.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61.xml"/>
  <Override ContentType="application/vnd.openxmlformats-officedocument.presentationml.slideLayout+xml" PartName="/ppt/slideLayouts/slideLayout172.xml"/>
  <Override ContentType="application/vnd.openxmlformats-officedocument.presentationml.slideLayout+xml" PartName="/ppt/slideLayouts/slideLayout206.xml"/>
  <Override ContentType="application/vnd.openxmlformats-officedocument.presentationml.slideLayout+xml" PartName="/ppt/slideLayouts/slideLayout223.xml"/>
  <Override ContentType="application/vnd.openxmlformats-officedocument.presentationml.slideLayout+xml" PartName="/ppt/slideLayouts/slideLayout142.xml"/>
  <Override ContentType="application/vnd.openxmlformats-officedocument.presentationml.slideLayout+xml" PartName="/ppt/slideLayouts/slideLayout125.xml"/>
  <Override ContentType="application/vnd.openxmlformats-officedocument.presentationml.slideLayout+xml" PartName="/ppt/slideLayouts/slideLayout88.xml"/>
  <Override ContentType="application/vnd.openxmlformats-officedocument.presentationml.slideLayout+xml" PartName="/ppt/slideLayouts/slideLayout168.xml"/>
  <Override ContentType="application/vnd.openxmlformats-officedocument.presentationml.slideLayout+xml" PartName="/ppt/slideLayouts/slideLayout210.xml"/>
  <Override ContentType="application/vnd.openxmlformats-officedocument.presentationml.slideLayout+xml" PartName="/ppt/slideLayouts/slideLayout45.xml"/>
  <Override ContentType="application/vnd.openxmlformats-officedocument.presentationml.slideLayout+xml" PartName="/ppt/slideLayouts/slideLayout189.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219.xml"/>
  <Override ContentType="application/vnd.openxmlformats-officedocument.presentationml.slideLayout+xml" PartName="/ppt/slideLayouts/slideLayout70.xml"/>
  <Override ContentType="application/vnd.openxmlformats-officedocument.presentationml.slideLayout+xml" PartName="/ppt/slideLayouts/slideLayout217.xml"/>
  <Override ContentType="application/vnd.openxmlformats-officedocument.presentationml.slideLayout+xml" PartName="/ppt/slideLayouts/slideLayout128.xml"/>
  <Override ContentType="application/vnd.openxmlformats-officedocument.presentationml.slideLayout+xml" PartName="/ppt/slideLayouts/slideLayout2.xml"/>
  <Override ContentType="application/vnd.openxmlformats-officedocument.presentationml.slideLayout+xml" PartName="/ppt/slideLayouts/slideLayout180.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62.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18.xml"/>
  <Override ContentType="application/vnd.openxmlformats-officedocument.presentationml.slideLayout+xml" PartName="/ppt/slideLayouts/slideLayout195.xml"/>
  <Override ContentType="application/vnd.openxmlformats-officedocument.presentationml.slideLayout+xml" PartName="/ppt/slideLayouts/slideLayout85.xml"/>
  <Override ContentType="application/vnd.openxmlformats-officedocument.presentationml.slideLayout+xml" PartName="/ppt/slideLayouts/slideLayout202.xml"/>
  <Override ContentType="application/vnd.openxmlformats-officedocument.presentationml.slideLayout+xml" PartName="/ppt/slideLayouts/slideLayout177.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184.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7.xml"/>
  <Override ContentType="application/vnd.openxmlformats-officedocument.presentationml.slideLayout+xml" PartName="/ppt/slideLayouts/slideLayout107.xml"/>
  <Override ContentType="application/vnd.openxmlformats-officedocument.presentationml.slideLayout+xml" PartName="/ppt/slideLayouts/slideLayout124.xml"/>
  <Override ContentType="application/vnd.openxmlformats-officedocument.presentationml.slideLayout+xml" PartName="/ppt/slideLayouts/slideLayout21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220.xml"/>
  <Override ContentType="application/vnd.openxmlformats-officedocument.presentationml.slideLayout+xml" PartName="/ppt/slideLayouts/slideLayout68.xml"/>
  <Override ContentType="application/vnd.openxmlformats-officedocument.presentationml.slideLayout+xml" PartName="/ppt/slideLayouts/slideLayout203.xml"/>
  <Override ContentType="application/vnd.openxmlformats-officedocument.presentationml.slideLayout+xml" PartName="/ppt/slideLayouts/slideLayout190.xml"/>
  <Override ContentType="application/vnd.openxmlformats-officedocument.presentationml.slideLayout+xml" PartName="/ppt/slideLayouts/slideLayout207.xml"/>
  <Override ContentType="application/vnd.openxmlformats-officedocument.presentationml.slideLayout+xml" PartName="/ppt/slideLayouts/slideLayout13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31.xml"/>
  <Override ContentType="application/vnd.openxmlformats-officedocument.presentationml.slideLayout+xml" PartName="/ppt/slideLayouts/slideLayout80.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156.xml"/>
  <Override ContentType="application/vnd.openxmlformats-officedocument.presentationml.slideLayout+xml" PartName="/ppt/slideLayouts/slideLayout199.xml"/>
  <Override ContentType="application/vnd.openxmlformats-officedocument.presentationml.slideLayout+xml" PartName="/ppt/slideLayouts/slideLayout173.xml"/>
  <Override ContentType="application/vnd.openxmlformats-officedocument.presentationml.slideLayout+xml" PartName="/ppt/slideLayouts/slideLayout171.xml"/>
  <Override ContentType="application/vnd.openxmlformats-officedocument.presentationml.slideLayout+xml" PartName="/ppt/slideLayouts/slideLayout198.xml"/>
  <Override ContentType="application/vnd.openxmlformats-officedocument.presentationml.slideLayout+xml" PartName="/ppt/slideLayouts/slideLayout120.xml"/>
  <Override ContentType="application/vnd.openxmlformats-officedocument.presentationml.slideLayout+xml" PartName="/ppt/slideLayouts/slideLayout163.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216.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208.xml"/>
  <Override ContentType="application/vnd.openxmlformats-officedocument.presentationml.slideLayout+xml" PartName="/ppt/slideLayouts/slideLayout35.xml"/>
  <Override ContentType="application/vnd.openxmlformats-officedocument.presentationml.slideLayout+xml" PartName="/ppt/slideLayouts/slideLayout178.xml"/>
  <Override ContentType="application/vnd.openxmlformats-officedocument.presentationml.slideLayout+xml" PartName="/ppt/slideLayouts/slideLayout135.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94.xml"/>
  <Override ContentType="application/vnd.openxmlformats-officedocument.presentationml.slideLayout+xml" PartName="/ppt/slideLayouts/slideLayout71.xml"/>
  <Override ContentType="application/vnd.openxmlformats-officedocument.presentationml.slideLayout+xml" PartName="/ppt/slideLayouts/slideLayout151.xml"/>
  <Override ContentType="application/vnd.openxmlformats-officedocument.presentationml.slideLayout+xml" PartName="/ppt/slideLayouts/slideLayout201.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67.xml"/>
  <Override ContentType="application/vnd.openxmlformats-officedocument.presentationml.slideLayout+xml" PartName="/ppt/slideLayouts/slideLayout116.xml"/>
  <Override ContentType="application/vnd.openxmlformats-officedocument.presentationml.slideLayout+xml" PartName="/ppt/slideLayouts/slideLayout221.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204.xml"/>
  <Override ContentType="application/vnd.openxmlformats-officedocument.presentationml.slideLayout+xml" PartName="/ppt/slideLayouts/slideLayout212.xml"/>
  <Override ContentType="application/vnd.openxmlformats-officedocument.presentationml.slideLayout+xml" PartName="/ppt/slideLayouts/slideLayout183.xml"/>
  <Override ContentType="application/vnd.openxmlformats-officedocument.presentationml.slideLayout+xml" PartName="/ppt/slideLayouts/slideLayout166.xml"/>
  <Override ContentType="application/vnd.openxmlformats-officedocument.presentationml.slideLayout+xml" PartName="/ppt/slideLayouts/slideLayout140.xml"/>
  <Override ContentType="application/vnd.openxmlformats-officedocument.presentationml.slideLayout+xml" PartName="/ppt/slideLayouts/slideLayout90.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51.xml"/>
  <Override ContentType="application/vnd.openxmlformats-officedocument.presentationml.slideLayout+xml" PartName="/ppt/slideLayouts/slideLayout94.xml"/>
  <Override ContentType="application/vnd.openxmlformats-officedocument.presentationml.slideLayout+xml" PartName="/ppt/slideLayouts/slideLayout1.xml"/>
  <Override ContentType="application/vnd.openxmlformats-officedocument.presentationml.slideLayout+xml" PartName="/ppt/slideLayouts/slideLayout174.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187.xml"/>
  <Override ContentType="application/vnd.openxmlformats-officedocument.presentationml.slideLayout+xml" PartName="/ppt/slideLayouts/slideLayout191.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200.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97.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101.xml"/>
  <Override ContentType="application/vnd.openxmlformats-officedocument.presentationml.slideLayout+xml" PartName="/ppt/slideLayouts/slideLayout179.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05.xml"/>
  <Override ContentType="application/vnd.openxmlformats-officedocument.presentationml.slideLayout+xml" PartName="/ppt/slideLayouts/slideLayout182.xml"/>
  <Override ContentType="application/vnd.openxmlformats-officedocument.presentationml.slideLayout+xml" PartName="/ppt/slideLayouts/slideLayout215.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164.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09.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205.xml"/>
  <Override ContentType="application/vnd.openxmlformats-officedocument.presentationml.slideLayout+xml" PartName="/ppt/slideLayouts/slideLayout222.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115.xml"/>
  <Override ContentType="application/vnd.openxmlformats-officedocument.presentationml.slideLayout+xml" PartName="/ppt/slideLayouts/slideLayout192.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75.xml"/>
  <Override ContentType="application/vnd.openxmlformats-officedocument.presentationml.slideLayout+xml" PartName="/ppt/slideLayouts/slideLayout211.xml"/>
  <Override ContentType="application/vnd.openxmlformats-officedocument.presentationml.slideLayout+xml" PartName="/ppt/slideLayouts/slideLayout100.xml"/>
  <Override ContentType="application/vnd.openxmlformats-officedocument.presentationml.slideLayout+xml" PartName="/ppt/slideLayouts/slideLayout143.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69.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186.xml"/>
  <Override ContentType="application/vnd.openxmlformats-officedocument.presentationml.slideLayout+xml" PartName="/ppt/slideLayouts/slideLayout160.xml"/>
  <Override ContentType="application/vnd.openxmlformats-officedocument.presentationml.slideMaster+xml" PartName="/ppt/slideMasters/slideMaster2.xml"/>
  <Override ContentType="application/vnd.openxmlformats-officedocument.presentationml.slideMaster+xml" PartName="/ppt/slideMasters/slideMaster9.xml"/>
  <Override ContentType="application/vnd.openxmlformats-officedocument.presentationml.slideMaster+xml" PartName="/ppt/slideMasters/slideMaster18.xml"/>
  <Override ContentType="application/vnd.openxmlformats-officedocument.presentationml.slideMaster+xml" PartName="/ppt/slideMasters/slideMaster11.xml"/>
  <Override ContentType="application/vnd.openxmlformats-officedocument.presentationml.slideMaster+xml" PartName="/ppt/slideMasters/slideMaster13.xml"/>
  <Override ContentType="application/vnd.openxmlformats-officedocument.presentationml.slideMaster+xml" PartName="/ppt/slideMasters/slideMaster10.xml"/>
  <Override ContentType="application/vnd.openxmlformats-officedocument.presentationml.slideMaster+xml" PartName="/ppt/slideMasters/slideMaster15.xml"/>
  <Override ContentType="application/vnd.openxmlformats-officedocument.presentationml.slideMaster+xml" PartName="/ppt/slideMasters/slideMaster1.xml"/>
  <Override ContentType="application/vnd.openxmlformats-officedocument.presentationml.slideMaster+xml" PartName="/ppt/slideMasters/slideMaster7.xml"/>
  <Override ContentType="application/vnd.openxmlformats-officedocument.presentationml.slideMaster+xml" PartName="/ppt/slideMasters/slideMaster5.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14.xml"/>
  <Override ContentType="application/vnd.openxmlformats-officedocument.presentationml.slideMaster+xml" PartName="/ppt/slideMasters/slideMaster17.xml"/>
  <Override ContentType="application/vnd.openxmlformats-officedocument.presentationml.slideMaster+xml" PartName="/ppt/slideMasters/slideMaster12.xml"/>
  <Override ContentType="application/vnd.openxmlformats-officedocument.presentationml.slideMaster+xml" PartName="/ppt/slideMasters/slideMaster16.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14.xml"/>
  <Override ContentType="application/vnd.openxmlformats-officedocument.theme+xml" PartName="/ppt/theme/theme6.xml"/>
  <Override ContentType="application/vnd.openxmlformats-officedocument.theme+xml" PartName="/ppt/theme/theme19.xml"/>
  <Override ContentType="application/vnd.openxmlformats-officedocument.theme+xml" PartName="/ppt/theme/theme3.xml"/>
  <Override ContentType="application/vnd.openxmlformats-officedocument.theme+xml" PartName="/ppt/theme/theme17.xml"/>
  <Override ContentType="application/vnd.openxmlformats-officedocument.theme+xml" PartName="/ppt/theme/theme11.xml"/>
  <Override ContentType="application/vnd.openxmlformats-officedocument.theme+xml" PartName="/ppt/theme/theme5.xml"/>
  <Override ContentType="application/vnd.openxmlformats-officedocument.theme+xml" PartName="/ppt/theme/theme15.xml"/>
  <Override ContentType="application/vnd.openxmlformats-officedocument.theme+xml" PartName="/ppt/theme/theme9.xml"/>
  <Override ContentType="application/vnd.openxmlformats-officedocument.theme+xml" PartName="/ppt/theme/theme13.xml"/>
  <Override ContentType="application/vnd.openxmlformats-officedocument.theme+xml" PartName="/ppt/theme/theme7.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18.xml"/>
  <Override ContentType="application/vnd.openxmlformats-officedocument.theme+xml" PartName="/ppt/theme/theme8.xml"/>
  <Override ContentType="application/vnd.openxmlformats-officedocument.theme+xml" PartName="/ppt/theme/theme10.xml"/>
  <Override ContentType="application/vnd.openxmlformats-officedocument.theme+xml" PartName="/ppt/theme/theme16.xml"/>
  <Override ContentType="application/vnd.openxmlformats-officedocument.theme+xml" PartName="/ppt/theme/theme1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3" r:id="rId6"/>
    <p:sldMasterId id="2147483691" r:id="rId7"/>
    <p:sldMasterId id="2147483703" r:id="rId8"/>
    <p:sldMasterId id="2147483710" r:id="rId9"/>
    <p:sldMasterId id="2147483716" r:id="rId10"/>
    <p:sldMasterId id="2147483729" r:id="rId11"/>
    <p:sldMasterId id="2147483737" r:id="rId12"/>
    <p:sldMasterId id="2147483749" r:id="rId13"/>
    <p:sldMasterId id="2147483756" r:id="rId14"/>
    <p:sldMasterId id="2147483770" r:id="rId15"/>
    <p:sldMasterId id="2147483781" r:id="rId16"/>
    <p:sldMasterId id="2147483793" r:id="rId17"/>
    <p:sldMasterId id="2147483805" r:id="rId18"/>
    <p:sldMasterId id="2147483817" r:id="rId19"/>
    <p:sldMasterId id="2147483850" r:id="rId20"/>
    <p:sldMasterId id="2147483862" r:id="rId21"/>
    <p:sldMasterId id="2147483874" r:id="rId22"/>
  </p:sldMasterIdLst>
  <p:notesMasterIdLst>
    <p:notesMasterId r:id="rId23"/>
  </p:notesMasterIdLst>
  <p:sldIdLst>
    <p:sldId id="256" r:id="rId24"/>
    <p:sldId id="257" r:id="rId25"/>
    <p:sldId id="258" r:id="rId26"/>
    <p:sldId id="259" r:id="rId27"/>
    <p:sldId id="260" r:id="rId28"/>
    <p:sldId id="261" r:id="rId29"/>
    <p:sldId id="262" r:id="rId30"/>
    <p:sldId id="263" r:id="rId31"/>
    <p:sldId id="264" r:id="rId32"/>
    <p:sldId id="265" r:id="rId33"/>
    <p:sldId id="266" r:id="rId34"/>
    <p:sldId id="267" r:id="rId35"/>
    <p:sldId id="268" r:id="rId36"/>
    <p:sldId id="269" r:id="rId37"/>
    <p:sldId id="270" r:id="rId38"/>
    <p:sldId id="271" r:id="rId39"/>
    <p:sldId id="272" r:id="rId40"/>
    <p:sldId id="273" r:id="rId41"/>
    <p:sldId id="274" r:id="rId42"/>
    <p:sldId id="275" r:id="rId43"/>
    <p:sldId id="276" r:id="rId44"/>
    <p:sldId id="277" r:id="rId45"/>
    <p:sldId id="278" r:id="rId46"/>
    <p:sldId id="279" r:id="rId47"/>
    <p:sldId id="280" r:id="rId48"/>
    <p:sldId id="281" r:id="rId49"/>
    <p:sldId id="282" r:id="rId50"/>
    <p:sldId id="283" r:id="rId51"/>
    <p:sldId id="284" r:id="rId52"/>
    <p:sldId id="285" r:id="rId53"/>
    <p:sldId id="286" r:id="rId54"/>
    <p:sldId id="287" r:id="rId55"/>
    <p:sldId id="288" r:id="rId56"/>
    <p:sldId id="289" r:id="rId57"/>
    <p:sldId id="290" r:id="rId58"/>
    <p:sldId id="291" r:id="rId59"/>
    <p:sldId id="292" r:id="rId60"/>
    <p:sldId id="293" r:id="rId61"/>
    <p:sldId id="294" r:id="rId62"/>
    <p:sldId id="295" r:id="rId63"/>
    <p:sldId id="296" r:id="rId64"/>
    <p:sldId id="297" r:id="rId65"/>
    <p:sldId id="298" r:id="rId66"/>
    <p:sldId id="299" r:id="rId67"/>
    <p:sldId id="300" r:id="rId68"/>
    <p:sldId id="301" r:id="rId69"/>
  </p:sldIdLst>
  <p:sldSz cy="6858000" cx="12192000"/>
  <p:notesSz cx="6858000" cy="9144000"/>
  <p:embeddedFontLst>
    <p:embeddedFont>
      <p:font typeface="Raleway"/>
      <p:regular r:id="rId70"/>
      <p:bold r:id="rId71"/>
      <p:italic r:id="rId72"/>
      <p:boldItalic r:id="rId73"/>
    </p:embeddedFont>
    <p:embeddedFont>
      <p:font typeface="Neucha"/>
      <p:regular r:id="rId74"/>
    </p:embeddedFont>
    <p:embeddedFont>
      <p:font typeface="Oxygen"/>
      <p:regular r:id="rId75"/>
      <p:bold r:id="rId76"/>
    </p:embeddedFont>
    <p:embeddedFont>
      <p:font typeface="Arima"/>
      <p:regular r:id="rId77"/>
      <p:bold r:id="rId78"/>
    </p:embeddedFont>
    <p:embeddedFont>
      <p:font typeface="Antic"/>
      <p:regular r:id="rId79"/>
    </p:embeddedFont>
    <p:embeddedFont>
      <p:font typeface="Vidaloka"/>
      <p:regular r:id="rId80"/>
    </p:embeddedFont>
    <p:embeddedFont>
      <p:font typeface="Denk One"/>
      <p:regular r:id="rId81"/>
    </p:embeddedFont>
    <p:embeddedFont>
      <p:font typeface="Quicksand Medium"/>
      <p:regular r:id="rId82"/>
      <p:bold r:id="rId83"/>
    </p:embeddedFont>
    <p:embeddedFont>
      <p:font typeface="Poiret One"/>
      <p:regular r:id="rId84"/>
    </p:embeddedFont>
    <p:embeddedFont>
      <p:font typeface="Raleway SemiBold"/>
      <p:regular r:id="rId85"/>
      <p:bold r:id="rId86"/>
      <p:italic r:id="rId87"/>
      <p:boldItalic r:id="rId88"/>
    </p:embeddedFont>
    <p:embeddedFont>
      <p:font typeface="Oxygen Light"/>
      <p:regular r:id="rId89"/>
      <p:bold r:id="rId90"/>
    </p:embeddedFont>
    <p:embeddedFont>
      <p:font typeface="Arimo"/>
      <p:regular r:id="rId91"/>
      <p:bold r:id="rId92"/>
      <p:italic r:id="rId93"/>
      <p:boldItalic r:id="rId94"/>
    </p:embeddedFont>
    <p:embeddedFont>
      <p:font typeface="Lobster"/>
      <p:regular r:id="rId95"/>
    </p:embeddedFont>
    <p:embeddedFont>
      <p:font typeface="Gloria Hallelujah"/>
      <p:regular r:id="rId96"/>
    </p:embeddedFont>
    <p:embeddedFont>
      <p:font typeface="Bellota Text Light"/>
      <p:regular r:id="rId97"/>
      <p:bold r:id="rId98"/>
      <p:italic r:id="rId99"/>
      <p:boldItalic r:id="rId100"/>
    </p:embeddedFont>
    <p:embeddedFont>
      <p:font typeface="Parisienne"/>
      <p:regular r:id="rId101"/>
    </p:embeddedFont>
    <p:embeddedFont>
      <p:font typeface="Bebas Neue"/>
      <p:regular r:id="rId102"/>
    </p:embeddedFont>
    <p:embeddedFont>
      <p:font typeface="Quicksand"/>
      <p:regular r:id="rId103"/>
      <p:bold r:id="rId104"/>
    </p:embeddedFont>
    <p:embeddedFont>
      <p:font typeface="Orbitron"/>
      <p:regular r:id="rId105"/>
      <p:bold r:id="rId106"/>
    </p:embeddedFont>
    <p:embeddedFont>
      <p:font typeface="Quicksand SemiBold"/>
      <p:regular r:id="rId107"/>
      <p:bold r:id="rId108"/>
    </p:embeddedFont>
    <p:embeddedFont>
      <p:font typeface="Fira Sans Extra Condensed"/>
      <p:regular r:id="rId109"/>
      <p:bold r:id="rId110"/>
      <p:italic r:id="rId111"/>
      <p:boldItalic r:id="rId112"/>
    </p:embeddedFont>
    <p:embeddedFont>
      <p:font typeface="Questrial"/>
      <p:regular r:id="rId1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14" roundtripDataSignature="AMtx7mhlo5MUFDk49M1Ih4pYhFVIrZEHG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E0243E9-62F8-413A-8A79-39236CBF7FEF}">
  <a:tblStyle styleId="{7E0243E9-62F8-413A-8A79-39236CBF7FEF}" styleName="Table_0">
    <a:wholeTbl>
      <a:tcTxStyle b="off" i="off">
        <a:font>
          <a:latin typeface="Calibri"/>
          <a:ea typeface="Calibri"/>
          <a:cs typeface="Calibri"/>
        </a:font>
        <a:schemeClr val="dk1"/>
      </a:tcTxStyle>
      <a:tcStyle>
        <a:tcBdr>
          <a:left>
            <a:ln cap="flat" cmpd="sng" w="12700">
              <a:solidFill>
                <a:schemeClr val="accent6"/>
              </a:solidFill>
              <a:prstDash val="solid"/>
              <a:round/>
              <a:headEnd len="sm" w="sm" type="none"/>
              <a:tailEnd len="sm" w="sm" type="none"/>
            </a:ln>
          </a:left>
          <a:right>
            <a:ln cap="flat" cmpd="sng" w="12700">
              <a:solidFill>
                <a:schemeClr val="accent6"/>
              </a:solidFill>
              <a:prstDash val="solid"/>
              <a:round/>
              <a:headEnd len="sm" w="sm" type="none"/>
              <a:tailEnd len="sm" w="sm" type="none"/>
            </a:ln>
          </a:right>
          <a:top>
            <a:ln cap="flat" cmpd="sng" w="12700">
              <a:solidFill>
                <a:schemeClr val="accent6"/>
              </a:solidFill>
              <a:prstDash val="solid"/>
              <a:round/>
              <a:headEnd len="sm" w="sm" type="none"/>
              <a:tailEnd len="sm" w="sm" type="none"/>
            </a:ln>
          </a:top>
          <a:bottom>
            <a:ln cap="flat" cmpd="sng" w="12700">
              <a:solidFill>
                <a:schemeClr val="accent6"/>
              </a:solidFill>
              <a:prstDash val="solid"/>
              <a:round/>
              <a:headEnd len="sm" w="sm" type="none"/>
              <a:tailEnd len="sm" w="sm" type="none"/>
            </a:ln>
          </a:bottom>
          <a:insideH>
            <a:ln cap="flat" cmpd="sng" w="12700">
              <a:solidFill>
                <a:schemeClr val="accent6"/>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lt1"/>
          </a:solidFill>
        </a:fill>
      </a:tcStyle>
    </a:wholeTbl>
    <a:band1H>
      <a:tcTxStyle/>
      <a:tcStyle>
        <a:fill>
          <a:solidFill>
            <a:srgbClr val="EBF1E8"/>
          </a:solidFill>
        </a:fill>
      </a:tcStyle>
    </a:band1H>
    <a:band2H>
      <a:tcTxStyle/>
    </a:band2H>
    <a:band1V>
      <a:tcTxStyle/>
      <a:tcStyle>
        <a:fill>
          <a:solidFill>
            <a:srgbClr val="EBF1E8"/>
          </a:solidFill>
        </a:fill>
      </a:tcStyle>
    </a:band1V>
    <a:band2V>
      <a:tcTx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fill>
          <a:solidFill>
            <a:schemeClr val="lt1"/>
          </a:solidFill>
        </a:fill>
      </a:tcStyle>
    </a:lastRow>
    <a:seCell>
      <a:tcTxStyle/>
    </a:seCell>
    <a:swCell>
      <a:tcTxStyle/>
    </a:swCell>
    <a:firstRow>
      <a:tcTxStyle b="on" i="off">
        <a:font>
          <a:latin typeface="Calibri"/>
          <a:ea typeface="Calibri"/>
          <a:cs typeface="Calibri"/>
        </a:font>
        <a:schemeClr val="lt1"/>
      </a:tcTxStyle>
      <a:tcStyle>
        <a:fill>
          <a:solidFill>
            <a:schemeClr val="accent6"/>
          </a:solidFill>
        </a:fill>
      </a:tcStyle>
    </a:firstRow>
    <a:neCell>
      <a:tcTxStyle/>
    </a:neCell>
    <a:nwCell>
      <a:tcTxStyle/>
    </a:nwCell>
  </a:tblStyle>
  <a:tblStyle styleId="{007A2B68-3F83-479C-AC2B-BFF6F065361D}"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17.xml"/><Relationship Id="rId42" Type="http://schemas.openxmlformats.org/officeDocument/2006/relationships/slide" Target="slides/slide19.xml"/><Relationship Id="rId41" Type="http://schemas.openxmlformats.org/officeDocument/2006/relationships/slide" Target="slides/slide18.xml"/><Relationship Id="rId44" Type="http://schemas.openxmlformats.org/officeDocument/2006/relationships/slide" Target="slides/slide21.xml"/><Relationship Id="rId43" Type="http://schemas.openxmlformats.org/officeDocument/2006/relationships/slide" Target="slides/slide20.xml"/><Relationship Id="rId46" Type="http://schemas.openxmlformats.org/officeDocument/2006/relationships/slide" Target="slides/slide23.xml"/><Relationship Id="rId45" Type="http://schemas.openxmlformats.org/officeDocument/2006/relationships/slide" Target="slides/slide22.xml"/><Relationship Id="rId107" Type="http://schemas.openxmlformats.org/officeDocument/2006/relationships/font" Target="fonts/QuicksandSemiBold-regular.fntdata"/><Relationship Id="rId106" Type="http://schemas.openxmlformats.org/officeDocument/2006/relationships/font" Target="fonts/Orbitron-bold.fntdata"/><Relationship Id="rId105" Type="http://schemas.openxmlformats.org/officeDocument/2006/relationships/font" Target="fonts/Orbitron-regular.fntdata"/><Relationship Id="rId104" Type="http://schemas.openxmlformats.org/officeDocument/2006/relationships/font" Target="fonts/Quicksand-bold.fntdata"/><Relationship Id="rId109" Type="http://schemas.openxmlformats.org/officeDocument/2006/relationships/font" Target="fonts/FiraSansExtraCondensed-regular.fntdata"/><Relationship Id="rId108" Type="http://schemas.openxmlformats.org/officeDocument/2006/relationships/font" Target="fonts/QuicksandSemiBold-bold.fntdata"/><Relationship Id="rId48" Type="http://schemas.openxmlformats.org/officeDocument/2006/relationships/slide" Target="slides/slide25.xml"/><Relationship Id="rId47" Type="http://schemas.openxmlformats.org/officeDocument/2006/relationships/slide" Target="slides/slide24.xml"/><Relationship Id="rId49" Type="http://schemas.openxmlformats.org/officeDocument/2006/relationships/slide" Target="slides/slide26.xml"/><Relationship Id="rId103" Type="http://schemas.openxmlformats.org/officeDocument/2006/relationships/font" Target="fonts/Quicksand-regular.fntdata"/><Relationship Id="rId102" Type="http://schemas.openxmlformats.org/officeDocument/2006/relationships/font" Target="fonts/BebasNeue-regular.fntdata"/><Relationship Id="rId101" Type="http://schemas.openxmlformats.org/officeDocument/2006/relationships/font" Target="fonts/Parisienne-regular.fntdata"/><Relationship Id="rId100" Type="http://schemas.openxmlformats.org/officeDocument/2006/relationships/font" Target="fonts/BellotaTextLight-boldItalic.fntdata"/><Relationship Id="rId31" Type="http://schemas.openxmlformats.org/officeDocument/2006/relationships/slide" Target="slides/slide8.xml"/><Relationship Id="rId30" Type="http://schemas.openxmlformats.org/officeDocument/2006/relationships/slide" Target="slides/slide7.xml"/><Relationship Id="rId33" Type="http://schemas.openxmlformats.org/officeDocument/2006/relationships/slide" Target="slides/slide10.xml"/><Relationship Id="rId32" Type="http://schemas.openxmlformats.org/officeDocument/2006/relationships/slide" Target="slides/slide9.xml"/><Relationship Id="rId35" Type="http://schemas.openxmlformats.org/officeDocument/2006/relationships/slide" Target="slides/slide12.xml"/><Relationship Id="rId34" Type="http://schemas.openxmlformats.org/officeDocument/2006/relationships/slide" Target="slides/slide11.xml"/><Relationship Id="rId37" Type="http://schemas.openxmlformats.org/officeDocument/2006/relationships/slide" Target="slides/slide14.xml"/><Relationship Id="rId36" Type="http://schemas.openxmlformats.org/officeDocument/2006/relationships/slide" Target="slides/slide13.xml"/><Relationship Id="rId39" Type="http://schemas.openxmlformats.org/officeDocument/2006/relationships/slide" Target="slides/slide16.xml"/><Relationship Id="rId38" Type="http://schemas.openxmlformats.org/officeDocument/2006/relationships/slide" Target="slides/slide15.xml"/><Relationship Id="rId20" Type="http://schemas.openxmlformats.org/officeDocument/2006/relationships/slideMaster" Target="slideMasters/slideMaster16.xml"/><Relationship Id="rId22" Type="http://schemas.openxmlformats.org/officeDocument/2006/relationships/slideMaster" Target="slideMasters/slideMaster18.xml"/><Relationship Id="rId21" Type="http://schemas.openxmlformats.org/officeDocument/2006/relationships/slideMaster" Target="slideMasters/slideMaster17.xml"/><Relationship Id="rId24" Type="http://schemas.openxmlformats.org/officeDocument/2006/relationships/slide" Target="slides/slide1.xml"/><Relationship Id="rId23" Type="http://schemas.openxmlformats.org/officeDocument/2006/relationships/notesMaster" Target="notesMasters/notesMaster1.xml"/><Relationship Id="rId26" Type="http://schemas.openxmlformats.org/officeDocument/2006/relationships/slide" Target="slides/slide3.xml"/><Relationship Id="rId25" Type="http://schemas.openxmlformats.org/officeDocument/2006/relationships/slide" Target="slides/slide2.xml"/><Relationship Id="rId28" Type="http://schemas.openxmlformats.org/officeDocument/2006/relationships/slide" Target="slides/slide5.xml"/><Relationship Id="rId27" Type="http://schemas.openxmlformats.org/officeDocument/2006/relationships/slide" Target="slides/slide4.xml"/><Relationship Id="rId29" Type="http://schemas.openxmlformats.org/officeDocument/2006/relationships/slide" Target="slides/slide6.xml"/><Relationship Id="rId95" Type="http://schemas.openxmlformats.org/officeDocument/2006/relationships/font" Target="fonts/Lobster-regular.fntdata"/><Relationship Id="rId94" Type="http://schemas.openxmlformats.org/officeDocument/2006/relationships/font" Target="fonts/Arimo-boldItalic.fntdata"/><Relationship Id="rId97" Type="http://schemas.openxmlformats.org/officeDocument/2006/relationships/font" Target="fonts/BellotaTextLight-regular.fntdata"/><Relationship Id="rId96" Type="http://schemas.openxmlformats.org/officeDocument/2006/relationships/font" Target="fonts/GloriaHallelujah-regular.fntdata"/><Relationship Id="rId11" Type="http://schemas.openxmlformats.org/officeDocument/2006/relationships/slideMaster" Target="slideMasters/slideMaster7.xml"/><Relationship Id="rId99" Type="http://schemas.openxmlformats.org/officeDocument/2006/relationships/font" Target="fonts/BellotaTextLight-italic.fntdata"/><Relationship Id="rId10" Type="http://schemas.openxmlformats.org/officeDocument/2006/relationships/slideMaster" Target="slideMasters/slideMaster6.xml"/><Relationship Id="rId98" Type="http://schemas.openxmlformats.org/officeDocument/2006/relationships/font" Target="fonts/BellotaTextLight-bold.fntdata"/><Relationship Id="rId13" Type="http://schemas.openxmlformats.org/officeDocument/2006/relationships/slideMaster" Target="slideMasters/slideMaster9.xml"/><Relationship Id="rId12" Type="http://schemas.openxmlformats.org/officeDocument/2006/relationships/slideMaster" Target="slideMasters/slideMaster8.xml"/><Relationship Id="rId91" Type="http://schemas.openxmlformats.org/officeDocument/2006/relationships/font" Target="fonts/Arimo-regular.fntdata"/><Relationship Id="rId90" Type="http://schemas.openxmlformats.org/officeDocument/2006/relationships/font" Target="fonts/OxygenLight-bold.fntdata"/><Relationship Id="rId93" Type="http://schemas.openxmlformats.org/officeDocument/2006/relationships/font" Target="fonts/Arimo-italic.fntdata"/><Relationship Id="rId92" Type="http://schemas.openxmlformats.org/officeDocument/2006/relationships/font" Target="fonts/Arimo-bold.fntdata"/><Relationship Id="rId15" Type="http://schemas.openxmlformats.org/officeDocument/2006/relationships/slideMaster" Target="slideMasters/slideMaster11.xml"/><Relationship Id="rId110" Type="http://schemas.openxmlformats.org/officeDocument/2006/relationships/font" Target="fonts/FiraSansExtraCondensed-bold.fntdata"/><Relationship Id="rId14" Type="http://schemas.openxmlformats.org/officeDocument/2006/relationships/slideMaster" Target="slideMasters/slideMaster10.xml"/><Relationship Id="rId17" Type="http://schemas.openxmlformats.org/officeDocument/2006/relationships/slideMaster" Target="slideMasters/slideMaster13.xml"/><Relationship Id="rId16" Type="http://schemas.openxmlformats.org/officeDocument/2006/relationships/slideMaster" Target="slideMasters/slideMaster12.xml"/><Relationship Id="rId19" Type="http://schemas.openxmlformats.org/officeDocument/2006/relationships/slideMaster" Target="slideMasters/slideMaster15.xml"/><Relationship Id="rId114" Type="http://customschemas.google.com/relationships/presentationmetadata" Target="metadata"/><Relationship Id="rId18" Type="http://schemas.openxmlformats.org/officeDocument/2006/relationships/slideMaster" Target="slideMasters/slideMaster14.xml"/><Relationship Id="rId113" Type="http://schemas.openxmlformats.org/officeDocument/2006/relationships/font" Target="fonts/Questrial-regular.fntdata"/><Relationship Id="rId112" Type="http://schemas.openxmlformats.org/officeDocument/2006/relationships/font" Target="fonts/FiraSansExtraCondensed-boldItalic.fntdata"/><Relationship Id="rId111" Type="http://schemas.openxmlformats.org/officeDocument/2006/relationships/font" Target="fonts/FiraSansExtraCondensed-italic.fntdata"/><Relationship Id="rId84" Type="http://schemas.openxmlformats.org/officeDocument/2006/relationships/font" Target="fonts/PoiretOne-regular.fntdata"/><Relationship Id="rId83" Type="http://schemas.openxmlformats.org/officeDocument/2006/relationships/font" Target="fonts/QuicksandMedium-bold.fntdata"/><Relationship Id="rId86" Type="http://schemas.openxmlformats.org/officeDocument/2006/relationships/font" Target="fonts/RalewaySemiBold-bold.fntdata"/><Relationship Id="rId85" Type="http://schemas.openxmlformats.org/officeDocument/2006/relationships/font" Target="fonts/RalewaySemiBold-regular.fntdata"/><Relationship Id="rId88" Type="http://schemas.openxmlformats.org/officeDocument/2006/relationships/font" Target="fonts/RalewaySemiBold-boldItalic.fntdata"/><Relationship Id="rId87" Type="http://schemas.openxmlformats.org/officeDocument/2006/relationships/font" Target="fonts/RalewaySemiBold-italic.fntdata"/><Relationship Id="rId89" Type="http://schemas.openxmlformats.org/officeDocument/2006/relationships/font" Target="fonts/OxygenLight-regular.fntdata"/><Relationship Id="rId80" Type="http://schemas.openxmlformats.org/officeDocument/2006/relationships/font" Target="fonts/Vidaloka-regular.fntdata"/><Relationship Id="rId82" Type="http://schemas.openxmlformats.org/officeDocument/2006/relationships/font" Target="fonts/QuicksandMedium-regular.fntdata"/><Relationship Id="rId81" Type="http://schemas.openxmlformats.org/officeDocument/2006/relationships/font" Target="fonts/DenkOne-regular.fntdata"/><Relationship Id="rId1" Type="http://schemas.openxmlformats.org/officeDocument/2006/relationships/theme" Target="theme/theme15.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Master" Target="slideMasters/slideMaster5.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73" Type="http://schemas.openxmlformats.org/officeDocument/2006/relationships/font" Target="fonts/Raleway-boldItalic.fntdata"/><Relationship Id="rId72" Type="http://schemas.openxmlformats.org/officeDocument/2006/relationships/font" Target="fonts/Raleway-italic.fntdata"/><Relationship Id="rId75" Type="http://schemas.openxmlformats.org/officeDocument/2006/relationships/font" Target="fonts/Oxygen-regular.fntdata"/><Relationship Id="rId74" Type="http://schemas.openxmlformats.org/officeDocument/2006/relationships/font" Target="fonts/Neucha-regular.fntdata"/><Relationship Id="rId77" Type="http://schemas.openxmlformats.org/officeDocument/2006/relationships/font" Target="fonts/Arima-regular.fntdata"/><Relationship Id="rId76" Type="http://schemas.openxmlformats.org/officeDocument/2006/relationships/font" Target="fonts/Oxygen-bold.fntdata"/><Relationship Id="rId79" Type="http://schemas.openxmlformats.org/officeDocument/2006/relationships/font" Target="fonts/Antic-regular.fntdata"/><Relationship Id="rId78" Type="http://schemas.openxmlformats.org/officeDocument/2006/relationships/font" Target="fonts/Arima-bold.fntdata"/><Relationship Id="rId71" Type="http://schemas.openxmlformats.org/officeDocument/2006/relationships/font" Target="fonts/Raleway-bold.fntdata"/><Relationship Id="rId70" Type="http://schemas.openxmlformats.org/officeDocument/2006/relationships/font" Target="fonts/Raleway-regular.fntdata"/><Relationship Id="rId62" Type="http://schemas.openxmlformats.org/officeDocument/2006/relationships/slide" Target="slides/slide39.xml"/><Relationship Id="rId61" Type="http://schemas.openxmlformats.org/officeDocument/2006/relationships/slide" Target="slides/slide38.xml"/><Relationship Id="rId64" Type="http://schemas.openxmlformats.org/officeDocument/2006/relationships/slide" Target="slides/slide41.xml"/><Relationship Id="rId63" Type="http://schemas.openxmlformats.org/officeDocument/2006/relationships/slide" Target="slides/slide40.xml"/><Relationship Id="rId66" Type="http://schemas.openxmlformats.org/officeDocument/2006/relationships/slide" Target="slides/slide43.xml"/><Relationship Id="rId65" Type="http://schemas.openxmlformats.org/officeDocument/2006/relationships/slide" Target="slides/slide42.xml"/><Relationship Id="rId68" Type="http://schemas.openxmlformats.org/officeDocument/2006/relationships/slide" Target="slides/slide45.xml"/><Relationship Id="rId67" Type="http://schemas.openxmlformats.org/officeDocument/2006/relationships/slide" Target="slides/slide44.xml"/><Relationship Id="rId60" Type="http://schemas.openxmlformats.org/officeDocument/2006/relationships/slide" Target="slides/slide37.xml"/><Relationship Id="rId69" Type="http://schemas.openxmlformats.org/officeDocument/2006/relationships/slide" Target="slides/slide46.xml"/><Relationship Id="rId51" Type="http://schemas.openxmlformats.org/officeDocument/2006/relationships/slide" Target="slides/slide28.xml"/><Relationship Id="rId50" Type="http://schemas.openxmlformats.org/officeDocument/2006/relationships/slide" Target="slides/slide27.xml"/><Relationship Id="rId53" Type="http://schemas.openxmlformats.org/officeDocument/2006/relationships/slide" Target="slides/slide30.xml"/><Relationship Id="rId52" Type="http://schemas.openxmlformats.org/officeDocument/2006/relationships/slide" Target="slides/slide29.xml"/><Relationship Id="rId55" Type="http://schemas.openxmlformats.org/officeDocument/2006/relationships/slide" Target="slides/slide32.xml"/><Relationship Id="rId54" Type="http://schemas.openxmlformats.org/officeDocument/2006/relationships/slide" Target="slides/slide31.xml"/><Relationship Id="rId57" Type="http://schemas.openxmlformats.org/officeDocument/2006/relationships/slide" Target="slides/slide34.xml"/><Relationship Id="rId56" Type="http://schemas.openxmlformats.org/officeDocument/2006/relationships/slide" Target="slides/slide33.xml"/><Relationship Id="rId59" Type="http://schemas.openxmlformats.org/officeDocument/2006/relationships/slide" Target="slides/slide36.xml"/><Relationship Id="rId5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5" name="Shape 3225"/>
        <p:cNvGrpSpPr/>
        <p:nvPr/>
      </p:nvGrpSpPr>
      <p:grpSpPr>
        <a:xfrm>
          <a:off x="0" y="0"/>
          <a:ext cx="0" cy="0"/>
          <a:chOff x="0" y="0"/>
          <a:chExt cx="0" cy="0"/>
        </a:xfrm>
      </p:grpSpPr>
      <p:sp>
        <p:nvSpPr>
          <p:cNvPr id="3226" name="Google Shape;322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7" name="Google Shape;322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6" name="Shape 3426"/>
        <p:cNvGrpSpPr/>
        <p:nvPr/>
      </p:nvGrpSpPr>
      <p:grpSpPr>
        <a:xfrm>
          <a:off x="0" y="0"/>
          <a:ext cx="0" cy="0"/>
          <a:chOff x="0" y="0"/>
          <a:chExt cx="0" cy="0"/>
        </a:xfrm>
      </p:grpSpPr>
      <p:sp>
        <p:nvSpPr>
          <p:cNvPr id="3427" name="Google Shape;342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8" name="Google Shape;342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3" name="Shape 3433"/>
        <p:cNvGrpSpPr/>
        <p:nvPr/>
      </p:nvGrpSpPr>
      <p:grpSpPr>
        <a:xfrm>
          <a:off x="0" y="0"/>
          <a:ext cx="0" cy="0"/>
          <a:chOff x="0" y="0"/>
          <a:chExt cx="0" cy="0"/>
        </a:xfrm>
      </p:grpSpPr>
      <p:sp>
        <p:nvSpPr>
          <p:cNvPr id="3434" name="Google Shape;3434;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35" name="Google Shape;343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4" name="Shape 3444"/>
        <p:cNvGrpSpPr/>
        <p:nvPr/>
      </p:nvGrpSpPr>
      <p:grpSpPr>
        <a:xfrm>
          <a:off x="0" y="0"/>
          <a:ext cx="0" cy="0"/>
          <a:chOff x="0" y="0"/>
          <a:chExt cx="0" cy="0"/>
        </a:xfrm>
      </p:grpSpPr>
      <p:sp>
        <p:nvSpPr>
          <p:cNvPr id="3445" name="Google Shape;3445;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6" name="Google Shape;3446;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4" name="Shape 3454"/>
        <p:cNvGrpSpPr/>
        <p:nvPr/>
      </p:nvGrpSpPr>
      <p:grpSpPr>
        <a:xfrm>
          <a:off x="0" y="0"/>
          <a:ext cx="0" cy="0"/>
          <a:chOff x="0" y="0"/>
          <a:chExt cx="0" cy="0"/>
        </a:xfrm>
      </p:grpSpPr>
      <p:sp>
        <p:nvSpPr>
          <p:cNvPr id="3455" name="Google Shape;3455;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56" name="Google Shape;3456;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4" name="Shape 3464"/>
        <p:cNvGrpSpPr/>
        <p:nvPr/>
      </p:nvGrpSpPr>
      <p:grpSpPr>
        <a:xfrm>
          <a:off x="0" y="0"/>
          <a:ext cx="0" cy="0"/>
          <a:chOff x="0" y="0"/>
          <a:chExt cx="0" cy="0"/>
        </a:xfrm>
      </p:grpSpPr>
      <p:sp>
        <p:nvSpPr>
          <p:cNvPr id="3465" name="Google Shape;3465;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66" name="Google Shape;346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3" name="Shape 3473"/>
        <p:cNvGrpSpPr/>
        <p:nvPr/>
      </p:nvGrpSpPr>
      <p:grpSpPr>
        <a:xfrm>
          <a:off x="0" y="0"/>
          <a:ext cx="0" cy="0"/>
          <a:chOff x="0" y="0"/>
          <a:chExt cx="0" cy="0"/>
        </a:xfrm>
      </p:grpSpPr>
      <p:sp>
        <p:nvSpPr>
          <p:cNvPr id="3474" name="Google Shape;347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75" name="Google Shape;347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0" name="Shape 3480"/>
        <p:cNvGrpSpPr/>
        <p:nvPr/>
      </p:nvGrpSpPr>
      <p:grpSpPr>
        <a:xfrm>
          <a:off x="0" y="0"/>
          <a:ext cx="0" cy="0"/>
          <a:chOff x="0" y="0"/>
          <a:chExt cx="0" cy="0"/>
        </a:xfrm>
      </p:grpSpPr>
      <p:sp>
        <p:nvSpPr>
          <p:cNvPr id="3481" name="Google Shape;348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82" name="Google Shape;348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0" name="Shape 3490"/>
        <p:cNvGrpSpPr/>
        <p:nvPr/>
      </p:nvGrpSpPr>
      <p:grpSpPr>
        <a:xfrm>
          <a:off x="0" y="0"/>
          <a:ext cx="0" cy="0"/>
          <a:chOff x="0" y="0"/>
          <a:chExt cx="0" cy="0"/>
        </a:xfrm>
      </p:grpSpPr>
      <p:sp>
        <p:nvSpPr>
          <p:cNvPr id="3491" name="Google Shape;349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2" name="Google Shape;349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5" name="Shape 3495"/>
        <p:cNvGrpSpPr/>
        <p:nvPr/>
      </p:nvGrpSpPr>
      <p:grpSpPr>
        <a:xfrm>
          <a:off x="0" y="0"/>
          <a:ext cx="0" cy="0"/>
          <a:chOff x="0" y="0"/>
          <a:chExt cx="0" cy="0"/>
        </a:xfrm>
      </p:grpSpPr>
      <p:sp>
        <p:nvSpPr>
          <p:cNvPr id="3496" name="Google Shape;3496;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97" name="Google Shape;3497;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7" name="Shape 3517"/>
        <p:cNvGrpSpPr/>
        <p:nvPr/>
      </p:nvGrpSpPr>
      <p:grpSpPr>
        <a:xfrm>
          <a:off x="0" y="0"/>
          <a:ext cx="0" cy="0"/>
          <a:chOff x="0" y="0"/>
          <a:chExt cx="0" cy="0"/>
        </a:xfrm>
      </p:grpSpPr>
      <p:sp>
        <p:nvSpPr>
          <p:cNvPr id="3518" name="Google Shape;3518;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9" name="Google Shape;351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9" name="Shape 3279"/>
        <p:cNvGrpSpPr/>
        <p:nvPr/>
      </p:nvGrpSpPr>
      <p:grpSpPr>
        <a:xfrm>
          <a:off x="0" y="0"/>
          <a:ext cx="0" cy="0"/>
          <a:chOff x="0" y="0"/>
          <a:chExt cx="0" cy="0"/>
        </a:xfrm>
      </p:grpSpPr>
      <p:sp>
        <p:nvSpPr>
          <p:cNvPr id="3280" name="Google Shape;3280;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1" name="Google Shape;328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9" name="Shape 3539"/>
        <p:cNvGrpSpPr/>
        <p:nvPr/>
      </p:nvGrpSpPr>
      <p:grpSpPr>
        <a:xfrm>
          <a:off x="0" y="0"/>
          <a:ext cx="0" cy="0"/>
          <a:chOff x="0" y="0"/>
          <a:chExt cx="0" cy="0"/>
        </a:xfrm>
      </p:grpSpPr>
      <p:sp>
        <p:nvSpPr>
          <p:cNvPr id="3540" name="Google Shape;3540;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1" name="Google Shape;354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6" name="Shape 3546"/>
        <p:cNvGrpSpPr/>
        <p:nvPr/>
      </p:nvGrpSpPr>
      <p:grpSpPr>
        <a:xfrm>
          <a:off x="0" y="0"/>
          <a:ext cx="0" cy="0"/>
          <a:chOff x="0" y="0"/>
          <a:chExt cx="0" cy="0"/>
        </a:xfrm>
      </p:grpSpPr>
      <p:sp>
        <p:nvSpPr>
          <p:cNvPr id="3547" name="Google Shape;3547;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8" name="Google Shape;354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2" name="Shape 3552"/>
        <p:cNvGrpSpPr/>
        <p:nvPr/>
      </p:nvGrpSpPr>
      <p:grpSpPr>
        <a:xfrm>
          <a:off x="0" y="0"/>
          <a:ext cx="0" cy="0"/>
          <a:chOff x="0" y="0"/>
          <a:chExt cx="0" cy="0"/>
        </a:xfrm>
      </p:grpSpPr>
      <p:sp>
        <p:nvSpPr>
          <p:cNvPr id="3553" name="Google Shape;355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54" name="Google Shape;355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3" name="Shape 3563"/>
        <p:cNvGrpSpPr/>
        <p:nvPr/>
      </p:nvGrpSpPr>
      <p:grpSpPr>
        <a:xfrm>
          <a:off x="0" y="0"/>
          <a:ext cx="0" cy="0"/>
          <a:chOff x="0" y="0"/>
          <a:chExt cx="0" cy="0"/>
        </a:xfrm>
      </p:grpSpPr>
      <p:sp>
        <p:nvSpPr>
          <p:cNvPr id="3564" name="Google Shape;3564;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5" name="Google Shape;3565;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0" name="Shape 3570"/>
        <p:cNvGrpSpPr/>
        <p:nvPr/>
      </p:nvGrpSpPr>
      <p:grpSpPr>
        <a:xfrm>
          <a:off x="0" y="0"/>
          <a:ext cx="0" cy="0"/>
          <a:chOff x="0" y="0"/>
          <a:chExt cx="0" cy="0"/>
        </a:xfrm>
      </p:grpSpPr>
      <p:sp>
        <p:nvSpPr>
          <p:cNvPr id="3571" name="Google Shape;3571;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2" name="Google Shape;3572;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1" name="Shape 3591"/>
        <p:cNvGrpSpPr/>
        <p:nvPr/>
      </p:nvGrpSpPr>
      <p:grpSpPr>
        <a:xfrm>
          <a:off x="0" y="0"/>
          <a:ext cx="0" cy="0"/>
          <a:chOff x="0" y="0"/>
          <a:chExt cx="0" cy="0"/>
        </a:xfrm>
      </p:grpSpPr>
      <p:sp>
        <p:nvSpPr>
          <p:cNvPr id="3592" name="Google Shape;3592;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93" name="Google Shape;359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2" name="Shape 3612"/>
        <p:cNvGrpSpPr/>
        <p:nvPr/>
      </p:nvGrpSpPr>
      <p:grpSpPr>
        <a:xfrm>
          <a:off x="0" y="0"/>
          <a:ext cx="0" cy="0"/>
          <a:chOff x="0" y="0"/>
          <a:chExt cx="0" cy="0"/>
        </a:xfrm>
      </p:grpSpPr>
      <p:sp>
        <p:nvSpPr>
          <p:cNvPr id="3613" name="Google Shape;3613;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14" name="Google Shape;361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1" name="Shape 3621"/>
        <p:cNvGrpSpPr/>
        <p:nvPr/>
      </p:nvGrpSpPr>
      <p:grpSpPr>
        <a:xfrm>
          <a:off x="0" y="0"/>
          <a:ext cx="0" cy="0"/>
          <a:chOff x="0" y="0"/>
          <a:chExt cx="0" cy="0"/>
        </a:xfrm>
      </p:grpSpPr>
      <p:sp>
        <p:nvSpPr>
          <p:cNvPr id="3622" name="Google Shape;3622;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3" name="Google Shape;3623;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0" name="Shape 3630"/>
        <p:cNvGrpSpPr/>
        <p:nvPr/>
      </p:nvGrpSpPr>
      <p:grpSpPr>
        <a:xfrm>
          <a:off x="0" y="0"/>
          <a:ext cx="0" cy="0"/>
          <a:chOff x="0" y="0"/>
          <a:chExt cx="0" cy="0"/>
        </a:xfrm>
      </p:grpSpPr>
      <p:sp>
        <p:nvSpPr>
          <p:cNvPr id="3631" name="Google Shape;3631;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2" name="Google Shape;3632;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9" name="Shape 3639"/>
        <p:cNvGrpSpPr/>
        <p:nvPr/>
      </p:nvGrpSpPr>
      <p:grpSpPr>
        <a:xfrm>
          <a:off x="0" y="0"/>
          <a:ext cx="0" cy="0"/>
          <a:chOff x="0" y="0"/>
          <a:chExt cx="0" cy="0"/>
        </a:xfrm>
      </p:grpSpPr>
      <p:sp>
        <p:nvSpPr>
          <p:cNvPr id="3640" name="Google Shape;3640;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41" name="Google Shape;364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5" name="Shape 3285"/>
        <p:cNvGrpSpPr/>
        <p:nvPr/>
      </p:nvGrpSpPr>
      <p:grpSpPr>
        <a:xfrm>
          <a:off x="0" y="0"/>
          <a:ext cx="0" cy="0"/>
          <a:chOff x="0" y="0"/>
          <a:chExt cx="0" cy="0"/>
        </a:xfrm>
      </p:grpSpPr>
      <p:sp>
        <p:nvSpPr>
          <p:cNvPr id="3286" name="Google Shape;328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7" name="Google Shape;328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8" name="Shape 3648"/>
        <p:cNvGrpSpPr/>
        <p:nvPr/>
      </p:nvGrpSpPr>
      <p:grpSpPr>
        <a:xfrm>
          <a:off x="0" y="0"/>
          <a:ext cx="0" cy="0"/>
          <a:chOff x="0" y="0"/>
          <a:chExt cx="0" cy="0"/>
        </a:xfrm>
      </p:grpSpPr>
      <p:sp>
        <p:nvSpPr>
          <p:cNvPr id="3649" name="Google Shape;3649;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50" name="Google Shape;3650;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8" name="Shape 3658"/>
        <p:cNvGrpSpPr/>
        <p:nvPr/>
      </p:nvGrpSpPr>
      <p:grpSpPr>
        <a:xfrm>
          <a:off x="0" y="0"/>
          <a:ext cx="0" cy="0"/>
          <a:chOff x="0" y="0"/>
          <a:chExt cx="0" cy="0"/>
        </a:xfrm>
      </p:grpSpPr>
      <p:sp>
        <p:nvSpPr>
          <p:cNvPr id="3659" name="Google Shape;3659;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60" name="Google Shape;3660;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7" name="Shape 3667"/>
        <p:cNvGrpSpPr/>
        <p:nvPr/>
      </p:nvGrpSpPr>
      <p:grpSpPr>
        <a:xfrm>
          <a:off x="0" y="0"/>
          <a:ext cx="0" cy="0"/>
          <a:chOff x="0" y="0"/>
          <a:chExt cx="0" cy="0"/>
        </a:xfrm>
      </p:grpSpPr>
      <p:sp>
        <p:nvSpPr>
          <p:cNvPr id="3668" name="Google Shape;3668;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69" name="Google Shape;3669;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3" name="Shape 3673"/>
        <p:cNvGrpSpPr/>
        <p:nvPr/>
      </p:nvGrpSpPr>
      <p:grpSpPr>
        <a:xfrm>
          <a:off x="0" y="0"/>
          <a:ext cx="0" cy="0"/>
          <a:chOff x="0" y="0"/>
          <a:chExt cx="0" cy="0"/>
        </a:xfrm>
      </p:grpSpPr>
      <p:sp>
        <p:nvSpPr>
          <p:cNvPr id="3674" name="Google Shape;3674;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75" name="Google Shape;3675;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0" name="Shape 3680"/>
        <p:cNvGrpSpPr/>
        <p:nvPr/>
      </p:nvGrpSpPr>
      <p:grpSpPr>
        <a:xfrm>
          <a:off x="0" y="0"/>
          <a:ext cx="0" cy="0"/>
          <a:chOff x="0" y="0"/>
          <a:chExt cx="0" cy="0"/>
        </a:xfrm>
      </p:grpSpPr>
      <p:sp>
        <p:nvSpPr>
          <p:cNvPr id="3681" name="Google Shape;3681;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2" name="Google Shape;3682;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2" name="Shape 3692"/>
        <p:cNvGrpSpPr/>
        <p:nvPr/>
      </p:nvGrpSpPr>
      <p:grpSpPr>
        <a:xfrm>
          <a:off x="0" y="0"/>
          <a:ext cx="0" cy="0"/>
          <a:chOff x="0" y="0"/>
          <a:chExt cx="0" cy="0"/>
        </a:xfrm>
      </p:grpSpPr>
      <p:sp>
        <p:nvSpPr>
          <p:cNvPr id="3693" name="Google Shape;3693;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4" name="Google Shape;3694;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9" name="Shape 3699"/>
        <p:cNvGrpSpPr/>
        <p:nvPr/>
      </p:nvGrpSpPr>
      <p:grpSpPr>
        <a:xfrm>
          <a:off x="0" y="0"/>
          <a:ext cx="0" cy="0"/>
          <a:chOff x="0" y="0"/>
          <a:chExt cx="0" cy="0"/>
        </a:xfrm>
      </p:grpSpPr>
      <p:sp>
        <p:nvSpPr>
          <p:cNvPr id="3700" name="Google Shape;3700;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01" name="Google Shape;3701;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6" name="Shape 3706"/>
        <p:cNvGrpSpPr/>
        <p:nvPr/>
      </p:nvGrpSpPr>
      <p:grpSpPr>
        <a:xfrm>
          <a:off x="0" y="0"/>
          <a:ext cx="0" cy="0"/>
          <a:chOff x="0" y="0"/>
          <a:chExt cx="0" cy="0"/>
        </a:xfrm>
      </p:grpSpPr>
      <p:sp>
        <p:nvSpPr>
          <p:cNvPr id="3707" name="Google Shape;3707;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708" name="Google Shape;3708;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latin typeface="Arial"/>
              <a:ea typeface="Arial"/>
              <a:cs typeface="Arial"/>
              <a:sym typeface="Arial"/>
            </a:endParaRPr>
          </a:p>
        </p:txBody>
      </p:sp>
      <p:sp>
        <p:nvSpPr>
          <p:cNvPr id="3709" name="Google Shape;3709;p39:notes"/>
          <p:cNvSpPr txBox="1"/>
          <p:nvPr/>
        </p:nvSpPr>
        <p:spPr>
          <a:xfrm>
            <a:off x="3884613" y="0"/>
            <a:ext cx="29718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Wednesday, June 12, 2024</a:t>
            </a:r>
            <a:endParaRPr b="0" i="0" sz="1200" u="none" cap="none" strike="noStrike">
              <a:solidFill>
                <a:srgbClr val="000000"/>
              </a:solidFill>
              <a:latin typeface="Arial"/>
              <a:ea typeface="Arial"/>
              <a:cs typeface="Arial"/>
              <a:sym typeface="Arial"/>
            </a:endParaRPr>
          </a:p>
        </p:txBody>
      </p:sp>
      <p:sp>
        <p:nvSpPr>
          <p:cNvPr id="3710" name="Google Shape;3710;p39:notes"/>
          <p:cNvSpPr txBox="1"/>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9" name="Shape 3719"/>
        <p:cNvGrpSpPr/>
        <p:nvPr/>
      </p:nvGrpSpPr>
      <p:grpSpPr>
        <a:xfrm>
          <a:off x="0" y="0"/>
          <a:ext cx="0" cy="0"/>
          <a:chOff x="0" y="0"/>
          <a:chExt cx="0" cy="0"/>
        </a:xfrm>
      </p:grpSpPr>
      <p:sp>
        <p:nvSpPr>
          <p:cNvPr id="3720" name="Google Shape;3720;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21" name="Google Shape;3721;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5" name="Shape 3745"/>
        <p:cNvGrpSpPr/>
        <p:nvPr/>
      </p:nvGrpSpPr>
      <p:grpSpPr>
        <a:xfrm>
          <a:off x="0" y="0"/>
          <a:ext cx="0" cy="0"/>
          <a:chOff x="0" y="0"/>
          <a:chExt cx="0" cy="0"/>
        </a:xfrm>
      </p:grpSpPr>
      <p:sp>
        <p:nvSpPr>
          <p:cNvPr id="3746" name="Google Shape;3746;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47" name="Google Shape;3747;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8" name="Shape 3328"/>
        <p:cNvGrpSpPr/>
        <p:nvPr/>
      </p:nvGrpSpPr>
      <p:grpSpPr>
        <a:xfrm>
          <a:off x="0" y="0"/>
          <a:ext cx="0" cy="0"/>
          <a:chOff x="0" y="0"/>
          <a:chExt cx="0" cy="0"/>
        </a:xfrm>
      </p:grpSpPr>
      <p:sp>
        <p:nvSpPr>
          <p:cNvPr id="3329" name="Google Shape;3329;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0" name="Google Shape;3330;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2" name="Shape 3772"/>
        <p:cNvGrpSpPr/>
        <p:nvPr/>
      </p:nvGrpSpPr>
      <p:grpSpPr>
        <a:xfrm>
          <a:off x="0" y="0"/>
          <a:ext cx="0" cy="0"/>
          <a:chOff x="0" y="0"/>
          <a:chExt cx="0" cy="0"/>
        </a:xfrm>
      </p:grpSpPr>
      <p:sp>
        <p:nvSpPr>
          <p:cNvPr id="3773" name="Google Shape;3773;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74" name="Google Shape;3774;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1" name="Shape 3811"/>
        <p:cNvGrpSpPr/>
        <p:nvPr/>
      </p:nvGrpSpPr>
      <p:grpSpPr>
        <a:xfrm>
          <a:off x="0" y="0"/>
          <a:ext cx="0" cy="0"/>
          <a:chOff x="0" y="0"/>
          <a:chExt cx="0" cy="0"/>
        </a:xfrm>
      </p:grpSpPr>
      <p:sp>
        <p:nvSpPr>
          <p:cNvPr id="3812" name="Google Shape;3812;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13" name="Google Shape;3813;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9" name="Shape 3849"/>
        <p:cNvGrpSpPr/>
        <p:nvPr/>
      </p:nvGrpSpPr>
      <p:grpSpPr>
        <a:xfrm>
          <a:off x="0" y="0"/>
          <a:ext cx="0" cy="0"/>
          <a:chOff x="0" y="0"/>
          <a:chExt cx="0" cy="0"/>
        </a:xfrm>
      </p:grpSpPr>
      <p:sp>
        <p:nvSpPr>
          <p:cNvPr id="3850" name="Google Shape;3850;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1" name="Google Shape;3851;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6" name="Shape 3886"/>
        <p:cNvGrpSpPr/>
        <p:nvPr/>
      </p:nvGrpSpPr>
      <p:grpSpPr>
        <a:xfrm>
          <a:off x="0" y="0"/>
          <a:ext cx="0" cy="0"/>
          <a:chOff x="0" y="0"/>
          <a:chExt cx="0" cy="0"/>
        </a:xfrm>
      </p:grpSpPr>
      <p:sp>
        <p:nvSpPr>
          <p:cNvPr id="3887" name="Google Shape;3887;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8" name="Google Shape;3888;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5" name="Shape 3925"/>
        <p:cNvGrpSpPr/>
        <p:nvPr/>
      </p:nvGrpSpPr>
      <p:grpSpPr>
        <a:xfrm>
          <a:off x="0" y="0"/>
          <a:ext cx="0" cy="0"/>
          <a:chOff x="0" y="0"/>
          <a:chExt cx="0" cy="0"/>
        </a:xfrm>
      </p:grpSpPr>
      <p:sp>
        <p:nvSpPr>
          <p:cNvPr id="3926" name="Google Shape;3926;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27" name="Google Shape;3927;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3" name="Shape 3963"/>
        <p:cNvGrpSpPr/>
        <p:nvPr/>
      </p:nvGrpSpPr>
      <p:grpSpPr>
        <a:xfrm>
          <a:off x="0" y="0"/>
          <a:ext cx="0" cy="0"/>
          <a:chOff x="0" y="0"/>
          <a:chExt cx="0" cy="0"/>
        </a:xfrm>
      </p:grpSpPr>
      <p:sp>
        <p:nvSpPr>
          <p:cNvPr id="3964" name="Google Shape;3964;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65" name="Google Shape;3965;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9" name="Shape 3989"/>
        <p:cNvGrpSpPr/>
        <p:nvPr/>
      </p:nvGrpSpPr>
      <p:grpSpPr>
        <a:xfrm>
          <a:off x="0" y="0"/>
          <a:ext cx="0" cy="0"/>
          <a:chOff x="0" y="0"/>
          <a:chExt cx="0" cy="0"/>
        </a:xfrm>
      </p:grpSpPr>
      <p:sp>
        <p:nvSpPr>
          <p:cNvPr id="3990" name="Google Shape;3990;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1" name="Google Shape;3991;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92" name="Google Shape;3992;p4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9" name="Shape 3349"/>
        <p:cNvGrpSpPr/>
        <p:nvPr/>
      </p:nvGrpSpPr>
      <p:grpSpPr>
        <a:xfrm>
          <a:off x="0" y="0"/>
          <a:ext cx="0" cy="0"/>
          <a:chOff x="0" y="0"/>
          <a:chExt cx="0" cy="0"/>
        </a:xfrm>
      </p:grpSpPr>
      <p:sp>
        <p:nvSpPr>
          <p:cNvPr id="3350" name="Google Shape;335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1" name="Google Shape;335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7" name="Shape 3357"/>
        <p:cNvGrpSpPr/>
        <p:nvPr/>
      </p:nvGrpSpPr>
      <p:grpSpPr>
        <a:xfrm>
          <a:off x="0" y="0"/>
          <a:ext cx="0" cy="0"/>
          <a:chOff x="0" y="0"/>
          <a:chExt cx="0" cy="0"/>
        </a:xfrm>
      </p:grpSpPr>
      <p:sp>
        <p:nvSpPr>
          <p:cNvPr id="3358" name="Google Shape;335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9" name="Google Shape;335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3" name="Shape 3363"/>
        <p:cNvGrpSpPr/>
        <p:nvPr/>
      </p:nvGrpSpPr>
      <p:grpSpPr>
        <a:xfrm>
          <a:off x="0" y="0"/>
          <a:ext cx="0" cy="0"/>
          <a:chOff x="0" y="0"/>
          <a:chExt cx="0" cy="0"/>
        </a:xfrm>
      </p:grpSpPr>
      <p:sp>
        <p:nvSpPr>
          <p:cNvPr id="3364" name="Google Shape;3364;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65" name="Google Shape;336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4" name="Shape 3374"/>
        <p:cNvGrpSpPr/>
        <p:nvPr/>
      </p:nvGrpSpPr>
      <p:grpSpPr>
        <a:xfrm>
          <a:off x="0" y="0"/>
          <a:ext cx="0" cy="0"/>
          <a:chOff x="0" y="0"/>
          <a:chExt cx="0" cy="0"/>
        </a:xfrm>
      </p:grpSpPr>
      <p:sp>
        <p:nvSpPr>
          <p:cNvPr id="3375" name="Google Shape;3375;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6" name="Google Shape;337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7" name="Shape 3407"/>
        <p:cNvGrpSpPr/>
        <p:nvPr/>
      </p:nvGrpSpPr>
      <p:grpSpPr>
        <a:xfrm>
          <a:off x="0" y="0"/>
          <a:ext cx="0" cy="0"/>
          <a:chOff x="0" y="0"/>
          <a:chExt cx="0" cy="0"/>
        </a:xfrm>
      </p:grpSpPr>
      <p:sp>
        <p:nvSpPr>
          <p:cNvPr id="3408" name="Google Shape;3408;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09" name="Google Shape;340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 Id="rId2" Type="http://schemas.openxmlformats.org/officeDocument/2006/relationships/image" Target="../media/image10.jpg"/><Relationship Id="rId3" Type="http://schemas.openxmlformats.org/officeDocument/2006/relationships/image" Target="../media/image4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 Id="rId2" Type="http://schemas.openxmlformats.org/officeDocument/2006/relationships/image" Target="../media/image11.png"/></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10.jpg"/><Relationship Id="rId3" Type="http://schemas.openxmlformats.org/officeDocument/2006/relationships/image" Target="../media/image48.pn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slide" Target="/ppt/slides/slide3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7.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6.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8.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50"/>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50"/>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50"/>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b="0" i="0" sz="14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14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14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14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14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14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14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14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8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285"/>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85"/>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85"/>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85"/>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46" name="Shape 1346"/>
        <p:cNvGrpSpPr/>
        <p:nvPr/>
      </p:nvGrpSpPr>
      <p:grpSpPr>
        <a:xfrm>
          <a:off x="0" y="0"/>
          <a:ext cx="0" cy="0"/>
          <a:chOff x="0" y="0"/>
          <a:chExt cx="0" cy="0"/>
        </a:xfrm>
      </p:grpSpPr>
      <p:sp>
        <p:nvSpPr>
          <p:cNvPr id="1347" name="Google Shape;1347;p70"/>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48" name="Google Shape;1348;p70"/>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349" name="Google Shape;1349;p70"/>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0" name="Google Shape;1350;p70"/>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1" name="Google Shape;1351;p70"/>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352" name="Shape 1352"/>
        <p:cNvGrpSpPr/>
        <p:nvPr/>
      </p:nvGrpSpPr>
      <p:grpSpPr>
        <a:xfrm>
          <a:off x="0" y="0"/>
          <a:ext cx="0" cy="0"/>
          <a:chOff x="0" y="0"/>
          <a:chExt cx="0" cy="0"/>
        </a:xfrm>
      </p:grpSpPr>
      <p:sp>
        <p:nvSpPr>
          <p:cNvPr id="1353" name="Google Shape;1353;p129"/>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54" name="Google Shape;1354;p129"/>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55" name="Google Shape;1355;p12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6" name="Google Shape;1356;p129"/>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7" name="Google Shape;1357;p129"/>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58" name="Shape 1358"/>
        <p:cNvGrpSpPr/>
        <p:nvPr/>
      </p:nvGrpSpPr>
      <p:grpSpPr>
        <a:xfrm>
          <a:off x="0" y="0"/>
          <a:ext cx="0" cy="0"/>
          <a:chOff x="0" y="0"/>
          <a:chExt cx="0" cy="0"/>
        </a:xfrm>
      </p:grpSpPr>
      <p:sp>
        <p:nvSpPr>
          <p:cNvPr id="1359" name="Google Shape;1359;p130"/>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60" name="Google Shape;1360;p130"/>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361" name="Google Shape;1361;p130"/>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2" name="Google Shape;1362;p130"/>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3" name="Google Shape;1363;p130"/>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364" name="Shape 1364"/>
        <p:cNvGrpSpPr/>
        <p:nvPr/>
      </p:nvGrpSpPr>
      <p:grpSpPr>
        <a:xfrm>
          <a:off x="0" y="0"/>
          <a:ext cx="0" cy="0"/>
          <a:chOff x="0" y="0"/>
          <a:chExt cx="0" cy="0"/>
        </a:xfrm>
      </p:grpSpPr>
      <p:sp>
        <p:nvSpPr>
          <p:cNvPr id="1365" name="Google Shape;1365;p131"/>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66" name="Google Shape;1366;p131"/>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367" name="Google Shape;1367;p131"/>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368" name="Google Shape;1368;p131"/>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9" name="Google Shape;1369;p131"/>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0" name="Google Shape;1370;p131"/>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371" name="Shape 1371"/>
        <p:cNvGrpSpPr/>
        <p:nvPr/>
      </p:nvGrpSpPr>
      <p:grpSpPr>
        <a:xfrm>
          <a:off x="0" y="0"/>
          <a:ext cx="0" cy="0"/>
          <a:chOff x="0" y="0"/>
          <a:chExt cx="0" cy="0"/>
        </a:xfrm>
      </p:grpSpPr>
      <p:sp>
        <p:nvSpPr>
          <p:cNvPr id="1372" name="Google Shape;1372;p132"/>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73" name="Google Shape;1373;p132"/>
          <p:cNvSpPr txBox="1"/>
          <p:nvPr>
            <p:ph idx="1" type="body"/>
          </p:nvPr>
        </p:nvSpPr>
        <p:spPr>
          <a:xfrm>
            <a:off x="609600" y="1535113"/>
            <a:ext cx="5386917"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374" name="Google Shape;1374;p132"/>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375" name="Google Shape;1375;p132"/>
          <p:cNvSpPr txBox="1"/>
          <p:nvPr>
            <p:ph idx="3" type="body"/>
          </p:nvPr>
        </p:nvSpPr>
        <p:spPr>
          <a:xfrm>
            <a:off x="6193369" y="1535113"/>
            <a:ext cx="5389033"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376" name="Google Shape;1376;p132"/>
          <p:cNvSpPr txBox="1"/>
          <p:nvPr>
            <p:ph idx="4" type="body"/>
          </p:nvPr>
        </p:nvSpPr>
        <p:spPr>
          <a:xfrm>
            <a:off x="6193369" y="2174875"/>
            <a:ext cx="5389033"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377" name="Google Shape;1377;p132"/>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8" name="Google Shape;1378;p132"/>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9" name="Google Shape;1379;p132"/>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80" name="Shape 1380"/>
        <p:cNvGrpSpPr/>
        <p:nvPr/>
      </p:nvGrpSpPr>
      <p:grpSpPr>
        <a:xfrm>
          <a:off x="0" y="0"/>
          <a:ext cx="0" cy="0"/>
          <a:chOff x="0" y="0"/>
          <a:chExt cx="0" cy="0"/>
        </a:xfrm>
      </p:grpSpPr>
      <p:sp>
        <p:nvSpPr>
          <p:cNvPr id="1381" name="Google Shape;1381;p133"/>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82" name="Google Shape;1382;p133"/>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3" name="Google Shape;1383;p133"/>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4" name="Google Shape;1384;p133"/>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5" name="Shape 1385"/>
        <p:cNvGrpSpPr/>
        <p:nvPr/>
      </p:nvGrpSpPr>
      <p:grpSpPr>
        <a:xfrm>
          <a:off x="0" y="0"/>
          <a:ext cx="0" cy="0"/>
          <a:chOff x="0" y="0"/>
          <a:chExt cx="0" cy="0"/>
        </a:xfrm>
      </p:grpSpPr>
      <p:sp>
        <p:nvSpPr>
          <p:cNvPr id="1386" name="Google Shape;1386;p134"/>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7" name="Google Shape;1387;p134"/>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8" name="Google Shape;1388;p134"/>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89" name="Shape 1389"/>
        <p:cNvGrpSpPr/>
        <p:nvPr/>
      </p:nvGrpSpPr>
      <p:grpSpPr>
        <a:xfrm>
          <a:off x="0" y="0"/>
          <a:ext cx="0" cy="0"/>
          <a:chOff x="0" y="0"/>
          <a:chExt cx="0" cy="0"/>
        </a:xfrm>
      </p:grpSpPr>
      <p:sp>
        <p:nvSpPr>
          <p:cNvPr id="1390" name="Google Shape;1390;p135"/>
          <p:cNvSpPr txBox="1"/>
          <p:nvPr>
            <p:ph type="title"/>
          </p:nvPr>
        </p:nvSpPr>
        <p:spPr>
          <a:xfrm>
            <a:off x="609602" y="273049"/>
            <a:ext cx="4011084" cy="11620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91" name="Google Shape;1391;p135"/>
          <p:cNvSpPr txBox="1"/>
          <p:nvPr>
            <p:ph idx="1" type="body"/>
          </p:nvPr>
        </p:nvSpPr>
        <p:spPr>
          <a:xfrm>
            <a:off x="4766733" y="273052"/>
            <a:ext cx="6815667"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392" name="Google Shape;1392;p135"/>
          <p:cNvSpPr txBox="1"/>
          <p:nvPr>
            <p:ph idx="2" type="body"/>
          </p:nvPr>
        </p:nvSpPr>
        <p:spPr>
          <a:xfrm>
            <a:off x="609602" y="1435102"/>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393" name="Google Shape;1393;p135"/>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4" name="Google Shape;1394;p135"/>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5" name="Google Shape;1395;p135"/>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96" name="Shape 1396"/>
        <p:cNvGrpSpPr/>
        <p:nvPr/>
      </p:nvGrpSpPr>
      <p:grpSpPr>
        <a:xfrm>
          <a:off x="0" y="0"/>
          <a:ext cx="0" cy="0"/>
          <a:chOff x="0" y="0"/>
          <a:chExt cx="0" cy="0"/>
        </a:xfrm>
      </p:grpSpPr>
      <p:sp>
        <p:nvSpPr>
          <p:cNvPr id="1397" name="Google Shape;1397;p136"/>
          <p:cNvSpPr txBox="1"/>
          <p:nvPr>
            <p:ph type="title"/>
          </p:nvPr>
        </p:nvSpPr>
        <p:spPr>
          <a:xfrm>
            <a:off x="2389717" y="4800600"/>
            <a:ext cx="7315200" cy="56673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98" name="Google Shape;1398;p136"/>
          <p:cNvSpPr/>
          <p:nvPr>
            <p:ph idx="2" type="pic"/>
          </p:nvPr>
        </p:nvSpPr>
        <p:spPr>
          <a:xfrm>
            <a:off x="2389717" y="612775"/>
            <a:ext cx="7315200" cy="4114800"/>
          </a:xfrm>
          <a:prstGeom prst="rect">
            <a:avLst/>
          </a:prstGeom>
          <a:noFill/>
          <a:ln>
            <a:noFill/>
          </a:ln>
        </p:spPr>
      </p:sp>
      <p:sp>
        <p:nvSpPr>
          <p:cNvPr id="1399" name="Google Shape;1399;p136"/>
          <p:cNvSpPr txBox="1"/>
          <p:nvPr>
            <p:ph idx="1" type="body"/>
          </p:nvPr>
        </p:nvSpPr>
        <p:spPr>
          <a:xfrm>
            <a:off x="2389717" y="5367338"/>
            <a:ext cx="7315200" cy="8048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00" name="Google Shape;1400;p136"/>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1" name="Google Shape;1401;p136"/>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2" name="Google Shape;1402;p136"/>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03" name="Shape 1403"/>
        <p:cNvGrpSpPr/>
        <p:nvPr/>
      </p:nvGrpSpPr>
      <p:grpSpPr>
        <a:xfrm>
          <a:off x="0" y="0"/>
          <a:ext cx="0" cy="0"/>
          <a:chOff x="0" y="0"/>
          <a:chExt cx="0" cy="0"/>
        </a:xfrm>
      </p:grpSpPr>
      <p:sp>
        <p:nvSpPr>
          <p:cNvPr id="1404" name="Google Shape;1404;p137"/>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405" name="Google Shape;1405;p137"/>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06" name="Google Shape;1406;p137"/>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7" name="Google Shape;1407;p137"/>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8" name="Google Shape;1408;p137"/>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86"/>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286"/>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86"/>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86"/>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86"/>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09" name="Shape 1409"/>
        <p:cNvGrpSpPr/>
        <p:nvPr/>
      </p:nvGrpSpPr>
      <p:grpSpPr>
        <a:xfrm>
          <a:off x="0" y="0"/>
          <a:ext cx="0" cy="0"/>
          <a:chOff x="0" y="0"/>
          <a:chExt cx="0" cy="0"/>
        </a:xfrm>
      </p:grpSpPr>
      <p:sp>
        <p:nvSpPr>
          <p:cNvPr id="1410" name="Google Shape;1410;p138"/>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411" name="Google Shape;1411;p138"/>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2" name="Google Shape;1412;p138"/>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3" name="Google Shape;1413;p138"/>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4" name="Google Shape;1414;p138"/>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able" type="tbl">
  <p:cSld name="TABLE">
    <p:spTree>
      <p:nvGrpSpPr>
        <p:cNvPr id="1415" name="Shape 1415"/>
        <p:cNvGrpSpPr/>
        <p:nvPr/>
      </p:nvGrpSpPr>
      <p:grpSpPr>
        <a:xfrm>
          <a:off x="0" y="0"/>
          <a:ext cx="0" cy="0"/>
          <a:chOff x="0" y="0"/>
          <a:chExt cx="0" cy="0"/>
        </a:xfrm>
      </p:grpSpPr>
      <p:sp>
        <p:nvSpPr>
          <p:cNvPr id="1416" name="Google Shape;1416;p139"/>
          <p:cNvSpPr txBox="1"/>
          <p:nvPr>
            <p:ph type="title"/>
          </p:nvPr>
        </p:nvSpPr>
        <p:spPr>
          <a:xfrm>
            <a:off x="609602" y="274640"/>
            <a:ext cx="10968567" cy="11398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417" name="Google Shape;1417;p13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8" name="Google Shape;1418;p139"/>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9" name="Google Shape;1419;p139"/>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Arial"/>
                <a:ea typeface="Arial"/>
                <a:cs typeface="Arial"/>
                <a:sym typeface="Arial"/>
              </a:defRPr>
            </a:lvl1pPr>
            <a:lvl2pPr indent="0" lvl="1" marL="0" algn="r">
              <a:spcBef>
                <a:spcPts val="0"/>
              </a:spcBef>
              <a:buNone/>
              <a:defRPr b="0" i="0" sz="1200" u="none" cap="none" strike="noStrike">
                <a:solidFill>
                  <a:srgbClr val="898989"/>
                </a:solidFill>
                <a:latin typeface="Arial"/>
                <a:ea typeface="Arial"/>
                <a:cs typeface="Arial"/>
                <a:sym typeface="Arial"/>
              </a:defRPr>
            </a:lvl2pPr>
            <a:lvl3pPr indent="0" lvl="2" marL="0" algn="r">
              <a:spcBef>
                <a:spcPts val="0"/>
              </a:spcBef>
              <a:buNone/>
              <a:defRPr b="0" i="0" sz="1200" u="none" cap="none" strike="noStrike">
                <a:solidFill>
                  <a:srgbClr val="898989"/>
                </a:solidFill>
                <a:latin typeface="Arial"/>
                <a:ea typeface="Arial"/>
                <a:cs typeface="Arial"/>
                <a:sym typeface="Arial"/>
              </a:defRPr>
            </a:lvl3pPr>
            <a:lvl4pPr indent="0" lvl="3" marL="0" algn="r">
              <a:spcBef>
                <a:spcPts val="0"/>
              </a:spcBef>
              <a:buNone/>
              <a:defRPr b="0" i="0" sz="1200" u="none" cap="none" strike="noStrike">
                <a:solidFill>
                  <a:srgbClr val="898989"/>
                </a:solidFill>
                <a:latin typeface="Arial"/>
                <a:ea typeface="Arial"/>
                <a:cs typeface="Arial"/>
                <a:sym typeface="Arial"/>
              </a:defRPr>
            </a:lvl4pPr>
            <a:lvl5pPr indent="0" lvl="4" marL="0" algn="r">
              <a:spcBef>
                <a:spcPts val="0"/>
              </a:spcBef>
              <a:buNone/>
              <a:defRPr b="0" i="0" sz="1200" u="none" cap="none" strike="noStrike">
                <a:solidFill>
                  <a:srgbClr val="898989"/>
                </a:solidFill>
                <a:latin typeface="Arial"/>
                <a:ea typeface="Arial"/>
                <a:cs typeface="Arial"/>
                <a:sym typeface="Arial"/>
              </a:defRPr>
            </a:lvl5pPr>
            <a:lvl6pPr indent="0" lvl="5" marL="0" algn="r">
              <a:spcBef>
                <a:spcPts val="0"/>
              </a:spcBef>
              <a:buNone/>
              <a:defRPr b="0" i="0" sz="1200" u="none" cap="none" strike="noStrike">
                <a:solidFill>
                  <a:srgbClr val="898989"/>
                </a:solidFill>
                <a:latin typeface="Arial"/>
                <a:ea typeface="Arial"/>
                <a:cs typeface="Arial"/>
                <a:sym typeface="Arial"/>
              </a:defRPr>
            </a:lvl6pPr>
            <a:lvl7pPr indent="0" lvl="6" marL="0" algn="r">
              <a:spcBef>
                <a:spcPts val="0"/>
              </a:spcBef>
              <a:buNone/>
              <a:defRPr b="0" i="0" sz="1200" u="none" cap="none" strike="noStrike">
                <a:solidFill>
                  <a:srgbClr val="898989"/>
                </a:solidFill>
                <a:latin typeface="Arial"/>
                <a:ea typeface="Arial"/>
                <a:cs typeface="Arial"/>
                <a:sym typeface="Arial"/>
              </a:defRPr>
            </a:lvl7pPr>
            <a:lvl8pPr indent="0" lvl="7" marL="0" algn="r">
              <a:spcBef>
                <a:spcPts val="0"/>
              </a:spcBef>
              <a:buNone/>
              <a:defRPr b="0" i="0" sz="1200" u="none" cap="none" strike="noStrike">
                <a:solidFill>
                  <a:srgbClr val="898989"/>
                </a:solidFill>
                <a:latin typeface="Arial"/>
                <a:ea typeface="Arial"/>
                <a:cs typeface="Arial"/>
                <a:sym typeface="Arial"/>
              </a:defRPr>
            </a:lvl8pPr>
            <a:lvl9pPr indent="0" lvl="8" marL="0" algn="r">
              <a:spcBef>
                <a:spcPts val="0"/>
              </a:spcBef>
              <a:buNone/>
              <a:defRPr b="0"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ype="objOnly">
  <p:cSld name="OBJECT_ONLY">
    <p:spTree>
      <p:nvGrpSpPr>
        <p:cNvPr id="1420" name="Shape 1420"/>
        <p:cNvGrpSpPr/>
        <p:nvPr/>
      </p:nvGrpSpPr>
      <p:grpSpPr>
        <a:xfrm>
          <a:off x="0" y="0"/>
          <a:ext cx="0" cy="0"/>
          <a:chOff x="0" y="0"/>
          <a:chExt cx="0" cy="0"/>
        </a:xfrm>
      </p:grpSpPr>
      <p:sp>
        <p:nvSpPr>
          <p:cNvPr id="1421" name="Google Shape;1421;p140"/>
          <p:cNvSpPr txBox="1"/>
          <p:nvPr>
            <p:ph idx="1" type="body"/>
          </p:nvPr>
        </p:nvSpPr>
        <p:spPr>
          <a:xfrm>
            <a:off x="609600" y="277813"/>
            <a:ext cx="10972800" cy="5853112"/>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22" name="Google Shape;1422;p140"/>
          <p:cNvSpPr txBox="1"/>
          <p:nvPr>
            <p:ph idx="10" type="dt"/>
          </p:nvPr>
        </p:nvSpPr>
        <p:spPr>
          <a:xfrm>
            <a:off x="609600" y="6243639"/>
            <a:ext cx="2844800" cy="4572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3" name="Google Shape;1423;p140"/>
          <p:cNvSpPr txBox="1"/>
          <p:nvPr>
            <p:ph idx="11" type="ftr"/>
          </p:nvPr>
        </p:nvSpPr>
        <p:spPr>
          <a:xfrm>
            <a:off x="4165600" y="6248400"/>
            <a:ext cx="3860800" cy="457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4" name="Google Shape;1424;p140"/>
          <p:cNvSpPr txBox="1"/>
          <p:nvPr>
            <p:ph idx="12" type="sldNum"/>
          </p:nvPr>
        </p:nvSpPr>
        <p:spPr>
          <a:xfrm>
            <a:off x="8737600" y="6243639"/>
            <a:ext cx="2844800" cy="4572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1428" name="Shape 1428"/>
        <p:cNvGrpSpPr/>
        <p:nvPr/>
      </p:nvGrpSpPr>
      <p:grpSpPr>
        <a:xfrm>
          <a:off x="0" y="0"/>
          <a:ext cx="0" cy="0"/>
          <a:chOff x="0" y="0"/>
          <a:chExt cx="0" cy="0"/>
        </a:xfrm>
      </p:grpSpPr>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29" name="Shape 1429"/>
        <p:cNvGrpSpPr/>
        <p:nvPr/>
      </p:nvGrpSpPr>
      <p:grpSpPr>
        <a:xfrm>
          <a:off x="0" y="0"/>
          <a:ext cx="0" cy="0"/>
          <a:chOff x="0" y="0"/>
          <a:chExt cx="0" cy="0"/>
        </a:xfrm>
      </p:grpSpPr>
      <p:grpSp>
        <p:nvGrpSpPr>
          <p:cNvPr id="1430" name="Google Shape;1430;p159"/>
          <p:cNvGrpSpPr/>
          <p:nvPr/>
        </p:nvGrpSpPr>
        <p:grpSpPr>
          <a:xfrm>
            <a:off x="477800" y="344067"/>
            <a:ext cx="11238600" cy="6170000"/>
            <a:chOff x="358350" y="258050"/>
            <a:chExt cx="8428950" cy="4627500"/>
          </a:xfrm>
        </p:grpSpPr>
        <p:sp>
          <p:nvSpPr>
            <p:cNvPr id="1431" name="Google Shape;1431;p159"/>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32" name="Google Shape;1432;p159"/>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33" name="Google Shape;1433;p159"/>
            <p:cNvSpPr/>
            <p:nvPr/>
          </p:nvSpPr>
          <p:spPr>
            <a:xfrm>
              <a:off x="720000" y="407061"/>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34" name="Google Shape;1434;p159"/>
            <p:cNvGrpSpPr/>
            <p:nvPr/>
          </p:nvGrpSpPr>
          <p:grpSpPr>
            <a:xfrm flipH="1" rot="10800000">
              <a:off x="4159199" y="4657459"/>
              <a:ext cx="825589" cy="93999"/>
              <a:chOff x="5718423" y="809024"/>
              <a:chExt cx="830071" cy="94500"/>
            </a:xfrm>
          </p:grpSpPr>
          <p:sp>
            <p:nvSpPr>
              <p:cNvPr id="1435" name="Google Shape;1435;p159"/>
              <p:cNvSpPr/>
              <p:nvPr/>
            </p:nvSpPr>
            <p:spPr>
              <a:xfrm>
                <a:off x="596361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36" name="Google Shape;1436;p159"/>
              <p:cNvSpPr/>
              <p:nvPr/>
            </p:nvSpPr>
            <p:spPr>
              <a:xfrm>
                <a:off x="5718423"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37" name="Google Shape;1437;p159"/>
              <p:cNvSpPr/>
              <p:nvPr/>
            </p:nvSpPr>
            <p:spPr>
              <a:xfrm>
                <a:off x="620880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38" name="Google Shape;1438;p159"/>
              <p:cNvSpPr/>
              <p:nvPr/>
            </p:nvSpPr>
            <p:spPr>
              <a:xfrm>
                <a:off x="645399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sp>
        <p:nvSpPr>
          <p:cNvPr id="1439" name="Google Shape;1439;p159"/>
          <p:cNvSpPr txBox="1"/>
          <p:nvPr>
            <p:ph type="ctrTitle"/>
          </p:nvPr>
        </p:nvSpPr>
        <p:spPr>
          <a:xfrm>
            <a:off x="960000" y="1580867"/>
            <a:ext cx="5136000" cy="3148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5200"/>
              <a:buNone/>
              <a:defRPr sz="7200"/>
            </a:lvl1pPr>
            <a:lvl2pPr lvl="1" algn="ctr">
              <a:lnSpc>
                <a:spcPct val="100000"/>
              </a:lnSpc>
              <a:spcBef>
                <a:spcPts val="0"/>
              </a:spcBef>
              <a:spcAft>
                <a:spcPts val="0"/>
              </a:spcAft>
              <a:buSzPts val="5200"/>
              <a:buNone/>
              <a:defRPr sz="6933"/>
            </a:lvl2pPr>
            <a:lvl3pPr lvl="2" algn="ctr">
              <a:lnSpc>
                <a:spcPct val="100000"/>
              </a:lnSpc>
              <a:spcBef>
                <a:spcPts val="0"/>
              </a:spcBef>
              <a:spcAft>
                <a:spcPts val="0"/>
              </a:spcAft>
              <a:buSzPts val="5200"/>
              <a:buNone/>
              <a:defRPr sz="6933"/>
            </a:lvl3pPr>
            <a:lvl4pPr lvl="3" algn="ctr">
              <a:lnSpc>
                <a:spcPct val="100000"/>
              </a:lnSpc>
              <a:spcBef>
                <a:spcPts val="0"/>
              </a:spcBef>
              <a:spcAft>
                <a:spcPts val="0"/>
              </a:spcAft>
              <a:buSzPts val="5200"/>
              <a:buNone/>
              <a:defRPr sz="6933"/>
            </a:lvl4pPr>
            <a:lvl5pPr lvl="4" algn="ctr">
              <a:lnSpc>
                <a:spcPct val="100000"/>
              </a:lnSpc>
              <a:spcBef>
                <a:spcPts val="0"/>
              </a:spcBef>
              <a:spcAft>
                <a:spcPts val="0"/>
              </a:spcAft>
              <a:buSzPts val="5200"/>
              <a:buNone/>
              <a:defRPr sz="6933"/>
            </a:lvl5pPr>
            <a:lvl6pPr lvl="5" algn="ctr">
              <a:lnSpc>
                <a:spcPct val="100000"/>
              </a:lnSpc>
              <a:spcBef>
                <a:spcPts val="0"/>
              </a:spcBef>
              <a:spcAft>
                <a:spcPts val="0"/>
              </a:spcAft>
              <a:buSzPts val="5200"/>
              <a:buNone/>
              <a:defRPr sz="6933"/>
            </a:lvl6pPr>
            <a:lvl7pPr lvl="6" algn="ctr">
              <a:lnSpc>
                <a:spcPct val="100000"/>
              </a:lnSpc>
              <a:spcBef>
                <a:spcPts val="0"/>
              </a:spcBef>
              <a:spcAft>
                <a:spcPts val="0"/>
              </a:spcAft>
              <a:buSzPts val="5200"/>
              <a:buNone/>
              <a:defRPr sz="6933"/>
            </a:lvl7pPr>
            <a:lvl8pPr lvl="7" algn="ctr">
              <a:lnSpc>
                <a:spcPct val="100000"/>
              </a:lnSpc>
              <a:spcBef>
                <a:spcPts val="0"/>
              </a:spcBef>
              <a:spcAft>
                <a:spcPts val="0"/>
              </a:spcAft>
              <a:buSzPts val="5200"/>
              <a:buNone/>
              <a:defRPr sz="6933"/>
            </a:lvl8pPr>
            <a:lvl9pPr lvl="8" algn="ctr">
              <a:lnSpc>
                <a:spcPct val="100000"/>
              </a:lnSpc>
              <a:spcBef>
                <a:spcPts val="0"/>
              </a:spcBef>
              <a:spcAft>
                <a:spcPts val="0"/>
              </a:spcAft>
              <a:buSzPts val="5200"/>
              <a:buNone/>
              <a:defRPr sz="6933"/>
            </a:lvl9pPr>
          </a:lstStyle>
          <a:p/>
        </p:txBody>
      </p:sp>
      <p:sp>
        <p:nvSpPr>
          <p:cNvPr id="1440" name="Google Shape;1440;p159"/>
          <p:cNvSpPr txBox="1"/>
          <p:nvPr>
            <p:ph idx="1" type="subTitle"/>
          </p:nvPr>
        </p:nvSpPr>
        <p:spPr>
          <a:xfrm>
            <a:off x="1054180" y="5014667"/>
            <a:ext cx="5213200" cy="547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1400"/>
              <a:buNone/>
              <a:defRPr sz="2133">
                <a:solidFill>
                  <a:schemeClr val="lt1"/>
                </a:solidFill>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41" name="Shape 1441"/>
        <p:cNvGrpSpPr/>
        <p:nvPr/>
      </p:nvGrpSpPr>
      <p:grpSpPr>
        <a:xfrm>
          <a:off x="0" y="0"/>
          <a:ext cx="0" cy="0"/>
          <a:chOff x="0" y="0"/>
          <a:chExt cx="0" cy="0"/>
        </a:xfrm>
      </p:grpSpPr>
      <p:grpSp>
        <p:nvGrpSpPr>
          <p:cNvPr id="1442" name="Google Shape;1442;p160"/>
          <p:cNvGrpSpPr/>
          <p:nvPr/>
        </p:nvGrpSpPr>
        <p:grpSpPr>
          <a:xfrm>
            <a:off x="477800" y="344067"/>
            <a:ext cx="11238600" cy="6170000"/>
            <a:chOff x="358350" y="258050"/>
            <a:chExt cx="8428950" cy="4627500"/>
          </a:xfrm>
        </p:grpSpPr>
        <p:sp>
          <p:nvSpPr>
            <p:cNvPr id="1443" name="Google Shape;1443;p160"/>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44" name="Google Shape;1444;p160"/>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45" name="Google Shape;1445;p160"/>
            <p:cNvGrpSpPr/>
            <p:nvPr/>
          </p:nvGrpSpPr>
          <p:grpSpPr>
            <a:xfrm flipH="1" rot="10800000">
              <a:off x="4159199" y="4657459"/>
              <a:ext cx="825589" cy="93999"/>
              <a:chOff x="5718423" y="809024"/>
              <a:chExt cx="830071" cy="94500"/>
            </a:xfrm>
          </p:grpSpPr>
          <p:sp>
            <p:nvSpPr>
              <p:cNvPr id="1446" name="Google Shape;1446;p160"/>
              <p:cNvSpPr/>
              <p:nvPr/>
            </p:nvSpPr>
            <p:spPr>
              <a:xfrm>
                <a:off x="5718423"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47" name="Google Shape;1447;p160"/>
              <p:cNvSpPr/>
              <p:nvPr/>
            </p:nvSpPr>
            <p:spPr>
              <a:xfrm>
                <a:off x="596361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48" name="Google Shape;1448;p160"/>
              <p:cNvSpPr/>
              <p:nvPr/>
            </p:nvSpPr>
            <p:spPr>
              <a:xfrm>
                <a:off x="620880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49" name="Google Shape;1449;p160"/>
              <p:cNvSpPr/>
              <p:nvPr/>
            </p:nvSpPr>
            <p:spPr>
              <a:xfrm>
                <a:off x="645399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450" name="Google Shape;1450;p160"/>
            <p:cNvGrpSpPr/>
            <p:nvPr/>
          </p:nvGrpSpPr>
          <p:grpSpPr>
            <a:xfrm>
              <a:off x="720000" y="407061"/>
              <a:ext cx="7704000" cy="262500"/>
              <a:chOff x="433208" y="393425"/>
              <a:chExt cx="7704000" cy="262500"/>
            </a:xfrm>
          </p:grpSpPr>
          <p:sp>
            <p:nvSpPr>
              <p:cNvPr id="1451" name="Google Shape;1451;p160"/>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52" name="Google Shape;1452;p160"/>
              <p:cNvGrpSpPr/>
              <p:nvPr/>
            </p:nvGrpSpPr>
            <p:grpSpPr>
              <a:xfrm flipH="1" rot="10800000">
                <a:off x="543498" y="483688"/>
                <a:ext cx="429323" cy="93999"/>
                <a:chOff x="5840230" y="744468"/>
                <a:chExt cx="431654" cy="94500"/>
              </a:xfrm>
            </p:grpSpPr>
            <p:sp>
              <p:nvSpPr>
                <p:cNvPr id="1453" name="Google Shape;1453;p160"/>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54" name="Google Shape;1454;p160"/>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55" name="Google Shape;1455;p160"/>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sp>
        <p:nvSpPr>
          <p:cNvPr id="1456" name="Google Shape;1456;p160"/>
          <p:cNvSpPr txBox="1"/>
          <p:nvPr>
            <p:ph type="title"/>
          </p:nvPr>
        </p:nvSpPr>
        <p:spPr>
          <a:xfrm>
            <a:off x="960000" y="926419"/>
            <a:ext cx="10272000" cy="7636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57" name="Google Shape;1457;p160"/>
          <p:cNvSpPr txBox="1"/>
          <p:nvPr>
            <p:ph idx="1" type="body"/>
          </p:nvPr>
        </p:nvSpPr>
        <p:spPr>
          <a:xfrm>
            <a:off x="960000" y="1536633"/>
            <a:ext cx="10272000" cy="460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58" name="Shape 1458"/>
        <p:cNvGrpSpPr/>
        <p:nvPr/>
      </p:nvGrpSpPr>
      <p:grpSpPr>
        <a:xfrm>
          <a:off x="0" y="0"/>
          <a:ext cx="0" cy="0"/>
          <a:chOff x="0" y="0"/>
          <a:chExt cx="0" cy="0"/>
        </a:xfrm>
      </p:grpSpPr>
      <p:grpSp>
        <p:nvGrpSpPr>
          <p:cNvPr id="1459" name="Google Shape;1459;p161"/>
          <p:cNvGrpSpPr/>
          <p:nvPr/>
        </p:nvGrpSpPr>
        <p:grpSpPr>
          <a:xfrm>
            <a:off x="477800" y="344067"/>
            <a:ext cx="11238600" cy="6170000"/>
            <a:chOff x="358350" y="258050"/>
            <a:chExt cx="8428950" cy="4627500"/>
          </a:xfrm>
        </p:grpSpPr>
        <p:sp>
          <p:nvSpPr>
            <p:cNvPr id="1460" name="Google Shape;1460;p161"/>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61" name="Google Shape;1461;p161"/>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62" name="Google Shape;1462;p161"/>
            <p:cNvGrpSpPr/>
            <p:nvPr/>
          </p:nvGrpSpPr>
          <p:grpSpPr>
            <a:xfrm flipH="1" rot="10800000">
              <a:off x="4159199" y="4657459"/>
              <a:ext cx="825589" cy="93999"/>
              <a:chOff x="5718423" y="809024"/>
              <a:chExt cx="830071" cy="94500"/>
            </a:xfrm>
          </p:grpSpPr>
          <p:sp>
            <p:nvSpPr>
              <p:cNvPr id="1463" name="Google Shape;1463;p161"/>
              <p:cNvSpPr/>
              <p:nvPr/>
            </p:nvSpPr>
            <p:spPr>
              <a:xfrm>
                <a:off x="5718423"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64" name="Google Shape;1464;p161"/>
              <p:cNvSpPr/>
              <p:nvPr/>
            </p:nvSpPr>
            <p:spPr>
              <a:xfrm>
                <a:off x="596361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65" name="Google Shape;1465;p161"/>
              <p:cNvSpPr/>
              <p:nvPr/>
            </p:nvSpPr>
            <p:spPr>
              <a:xfrm>
                <a:off x="620880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66" name="Google Shape;1466;p161"/>
              <p:cNvSpPr/>
              <p:nvPr/>
            </p:nvSpPr>
            <p:spPr>
              <a:xfrm>
                <a:off x="645399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467" name="Google Shape;1467;p161"/>
            <p:cNvGrpSpPr/>
            <p:nvPr/>
          </p:nvGrpSpPr>
          <p:grpSpPr>
            <a:xfrm>
              <a:off x="720000" y="407061"/>
              <a:ext cx="7704000" cy="262500"/>
              <a:chOff x="433208" y="393425"/>
              <a:chExt cx="7704000" cy="262500"/>
            </a:xfrm>
          </p:grpSpPr>
          <p:sp>
            <p:nvSpPr>
              <p:cNvPr id="1468" name="Google Shape;1468;p161"/>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69" name="Google Shape;1469;p161"/>
              <p:cNvGrpSpPr/>
              <p:nvPr/>
            </p:nvGrpSpPr>
            <p:grpSpPr>
              <a:xfrm flipH="1" rot="10800000">
                <a:off x="543498" y="483688"/>
                <a:ext cx="429323" cy="93999"/>
                <a:chOff x="5840230" y="744468"/>
                <a:chExt cx="431654" cy="94500"/>
              </a:xfrm>
            </p:grpSpPr>
            <p:sp>
              <p:nvSpPr>
                <p:cNvPr id="1470" name="Google Shape;1470;p161"/>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71" name="Google Shape;1471;p161"/>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72" name="Google Shape;1472;p161"/>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sp>
        <p:nvSpPr>
          <p:cNvPr id="1473" name="Google Shape;1473;p161"/>
          <p:cNvSpPr txBox="1"/>
          <p:nvPr>
            <p:ph type="title"/>
          </p:nvPr>
        </p:nvSpPr>
        <p:spPr>
          <a:xfrm>
            <a:off x="960000" y="923200"/>
            <a:ext cx="10272000" cy="76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1474" name="Shape 1474"/>
        <p:cNvGrpSpPr/>
        <p:nvPr/>
      </p:nvGrpSpPr>
      <p:grpSpPr>
        <a:xfrm>
          <a:off x="0" y="0"/>
          <a:ext cx="0" cy="0"/>
          <a:chOff x="0" y="0"/>
          <a:chExt cx="0" cy="0"/>
        </a:xfrm>
      </p:grpSpPr>
      <p:grpSp>
        <p:nvGrpSpPr>
          <p:cNvPr id="1475" name="Google Shape;1475;p162"/>
          <p:cNvGrpSpPr/>
          <p:nvPr/>
        </p:nvGrpSpPr>
        <p:grpSpPr>
          <a:xfrm>
            <a:off x="477800" y="344067"/>
            <a:ext cx="11238600" cy="6170000"/>
            <a:chOff x="358350" y="258050"/>
            <a:chExt cx="8428950" cy="4627500"/>
          </a:xfrm>
        </p:grpSpPr>
        <p:sp>
          <p:nvSpPr>
            <p:cNvPr id="1476" name="Google Shape;1476;p162"/>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77" name="Google Shape;1477;p162"/>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78" name="Google Shape;1478;p162"/>
            <p:cNvGrpSpPr/>
            <p:nvPr/>
          </p:nvGrpSpPr>
          <p:grpSpPr>
            <a:xfrm flipH="1" rot="10800000">
              <a:off x="4159199" y="4657459"/>
              <a:ext cx="825589" cy="93999"/>
              <a:chOff x="5718423" y="809024"/>
              <a:chExt cx="830071" cy="94500"/>
            </a:xfrm>
          </p:grpSpPr>
          <p:sp>
            <p:nvSpPr>
              <p:cNvPr id="1479" name="Google Shape;1479;p162"/>
              <p:cNvSpPr/>
              <p:nvPr/>
            </p:nvSpPr>
            <p:spPr>
              <a:xfrm>
                <a:off x="5718423"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80" name="Google Shape;1480;p162"/>
              <p:cNvSpPr/>
              <p:nvPr/>
            </p:nvSpPr>
            <p:spPr>
              <a:xfrm>
                <a:off x="596361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81" name="Google Shape;1481;p162"/>
              <p:cNvSpPr/>
              <p:nvPr/>
            </p:nvSpPr>
            <p:spPr>
              <a:xfrm>
                <a:off x="620880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82" name="Google Shape;1482;p162"/>
              <p:cNvSpPr/>
              <p:nvPr/>
            </p:nvSpPr>
            <p:spPr>
              <a:xfrm>
                <a:off x="645399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483" name="Google Shape;1483;p162"/>
            <p:cNvGrpSpPr/>
            <p:nvPr/>
          </p:nvGrpSpPr>
          <p:grpSpPr>
            <a:xfrm>
              <a:off x="720000" y="407061"/>
              <a:ext cx="7704000" cy="262500"/>
              <a:chOff x="433208" y="393425"/>
              <a:chExt cx="7704000" cy="262500"/>
            </a:xfrm>
          </p:grpSpPr>
          <p:sp>
            <p:nvSpPr>
              <p:cNvPr id="1484" name="Google Shape;1484;p162"/>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85" name="Google Shape;1485;p162"/>
              <p:cNvGrpSpPr/>
              <p:nvPr/>
            </p:nvGrpSpPr>
            <p:grpSpPr>
              <a:xfrm flipH="1" rot="10800000">
                <a:off x="543498" y="483688"/>
                <a:ext cx="429323" cy="93999"/>
                <a:chOff x="5840230" y="744468"/>
                <a:chExt cx="431654" cy="94500"/>
              </a:xfrm>
            </p:grpSpPr>
            <p:sp>
              <p:nvSpPr>
                <p:cNvPr id="1486" name="Google Shape;1486;p162"/>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87" name="Google Shape;1487;p162"/>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88" name="Google Shape;1488;p162"/>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sp>
        <p:nvSpPr>
          <p:cNvPr id="1489" name="Google Shape;1489;p162"/>
          <p:cNvSpPr txBox="1"/>
          <p:nvPr>
            <p:ph type="title"/>
          </p:nvPr>
        </p:nvSpPr>
        <p:spPr>
          <a:xfrm rot="625">
            <a:off x="960000" y="2853419"/>
            <a:ext cx="4396800" cy="190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3600"/>
              <a:buNone/>
              <a:defRPr sz="4667"/>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p:txBody>
      </p:sp>
      <p:sp>
        <p:nvSpPr>
          <p:cNvPr id="1490" name="Google Shape;1490;p162"/>
          <p:cNvSpPr txBox="1"/>
          <p:nvPr>
            <p:ph idx="1" type="subTitle"/>
          </p:nvPr>
        </p:nvSpPr>
        <p:spPr>
          <a:xfrm>
            <a:off x="6283600" y="1925511"/>
            <a:ext cx="4610800" cy="2994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1400"/>
              <a:buNone/>
              <a:defRPr sz="2133"/>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spTree>
      <p:nvGrpSpPr>
        <p:cNvPr id="1491" name="Shape 1491"/>
        <p:cNvGrpSpPr/>
        <p:nvPr/>
      </p:nvGrpSpPr>
      <p:grpSpPr>
        <a:xfrm>
          <a:off x="0" y="0"/>
          <a:ext cx="0" cy="0"/>
          <a:chOff x="0" y="0"/>
          <a:chExt cx="0" cy="0"/>
        </a:xfrm>
      </p:grpSpPr>
      <p:grpSp>
        <p:nvGrpSpPr>
          <p:cNvPr id="1492" name="Google Shape;1492;p163"/>
          <p:cNvGrpSpPr/>
          <p:nvPr/>
        </p:nvGrpSpPr>
        <p:grpSpPr>
          <a:xfrm>
            <a:off x="477800" y="344067"/>
            <a:ext cx="11238600" cy="6170000"/>
            <a:chOff x="358350" y="258050"/>
            <a:chExt cx="8428950" cy="4627500"/>
          </a:xfrm>
        </p:grpSpPr>
        <p:sp>
          <p:nvSpPr>
            <p:cNvPr id="1493" name="Google Shape;1493;p163"/>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94" name="Google Shape;1494;p163"/>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95" name="Google Shape;1495;p163"/>
            <p:cNvGrpSpPr/>
            <p:nvPr/>
          </p:nvGrpSpPr>
          <p:grpSpPr>
            <a:xfrm flipH="1" rot="10800000">
              <a:off x="4159199" y="4657459"/>
              <a:ext cx="825589" cy="93999"/>
              <a:chOff x="5718423" y="809024"/>
              <a:chExt cx="830071" cy="94500"/>
            </a:xfrm>
          </p:grpSpPr>
          <p:sp>
            <p:nvSpPr>
              <p:cNvPr id="1496" name="Google Shape;1496;p163"/>
              <p:cNvSpPr/>
              <p:nvPr/>
            </p:nvSpPr>
            <p:spPr>
              <a:xfrm>
                <a:off x="5718423"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97" name="Google Shape;1497;p163"/>
              <p:cNvSpPr/>
              <p:nvPr/>
            </p:nvSpPr>
            <p:spPr>
              <a:xfrm>
                <a:off x="596361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98" name="Google Shape;1498;p163"/>
              <p:cNvSpPr/>
              <p:nvPr/>
            </p:nvSpPr>
            <p:spPr>
              <a:xfrm>
                <a:off x="620880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99" name="Google Shape;1499;p163"/>
              <p:cNvSpPr/>
              <p:nvPr/>
            </p:nvSpPr>
            <p:spPr>
              <a:xfrm>
                <a:off x="6453994" y="809024"/>
                <a:ext cx="94500" cy="94500"/>
              </a:xfrm>
              <a:prstGeom prst="ellipse">
                <a:avLst/>
              </a:prstGeom>
              <a:solidFill>
                <a:srgbClr val="E27B83">
                  <a:alpha val="43921"/>
                </a:srgbClr>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500" name="Google Shape;1500;p163"/>
            <p:cNvGrpSpPr/>
            <p:nvPr/>
          </p:nvGrpSpPr>
          <p:grpSpPr>
            <a:xfrm>
              <a:off x="720000" y="407061"/>
              <a:ext cx="7704000" cy="262500"/>
              <a:chOff x="433208" y="393425"/>
              <a:chExt cx="7704000" cy="262500"/>
            </a:xfrm>
          </p:grpSpPr>
          <p:sp>
            <p:nvSpPr>
              <p:cNvPr id="1501" name="Google Shape;1501;p163"/>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02" name="Google Shape;1502;p163"/>
              <p:cNvGrpSpPr/>
              <p:nvPr/>
            </p:nvGrpSpPr>
            <p:grpSpPr>
              <a:xfrm flipH="1" rot="10800000">
                <a:off x="543498" y="483688"/>
                <a:ext cx="429323" cy="93999"/>
                <a:chOff x="5840230" y="744468"/>
                <a:chExt cx="431654" cy="94500"/>
              </a:xfrm>
            </p:grpSpPr>
            <p:sp>
              <p:nvSpPr>
                <p:cNvPr id="1503" name="Google Shape;1503;p163"/>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04" name="Google Shape;1504;p163"/>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05" name="Google Shape;1505;p163"/>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sp>
        <p:nvSpPr>
          <p:cNvPr id="1506" name="Google Shape;1506;p163"/>
          <p:cNvSpPr txBox="1"/>
          <p:nvPr>
            <p:ph type="ctrTitle"/>
          </p:nvPr>
        </p:nvSpPr>
        <p:spPr>
          <a:xfrm>
            <a:off x="6513075" y="917209"/>
            <a:ext cx="4516000" cy="490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000"/>
              <a:buNone/>
              <a:defRPr sz="2400">
                <a:solidFill>
                  <a:schemeClr val="dk1"/>
                </a:solidFill>
              </a:defRPr>
            </a:lvl1pPr>
            <a:lvl2pPr lvl="1" algn="l">
              <a:lnSpc>
                <a:spcPct val="100000"/>
              </a:lnSpc>
              <a:spcBef>
                <a:spcPts val="0"/>
              </a:spcBef>
              <a:spcAft>
                <a:spcPts val="0"/>
              </a:spcAft>
              <a:buSzPts val="2000"/>
              <a:buFont typeface="Denk One"/>
              <a:buNone/>
              <a:defRPr sz="2667">
                <a:latin typeface="Denk One"/>
                <a:ea typeface="Denk One"/>
                <a:cs typeface="Denk One"/>
                <a:sym typeface="Denk One"/>
              </a:defRPr>
            </a:lvl2pPr>
            <a:lvl3pPr lvl="2" algn="l">
              <a:lnSpc>
                <a:spcPct val="100000"/>
              </a:lnSpc>
              <a:spcBef>
                <a:spcPts val="0"/>
              </a:spcBef>
              <a:spcAft>
                <a:spcPts val="0"/>
              </a:spcAft>
              <a:buSzPts val="2000"/>
              <a:buFont typeface="Denk One"/>
              <a:buNone/>
              <a:defRPr sz="2667">
                <a:latin typeface="Denk One"/>
                <a:ea typeface="Denk One"/>
                <a:cs typeface="Denk One"/>
                <a:sym typeface="Denk One"/>
              </a:defRPr>
            </a:lvl3pPr>
            <a:lvl4pPr lvl="3" algn="l">
              <a:lnSpc>
                <a:spcPct val="100000"/>
              </a:lnSpc>
              <a:spcBef>
                <a:spcPts val="0"/>
              </a:spcBef>
              <a:spcAft>
                <a:spcPts val="0"/>
              </a:spcAft>
              <a:buSzPts val="2000"/>
              <a:buFont typeface="Denk One"/>
              <a:buNone/>
              <a:defRPr sz="2667">
                <a:latin typeface="Denk One"/>
                <a:ea typeface="Denk One"/>
                <a:cs typeface="Denk One"/>
                <a:sym typeface="Denk One"/>
              </a:defRPr>
            </a:lvl4pPr>
            <a:lvl5pPr lvl="4" algn="l">
              <a:lnSpc>
                <a:spcPct val="100000"/>
              </a:lnSpc>
              <a:spcBef>
                <a:spcPts val="0"/>
              </a:spcBef>
              <a:spcAft>
                <a:spcPts val="0"/>
              </a:spcAft>
              <a:buSzPts val="2000"/>
              <a:buFont typeface="Denk One"/>
              <a:buNone/>
              <a:defRPr sz="2667">
                <a:latin typeface="Denk One"/>
                <a:ea typeface="Denk One"/>
                <a:cs typeface="Denk One"/>
                <a:sym typeface="Denk One"/>
              </a:defRPr>
            </a:lvl5pPr>
            <a:lvl6pPr lvl="5" algn="l">
              <a:lnSpc>
                <a:spcPct val="100000"/>
              </a:lnSpc>
              <a:spcBef>
                <a:spcPts val="0"/>
              </a:spcBef>
              <a:spcAft>
                <a:spcPts val="0"/>
              </a:spcAft>
              <a:buSzPts val="2000"/>
              <a:buFont typeface="Denk One"/>
              <a:buNone/>
              <a:defRPr sz="2667">
                <a:latin typeface="Denk One"/>
                <a:ea typeface="Denk One"/>
                <a:cs typeface="Denk One"/>
                <a:sym typeface="Denk One"/>
              </a:defRPr>
            </a:lvl6pPr>
            <a:lvl7pPr lvl="6" algn="l">
              <a:lnSpc>
                <a:spcPct val="100000"/>
              </a:lnSpc>
              <a:spcBef>
                <a:spcPts val="0"/>
              </a:spcBef>
              <a:spcAft>
                <a:spcPts val="0"/>
              </a:spcAft>
              <a:buSzPts val="2000"/>
              <a:buFont typeface="Denk One"/>
              <a:buNone/>
              <a:defRPr sz="2667">
                <a:latin typeface="Denk One"/>
                <a:ea typeface="Denk One"/>
                <a:cs typeface="Denk One"/>
                <a:sym typeface="Denk One"/>
              </a:defRPr>
            </a:lvl7pPr>
            <a:lvl8pPr lvl="7" algn="l">
              <a:lnSpc>
                <a:spcPct val="100000"/>
              </a:lnSpc>
              <a:spcBef>
                <a:spcPts val="0"/>
              </a:spcBef>
              <a:spcAft>
                <a:spcPts val="0"/>
              </a:spcAft>
              <a:buSzPts val="2000"/>
              <a:buFont typeface="Denk One"/>
              <a:buNone/>
              <a:defRPr sz="2667">
                <a:latin typeface="Denk One"/>
                <a:ea typeface="Denk One"/>
                <a:cs typeface="Denk One"/>
                <a:sym typeface="Denk One"/>
              </a:defRPr>
            </a:lvl8pPr>
            <a:lvl9pPr lvl="8" algn="l">
              <a:lnSpc>
                <a:spcPct val="100000"/>
              </a:lnSpc>
              <a:spcBef>
                <a:spcPts val="0"/>
              </a:spcBef>
              <a:spcAft>
                <a:spcPts val="0"/>
              </a:spcAft>
              <a:buSzPts val="2000"/>
              <a:buFont typeface="Denk One"/>
              <a:buNone/>
              <a:defRPr sz="2667">
                <a:latin typeface="Denk One"/>
                <a:ea typeface="Denk One"/>
                <a:cs typeface="Denk One"/>
                <a:sym typeface="Denk One"/>
              </a:defRPr>
            </a:lvl9pPr>
          </a:lstStyle>
          <a:p/>
        </p:txBody>
      </p:sp>
      <p:sp>
        <p:nvSpPr>
          <p:cNvPr id="1507" name="Google Shape;1507;p163"/>
          <p:cNvSpPr txBox="1"/>
          <p:nvPr>
            <p:ph idx="1" type="subTitle"/>
          </p:nvPr>
        </p:nvSpPr>
        <p:spPr>
          <a:xfrm>
            <a:off x="6513075" y="1406543"/>
            <a:ext cx="4516000" cy="6572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rgbClr val="434343"/>
              </a:buClr>
              <a:buSzPts val="1400"/>
              <a:buNone/>
              <a:defRPr>
                <a:solidFill>
                  <a:schemeClr val="dk1"/>
                </a:solidFill>
              </a:defRPr>
            </a:lvl1pPr>
            <a:lvl2pPr lvl="1" algn="l">
              <a:lnSpc>
                <a:spcPct val="100000"/>
              </a:lnSpc>
              <a:spcBef>
                <a:spcPts val="0"/>
              </a:spcBef>
              <a:spcAft>
                <a:spcPts val="0"/>
              </a:spcAft>
              <a:buClr>
                <a:srgbClr val="434343"/>
              </a:buClr>
              <a:buSzPts val="1400"/>
              <a:buNone/>
              <a:defRPr>
                <a:solidFill>
                  <a:srgbClr val="434343"/>
                </a:solidFill>
              </a:defRPr>
            </a:lvl2pPr>
            <a:lvl3pPr lvl="2" algn="l">
              <a:lnSpc>
                <a:spcPct val="100000"/>
              </a:lnSpc>
              <a:spcBef>
                <a:spcPts val="0"/>
              </a:spcBef>
              <a:spcAft>
                <a:spcPts val="0"/>
              </a:spcAft>
              <a:buClr>
                <a:srgbClr val="434343"/>
              </a:buClr>
              <a:buSzPts val="1400"/>
              <a:buNone/>
              <a:defRPr>
                <a:solidFill>
                  <a:srgbClr val="434343"/>
                </a:solidFill>
              </a:defRPr>
            </a:lvl3pPr>
            <a:lvl4pPr lvl="3" algn="l">
              <a:lnSpc>
                <a:spcPct val="100000"/>
              </a:lnSpc>
              <a:spcBef>
                <a:spcPts val="0"/>
              </a:spcBef>
              <a:spcAft>
                <a:spcPts val="0"/>
              </a:spcAft>
              <a:buClr>
                <a:srgbClr val="434343"/>
              </a:buClr>
              <a:buSzPts val="1400"/>
              <a:buNone/>
              <a:defRPr>
                <a:solidFill>
                  <a:srgbClr val="434343"/>
                </a:solidFill>
              </a:defRPr>
            </a:lvl4pPr>
            <a:lvl5pPr lvl="4" algn="l">
              <a:lnSpc>
                <a:spcPct val="100000"/>
              </a:lnSpc>
              <a:spcBef>
                <a:spcPts val="0"/>
              </a:spcBef>
              <a:spcAft>
                <a:spcPts val="0"/>
              </a:spcAft>
              <a:buClr>
                <a:srgbClr val="434343"/>
              </a:buClr>
              <a:buSzPts val="1400"/>
              <a:buNone/>
              <a:defRPr>
                <a:solidFill>
                  <a:srgbClr val="434343"/>
                </a:solidFill>
              </a:defRPr>
            </a:lvl5pPr>
            <a:lvl6pPr lvl="5" algn="l">
              <a:lnSpc>
                <a:spcPct val="100000"/>
              </a:lnSpc>
              <a:spcBef>
                <a:spcPts val="0"/>
              </a:spcBef>
              <a:spcAft>
                <a:spcPts val="0"/>
              </a:spcAft>
              <a:buClr>
                <a:srgbClr val="434343"/>
              </a:buClr>
              <a:buSzPts val="1400"/>
              <a:buNone/>
              <a:defRPr>
                <a:solidFill>
                  <a:srgbClr val="434343"/>
                </a:solidFill>
              </a:defRPr>
            </a:lvl6pPr>
            <a:lvl7pPr lvl="6" algn="l">
              <a:lnSpc>
                <a:spcPct val="100000"/>
              </a:lnSpc>
              <a:spcBef>
                <a:spcPts val="0"/>
              </a:spcBef>
              <a:spcAft>
                <a:spcPts val="0"/>
              </a:spcAft>
              <a:buClr>
                <a:srgbClr val="434343"/>
              </a:buClr>
              <a:buSzPts val="1400"/>
              <a:buNone/>
              <a:defRPr>
                <a:solidFill>
                  <a:srgbClr val="434343"/>
                </a:solidFill>
              </a:defRPr>
            </a:lvl7pPr>
            <a:lvl8pPr lvl="7" algn="l">
              <a:lnSpc>
                <a:spcPct val="100000"/>
              </a:lnSpc>
              <a:spcBef>
                <a:spcPts val="0"/>
              </a:spcBef>
              <a:spcAft>
                <a:spcPts val="0"/>
              </a:spcAft>
              <a:buClr>
                <a:srgbClr val="434343"/>
              </a:buClr>
              <a:buSzPts val="1400"/>
              <a:buNone/>
              <a:defRPr>
                <a:solidFill>
                  <a:srgbClr val="434343"/>
                </a:solidFill>
              </a:defRPr>
            </a:lvl8pPr>
            <a:lvl9pPr lvl="8" algn="l">
              <a:lnSpc>
                <a:spcPct val="100000"/>
              </a:lnSpc>
              <a:spcBef>
                <a:spcPts val="0"/>
              </a:spcBef>
              <a:spcAft>
                <a:spcPts val="0"/>
              </a:spcAft>
              <a:buClr>
                <a:srgbClr val="434343"/>
              </a:buClr>
              <a:buSzPts val="1400"/>
              <a:buNone/>
              <a:defRPr>
                <a:solidFill>
                  <a:srgbClr val="434343"/>
                </a:solidFill>
              </a:defRPr>
            </a:lvl9pPr>
          </a:lstStyle>
          <a:p/>
        </p:txBody>
      </p:sp>
      <p:sp>
        <p:nvSpPr>
          <p:cNvPr id="1508" name="Google Shape;1508;p163"/>
          <p:cNvSpPr txBox="1"/>
          <p:nvPr>
            <p:ph idx="2" type="title"/>
          </p:nvPr>
        </p:nvSpPr>
        <p:spPr>
          <a:xfrm>
            <a:off x="5201300" y="914543"/>
            <a:ext cx="1311600" cy="11492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SzPts val="3600"/>
              <a:buNone/>
              <a:defRPr/>
            </a:lvl1pPr>
            <a:lvl2pPr lvl="1"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2pPr>
            <a:lvl3pPr lvl="2"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3pPr>
            <a:lvl4pPr lvl="3"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4pPr>
            <a:lvl5pPr lvl="4"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5pPr>
            <a:lvl6pPr lvl="5"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6pPr>
            <a:lvl7pPr lvl="6"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7pPr>
            <a:lvl8pPr lvl="7"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8pPr>
            <a:lvl9pPr lvl="8"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9pPr>
          </a:lstStyle>
          <a:p/>
        </p:txBody>
      </p:sp>
      <p:sp>
        <p:nvSpPr>
          <p:cNvPr id="1509" name="Google Shape;1509;p163"/>
          <p:cNvSpPr txBox="1"/>
          <p:nvPr>
            <p:ph idx="3" type="ctrTitle"/>
          </p:nvPr>
        </p:nvSpPr>
        <p:spPr>
          <a:xfrm>
            <a:off x="6513100" y="2269765"/>
            <a:ext cx="4516000" cy="490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000"/>
              <a:buNone/>
              <a:defRPr sz="2400">
                <a:solidFill>
                  <a:schemeClr val="dk1"/>
                </a:solidFill>
              </a:defRPr>
            </a:lvl1pPr>
            <a:lvl2pPr lvl="1" algn="l">
              <a:lnSpc>
                <a:spcPct val="100000"/>
              </a:lnSpc>
              <a:spcBef>
                <a:spcPts val="0"/>
              </a:spcBef>
              <a:spcAft>
                <a:spcPts val="0"/>
              </a:spcAft>
              <a:buSzPts val="2000"/>
              <a:buFont typeface="Denk One"/>
              <a:buNone/>
              <a:defRPr sz="2667">
                <a:latin typeface="Denk One"/>
                <a:ea typeface="Denk One"/>
                <a:cs typeface="Denk One"/>
                <a:sym typeface="Denk One"/>
              </a:defRPr>
            </a:lvl2pPr>
            <a:lvl3pPr lvl="2" algn="l">
              <a:lnSpc>
                <a:spcPct val="100000"/>
              </a:lnSpc>
              <a:spcBef>
                <a:spcPts val="0"/>
              </a:spcBef>
              <a:spcAft>
                <a:spcPts val="0"/>
              </a:spcAft>
              <a:buSzPts val="2000"/>
              <a:buFont typeface="Denk One"/>
              <a:buNone/>
              <a:defRPr sz="2667">
                <a:latin typeface="Denk One"/>
                <a:ea typeface="Denk One"/>
                <a:cs typeface="Denk One"/>
                <a:sym typeface="Denk One"/>
              </a:defRPr>
            </a:lvl3pPr>
            <a:lvl4pPr lvl="3" algn="l">
              <a:lnSpc>
                <a:spcPct val="100000"/>
              </a:lnSpc>
              <a:spcBef>
                <a:spcPts val="0"/>
              </a:spcBef>
              <a:spcAft>
                <a:spcPts val="0"/>
              </a:spcAft>
              <a:buSzPts val="2000"/>
              <a:buFont typeface="Denk One"/>
              <a:buNone/>
              <a:defRPr sz="2667">
                <a:latin typeface="Denk One"/>
                <a:ea typeface="Denk One"/>
                <a:cs typeface="Denk One"/>
                <a:sym typeface="Denk One"/>
              </a:defRPr>
            </a:lvl4pPr>
            <a:lvl5pPr lvl="4" algn="l">
              <a:lnSpc>
                <a:spcPct val="100000"/>
              </a:lnSpc>
              <a:spcBef>
                <a:spcPts val="0"/>
              </a:spcBef>
              <a:spcAft>
                <a:spcPts val="0"/>
              </a:spcAft>
              <a:buSzPts val="2000"/>
              <a:buFont typeface="Denk One"/>
              <a:buNone/>
              <a:defRPr sz="2667">
                <a:latin typeface="Denk One"/>
                <a:ea typeface="Denk One"/>
                <a:cs typeface="Denk One"/>
                <a:sym typeface="Denk One"/>
              </a:defRPr>
            </a:lvl5pPr>
            <a:lvl6pPr lvl="5" algn="l">
              <a:lnSpc>
                <a:spcPct val="100000"/>
              </a:lnSpc>
              <a:spcBef>
                <a:spcPts val="0"/>
              </a:spcBef>
              <a:spcAft>
                <a:spcPts val="0"/>
              </a:spcAft>
              <a:buSzPts val="2000"/>
              <a:buFont typeface="Denk One"/>
              <a:buNone/>
              <a:defRPr sz="2667">
                <a:latin typeface="Denk One"/>
                <a:ea typeface="Denk One"/>
                <a:cs typeface="Denk One"/>
                <a:sym typeface="Denk One"/>
              </a:defRPr>
            </a:lvl6pPr>
            <a:lvl7pPr lvl="6" algn="l">
              <a:lnSpc>
                <a:spcPct val="100000"/>
              </a:lnSpc>
              <a:spcBef>
                <a:spcPts val="0"/>
              </a:spcBef>
              <a:spcAft>
                <a:spcPts val="0"/>
              </a:spcAft>
              <a:buSzPts val="2000"/>
              <a:buFont typeface="Denk One"/>
              <a:buNone/>
              <a:defRPr sz="2667">
                <a:latin typeface="Denk One"/>
                <a:ea typeface="Denk One"/>
                <a:cs typeface="Denk One"/>
                <a:sym typeface="Denk One"/>
              </a:defRPr>
            </a:lvl7pPr>
            <a:lvl8pPr lvl="7" algn="l">
              <a:lnSpc>
                <a:spcPct val="100000"/>
              </a:lnSpc>
              <a:spcBef>
                <a:spcPts val="0"/>
              </a:spcBef>
              <a:spcAft>
                <a:spcPts val="0"/>
              </a:spcAft>
              <a:buSzPts val="2000"/>
              <a:buFont typeface="Denk One"/>
              <a:buNone/>
              <a:defRPr sz="2667">
                <a:latin typeface="Denk One"/>
                <a:ea typeface="Denk One"/>
                <a:cs typeface="Denk One"/>
                <a:sym typeface="Denk One"/>
              </a:defRPr>
            </a:lvl8pPr>
            <a:lvl9pPr lvl="8" algn="l">
              <a:lnSpc>
                <a:spcPct val="100000"/>
              </a:lnSpc>
              <a:spcBef>
                <a:spcPts val="0"/>
              </a:spcBef>
              <a:spcAft>
                <a:spcPts val="0"/>
              </a:spcAft>
              <a:buSzPts val="2000"/>
              <a:buFont typeface="Denk One"/>
              <a:buNone/>
              <a:defRPr sz="2667">
                <a:latin typeface="Denk One"/>
                <a:ea typeface="Denk One"/>
                <a:cs typeface="Denk One"/>
                <a:sym typeface="Denk One"/>
              </a:defRPr>
            </a:lvl9pPr>
          </a:lstStyle>
          <a:p/>
        </p:txBody>
      </p:sp>
      <p:sp>
        <p:nvSpPr>
          <p:cNvPr id="1510" name="Google Shape;1510;p163"/>
          <p:cNvSpPr txBox="1"/>
          <p:nvPr>
            <p:ph idx="4" type="subTitle"/>
          </p:nvPr>
        </p:nvSpPr>
        <p:spPr>
          <a:xfrm>
            <a:off x="6513100" y="2762869"/>
            <a:ext cx="4515600" cy="6572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rgbClr val="434343"/>
              </a:buClr>
              <a:buSzPts val="1400"/>
              <a:buNone/>
              <a:defRPr>
                <a:solidFill>
                  <a:schemeClr val="dk1"/>
                </a:solidFill>
              </a:defRPr>
            </a:lvl1pPr>
            <a:lvl2pPr lvl="1" algn="l">
              <a:lnSpc>
                <a:spcPct val="100000"/>
              </a:lnSpc>
              <a:spcBef>
                <a:spcPts val="0"/>
              </a:spcBef>
              <a:spcAft>
                <a:spcPts val="0"/>
              </a:spcAft>
              <a:buClr>
                <a:srgbClr val="434343"/>
              </a:buClr>
              <a:buSzPts val="1400"/>
              <a:buNone/>
              <a:defRPr>
                <a:solidFill>
                  <a:srgbClr val="434343"/>
                </a:solidFill>
              </a:defRPr>
            </a:lvl2pPr>
            <a:lvl3pPr lvl="2" algn="l">
              <a:lnSpc>
                <a:spcPct val="100000"/>
              </a:lnSpc>
              <a:spcBef>
                <a:spcPts val="0"/>
              </a:spcBef>
              <a:spcAft>
                <a:spcPts val="0"/>
              </a:spcAft>
              <a:buClr>
                <a:srgbClr val="434343"/>
              </a:buClr>
              <a:buSzPts val="1400"/>
              <a:buNone/>
              <a:defRPr>
                <a:solidFill>
                  <a:srgbClr val="434343"/>
                </a:solidFill>
              </a:defRPr>
            </a:lvl3pPr>
            <a:lvl4pPr lvl="3" algn="l">
              <a:lnSpc>
                <a:spcPct val="100000"/>
              </a:lnSpc>
              <a:spcBef>
                <a:spcPts val="0"/>
              </a:spcBef>
              <a:spcAft>
                <a:spcPts val="0"/>
              </a:spcAft>
              <a:buClr>
                <a:srgbClr val="434343"/>
              </a:buClr>
              <a:buSzPts val="1400"/>
              <a:buNone/>
              <a:defRPr>
                <a:solidFill>
                  <a:srgbClr val="434343"/>
                </a:solidFill>
              </a:defRPr>
            </a:lvl4pPr>
            <a:lvl5pPr lvl="4" algn="l">
              <a:lnSpc>
                <a:spcPct val="100000"/>
              </a:lnSpc>
              <a:spcBef>
                <a:spcPts val="0"/>
              </a:spcBef>
              <a:spcAft>
                <a:spcPts val="0"/>
              </a:spcAft>
              <a:buClr>
                <a:srgbClr val="434343"/>
              </a:buClr>
              <a:buSzPts val="1400"/>
              <a:buNone/>
              <a:defRPr>
                <a:solidFill>
                  <a:srgbClr val="434343"/>
                </a:solidFill>
              </a:defRPr>
            </a:lvl5pPr>
            <a:lvl6pPr lvl="5" algn="l">
              <a:lnSpc>
                <a:spcPct val="100000"/>
              </a:lnSpc>
              <a:spcBef>
                <a:spcPts val="0"/>
              </a:spcBef>
              <a:spcAft>
                <a:spcPts val="0"/>
              </a:spcAft>
              <a:buClr>
                <a:srgbClr val="434343"/>
              </a:buClr>
              <a:buSzPts val="1400"/>
              <a:buNone/>
              <a:defRPr>
                <a:solidFill>
                  <a:srgbClr val="434343"/>
                </a:solidFill>
              </a:defRPr>
            </a:lvl6pPr>
            <a:lvl7pPr lvl="6" algn="l">
              <a:lnSpc>
                <a:spcPct val="100000"/>
              </a:lnSpc>
              <a:spcBef>
                <a:spcPts val="0"/>
              </a:spcBef>
              <a:spcAft>
                <a:spcPts val="0"/>
              </a:spcAft>
              <a:buClr>
                <a:srgbClr val="434343"/>
              </a:buClr>
              <a:buSzPts val="1400"/>
              <a:buNone/>
              <a:defRPr>
                <a:solidFill>
                  <a:srgbClr val="434343"/>
                </a:solidFill>
              </a:defRPr>
            </a:lvl7pPr>
            <a:lvl8pPr lvl="7" algn="l">
              <a:lnSpc>
                <a:spcPct val="100000"/>
              </a:lnSpc>
              <a:spcBef>
                <a:spcPts val="0"/>
              </a:spcBef>
              <a:spcAft>
                <a:spcPts val="0"/>
              </a:spcAft>
              <a:buClr>
                <a:srgbClr val="434343"/>
              </a:buClr>
              <a:buSzPts val="1400"/>
              <a:buNone/>
              <a:defRPr>
                <a:solidFill>
                  <a:srgbClr val="434343"/>
                </a:solidFill>
              </a:defRPr>
            </a:lvl8pPr>
            <a:lvl9pPr lvl="8" algn="l">
              <a:lnSpc>
                <a:spcPct val="100000"/>
              </a:lnSpc>
              <a:spcBef>
                <a:spcPts val="0"/>
              </a:spcBef>
              <a:spcAft>
                <a:spcPts val="0"/>
              </a:spcAft>
              <a:buClr>
                <a:srgbClr val="434343"/>
              </a:buClr>
              <a:buSzPts val="1400"/>
              <a:buNone/>
              <a:defRPr>
                <a:solidFill>
                  <a:srgbClr val="434343"/>
                </a:solidFill>
              </a:defRPr>
            </a:lvl9pPr>
          </a:lstStyle>
          <a:p/>
        </p:txBody>
      </p:sp>
      <p:sp>
        <p:nvSpPr>
          <p:cNvPr id="1511" name="Google Shape;1511;p163"/>
          <p:cNvSpPr txBox="1"/>
          <p:nvPr>
            <p:ph idx="5" type="title"/>
          </p:nvPr>
        </p:nvSpPr>
        <p:spPr>
          <a:xfrm>
            <a:off x="5201300" y="2270796"/>
            <a:ext cx="1311600" cy="11492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SzPts val="3600"/>
              <a:buNone/>
              <a:defRPr/>
            </a:lvl1pPr>
            <a:lvl2pPr lvl="1"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2pPr>
            <a:lvl3pPr lvl="2"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3pPr>
            <a:lvl4pPr lvl="3"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4pPr>
            <a:lvl5pPr lvl="4"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5pPr>
            <a:lvl6pPr lvl="5"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6pPr>
            <a:lvl7pPr lvl="6"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7pPr>
            <a:lvl8pPr lvl="7"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8pPr>
            <a:lvl9pPr lvl="8"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9pPr>
          </a:lstStyle>
          <a:p/>
        </p:txBody>
      </p:sp>
      <p:sp>
        <p:nvSpPr>
          <p:cNvPr id="1512" name="Google Shape;1512;p163"/>
          <p:cNvSpPr txBox="1"/>
          <p:nvPr>
            <p:ph idx="6" type="ctrTitle"/>
          </p:nvPr>
        </p:nvSpPr>
        <p:spPr>
          <a:xfrm>
            <a:off x="6513075" y="3622347"/>
            <a:ext cx="4516000" cy="490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000"/>
              <a:buNone/>
              <a:defRPr sz="2400">
                <a:solidFill>
                  <a:schemeClr val="dk1"/>
                </a:solidFill>
              </a:defRPr>
            </a:lvl1pPr>
            <a:lvl2pPr lvl="1" algn="l">
              <a:lnSpc>
                <a:spcPct val="100000"/>
              </a:lnSpc>
              <a:spcBef>
                <a:spcPts val="0"/>
              </a:spcBef>
              <a:spcAft>
                <a:spcPts val="0"/>
              </a:spcAft>
              <a:buSzPts val="2000"/>
              <a:buFont typeface="Denk One"/>
              <a:buNone/>
              <a:defRPr sz="2667">
                <a:latin typeface="Denk One"/>
                <a:ea typeface="Denk One"/>
                <a:cs typeface="Denk One"/>
                <a:sym typeface="Denk One"/>
              </a:defRPr>
            </a:lvl2pPr>
            <a:lvl3pPr lvl="2" algn="l">
              <a:lnSpc>
                <a:spcPct val="100000"/>
              </a:lnSpc>
              <a:spcBef>
                <a:spcPts val="0"/>
              </a:spcBef>
              <a:spcAft>
                <a:spcPts val="0"/>
              </a:spcAft>
              <a:buSzPts val="2000"/>
              <a:buFont typeface="Denk One"/>
              <a:buNone/>
              <a:defRPr sz="2667">
                <a:latin typeface="Denk One"/>
                <a:ea typeface="Denk One"/>
                <a:cs typeface="Denk One"/>
                <a:sym typeface="Denk One"/>
              </a:defRPr>
            </a:lvl3pPr>
            <a:lvl4pPr lvl="3" algn="l">
              <a:lnSpc>
                <a:spcPct val="100000"/>
              </a:lnSpc>
              <a:spcBef>
                <a:spcPts val="0"/>
              </a:spcBef>
              <a:spcAft>
                <a:spcPts val="0"/>
              </a:spcAft>
              <a:buSzPts val="2000"/>
              <a:buFont typeface="Denk One"/>
              <a:buNone/>
              <a:defRPr sz="2667">
                <a:latin typeface="Denk One"/>
                <a:ea typeface="Denk One"/>
                <a:cs typeface="Denk One"/>
                <a:sym typeface="Denk One"/>
              </a:defRPr>
            </a:lvl4pPr>
            <a:lvl5pPr lvl="4" algn="l">
              <a:lnSpc>
                <a:spcPct val="100000"/>
              </a:lnSpc>
              <a:spcBef>
                <a:spcPts val="0"/>
              </a:spcBef>
              <a:spcAft>
                <a:spcPts val="0"/>
              </a:spcAft>
              <a:buSzPts val="2000"/>
              <a:buFont typeface="Denk One"/>
              <a:buNone/>
              <a:defRPr sz="2667">
                <a:latin typeface="Denk One"/>
                <a:ea typeface="Denk One"/>
                <a:cs typeface="Denk One"/>
                <a:sym typeface="Denk One"/>
              </a:defRPr>
            </a:lvl5pPr>
            <a:lvl6pPr lvl="5" algn="l">
              <a:lnSpc>
                <a:spcPct val="100000"/>
              </a:lnSpc>
              <a:spcBef>
                <a:spcPts val="0"/>
              </a:spcBef>
              <a:spcAft>
                <a:spcPts val="0"/>
              </a:spcAft>
              <a:buSzPts val="2000"/>
              <a:buFont typeface="Denk One"/>
              <a:buNone/>
              <a:defRPr sz="2667">
                <a:latin typeface="Denk One"/>
                <a:ea typeface="Denk One"/>
                <a:cs typeface="Denk One"/>
                <a:sym typeface="Denk One"/>
              </a:defRPr>
            </a:lvl6pPr>
            <a:lvl7pPr lvl="6" algn="l">
              <a:lnSpc>
                <a:spcPct val="100000"/>
              </a:lnSpc>
              <a:spcBef>
                <a:spcPts val="0"/>
              </a:spcBef>
              <a:spcAft>
                <a:spcPts val="0"/>
              </a:spcAft>
              <a:buSzPts val="2000"/>
              <a:buFont typeface="Denk One"/>
              <a:buNone/>
              <a:defRPr sz="2667">
                <a:latin typeface="Denk One"/>
                <a:ea typeface="Denk One"/>
                <a:cs typeface="Denk One"/>
                <a:sym typeface="Denk One"/>
              </a:defRPr>
            </a:lvl7pPr>
            <a:lvl8pPr lvl="7" algn="l">
              <a:lnSpc>
                <a:spcPct val="100000"/>
              </a:lnSpc>
              <a:spcBef>
                <a:spcPts val="0"/>
              </a:spcBef>
              <a:spcAft>
                <a:spcPts val="0"/>
              </a:spcAft>
              <a:buSzPts val="2000"/>
              <a:buFont typeface="Denk One"/>
              <a:buNone/>
              <a:defRPr sz="2667">
                <a:latin typeface="Denk One"/>
                <a:ea typeface="Denk One"/>
                <a:cs typeface="Denk One"/>
                <a:sym typeface="Denk One"/>
              </a:defRPr>
            </a:lvl8pPr>
            <a:lvl9pPr lvl="8" algn="l">
              <a:lnSpc>
                <a:spcPct val="100000"/>
              </a:lnSpc>
              <a:spcBef>
                <a:spcPts val="0"/>
              </a:spcBef>
              <a:spcAft>
                <a:spcPts val="0"/>
              </a:spcAft>
              <a:buSzPts val="2000"/>
              <a:buFont typeface="Denk One"/>
              <a:buNone/>
              <a:defRPr sz="2667">
                <a:latin typeface="Denk One"/>
                <a:ea typeface="Denk One"/>
                <a:cs typeface="Denk One"/>
                <a:sym typeface="Denk One"/>
              </a:defRPr>
            </a:lvl9pPr>
          </a:lstStyle>
          <a:p/>
        </p:txBody>
      </p:sp>
      <p:sp>
        <p:nvSpPr>
          <p:cNvPr id="1513" name="Google Shape;1513;p163"/>
          <p:cNvSpPr txBox="1"/>
          <p:nvPr>
            <p:ph idx="7" type="subTitle"/>
          </p:nvPr>
        </p:nvSpPr>
        <p:spPr>
          <a:xfrm>
            <a:off x="6513075" y="4110061"/>
            <a:ext cx="4516000" cy="6572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rgbClr val="434343"/>
              </a:buClr>
              <a:buSzPts val="1400"/>
              <a:buNone/>
              <a:defRPr>
                <a:solidFill>
                  <a:schemeClr val="dk1"/>
                </a:solidFill>
              </a:defRPr>
            </a:lvl1pPr>
            <a:lvl2pPr lvl="1" algn="l">
              <a:lnSpc>
                <a:spcPct val="100000"/>
              </a:lnSpc>
              <a:spcBef>
                <a:spcPts val="0"/>
              </a:spcBef>
              <a:spcAft>
                <a:spcPts val="0"/>
              </a:spcAft>
              <a:buClr>
                <a:srgbClr val="434343"/>
              </a:buClr>
              <a:buSzPts val="1400"/>
              <a:buNone/>
              <a:defRPr>
                <a:solidFill>
                  <a:srgbClr val="434343"/>
                </a:solidFill>
              </a:defRPr>
            </a:lvl2pPr>
            <a:lvl3pPr lvl="2" algn="l">
              <a:lnSpc>
                <a:spcPct val="100000"/>
              </a:lnSpc>
              <a:spcBef>
                <a:spcPts val="0"/>
              </a:spcBef>
              <a:spcAft>
                <a:spcPts val="0"/>
              </a:spcAft>
              <a:buClr>
                <a:srgbClr val="434343"/>
              </a:buClr>
              <a:buSzPts val="1400"/>
              <a:buNone/>
              <a:defRPr>
                <a:solidFill>
                  <a:srgbClr val="434343"/>
                </a:solidFill>
              </a:defRPr>
            </a:lvl3pPr>
            <a:lvl4pPr lvl="3" algn="l">
              <a:lnSpc>
                <a:spcPct val="100000"/>
              </a:lnSpc>
              <a:spcBef>
                <a:spcPts val="0"/>
              </a:spcBef>
              <a:spcAft>
                <a:spcPts val="0"/>
              </a:spcAft>
              <a:buClr>
                <a:srgbClr val="434343"/>
              </a:buClr>
              <a:buSzPts val="1400"/>
              <a:buNone/>
              <a:defRPr>
                <a:solidFill>
                  <a:srgbClr val="434343"/>
                </a:solidFill>
              </a:defRPr>
            </a:lvl4pPr>
            <a:lvl5pPr lvl="4" algn="l">
              <a:lnSpc>
                <a:spcPct val="100000"/>
              </a:lnSpc>
              <a:spcBef>
                <a:spcPts val="0"/>
              </a:spcBef>
              <a:spcAft>
                <a:spcPts val="0"/>
              </a:spcAft>
              <a:buClr>
                <a:srgbClr val="434343"/>
              </a:buClr>
              <a:buSzPts val="1400"/>
              <a:buNone/>
              <a:defRPr>
                <a:solidFill>
                  <a:srgbClr val="434343"/>
                </a:solidFill>
              </a:defRPr>
            </a:lvl5pPr>
            <a:lvl6pPr lvl="5" algn="l">
              <a:lnSpc>
                <a:spcPct val="100000"/>
              </a:lnSpc>
              <a:spcBef>
                <a:spcPts val="0"/>
              </a:spcBef>
              <a:spcAft>
                <a:spcPts val="0"/>
              </a:spcAft>
              <a:buClr>
                <a:srgbClr val="434343"/>
              </a:buClr>
              <a:buSzPts val="1400"/>
              <a:buNone/>
              <a:defRPr>
                <a:solidFill>
                  <a:srgbClr val="434343"/>
                </a:solidFill>
              </a:defRPr>
            </a:lvl6pPr>
            <a:lvl7pPr lvl="6" algn="l">
              <a:lnSpc>
                <a:spcPct val="100000"/>
              </a:lnSpc>
              <a:spcBef>
                <a:spcPts val="0"/>
              </a:spcBef>
              <a:spcAft>
                <a:spcPts val="0"/>
              </a:spcAft>
              <a:buClr>
                <a:srgbClr val="434343"/>
              </a:buClr>
              <a:buSzPts val="1400"/>
              <a:buNone/>
              <a:defRPr>
                <a:solidFill>
                  <a:srgbClr val="434343"/>
                </a:solidFill>
              </a:defRPr>
            </a:lvl7pPr>
            <a:lvl8pPr lvl="7" algn="l">
              <a:lnSpc>
                <a:spcPct val="100000"/>
              </a:lnSpc>
              <a:spcBef>
                <a:spcPts val="0"/>
              </a:spcBef>
              <a:spcAft>
                <a:spcPts val="0"/>
              </a:spcAft>
              <a:buClr>
                <a:srgbClr val="434343"/>
              </a:buClr>
              <a:buSzPts val="1400"/>
              <a:buNone/>
              <a:defRPr>
                <a:solidFill>
                  <a:srgbClr val="434343"/>
                </a:solidFill>
              </a:defRPr>
            </a:lvl8pPr>
            <a:lvl9pPr lvl="8" algn="l">
              <a:lnSpc>
                <a:spcPct val="100000"/>
              </a:lnSpc>
              <a:spcBef>
                <a:spcPts val="0"/>
              </a:spcBef>
              <a:spcAft>
                <a:spcPts val="0"/>
              </a:spcAft>
              <a:buClr>
                <a:srgbClr val="434343"/>
              </a:buClr>
              <a:buSzPts val="1400"/>
              <a:buNone/>
              <a:defRPr>
                <a:solidFill>
                  <a:srgbClr val="434343"/>
                </a:solidFill>
              </a:defRPr>
            </a:lvl9pPr>
          </a:lstStyle>
          <a:p/>
        </p:txBody>
      </p:sp>
      <p:sp>
        <p:nvSpPr>
          <p:cNvPr id="1514" name="Google Shape;1514;p163"/>
          <p:cNvSpPr txBox="1"/>
          <p:nvPr>
            <p:ph idx="8" type="title"/>
          </p:nvPr>
        </p:nvSpPr>
        <p:spPr>
          <a:xfrm>
            <a:off x="5201300" y="3610889"/>
            <a:ext cx="1311600" cy="11560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SzPts val="3600"/>
              <a:buNone/>
              <a:defRPr/>
            </a:lvl1pPr>
            <a:lvl2pPr lvl="1"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2pPr>
            <a:lvl3pPr lvl="2"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3pPr>
            <a:lvl4pPr lvl="3"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4pPr>
            <a:lvl5pPr lvl="4"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5pPr>
            <a:lvl6pPr lvl="5"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6pPr>
            <a:lvl7pPr lvl="6"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7pPr>
            <a:lvl8pPr lvl="7"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8pPr>
            <a:lvl9pPr lvl="8"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9pPr>
          </a:lstStyle>
          <a:p/>
        </p:txBody>
      </p:sp>
      <p:sp>
        <p:nvSpPr>
          <p:cNvPr id="1515" name="Google Shape;1515;p163"/>
          <p:cNvSpPr txBox="1"/>
          <p:nvPr>
            <p:ph idx="9" type="subTitle"/>
          </p:nvPr>
        </p:nvSpPr>
        <p:spPr>
          <a:xfrm>
            <a:off x="6513072" y="5474296"/>
            <a:ext cx="4515600" cy="6572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rgbClr val="434343"/>
              </a:buClr>
              <a:buSzPts val="1400"/>
              <a:buNone/>
              <a:defRPr>
                <a:solidFill>
                  <a:schemeClr val="dk1"/>
                </a:solidFill>
              </a:defRPr>
            </a:lvl1pPr>
            <a:lvl2pPr lvl="1" algn="l">
              <a:lnSpc>
                <a:spcPct val="100000"/>
              </a:lnSpc>
              <a:spcBef>
                <a:spcPts val="0"/>
              </a:spcBef>
              <a:spcAft>
                <a:spcPts val="0"/>
              </a:spcAft>
              <a:buClr>
                <a:srgbClr val="434343"/>
              </a:buClr>
              <a:buSzPts val="1400"/>
              <a:buNone/>
              <a:defRPr>
                <a:solidFill>
                  <a:srgbClr val="434343"/>
                </a:solidFill>
              </a:defRPr>
            </a:lvl2pPr>
            <a:lvl3pPr lvl="2" algn="l">
              <a:lnSpc>
                <a:spcPct val="100000"/>
              </a:lnSpc>
              <a:spcBef>
                <a:spcPts val="0"/>
              </a:spcBef>
              <a:spcAft>
                <a:spcPts val="0"/>
              </a:spcAft>
              <a:buClr>
                <a:srgbClr val="434343"/>
              </a:buClr>
              <a:buSzPts val="1400"/>
              <a:buNone/>
              <a:defRPr>
                <a:solidFill>
                  <a:srgbClr val="434343"/>
                </a:solidFill>
              </a:defRPr>
            </a:lvl3pPr>
            <a:lvl4pPr lvl="3" algn="l">
              <a:lnSpc>
                <a:spcPct val="100000"/>
              </a:lnSpc>
              <a:spcBef>
                <a:spcPts val="0"/>
              </a:spcBef>
              <a:spcAft>
                <a:spcPts val="0"/>
              </a:spcAft>
              <a:buClr>
                <a:srgbClr val="434343"/>
              </a:buClr>
              <a:buSzPts val="1400"/>
              <a:buNone/>
              <a:defRPr>
                <a:solidFill>
                  <a:srgbClr val="434343"/>
                </a:solidFill>
              </a:defRPr>
            </a:lvl4pPr>
            <a:lvl5pPr lvl="4" algn="l">
              <a:lnSpc>
                <a:spcPct val="100000"/>
              </a:lnSpc>
              <a:spcBef>
                <a:spcPts val="0"/>
              </a:spcBef>
              <a:spcAft>
                <a:spcPts val="0"/>
              </a:spcAft>
              <a:buClr>
                <a:srgbClr val="434343"/>
              </a:buClr>
              <a:buSzPts val="1400"/>
              <a:buNone/>
              <a:defRPr>
                <a:solidFill>
                  <a:srgbClr val="434343"/>
                </a:solidFill>
              </a:defRPr>
            </a:lvl5pPr>
            <a:lvl6pPr lvl="5" algn="l">
              <a:lnSpc>
                <a:spcPct val="100000"/>
              </a:lnSpc>
              <a:spcBef>
                <a:spcPts val="0"/>
              </a:spcBef>
              <a:spcAft>
                <a:spcPts val="0"/>
              </a:spcAft>
              <a:buClr>
                <a:srgbClr val="434343"/>
              </a:buClr>
              <a:buSzPts val="1400"/>
              <a:buNone/>
              <a:defRPr>
                <a:solidFill>
                  <a:srgbClr val="434343"/>
                </a:solidFill>
              </a:defRPr>
            </a:lvl6pPr>
            <a:lvl7pPr lvl="6" algn="l">
              <a:lnSpc>
                <a:spcPct val="100000"/>
              </a:lnSpc>
              <a:spcBef>
                <a:spcPts val="0"/>
              </a:spcBef>
              <a:spcAft>
                <a:spcPts val="0"/>
              </a:spcAft>
              <a:buClr>
                <a:srgbClr val="434343"/>
              </a:buClr>
              <a:buSzPts val="1400"/>
              <a:buNone/>
              <a:defRPr>
                <a:solidFill>
                  <a:srgbClr val="434343"/>
                </a:solidFill>
              </a:defRPr>
            </a:lvl7pPr>
            <a:lvl8pPr lvl="7" algn="l">
              <a:lnSpc>
                <a:spcPct val="100000"/>
              </a:lnSpc>
              <a:spcBef>
                <a:spcPts val="0"/>
              </a:spcBef>
              <a:spcAft>
                <a:spcPts val="0"/>
              </a:spcAft>
              <a:buClr>
                <a:srgbClr val="434343"/>
              </a:buClr>
              <a:buSzPts val="1400"/>
              <a:buNone/>
              <a:defRPr>
                <a:solidFill>
                  <a:srgbClr val="434343"/>
                </a:solidFill>
              </a:defRPr>
            </a:lvl8pPr>
            <a:lvl9pPr lvl="8" algn="l">
              <a:lnSpc>
                <a:spcPct val="100000"/>
              </a:lnSpc>
              <a:spcBef>
                <a:spcPts val="0"/>
              </a:spcBef>
              <a:spcAft>
                <a:spcPts val="0"/>
              </a:spcAft>
              <a:buClr>
                <a:srgbClr val="434343"/>
              </a:buClr>
              <a:buSzPts val="1400"/>
              <a:buNone/>
              <a:defRPr>
                <a:solidFill>
                  <a:srgbClr val="434343"/>
                </a:solidFill>
              </a:defRPr>
            </a:lvl9pPr>
          </a:lstStyle>
          <a:p/>
        </p:txBody>
      </p:sp>
      <p:sp>
        <p:nvSpPr>
          <p:cNvPr id="1516" name="Google Shape;1516;p163"/>
          <p:cNvSpPr txBox="1"/>
          <p:nvPr>
            <p:ph idx="13" type="title"/>
          </p:nvPr>
        </p:nvSpPr>
        <p:spPr>
          <a:xfrm>
            <a:off x="5201300" y="4975500"/>
            <a:ext cx="1311200" cy="11560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SzPts val="3600"/>
              <a:buNone/>
              <a:defRPr/>
            </a:lvl1pPr>
            <a:lvl2pPr lvl="1"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2pPr>
            <a:lvl3pPr lvl="2"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3pPr>
            <a:lvl4pPr lvl="3"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4pPr>
            <a:lvl5pPr lvl="4"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5pPr>
            <a:lvl6pPr lvl="5"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6pPr>
            <a:lvl7pPr lvl="6"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7pPr>
            <a:lvl8pPr lvl="7"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8pPr>
            <a:lvl9pPr lvl="8" algn="r">
              <a:lnSpc>
                <a:spcPct val="100000"/>
              </a:lnSpc>
              <a:spcBef>
                <a:spcPts val="0"/>
              </a:spcBef>
              <a:spcAft>
                <a:spcPts val="0"/>
              </a:spcAft>
              <a:buSzPts val="3600"/>
              <a:buFont typeface="Fira Sans Extra Condensed"/>
              <a:buNone/>
              <a:defRPr b="0" sz="4800">
                <a:latin typeface="Fira Sans Extra Condensed"/>
                <a:ea typeface="Fira Sans Extra Condensed"/>
                <a:cs typeface="Fira Sans Extra Condensed"/>
                <a:sym typeface="Fira Sans Extra Condensed"/>
              </a:defRPr>
            </a:lvl9pPr>
          </a:lstStyle>
          <a:p/>
        </p:txBody>
      </p:sp>
      <p:sp>
        <p:nvSpPr>
          <p:cNvPr id="1517" name="Google Shape;1517;p163"/>
          <p:cNvSpPr txBox="1"/>
          <p:nvPr>
            <p:ph idx="14" type="ctrTitle"/>
          </p:nvPr>
        </p:nvSpPr>
        <p:spPr>
          <a:xfrm>
            <a:off x="6513072" y="4982929"/>
            <a:ext cx="4515600" cy="490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000"/>
              <a:buNone/>
              <a:defRPr sz="2400">
                <a:solidFill>
                  <a:schemeClr val="dk1"/>
                </a:solidFill>
              </a:defRPr>
            </a:lvl1pPr>
            <a:lvl2pPr lvl="1" algn="l">
              <a:lnSpc>
                <a:spcPct val="100000"/>
              </a:lnSpc>
              <a:spcBef>
                <a:spcPts val="0"/>
              </a:spcBef>
              <a:spcAft>
                <a:spcPts val="0"/>
              </a:spcAft>
              <a:buSzPts val="2000"/>
              <a:buFont typeface="Denk One"/>
              <a:buNone/>
              <a:defRPr sz="2667">
                <a:latin typeface="Denk One"/>
                <a:ea typeface="Denk One"/>
                <a:cs typeface="Denk One"/>
                <a:sym typeface="Denk One"/>
              </a:defRPr>
            </a:lvl2pPr>
            <a:lvl3pPr lvl="2" algn="l">
              <a:lnSpc>
                <a:spcPct val="100000"/>
              </a:lnSpc>
              <a:spcBef>
                <a:spcPts val="0"/>
              </a:spcBef>
              <a:spcAft>
                <a:spcPts val="0"/>
              </a:spcAft>
              <a:buSzPts val="2000"/>
              <a:buFont typeface="Denk One"/>
              <a:buNone/>
              <a:defRPr sz="2667">
                <a:latin typeface="Denk One"/>
                <a:ea typeface="Denk One"/>
                <a:cs typeface="Denk One"/>
                <a:sym typeface="Denk One"/>
              </a:defRPr>
            </a:lvl3pPr>
            <a:lvl4pPr lvl="3" algn="l">
              <a:lnSpc>
                <a:spcPct val="100000"/>
              </a:lnSpc>
              <a:spcBef>
                <a:spcPts val="0"/>
              </a:spcBef>
              <a:spcAft>
                <a:spcPts val="0"/>
              </a:spcAft>
              <a:buSzPts val="2000"/>
              <a:buFont typeface="Denk One"/>
              <a:buNone/>
              <a:defRPr sz="2667">
                <a:latin typeface="Denk One"/>
                <a:ea typeface="Denk One"/>
                <a:cs typeface="Denk One"/>
                <a:sym typeface="Denk One"/>
              </a:defRPr>
            </a:lvl4pPr>
            <a:lvl5pPr lvl="4" algn="l">
              <a:lnSpc>
                <a:spcPct val="100000"/>
              </a:lnSpc>
              <a:spcBef>
                <a:spcPts val="0"/>
              </a:spcBef>
              <a:spcAft>
                <a:spcPts val="0"/>
              </a:spcAft>
              <a:buSzPts val="2000"/>
              <a:buFont typeface="Denk One"/>
              <a:buNone/>
              <a:defRPr sz="2667">
                <a:latin typeface="Denk One"/>
                <a:ea typeface="Denk One"/>
                <a:cs typeface="Denk One"/>
                <a:sym typeface="Denk One"/>
              </a:defRPr>
            </a:lvl5pPr>
            <a:lvl6pPr lvl="5" algn="l">
              <a:lnSpc>
                <a:spcPct val="100000"/>
              </a:lnSpc>
              <a:spcBef>
                <a:spcPts val="0"/>
              </a:spcBef>
              <a:spcAft>
                <a:spcPts val="0"/>
              </a:spcAft>
              <a:buSzPts val="2000"/>
              <a:buFont typeface="Denk One"/>
              <a:buNone/>
              <a:defRPr sz="2667">
                <a:latin typeface="Denk One"/>
                <a:ea typeface="Denk One"/>
                <a:cs typeface="Denk One"/>
                <a:sym typeface="Denk One"/>
              </a:defRPr>
            </a:lvl6pPr>
            <a:lvl7pPr lvl="6" algn="l">
              <a:lnSpc>
                <a:spcPct val="100000"/>
              </a:lnSpc>
              <a:spcBef>
                <a:spcPts val="0"/>
              </a:spcBef>
              <a:spcAft>
                <a:spcPts val="0"/>
              </a:spcAft>
              <a:buSzPts val="2000"/>
              <a:buFont typeface="Denk One"/>
              <a:buNone/>
              <a:defRPr sz="2667">
                <a:latin typeface="Denk One"/>
                <a:ea typeface="Denk One"/>
                <a:cs typeface="Denk One"/>
                <a:sym typeface="Denk One"/>
              </a:defRPr>
            </a:lvl7pPr>
            <a:lvl8pPr lvl="7" algn="l">
              <a:lnSpc>
                <a:spcPct val="100000"/>
              </a:lnSpc>
              <a:spcBef>
                <a:spcPts val="0"/>
              </a:spcBef>
              <a:spcAft>
                <a:spcPts val="0"/>
              </a:spcAft>
              <a:buSzPts val="2000"/>
              <a:buFont typeface="Denk One"/>
              <a:buNone/>
              <a:defRPr sz="2667">
                <a:latin typeface="Denk One"/>
                <a:ea typeface="Denk One"/>
                <a:cs typeface="Denk One"/>
                <a:sym typeface="Denk One"/>
              </a:defRPr>
            </a:lvl8pPr>
            <a:lvl9pPr lvl="8" algn="l">
              <a:lnSpc>
                <a:spcPct val="100000"/>
              </a:lnSpc>
              <a:spcBef>
                <a:spcPts val="0"/>
              </a:spcBef>
              <a:spcAft>
                <a:spcPts val="0"/>
              </a:spcAft>
              <a:buSzPts val="2000"/>
              <a:buFont typeface="Denk One"/>
              <a:buNone/>
              <a:defRPr sz="2667">
                <a:latin typeface="Denk One"/>
                <a:ea typeface="Denk One"/>
                <a:cs typeface="Denk One"/>
                <a:sym typeface="Denk One"/>
              </a:defRPr>
            </a:lvl9pPr>
          </a:lstStyle>
          <a:p/>
        </p:txBody>
      </p:sp>
      <p:sp>
        <p:nvSpPr>
          <p:cNvPr id="1518" name="Google Shape;1518;p163"/>
          <p:cNvSpPr txBox="1"/>
          <p:nvPr>
            <p:ph idx="15" type="title"/>
          </p:nvPr>
        </p:nvSpPr>
        <p:spPr>
          <a:xfrm>
            <a:off x="1097000" y="2713504"/>
            <a:ext cx="3781200" cy="1412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3600"/>
              <a:buNone/>
              <a:defRPr sz="4267">
                <a:solidFill>
                  <a:schemeClr val="dk1"/>
                </a:solidFill>
              </a:defRPr>
            </a:lvl1pPr>
            <a:lvl2pPr lvl="1" algn="l">
              <a:lnSpc>
                <a:spcPct val="100000"/>
              </a:lnSpc>
              <a:spcBef>
                <a:spcPts val="0"/>
              </a:spcBef>
              <a:spcAft>
                <a:spcPts val="0"/>
              </a:spcAft>
              <a:buSzPts val="3600"/>
              <a:buFont typeface="Denk One"/>
              <a:buNone/>
              <a:defRPr sz="4800">
                <a:latin typeface="Denk One"/>
                <a:ea typeface="Denk One"/>
                <a:cs typeface="Denk One"/>
                <a:sym typeface="Denk One"/>
              </a:defRPr>
            </a:lvl2pPr>
            <a:lvl3pPr lvl="2" algn="l">
              <a:lnSpc>
                <a:spcPct val="100000"/>
              </a:lnSpc>
              <a:spcBef>
                <a:spcPts val="0"/>
              </a:spcBef>
              <a:spcAft>
                <a:spcPts val="0"/>
              </a:spcAft>
              <a:buSzPts val="3600"/>
              <a:buFont typeface="Denk One"/>
              <a:buNone/>
              <a:defRPr sz="4800">
                <a:latin typeface="Denk One"/>
                <a:ea typeface="Denk One"/>
                <a:cs typeface="Denk One"/>
                <a:sym typeface="Denk One"/>
              </a:defRPr>
            </a:lvl3pPr>
            <a:lvl4pPr lvl="3" algn="l">
              <a:lnSpc>
                <a:spcPct val="100000"/>
              </a:lnSpc>
              <a:spcBef>
                <a:spcPts val="0"/>
              </a:spcBef>
              <a:spcAft>
                <a:spcPts val="0"/>
              </a:spcAft>
              <a:buSzPts val="3600"/>
              <a:buFont typeface="Denk One"/>
              <a:buNone/>
              <a:defRPr sz="4800">
                <a:latin typeface="Denk One"/>
                <a:ea typeface="Denk One"/>
                <a:cs typeface="Denk One"/>
                <a:sym typeface="Denk One"/>
              </a:defRPr>
            </a:lvl4pPr>
            <a:lvl5pPr lvl="4" algn="l">
              <a:lnSpc>
                <a:spcPct val="100000"/>
              </a:lnSpc>
              <a:spcBef>
                <a:spcPts val="0"/>
              </a:spcBef>
              <a:spcAft>
                <a:spcPts val="0"/>
              </a:spcAft>
              <a:buSzPts val="3600"/>
              <a:buFont typeface="Denk One"/>
              <a:buNone/>
              <a:defRPr sz="4800">
                <a:latin typeface="Denk One"/>
                <a:ea typeface="Denk One"/>
                <a:cs typeface="Denk One"/>
                <a:sym typeface="Denk One"/>
              </a:defRPr>
            </a:lvl5pPr>
            <a:lvl6pPr lvl="5" algn="l">
              <a:lnSpc>
                <a:spcPct val="100000"/>
              </a:lnSpc>
              <a:spcBef>
                <a:spcPts val="0"/>
              </a:spcBef>
              <a:spcAft>
                <a:spcPts val="0"/>
              </a:spcAft>
              <a:buSzPts val="3600"/>
              <a:buFont typeface="Denk One"/>
              <a:buNone/>
              <a:defRPr sz="4800">
                <a:latin typeface="Denk One"/>
                <a:ea typeface="Denk One"/>
                <a:cs typeface="Denk One"/>
                <a:sym typeface="Denk One"/>
              </a:defRPr>
            </a:lvl6pPr>
            <a:lvl7pPr lvl="6" algn="l">
              <a:lnSpc>
                <a:spcPct val="100000"/>
              </a:lnSpc>
              <a:spcBef>
                <a:spcPts val="0"/>
              </a:spcBef>
              <a:spcAft>
                <a:spcPts val="0"/>
              </a:spcAft>
              <a:buSzPts val="3600"/>
              <a:buFont typeface="Denk One"/>
              <a:buNone/>
              <a:defRPr sz="4800">
                <a:latin typeface="Denk One"/>
                <a:ea typeface="Denk One"/>
                <a:cs typeface="Denk One"/>
                <a:sym typeface="Denk One"/>
              </a:defRPr>
            </a:lvl7pPr>
            <a:lvl8pPr lvl="7" algn="l">
              <a:lnSpc>
                <a:spcPct val="100000"/>
              </a:lnSpc>
              <a:spcBef>
                <a:spcPts val="0"/>
              </a:spcBef>
              <a:spcAft>
                <a:spcPts val="0"/>
              </a:spcAft>
              <a:buSzPts val="3600"/>
              <a:buFont typeface="Denk One"/>
              <a:buNone/>
              <a:defRPr sz="4800">
                <a:latin typeface="Denk One"/>
                <a:ea typeface="Denk One"/>
                <a:cs typeface="Denk One"/>
                <a:sym typeface="Denk One"/>
              </a:defRPr>
            </a:lvl8pPr>
            <a:lvl9pPr lvl="8" algn="l">
              <a:lnSpc>
                <a:spcPct val="100000"/>
              </a:lnSpc>
              <a:spcBef>
                <a:spcPts val="0"/>
              </a:spcBef>
              <a:spcAft>
                <a:spcPts val="0"/>
              </a:spcAft>
              <a:buSzPts val="3600"/>
              <a:buFont typeface="Denk One"/>
              <a:buNone/>
              <a:defRPr sz="4800">
                <a:latin typeface="Denk One"/>
                <a:ea typeface="Denk One"/>
                <a:cs typeface="Denk One"/>
                <a:sym typeface="Denk One"/>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ackground">
    <p:spTree>
      <p:nvGrpSpPr>
        <p:cNvPr id="1519" name="Shape 1519"/>
        <p:cNvGrpSpPr/>
        <p:nvPr/>
      </p:nvGrpSpPr>
      <p:grpSpPr>
        <a:xfrm>
          <a:off x="0" y="0"/>
          <a:ext cx="0" cy="0"/>
          <a:chOff x="0" y="0"/>
          <a:chExt cx="0" cy="0"/>
        </a:xfrm>
      </p:grpSpPr>
      <p:grpSp>
        <p:nvGrpSpPr>
          <p:cNvPr id="1520" name="Google Shape;1520;p164"/>
          <p:cNvGrpSpPr/>
          <p:nvPr/>
        </p:nvGrpSpPr>
        <p:grpSpPr>
          <a:xfrm>
            <a:off x="477800" y="344067"/>
            <a:ext cx="11238600" cy="6170000"/>
            <a:chOff x="358350" y="258050"/>
            <a:chExt cx="8428950" cy="4627500"/>
          </a:xfrm>
        </p:grpSpPr>
        <p:sp>
          <p:nvSpPr>
            <p:cNvPr id="1521" name="Google Shape;1521;p164"/>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22" name="Google Shape;1522;p164"/>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23" name="Google Shape;1523;p164"/>
            <p:cNvGrpSpPr/>
            <p:nvPr/>
          </p:nvGrpSpPr>
          <p:grpSpPr>
            <a:xfrm flipH="1" rot="10800000">
              <a:off x="4159199" y="4657459"/>
              <a:ext cx="825589" cy="93999"/>
              <a:chOff x="5718423" y="809024"/>
              <a:chExt cx="830071" cy="94500"/>
            </a:xfrm>
          </p:grpSpPr>
          <p:sp>
            <p:nvSpPr>
              <p:cNvPr id="1524" name="Google Shape;1524;p164"/>
              <p:cNvSpPr/>
              <p:nvPr/>
            </p:nvSpPr>
            <p:spPr>
              <a:xfrm>
                <a:off x="5718423"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25" name="Google Shape;1525;p164"/>
              <p:cNvSpPr/>
              <p:nvPr/>
            </p:nvSpPr>
            <p:spPr>
              <a:xfrm>
                <a:off x="596361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26" name="Google Shape;1526;p164"/>
              <p:cNvSpPr/>
              <p:nvPr/>
            </p:nvSpPr>
            <p:spPr>
              <a:xfrm>
                <a:off x="620880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27" name="Google Shape;1527;p164"/>
              <p:cNvSpPr/>
              <p:nvPr/>
            </p:nvSpPr>
            <p:spPr>
              <a:xfrm>
                <a:off x="645399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528" name="Google Shape;1528;p164"/>
            <p:cNvGrpSpPr/>
            <p:nvPr/>
          </p:nvGrpSpPr>
          <p:grpSpPr>
            <a:xfrm>
              <a:off x="720000" y="407061"/>
              <a:ext cx="7704000" cy="262500"/>
              <a:chOff x="433208" y="393425"/>
              <a:chExt cx="7704000" cy="262500"/>
            </a:xfrm>
          </p:grpSpPr>
          <p:sp>
            <p:nvSpPr>
              <p:cNvPr id="1529" name="Google Shape;1529;p164"/>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30" name="Google Shape;1530;p164"/>
              <p:cNvGrpSpPr/>
              <p:nvPr/>
            </p:nvGrpSpPr>
            <p:grpSpPr>
              <a:xfrm flipH="1" rot="10800000">
                <a:off x="543498" y="483688"/>
                <a:ext cx="429323" cy="93999"/>
                <a:chOff x="5840230" y="744468"/>
                <a:chExt cx="431654" cy="94500"/>
              </a:xfrm>
            </p:grpSpPr>
            <p:sp>
              <p:nvSpPr>
                <p:cNvPr id="1531" name="Google Shape;1531;p164"/>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32" name="Google Shape;1532;p164"/>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33" name="Google Shape;1533;p164"/>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grpSp>
        <p:nvGrpSpPr>
          <p:cNvPr id="1534" name="Google Shape;1534;p164"/>
          <p:cNvGrpSpPr/>
          <p:nvPr/>
        </p:nvGrpSpPr>
        <p:grpSpPr>
          <a:xfrm>
            <a:off x="1269999" y="1484800"/>
            <a:ext cx="9654183" cy="4144379"/>
            <a:chOff x="952499" y="1418400"/>
            <a:chExt cx="7240637" cy="3108284"/>
          </a:xfrm>
        </p:grpSpPr>
        <p:grpSp>
          <p:nvGrpSpPr>
            <p:cNvPr id="1535" name="Google Shape;1535;p164"/>
            <p:cNvGrpSpPr/>
            <p:nvPr/>
          </p:nvGrpSpPr>
          <p:grpSpPr>
            <a:xfrm>
              <a:off x="952499" y="1418400"/>
              <a:ext cx="2299225" cy="3108284"/>
              <a:chOff x="486919" y="1114962"/>
              <a:chExt cx="2619901" cy="3541800"/>
            </a:xfrm>
          </p:grpSpPr>
          <p:sp>
            <p:nvSpPr>
              <p:cNvPr id="1536" name="Google Shape;1536;p164"/>
              <p:cNvSpPr/>
              <p:nvPr/>
            </p:nvSpPr>
            <p:spPr>
              <a:xfrm>
                <a:off x="486920" y="1114962"/>
                <a:ext cx="2619900" cy="3541800"/>
              </a:xfrm>
              <a:prstGeom prst="roundRect">
                <a:avLst>
                  <a:gd fmla="val 1235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37" name="Google Shape;1537;p164"/>
              <p:cNvSpPr/>
              <p:nvPr/>
            </p:nvSpPr>
            <p:spPr>
              <a:xfrm>
                <a:off x="486919" y="1114991"/>
                <a:ext cx="26199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38" name="Google Shape;1538;p164"/>
              <p:cNvGrpSpPr/>
              <p:nvPr/>
            </p:nvGrpSpPr>
            <p:grpSpPr>
              <a:xfrm flipH="1" rot="10800000">
                <a:off x="620929" y="1244995"/>
                <a:ext cx="429322" cy="93999"/>
                <a:chOff x="5578333" y="744468"/>
                <a:chExt cx="431653" cy="94500"/>
              </a:xfrm>
            </p:grpSpPr>
            <p:sp>
              <p:nvSpPr>
                <p:cNvPr id="1539" name="Google Shape;1539;p164"/>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40" name="Google Shape;1540;p164"/>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41" name="Google Shape;1541;p164"/>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nvGrpSpPr>
            <p:cNvPr id="1542" name="Google Shape;1542;p164"/>
            <p:cNvGrpSpPr/>
            <p:nvPr/>
          </p:nvGrpSpPr>
          <p:grpSpPr>
            <a:xfrm>
              <a:off x="3423211" y="1418400"/>
              <a:ext cx="2299225" cy="3108284"/>
              <a:chOff x="486919" y="1114962"/>
              <a:chExt cx="2619901" cy="3541800"/>
            </a:xfrm>
          </p:grpSpPr>
          <p:sp>
            <p:nvSpPr>
              <p:cNvPr id="1543" name="Google Shape;1543;p164"/>
              <p:cNvSpPr/>
              <p:nvPr/>
            </p:nvSpPr>
            <p:spPr>
              <a:xfrm>
                <a:off x="486920" y="1114962"/>
                <a:ext cx="2619900" cy="3541800"/>
              </a:xfrm>
              <a:prstGeom prst="roundRect">
                <a:avLst>
                  <a:gd fmla="val 1235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44" name="Google Shape;1544;p164"/>
              <p:cNvSpPr/>
              <p:nvPr/>
            </p:nvSpPr>
            <p:spPr>
              <a:xfrm>
                <a:off x="486919" y="1114991"/>
                <a:ext cx="26199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45" name="Google Shape;1545;p164"/>
              <p:cNvGrpSpPr/>
              <p:nvPr/>
            </p:nvGrpSpPr>
            <p:grpSpPr>
              <a:xfrm flipH="1" rot="10800000">
                <a:off x="620929" y="1244995"/>
                <a:ext cx="429322" cy="93999"/>
                <a:chOff x="5578333" y="744468"/>
                <a:chExt cx="431653" cy="94500"/>
              </a:xfrm>
            </p:grpSpPr>
            <p:sp>
              <p:nvSpPr>
                <p:cNvPr id="1546" name="Google Shape;1546;p164"/>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47" name="Google Shape;1547;p164"/>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48" name="Google Shape;1548;p164"/>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nvGrpSpPr>
            <p:cNvPr id="1549" name="Google Shape;1549;p164"/>
            <p:cNvGrpSpPr/>
            <p:nvPr/>
          </p:nvGrpSpPr>
          <p:grpSpPr>
            <a:xfrm>
              <a:off x="5893911" y="1418400"/>
              <a:ext cx="2299225" cy="3108284"/>
              <a:chOff x="486919" y="1114962"/>
              <a:chExt cx="2619901" cy="3541800"/>
            </a:xfrm>
          </p:grpSpPr>
          <p:sp>
            <p:nvSpPr>
              <p:cNvPr id="1550" name="Google Shape;1550;p164"/>
              <p:cNvSpPr/>
              <p:nvPr/>
            </p:nvSpPr>
            <p:spPr>
              <a:xfrm>
                <a:off x="486920" y="1114962"/>
                <a:ext cx="2619900" cy="3541800"/>
              </a:xfrm>
              <a:prstGeom prst="roundRect">
                <a:avLst>
                  <a:gd fmla="val 1235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51" name="Google Shape;1551;p164"/>
              <p:cNvSpPr/>
              <p:nvPr/>
            </p:nvSpPr>
            <p:spPr>
              <a:xfrm>
                <a:off x="486919" y="1114991"/>
                <a:ext cx="26199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52" name="Google Shape;1552;p164"/>
              <p:cNvGrpSpPr/>
              <p:nvPr/>
            </p:nvGrpSpPr>
            <p:grpSpPr>
              <a:xfrm flipH="1" rot="10800000">
                <a:off x="620929" y="1244995"/>
                <a:ext cx="429322" cy="93999"/>
                <a:chOff x="5578333" y="744468"/>
                <a:chExt cx="431653" cy="94500"/>
              </a:xfrm>
            </p:grpSpPr>
            <p:sp>
              <p:nvSpPr>
                <p:cNvPr id="1553" name="Google Shape;1553;p164"/>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54" name="Google Shape;1554;p164"/>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55" name="Google Shape;1555;p164"/>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ype="objOnly">
  <p:cSld name="OBJECT_ONLY">
    <p:spTree>
      <p:nvGrpSpPr>
        <p:cNvPr id="84" name="Shape 84"/>
        <p:cNvGrpSpPr/>
        <p:nvPr/>
      </p:nvGrpSpPr>
      <p:grpSpPr>
        <a:xfrm>
          <a:off x="0" y="0"/>
          <a:ext cx="0" cy="0"/>
          <a:chOff x="0" y="0"/>
          <a:chExt cx="0" cy="0"/>
        </a:xfrm>
      </p:grpSpPr>
      <p:sp>
        <p:nvSpPr>
          <p:cNvPr id="85" name="Google Shape;85;p287"/>
          <p:cNvSpPr txBox="1"/>
          <p:nvPr>
            <p:ph idx="1" type="body"/>
          </p:nvPr>
        </p:nvSpPr>
        <p:spPr>
          <a:xfrm>
            <a:off x="609600" y="274639"/>
            <a:ext cx="10972800" cy="585152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6" name="Google Shape;86;p287"/>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287"/>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87"/>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ackground 1">
    <p:spTree>
      <p:nvGrpSpPr>
        <p:cNvPr id="1556" name="Shape 1556"/>
        <p:cNvGrpSpPr/>
        <p:nvPr/>
      </p:nvGrpSpPr>
      <p:grpSpPr>
        <a:xfrm>
          <a:off x="0" y="0"/>
          <a:ext cx="0" cy="0"/>
          <a:chOff x="0" y="0"/>
          <a:chExt cx="0" cy="0"/>
        </a:xfrm>
      </p:grpSpPr>
      <p:grpSp>
        <p:nvGrpSpPr>
          <p:cNvPr id="1557" name="Google Shape;1557;p165"/>
          <p:cNvGrpSpPr/>
          <p:nvPr/>
        </p:nvGrpSpPr>
        <p:grpSpPr>
          <a:xfrm>
            <a:off x="477800" y="344067"/>
            <a:ext cx="11238600" cy="6170000"/>
            <a:chOff x="358350" y="258050"/>
            <a:chExt cx="8428950" cy="4627500"/>
          </a:xfrm>
        </p:grpSpPr>
        <p:sp>
          <p:nvSpPr>
            <p:cNvPr id="1558" name="Google Shape;1558;p165"/>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59" name="Google Shape;1559;p165"/>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60" name="Google Shape;1560;p165"/>
            <p:cNvGrpSpPr/>
            <p:nvPr/>
          </p:nvGrpSpPr>
          <p:grpSpPr>
            <a:xfrm flipH="1" rot="10800000">
              <a:off x="4159199" y="4657459"/>
              <a:ext cx="825589" cy="93999"/>
              <a:chOff x="5718423" y="809024"/>
              <a:chExt cx="830071" cy="94500"/>
            </a:xfrm>
          </p:grpSpPr>
          <p:sp>
            <p:nvSpPr>
              <p:cNvPr id="1561" name="Google Shape;1561;p165"/>
              <p:cNvSpPr/>
              <p:nvPr/>
            </p:nvSpPr>
            <p:spPr>
              <a:xfrm>
                <a:off x="5718423"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62" name="Google Shape;1562;p165"/>
              <p:cNvSpPr/>
              <p:nvPr/>
            </p:nvSpPr>
            <p:spPr>
              <a:xfrm>
                <a:off x="596361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63" name="Google Shape;1563;p165"/>
              <p:cNvSpPr/>
              <p:nvPr/>
            </p:nvSpPr>
            <p:spPr>
              <a:xfrm>
                <a:off x="620880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64" name="Google Shape;1564;p165"/>
              <p:cNvSpPr/>
              <p:nvPr/>
            </p:nvSpPr>
            <p:spPr>
              <a:xfrm>
                <a:off x="645399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565" name="Google Shape;1565;p165"/>
            <p:cNvGrpSpPr/>
            <p:nvPr/>
          </p:nvGrpSpPr>
          <p:grpSpPr>
            <a:xfrm>
              <a:off x="720000" y="407061"/>
              <a:ext cx="7704000" cy="262500"/>
              <a:chOff x="433208" y="393425"/>
              <a:chExt cx="7704000" cy="262500"/>
            </a:xfrm>
          </p:grpSpPr>
          <p:sp>
            <p:nvSpPr>
              <p:cNvPr id="1566" name="Google Shape;1566;p165"/>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67" name="Google Shape;1567;p165"/>
              <p:cNvGrpSpPr/>
              <p:nvPr/>
            </p:nvGrpSpPr>
            <p:grpSpPr>
              <a:xfrm flipH="1" rot="10800000">
                <a:off x="543498" y="483688"/>
                <a:ext cx="429323" cy="93999"/>
                <a:chOff x="5840230" y="744468"/>
                <a:chExt cx="431654" cy="94500"/>
              </a:xfrm>
            </p:grpSpPr>
            <p:sp>
              <p:nvSpPr>
                <p:cNvPr id="1568" name="Google Shape;1568;p165"/>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69" name="Google Shape;1569;p165"/>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70" name="Google Shape;1570;p165"/>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grpSp>
        <p:nvGrpSpPr>
          <p:cNvPr id="1571" name="Google Shape;1571;p165"/>
          <p:cNvGrpSpPr/>
          <p:nvPr/>
        </p:nvGrpSpPr>
        <p:grpSpPr>
          <a:xfrm>
            <a:off x="959044" y="1434870"/>
            <a:ext cx="9174073" cy="3500948"/>
            <a:chOff x="358361" y="258062"/>
            <a:chExt cx="8428954" cy="3216600"/>
          </a:xfrm>
        </p:grpSpPr>
        <p:sp>
          <p:nvSpPr>
            <p:cNvPr id="1572" name="Google Shape;1572;p165"/>
            <p:cNvSpPr/>
            <p:nvPr/>
          </p:nvSpPr>
          <p:spPr>
            <a:xfrm>
              <a:off x="358361" y="258062"/>
              <a:ext cx="8427300" cy="3216600"/>
            </a:xfrm>
            <a:prstGeom prst="roundRect">
              <a:avLst>
                <a:gd fmla="val 5555" name="adj"/>
              </a:avLst>
            </a:prstGeom>
            <a:solidFill>
              <a:schemeClr val="lt1"/>
            </a:solidFill>
            <a:ln>
              <a:noFill/>
            </a:ln>
            <a:effectLst>
              <a:outerShdw blurRad="85725" rotWithShape="0" algn="bl" dir="5400000" dist="38100">
                <a:schemeClr val="dk1">
                  <a:alpha val="15686"/>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73" name="Google Shape;1573;p165"/>
            <p:cNvSpPr/>
            <p:nvPr/>
          </p:nvSpPr>
          <p:spPr>
            <a:xfrm>
              <a:off x="360015" y="258062"/>
              <a:ext cx="8427300" cy="3216600"/>
            </a:xfrm>
            <a:prstGeom prst="roundRect">
              <a:avLst>
                <a:gd fmla="val 5555" name="adj"/>
              </a:avLst>
            </a:prstGeom>
            <a:solidFill>
              <a:schemeClr val="lt1"/>
            </a:solidFill>
            <a:ln>
              <a:noFill/>
            </a:ln>
            <a:effectLst>
              <a:outerShdw blurRad="85725" rotWithShape="0" algn="bl" dir="5400000" dist="38100">
                <a:schemeClr val="dk1">
                  <a:alpha val="15686"/>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74" name="Google Shape;1574;p165"/>
            <p:cNvGrpSpPr/>
            <p:nvPr/>
          </p:nvGrpSpPr>
          <p:grpSpPr>
            <a:xfrm>
              <a:off x="720000" y="407061"/>
              <a:ext cx="7704000" cy="262500"/>
              <a:chOff x="433208" y="393425"/>
              <a:chExt cx="7704000" cy="262500"/>
            </a:xfrm>
          </p:grpSpPr>
          <p:sp>
            <p:nvSpPr>
              <p:cNvPr id="1575" name="Google Shape;1575;p165"/>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85725" rotWithShape="0" algn="bl" dir="5400000" dist="38100">
                  <a:schemeClr val="dk1">
                    <a:alpha val="15686"/>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76" name="Google Shape;1576;p165"/>
              <p:cNvGrpSpPr/>
              <p:nvPr/>
            </p:nvGrpSpPr>
            <p:grpSpPr>
              <a:xfrm flipH="1" rot="10800000">
                <a:off x="543498" y="483688"/>
                <a:ext cx="429323" cy="93999"/>
                <a:chOff x="5840230" y="744468"/>
                <a:chExt cx="431654" cy="94500"/>
              </a:xfrm>
            </p:grpSpPr>
            <p:sp>
              <p:nvSpPr>
                <p:cNvPr id="1577" name="Google Shape;1577;p165"/>
                <p:cNvSpPr/>
                <p:nvPr/>
              </p:nvSpPr>
              <p:spPr>
                <a:xfrm>
                  <a:off x="5840230" y="744468"/>
                  <a:ext cx="94500" cy="94500"/>
                </a:xfrm>
                <a:prstGeom prst="ellipse">
                  <a:avLst/>
                </a:prstGeom>
                <a:solidFill>
                  <a:schemeClr val="accent2"/>
                </a:solidFill>
                <a:ln>
                  <a:noFill/>
                </a:ln>
                <a:effectLst>
                  <a:outerShdw blurRad="85725" rotWithShape="0" algn="bl" dir="5400000" dist="38100">
                    <a:schemeClr val="dk1">
                      <a:alpha val="15686"/>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78" name="Google Shape;1578;p165"/>
                <p:cNvSpPr/>
                <p:nvPr/>
              </p:nvSpPr>
              <p:spPr>
                <a:xfrm>
                  <a:off x="6008807" y="744468"/>
                  <a:ext cx="94500" cy="94500"/>
                </a:xfrm>
                <a:prstGeom prst="ellipse">
                  <a:avLst/>
                </a:prstGeom>
                <a:solidFill>
                  <a:schemeClr val="accent4"/>
                </a:solidFill>
                <a:ln>
                  <a:noFill/>
                </a:ln>
                <a:effectLst>
                  <a:outerShdw blurRad="85725" rotWithShape="0" algn="bl" dir="5400000" dist="38100">
                    <a:schemeClr val="dk1">
                      <a:alpha val="15686"/>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79" name="Google Shape;1579;p165"/>
                <p:cNvSpPr/>
                <p:nvPr/>
              </p:nvSpPr>
              <p:spPr>
                <a:xfrm>
                  <a:off x="6177384" y="744468"/>
                  <a:ext cx="94500" cy="94500"/>
                </a:xfrm>
                <a:prstGeom prst="ellipse">
                  <a:avLst/>
                </a:prstGeom>
                <a:solidFill>
                  <a:schemeClr val="lt1"/>
                </a:solidFill>
                <a:ln>
                  <a:noFill/>
                </a:ln>
                <a:effectLst>
                  <a:outerShdw blurRad="85725" rotWithShape="0" algn="bl" dir="5400000" dist="38100">
                    <a:schemeClr val="dk1">
                      <a:alpha val="15686"/>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grpSp>
        <p:nvGrpSpPr>
          <p:cNvPr id="1580" name="Google Shape;1580;p165"/>
          <p:cNvGrpSpPr/>
          <p:nvPr/>
        </p:nvGrpSpPr>
        <p:grpSpPr>
          <a:xfrm>
            <a:off x="4695767" y="4323701"/>
            <a:ext cx="6261184" cy="1417500"/>
            <a:chOff x="486920" y="1114962"/>
            <a:chExt cx="5350829" cy="1211400"/>
          </a:xfrm>
        </p:grpSpPr>
        <p:sp>
          <p:nvSpPr>
            <p:cNvPr id="1581" name="Google Shape;1581;p165"/>
            <p:cNvSpPr/>
            <p:nvPr/>
          </p:nvSpPr>
          <p:spPr>
            <a:xfrm>
              <a:off x="486920" y="1114962"/>
              <a:ext cx="5350800" cy="1211400"/>
            </a:xfrm>
            <a:prstGeom prst="roundRect">
              <a:avLst>
                <a:gd fmla="val 1492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82" name="Google Shape;1582;p165"/>
            <p:cNvSpPr/>
            <p:nvPr/>
          </p:nvSpPr>
          <p:spPr>
            <a:xfrm>
              <a:off x="486949" y="1114991"/>
              <a:ext cx="5350800" cy="355200"/>
            </a:xfrm>
            <a:prstGeom prst="round2SameRect">
              <a:avLst>
                <a:gd fmla="val 50000" name="adj1"/>
                <a:gd fmla="val 0" name="adj2"/>
              </a:avLst>
            </a:prstGeom>
            <a:solidFill>
              <a:schemeClr val="dk2"/>
            </a:solidFill>
            <a:ln cap="flat" cmpd="sng" w="9525">
              <a:solidFill>
                <a:schemeClr val="lt1"/>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83" name="Google Shape;1583;p165"/>
            <p:cNvGrpSpPr/>
            <p:nvPr/>
          </p:nvGrpSpPr>
          <p:grpSpPr>
            <a:xfrm flipH="1" rot="10800000">
              <a:off x="620929" y="1244995"/>
              <a:ext cx="429322" cy="93999"/>
              <a:chOff x="5578333" y="744468"/>
              <a:chExt cx="431653" cy="94500"/>
            </a:xfrm>
          </p:grpSpPr>
          <p:sp>
            <p:nvSpPr>
              <p:cNvPr id="1584" name="Google Shape;1584;p165"/>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85" name="Google Shape;1585;p165"/>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86" name="Google Shape;1586;p165"/>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Background 2">
    <p:spTree>
      <p:nvGrpSpPr>
        <p:cNvPr id="1587" name="Shape 1587"/>
        <p:cNvGrpSpPr/>
        <p:nvPr/>
      </p:nvGrpSpPr>
      <p:grpSpPr>
        <a:xfrm>
          <a:off x="0" y="0"/>
          <a:ext cx="0" cy="0"/>
          <a:chOff x="0" y="0"/>
          <a:chExt cx="0" cy="0"/>
        </a:xfrm>
      </p:grpSpPr>
      <p:grpSp>
        <p:nvGrpSpPr>
          <p:cNvPr id="1588" name="Google Shape;1588;p166"/>
          <p:cNvGrpSpPr/>
          <p:nvPr/>
        </p:nvGrpSpPr>
        <p:grpSpPr>
          <a:xfrm>
            <a:off x="477800" y="344067"/>
            <a:ext cx="11238600" cy="6170000"/>
            <a:chOff x="358350" y="258050"/>
            <a:chExt cx="8428950" cy="4627500"/>
          </a:xfrm>
        </p:grpSpPr>
        <p:sp>
          <p:nvSpPr>
            <p:cNvPr id="1589" name="Google Shape;1589;p166"/>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90" name="Google Shape;1590;p166"/>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91" name="Google Shape;1591;p166"/>
            <p:cNvGrpSpPr/>
            <p:nvPr/>
          </p:nvGrpSpPr>
          <p:grpSpPr>
            <a:xfrm flipH="1" rot="10800000">
              <a:off x="4159199" y="4657459"/>
              <a:ext cx="825589" cy="93999"/>
              <a:chOff x="5718423" y="809024"/>
              <a:chExt cx="830071" cy="94500"/>
            </a:xfrm>
          </p:grpSpPr>
          <p:sp>
            <p:nvSpPr>
              <p:cNvPr id="1592" name="Google Shape;1592;p166"/>
              <p:cNvSpPr/>
              <p:nvPr/>
            </p:nvSpPr>
            <p:spPr>
              <a:xfrm>
                <a:off x="5718423"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93" name="Google Shape;1593;p166"/>
              <p:cNvSpPr/>
              <p:nvPr/>
            </p:nvSpPr>
            <p:spPr>
              <a:xfrm>
                <a:off x="596361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94" name="Google Shape;1594;p166"/>
              <p:cNvSpPr/>
              <p:nvPr/>
            </p:nvSpPr>
            <p:spPr>
              <a:xfrm>
                <a:off x="620880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95" name="Google Shape;1595;p166"/>
              <p:cNvSpPr/>
              <p:nvPr/>
            </p:nvSpPr>
            <p:spPr>
              <a:xfrm>
                <a:off x="645399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596" name="Google Shape;1596;p166"/>
            <p:cNvGrpSpPr/>
            <p:nvPr/>
          </p:nvGrpSpPr>
          <p:grpSpPr>
            <a:xfrm>
              <a:off x="720000" y="407061"/>
              <a:ext cx="7704000" cy="262500"/>
              <a:chOff x="433208" y="393425"/>
              <a:chExt cx="7704000" cy="262500"/>
            </a:xfrm>
          </p:grpSpPr>
          <p:sp>
            <p:nvSpPr>
              <p:cNvPr id="1597" name="Google Shape;1597;p166"/>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98" name="Google Shape;1598;p166"/>
              <p:cNvGrpSpPr/>
              <p:nvPr/>
            </p:nvGrpSpPr>
            <p:grpSpPr>
              <a:xfrm flipH="1" rot="10800000">
                <a:off x="543498" y="483688"/>
                <a:ext cx="429323" cy="93999"/>
                <a:chOff x="5840230" y="744468"/>
                <a:chExt cx="431654" cy="94500"/>
              </a:xfrm>
            </p:grpSpPr>
            <p:sp>
              <p:nvSpPr>
                <p:cNvPr id="1599" name="Google Shape;1599;p166"/>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00" name="Google Shape;1600;p166"/>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01" name="Google Shape;1601;p166"/>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grpSp>
        <p:nvGrpSpPr>
          <p:cNvPr id="1602" name="Google Shape;1602;p166"/>
          <p:cNvGrpSpPr/>
          <p:nvPr/>
        </p:nvGrpSpPr>
        <p:grpSpPr>
          <a:xfrm>
            <a:off x="2364769" y="1493433"/>
            <a:ext cx="3065633" cy="4144379"/>
            <a:chOff x="486919" y="1114962"/>
            <a:chExt cx="2619901" cy="3541800"/>
          </a:xfrm>
        </p:grpSpPr>
        <p:sp>
          <p:nvSpPr>
            <p:cNvPr id="1603" name="Google Shape;1603;p166"/>
            <p:cNvSpPr/>
            <p:nvPr/>
          </p:nvSpPr>
          <p:spPr>
            <a:xfrm>
              <a:off x="486920" y="1114962"/>
              <a:ext cx="2619900" cy="3541800"/>
            </a:xfrm>
            <a:prstGeom prst="roundRect">
              <a:avLst>
                <a:gd fmla="val 1235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04" name="Google Shape;1604;p166"/>
            <p:cNvSpPr/>
            <p:nvPr/>
          </p:nvSpPr>
          <p:spPr>
            <a:xfrm>
              <a:off x="486919" y="1114991"/>
              <a:ext cx="26199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05" name="Google Shape;1605;p166"/>
            <p:cNvGrpSpPr/>
            <p:nvPr/>
          </p:nvGrpSpPr>
          <p:grpSpPr>
            <a:xfrm flipH="1" rot="10800000">
              <a:off x="620929" y="1244995"/>
              <a:ext cx="429322" cy="93999"/>
              <a:chOff x="5578333" y="744468"/>
              <a:chExt cx="431653" cy="94500"/>
            </a:xfrm>
          </p:grpSpPr>
          <p:sp>
            <p:nvSpPr>
              <p:cNvPr id="1606" name="Google Shape;1606;p166"/>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07" name="Google Shape;1607;p166"/>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08" name="Google Shape;1608;p166"/>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nvGrpSpPr>
          <p:cNvPr id="1609" name="Google Shape;1609;p166"/>
          <p:cNvGrpSpPr/>
          <p:nvPr/>
        </p:nvGrpSpPr>
        <p:grpSpPr>
          <a:xfrm>
            <a:off x="6778402" y="1493433"/>
            <a:ext cx="3065669" cy="4144379"/>
            <a:chOff x="91807" y="1114962"/>
            <a:chExt cx="2619932" cy="3541800"/>
          </a:xfrm>
        </p:grpSpPr>
        <p:sp>
          <p:nvSpPr>
            <p:cNvPr id="1610" name="Google Shape;1610;p166"/>
            <p:cNvSpPr/>
            <p:nvPr/>
          </p:nvSpPr>
          <p:spPr>
            <a:xfrm>
              <a:off x="91807" y="1114962"/>
              <a:ext cx="2619900" cy="3541800"/>
            </a:xfrm>
            <a:prstGeom prst="roundRect">
              <a:avLst>
                <a:gd fmla="val 1235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11" name="Google Shape;1611;p166"/>
            <p:cNvSpPr/>
            <p:nvPr/>
          </p:nvSpPr>
          <p:spPr>
            <a:xfrm>
              <a:off x="91839" y="1114991"/>
              <a:ext cx="26199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12" name="Google Shape;1612;p166"/>
            <p:cNvGrpSpPr/>
            <p:nvPr/>
          </p:nvGrpSpPr>
          <p:grpSpPr>
            <a:xfrm flipH="1" rot="10800000">
              <a:off x="229496" y="1244995"/>
              <a:ext cx="429322" cy="93999"/>
              <a:chOff x="5184775" y="744468"/>
              <a:chExt cx="431653" cy="94500"/>
            </a:xfrm>
          </p:grpSpPr>
          <p:sp>
            <p:nvSpPr>
              <p:cNvPr id="1613" name="Google Shape;1613;p166"/>
              <p:cNvSpPr/>
              <p:nvPr/>
            </p:nvSpPr>
            <p:spPr>
              <a:xfrm>
                <a:off x="5184775"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14" name="Google Shape;1614;p166"/>
              <p:cNvSpPr/>
              <p:nvPr/>
            </p:nvSpPr>
            <p:spPr>
              <a:xfrm>
                <a:off x="5353352"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15" name="Google Shape;1615;p166"/>
              <p:cNvSpPr/>
              <p:nvPr/>
            </p:nvSpPr>
            <p:spPr>
              <a:xfrm>
                <a:off x="5521928"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3">
  <p:cSld name="Background 3">
    <p:spTree>
      <p:nvGrpSpPr>
        <p:cNvPr id="1616" name="Shape 1616"/>
        <p:cNvGrpSpPr/>
        <p:nvPr/>
      </p:nvGrpSpPr>
      <p:grpSpPr>
        <a:xfrm>
          <a:off x="0" y="0"/>
          <a:ext cx="0" cy="0"/>
          <a:chOff x="0" y="0"/>
          <a:chExt cx="0" cy="0"/>
        </a:xfrm>
      </p:grpSpPr>
      <p:grpSp>
        <p:nvGrpSpPr>
          <p:cNvPr id="1617" name="Google Shape;1617;p167"/>
          <p:cNvGrpSpPr/>
          <p:nvPr/>
        </p:nvGrpSpPr>
        <p:grpSpPr>
          <a:xfrm>
            <a:off x="477800" y="344067"/>
            <a:ext cx="11238600" cy="6170000"/>
            <a:chOff x="358350" y="258050"/>
            <a:chExt cx="8428950" cy="4627500"/>
          </a:xfrm>
        </p:grpSpPr>
        <p:sp>
          <p:nvSpPr>
            <p:cNvPr id="1618" name="Google Shape;1618;p167"/>
            <p:cNvSpPr/>
            <p:nvPr/>
          </p:nvSpPr>
          <p:spPr>
            <a:xfrm>
              <a:off x="358350" y="258050"/>
              <a:ext cx="8427300" cy="4627500"/>
            </a:xfrm>
            <a:prstGeom prst="roundRect">
              <a:avLst>
                <a:gd fmla="val 5555" name="adj"/>
              </a:avLst>
            </a:pr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19" name="Google Shape;1619;p167"/>
            <p:cNvSpPr/>
            <p:nvPr/>
          </p:nvSpPr>
          <p:spPr>
            <a:xfrm>
              <a:off x="360000" y="258050"/>
              <a:ext cx="8427300" cy="4627500"/>
            </a:xfrm>
            <a:prstGeom prst="roundRect">
              <a:avLst>
                <a:gd fmla="val 5555" name="adj"/>
              </a:avLst>
            </a:prstGeom>
            <a:gradFill>
              <a:gsLst>
                <a:gs pos="0">
                  <a:schemeClr val="lt1"/>
                </a:gs>
                <a:gs pos="100000">
                  <a:srgbClr val="66BEE9">
                    <a:alpha val="34117"/>
                  </a:srgbClr>
                </a:gs>
              </a:gsLst>
              <a:lin ang="5400012" scaled="0"/>
            </a:gra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20" name="Google Shape;1620;p167"/>
            <p:cNvGrpSpPr/>
            <p:nvPr/>
          </p:nvGrpSpPr>
          <p:grpSpPr>
            <a:xfrm flipH="1" rot="10800000">
              <a:off x="4159199" y="4657459"/>
              <a:ext cx="825589" cy="93999"/>
              <a:chOff x="5718423" y="809024"/>
              <a:chExt cx="830071" cy="94500"/>
            </a:xfrm>
          </p:grpSpPr>
          <p:sp>
            <p:nvSpPr>
              <p:cNvPr id="1621" name="Google Shape;1621;p167"/>
              <p:cNvSpPr/>
              <p:nvPr/>
            </p:nvSpPr>
            <p:spPr>
              <a:xfrm>
                <a:off x="5718423"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22" name="Google Shape;1622;p167"/>
              <p:cNvSpPr/>
              <p:nvPr/>
            </p:nvSpPr>
            <p:spPr>
              <a:xfrm>
                <a:off x="596361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23" name="Google Shape;1623;p167"/>
              <p:cNvSpPr/>
              <p:nvPr/>
            </p:nvSpPr>
            <p:spPr>
              <a:xfrm>
                <a:off x="620880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24" name="Google Shape;1624;p167"/>
              <p:cNvSpPr/>
              <p:nvPr/>
            </p:nvSpPr>
            <p:spPr>
              <a:xfrm>
                <a:off x="6453994" y="809024"/>
                <a:ext cx="94500" cy="94500"/>
              </a:xfrm>
              <a:prstGeom prst="ellipse">
                <a:avLst/>
              </a:prstGeom>
              <a:solidFill>
                <a:schemeClr val="accent6"/>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625" name="Google Shape;1625;p167"/>
            <p:cNvGrpSpPr/>
            <p:nvPr/>
          </p:nvGrpSpPr>
          <p:grpSpPr>
            <a:xfrm>
              <a:off x="720000" y="407061"/>
              <a:ext cx="7704000" cy="262500"/>
              <a:chOff x="433208" y="393425"/>
              <a:chExt cx="7704000" cy="262500"/>
            </a:xfrm>
          </p:grpSpPr>
          <p:sp>
            <p:nvSpPr>
              <p:cNvPr id="1626" name="Google Shape;1626;p167"/>
              <p:cNvSpPr/>
              <p:nvPr/>
            </p:nvSpPr>
            <p:spPr>
              <a:xfrm>
                <a:off x="433208" y="393425"/>
                <a:ext cx="7704000" cy="262500"/>
              </a:xfrm>
              <a:prstGeom prst="roundRect">
                <a:avLst>
                  <a:gd fmla="val 50000" name="adj"/>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19050">
                  <a:schemeClr val="dk1">
                    <a:alpha val="49803"/>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27" name="Google Shape;1627;p167"/>
              <p:cNvGrpSpPr/>
              <p:nvPr/>
            </p:nvGrpSpPr>
            <p:grpSpPr>
              <a:xfrm flipH="1" rot="10800000">
                <a:off x="543498" y="483688"/>
                <a:ext cx="429323" cy="93999"/>
                <a:chOff x="5840230" y="744468"/>
                <a:chExt cx="431654" cy="94500"/>
              </a:xfrm>
            </p:grpSpPr>
            <p:sp>
              <p:nvSpPr>
                <p:cNvPr id="1628" name="Google Shape;1628;p167"/>
                <p:cNvSpPr/>
                <p:nvPr/>
              </p:nvSpPr>
              <p:spPr>
                <a:xfrm>
                  <a:off x="5840230"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29" name="Google Shape;1629;p167"/>
                <p:cNvSpPr/>
                <p:nvPr/>
              </p:nvSpPr>
              <p:spPr>
                <a:xfrm>
                  <a:off x="6008807"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30" name="Google Shape;1630;p167"/>
                <p:cNvSpPr/>
                <p:nvPr/>
              </p:nvSpPr>
              <p:spPr>
                <a:xfrm>
                  <a:off x="6177384"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grpSp>
        <p:nvGrpSpPr>
          <p:cNvPr id="1631" name="Google Shape;1631;p167"/>
          <p:cNvGrpSpPr/>
          <p:nvPr/>
        </p:nvGrpSpPr>
        <p:grpSpPr>
          <a:xfrm>
            <a:off x="9107538" y="1916705"/>
            <a:ext cx="2122421" cy="1497303"/>
            <a:chOff x="486931" y="1114949"/>
            <a:chExt cx="2517900" cy="1776300"/>
          </a:xfrm>
        </p:grpSpPr>
        <p:sp>
          <p:nvSpPr>
            <p:cNvPr id="1632" name="Google Shape;1632;p167"/>
            <p:cNvSpPr/>
            <p:nvPr/>
          </p:nvSpPr>
          <p:spPr>
            <a:xfrm>
              <a:off x="486931" y="1114949"/>
              <a:ext cx="2517900" cy="1776300"/>
            </a:xfrm>
            <a:prstGeom prst="roundRect">
              <a:avLst>
                <a:gd fmla="val 1235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33" name="Google Shape;1633;p167"/>
            <p:cNvSpPr/>
            <p:nvPr/>
          </p:nvSpPr>
          <p:spPr>
            <a:xfrm>
              <a:off x="486931" y="1114988"/>
              <a:ext cx="25179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34" name="Google Shape;1634;p167"/>
            <p:cNvGrpSpPr/>
            <p:nvPr/>
          </p:nvGrpSpPr>
          <p:grpSpPr>
            <a:xfrm flipH="1" rot="10800000">
              <a:off x="620929" y="1244995"/>
              <a:ext cx="429322" cy="93999"/>
              <a:chOff x="5578333" y="744468"/>
              <a:chExt cx="431653" cy="94500"/>
            </a:xfrm>
          </p:grpSpPr>
          <p:sp>
            <p:nvSpPr>
              <p:cNvPr id="1635" name="Google Shape;1635;p167"/>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36" name="Google Shape;1636;p167"/>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37" name="Google Shape;1637;p167"/>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nvGrpSpPr>
          <p:cNvPr id="1638" name="Google Shape;1638;p167"/>
          <p:cNvGrpSpPr/>
          <p:nvPr/>
        </p:nvGrpSpPr>
        <p:grpSpPr>
          <a:xfrm>
            <a:off x="3329500" y="1611233"/>
            <a:ext cx="5554945" cy="3705205"/>
            <a:chOff x="486897" y="1114972"/>
            <a:chExt cx="5169635" cy="3448200"/>
          </a:xfrm>
        </p:grpSpPr>
        <p:sp>
          <p:nvSpPr>
            <p:cNvPr id="1639" name="Google Shape;1639;p167"/>
            <p:cNvSpPr/>
            <p:nvPr/>
          </p:nvSpPr>
          <p:spPr>
            <a:xfrm>
              <a:off x="486932" y="1114972"/>
              <a:ext cx="5169600" cy="3448200"/>
            </a:xfrm>
            <a:prstGeom prst="roundRect">
              <a:avLst>
                <a:gd fmla="val 7978"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40" name="Google Shape;1640;p167"/>
            <p:cNvSpPr/>
            <p:nvPr/>
          </p:nvSpPr>
          <p:spPr>
            <a:xfrm>
              <a:off x="486897" y="1115004"/>
              <a:ext cx="51696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41" name="Google Shape;1641;p167"/>
            <p:cNvGrpSpPr/>
            <p:nvPr/>
          </p:nvGrpSpPr>
          <p:grpSpPr>
            <a:xfrm flipH="1" rot="10800000">
              <a:off x="620929" y="1244995"/>
              <a:ext cx="429322" cy="93999"/>
              <a:chOff x="5578333" y="744468"/>
              <a:chExt cx="431653" cy="94500"/>
            </a:xfrm>
          </p:grpSpPr>
          <p:sp>
            <p:nvSpPr>
              <p:cNvPr id="1642" name="Google Shape;1642;p167"/>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43" name="Google Shape;1643;p167"/>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44" name="Google Shape;1644;p167"/>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grpSp>
        <p:nvGrpSpPr>
          <p:cNvPr id="1645" name="Google Shape;1645;p167"/>
          <p:cNvGrpSpPr/>
          <p:nvPr/>
        </p:nvGrpSpPr>
        <p:grpSpPr>
          <a:xfrm>
            <a:off x="974371" y="1916705"/>
            <a:ext cx="2122421" cy="1497303"/>
            <a:chOff x="486931" y="1114949"/>
            <a:chExt cx="2517900" cy="1776300"/>
          </a:xfrm>
        </p:grpSpPr>
        <p:sp>
          <p:nvSpPr>
            <p:cNvPr id="1646" name="Google Shape;1646;p167"/>
            <p:cNvSpPr/>
            <p:nvPr/>
          </p:nvSpPr>
          <p:spPr>
            <a:xfrm>
              <a:off x="486931" y="1114949"/>
              <a:ext cx="2517900" cy="1776300"/>
            </a:xfrm>
            <a:prstGeom prst="roundRect">
              <a:avLst>
                <a:gd fmla="val 12355" name="adj"/>
              </a:avLst>
            </a:prstGeom>
            <a:gradFill>
              <a:gsLst>
                <a:gs pos="0">
                  <a:schemeClr val="lt1"/>
                </a:gs>
                <a:gs pos="100000">
                  <a:srgbClr val="F9F8FF">
                    <a:alpha val="86274"/>
                  </a:srgbClr>
                </a:gs>
              </a:gsLst>
              <a:lin ang="5400012" scaled="0"/>
            </a:gradFill>
            <a:ln>
              <a:noFill/>
            </a:ln>
            <a:effectLst>
              <a:outerShdw blurRad="57150" rotWithShape="0" algn="bl" dir="5460000" dist="47625">
                <a:schemeClr val="dk1">
                  <a:alpha val="21960"/>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47" name="Google Shape;1647;p167"/>
            <p:cNvSpPr/>
            <p:nvPr/>
          </p:nvSpPr>
          <p:spPr>
            <a:xfrm>
              <a:off x="486931" y="1114988"/>
              <a:ext cx="2517900" cy="355200"/>
            </a:xfrm>
            <a:prstGeom prst="round2SameRect">
              <a:avLst>
                <a:gd fmla="val 50000" name="adj1"/>
                <a:gd fmla="val 0" name="adj2"/>
              </a:avLst>
            </a:prstGeom>
            <a:solidFill>
              <a:schemeClr val="dk2"/>
            </a:solidFill>
            <a:ln cap="flat" cmpd="sng" w="9525">
              <a:solidFill>
                <a:srgbClr val="D2D6FF"/>
              </a:solidFill>
              <a:prstDash val="solid"/>
              <a:round/>
              <a:headEnd len="sm" w="sm" type="none"/>
              <a:tailEnd len="sm" w="sm" type="none"/>
            </a:ln>
            <a:effectLst>
              <a:outerShdw blurRad="57150" rotWithShape="0" algn="bl" dir="5400000" dist="47625">
                <a:schemeClr val="dk1">
                  <a:alpha val="14901"/>
                </a:scheme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48" name="Google Shape;1648;p167"/>
            <p:cNvGrpSpPr/>
            <p:nvPr/>
          </p:nvGrpSpPr>
          <p:grpSpPr>
            <a:xfrm flipH="1" rot="10800000">
              <a:off x="620929" y="1244995"/>
              <a:ext cx="429322" cy="93999"/>
              <a:chOff x="5578333" y="744468"/>
              <a:chExt cx="431653" cy="94500"/>
            </a:xfrm>
          </p:grpSpPr>
          <p:sp>
            <p:nvSpPr>
              <p:cNvPr id="1649" name="Google Shape;1649;p167"/>
              <p:cNvSpPr/>
              <p:nvPr/>
            </p:nvSpPr>
            <p:spPr>
              <a:xfrm>
                <a:off x="5578333" y="744468"/>
                <a:ext cx="94500" cy="94500"/>
              </a:xfrm>
              <a:prstGeom prst="ellipse">
                <a:avLst/>
              </a:prstGeom>
              <a:solidFill>
                <a:schemeClr val="accent2"/>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50" name="Google Shape;1650;p167"/>
              <p:cNvSpPr/>
              <p:nvPr/>
            </p:nvSpPr>
            <p:spPr>
              <a:xfrm>
                <a:off x="5746910" y="744468"/>
                <a:ext cx="94500" cy="94500"/>
              </a:xfrm>
              <a:prstGeom prst="ellipse">
                <a:avLst/>
              </a:prstGeom>
              <a:solidFill>
                <a:schemeClr val="accent4"/>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51" name="Google Shape;1651;p167"/>
              <p:cNvSpPr/>
              <p:nvPr/>
            </p:nvSpPr>
            <p:spPr>
              <a:xfrm>
                <a:off x="5915486" y="744468"/>
                <a:ext cx="94500" cy="94500"/>
              </a:xfrm>
              <a:prstGeom prst="ellipse">
                <a:avLst/>
              </a:prstGeom>
              <a:solidFill>
                <a:schemeClr val="lt1"/>
              </a:solidFill>
              <a:ln>
                <a:noFill/>
              </a:ln>
              <a:effectLst>
                <a:outerShdw blurRad="57150" rotWithShape="0" algn="bl" dir="5400000" dist="19050">
                  <a:srgbClr val="5352EE">
                    <a:alpha val="49803"/>
                  </a:srgbClr>
                </a:outerShdw>
              </a:effectLst>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58" name="Shape 1658"/>
        <p:cNvGrpSpPr/>
        <p:nvPr/>
      </p:nvGrpSpPr>
      <p:grpSpPr>
        <a:xfrm>
          <a:off x="0" y="0"/>
          <a:ext cx="0" cy="0"/>
          <a:chOff x="0" y="0"/>
          <a:chExt cx="0" cy="0"/>
        </a:xfrm>
      </p:grpSpPr>
      <p:sp>
        <p:nvSpPr>
          <p:cNvPr id="1659" name="Google Shape;1659;p75"/>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60" name="Google Shape;1660;p75"/>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61" name="Google Shape;1661;p75"/>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62" name="Shape 1662"/>
        <p:cNvGrpSpPr/>
        <p:nvPr/>
      </p:nvGrpSpPr>
      <p:grpSpPr>
        <a:xfrm>
          <a:off x="0" y="0"/>
          <a:ext cx="0" cy="0"/>
          <a:chOff x="0" y="0"/>
          <a:chExt cx="0" cy="0"/>
        </a:xfrm>
      </p:grpSpPr>
      <p:sp>
        <p:nvSpPr>
          <p:cNvPr id="1663" name="Google Shape;1663;p149"/>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664" name="Google Shape;1664;p149"/>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chemeClr val="dk1"/>
              </a:buClr>
              <a:buSzPts val="3200"/>
              <a:buFont typeface="Arial"/>
              <a:buNone/>
              <a:defRPr/>
            </a:lvl1pPr>
            <a:lvl2pPr lvl="1" algn="ctr">
              <a:spcBef>
                <a:spcPts val="560"/>
              </a:spcBef>
              <a:spcAft>
                <a:spcPts val="0"/>
              </a:spcAft>
              <a:buClr>
                <a:schemeClr val="dk1"/>
              </a:buClr>
              <a:buSzPts val="2800"/>
              <a:buFont typeface="Arial"/>
              <a:buNone/>
              <a:defRPr/>
            </a:lvl2pPr>
            <a:lvl3pPr lvl="2" algn="ctr">
              <a:spcBef>
                <a:spcPts val="480"/>
              </a:spcBef>
              <a:spcAft>
                <a:spcPts val="0"/>
              </a:spcAft>
              <a:buClr>
                <a:schemeClr val="dk1"/>
              </a:buClr>
              <a:buSzPts val="2400"/>
              <a:buFont typeface="Arial"/>
              <a:buNone/>
              <a:defRPr/>
            </a:lvl3pPr>
            <a:lvl4pPr lvl="3" algn="ctr">
              <a:spcBef>
                <a:spcPts val="400"/>
              </a:spcBef>
              <a:spcAft>
                <a:spcPts val="0"/>
              </a:spcAft>
              <a:buClr>
                <a:schemeClr val="dk1"/>
              </a:buClr>
              <a:buSzPts val="2000"/>
              <a:buFont typeface="Arial"/>
              <a:buNone/>
              <a:defRPr/>
            </a:lvl4pPr>
            <a:lvl5pPr lvl="4" algn="ctr">
              <a:spcBef>
                <a:spcPts val="400"/>
              </a:spcBef>
              <a:spcAft>
                <a:spcPts val="0"/>
              </a:spcAft>
              <a:buClr>
                <a:schemeClr val="dk1"/>
              </a:buClr>
              <a:buSzPts val="2000"/>
              <a:buFont typeface="Arial"/>
              <a:buNone/>
              <a:defRPr/>
            </a:lvl5pPr>
            <a:lvl6pPr lvl="5" algn="ctr">
              <a:spcBef>
                <a:spcPts val="400"/>
              </a:spcBef>
              <a:spcAft>
                <a:spcPts val="0"/>
              </a:spcAft>
              <a:buClr>
                <a:schemeClr val="dk1"/>
              </a:buClr>
              <a:buSzPts val="2000"/>
              <a:buFont typeface="Arial"/>
              <a:buNone/>
              <a:defRPr/>
            </a:lvl6pPr>
            <a:lvl7pPr lvl="6" algn="ctr">
              <a:spcBef>
                <a:spcPts val="400"/>
              </a:spcBef>
              <a:spcAft>
                <a:spcPts val="0"/>
              </a:spcAft>
              <a:buClr>
                <a:schemeClr val="dk1"/>
              </a:buClr>
              <a:buSzPts val="2000"/>
              <a:buFont typeface="Arial"/>
              <a:buNone/>
              <a:defRPr/>
            </a:lvl7pPr>
            <a:lvl8pPr lvl="7" algn="ctr">
              <a:spcBef>
                <a:spcPts val="400"/>
              </a:spcBef>
              <a:spcAft>
                <a:spcPts val="0"/>
              </a:spcAft>
              <a:buClr>
                <a:schemeClr val="dk1"/>
              </a:buClr>
              <a:buSzPts val="2000"/>
              <a:buFont typeface="Arial"/>
              <a:buNone/>
              <a:defRPr/>
            </a:lvl8pPr>
            <a:lvl9pPr lvl="8" algn="ctr">
              <a:spcBef>
                <a:spcPts val="400"/>
              </a:spcBef>
              <a:spcAft>
                <a:spcPts val="0"/>
              </a:spcAft>
              <a:buClr>
                <a:schemeClr val="dk1"/>
              </a:buClr>
              <a:buSzPts val="2000"/>
              <a:buFont typeface="Arial"/>
              <a:buNone/>
              <a:defRPr/>
            </a:lvl9pPr>
          </a:lstStyle>
          <a:p/>
        </p:txBody>
      </p:sp>
      <p:sp>
        <p:nvSpPr>
          <p:cNvPr id="1665" name="Google Shape;1665;p14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66" name="Google Shape;1666;p14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67" name="Google Shape;1667;p14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668" name="Shape 1668"/>
        <p:cNvGrpSpPr/>
        <p:nvPr/>
      </p:nvGrpSpPr>
      <p:grpSpPr>
        <a:xfrm>
          <a:off x="0" y="0"/>
          <a:ext cx="0" cy="0"/>
          <a:chOff x="0" y="0"/>
          <a:chExt cx="0" cy="0"/>
        </a:xfrm>
      </p:grpSpPr>
      <p:sp>
        <p:nvSpPr>
          <p:cNvPr id="1669" name="Google Shape;1669;p15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670" name="Google Shape;1670;p150"/>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671" name="Google Shape;1671;p150"/>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2" name="Google Shape;1672;p150"/>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3" name="Google Shape;1673;p150"/>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74" name="Shape 1674"/>
        <p:cNvGrpSpPr/>
        <p:nvPr/>
      </p:nvGrpSpPr>
      <p:grpSpPr>
        <a:xfrm>
          <a:off x="0" y="0"/>
          <a:ext cx="0" cy="0"/>
          <a:chOff x="0" y="0"/>
          <a:chExt cx="0" cy="0"/>
        </a:xfrm>
      </p:grpSpPr>
      <p:sp>
        <p:nvSpPr>
          <p:cNvPr id="1675" name="Google Shape;1675;p151"/>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676" name="Google Shape;1676;p151"/>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1677" name="Google Shape;1677;p151"/>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8" name="Google Shape;1678;p151"/>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9" name="Google Shape;1679;p151"/>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680" name="Shape 1680"/>
        <p:cNvGrpSpPr/>
        <p:nvPr/>
      </p:nvGrpSpPr>
      <p:grpSpPr>
        <a:xfrm>
          <a:off x="0" y="0"/>
          <a:ext cx="0" cy="0"/>
          <a:chOff x="0" y="0"/>
          <a:chExt cx="0" cy="0"/>
        </a:xfrm>
      </p:grpSpPr>
      <p:sp>
        <p:nvSpPr>
          <p:cNvPr id="1681" name="Google Shape;1681;p15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682" name="Google Shape;1682;p152"/>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1683" name="Google Shape;1683;p152"/>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1684" name="Google Shape;1684;p152"/>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5" name="Google Shape;1685;p152"/>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6" name="Google Shape;1686;p152"/>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87" name="Shape 1687"/>
        <p:cNvGrpSpPr/>
        <p:nvPr/>
      </p:nvGrpSpPr>
      <p:grpSpPr>
        <a:xfrm>
          <a:off x="0" y="0"/>
          <a:ext cx="0" cy="0"/>
          <a:chOff x="0" y="0"/>
          <a:chExt cx="0" cy="0"/>
        </a:xfrm>
      </p:grpSpPr>
      <p:sp>
        <p:nvSpPr>
          <p:cNvPr id="1688" name="Google Shape;1688;p15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689" name="Google Shape;1689;p153"/>
          <p:cNvSpPr txBox="1"/>
          <p:nvPr>
            <p:ph idx="1" type="body"/>
          </p:nvPr>
        </p:nvSpPr>
        <p:spPr>
          <a:xfrm>
            <a:off x="609600" y="1535113"/>
            <a:ext cx="5386917"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1690" name="Google Shape;1690;p153"/>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1691" name="Google Shape;1691;p153"/>
          <p:cNvSpPr txBox="1"/>
          <p:nvPr>
            <p:ph idx="3" type="body"/>
          </p:nvPr>
        </p:nvSpPr>
        <p:spPr>
          <a:xfrm>
            <a:off x="6193368" y="1535113"/>
            <a:ext cx="5389033"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1692" name="Google Shape;1692;p153"/>
          <p:cNvSpPr txBox="1"/>
          <p:nvPr>
            <p:ph idx="4" type="body"/>
          </p:nvPr>
        </p:nvSpPr>
        <p:spPr>
          <a:xfrm>
            <a:off x="6193368" y="2174875"/>
            <a:ext cx="5389033"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1693" name="Google Shape;1693;p153"/>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4" name="Google Shape;1694;p153"/>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5" name="Google Shape;1695;p153"/>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96" name="Shape 1696"/>
        <p:cNvGrpSpPr/>
        <p:nvPr/>
      </p:nvGrpSpPr>
      <p:grpSpPr>
        <a:xfrm>
          <a:off x="0" y="0"/>
          <a:ext cx="0" cy="0"/>
          <a:chOff x="0" y="0"/>
          <a:chExt cx="0" cy="0"/>
        </a:xfrm>
      </p:grpSpPr>
      <p:sp>
        <p:nvSpPr>
          <p:cNvPr id="1697" name="Google Shape;1697;p15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698" name="Google Shape;1698;p154"/>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99" name="Google Shape;1699;p154"/>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0" name="Google Shape;1700;p154"/>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Content" type="txAndObj">
  <p:cSld name="TEXT_AND_OBJECT">
    <p:spTree>
      <p:nvGrpSpPr>
        <p:cNvPr id="89" name="Shape 89"/>
        <p:cNvGrpSpPr/>
        <p:nvPr/>
      </p:nvGrpSpPr>
      <p:grpSpPr>
        <a:xfrm>
          <a:off x="0" y="0"/>
          <a:ext cx="0" cy="0"/>
          <a:chOff x="0" y="0"/>
          <a:chExt cx="0" cy="0"/>
        </a:xfrm>
      </p:grpSpPr>
      <p:sp>
        <p:nvSpPr>
          <p:cNvPr id="90" name="Google Shape;90;p28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91" name="Google Shape;91;p288"/>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2" name="Google Shape;92;p288"/>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3" name="Google Shape;93;p288"/>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88"/>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288"/>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701" name="Shape 1701"/>
        <p:cNvGrpSpPr/>
        <p:nvPr/>
      </p:nvGrpSpPr>
      <p:grpSpPr>
        <a:xfrm>
          <a:off x="0" y="0"/>
          <a:ext cx="0" cy="0"/>
          <a:chOff x="0" y="0"/>
          <a:chExt cx="0" cy="0"/>
        </a:xfrm>
      </p:grpSpPr>
      <p:sp>
        <p:nvSpPr>
          <p:cNvPr id="1702" name="Google Shape;1702;p155"/>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03" name="Google Shape;1703;p155"/>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1704" name="Google Shape;1704;p155"/>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1705" name="Google Shape;1705;p155"/>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6" name="Google Shape;1706;p155"/>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7" name="Google Shape;1707;p155"/>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708" name="Shape 1708"/>
        <p:cNvGrpSpPr/>
        <p:nvPr/>
      </p:nvGrpSpPr>
      <p:grpSpPr>
        <a:xfrm>
          <a:off x="0" y="0"/>
          <a:ext cx="0" cy="0"/>
          <a:chOff x="0" y="0"/>
          <a:chExt cx="0" cy="0"/>
        </a:xfrm>
      </p:grpSpPr>
      <p:sp>
        <p:nvSpPr>
          <p:cNvPr id="1709" name="Google Shape;1709;p156"/>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10" name="Google Shape;1710;p156"/>
          <p:cNvSpPr/>
          <p:nvPr>
            <p:ph idx="2" type="pic"/>
          </p:nvPr>
        </p:nvSpPr>
        <p:spPr>
          <a:xfrm>
            <a:off x="2389717" y="612775"/>
            <a:ext cx="7315200" cy="4114800"/>
          </a:xfrm>
          <a:prstGeom prst="rect">
            <a:avLst/>
          </a:prstGeom>
          <a:noFill/>
          <a:ln>
            <a:noFill/>
          </a:ln>
        </p:spPr>
      </p:sp>
      <p:sp>
        <p:nvSpPr>
          <p:cNvPr id="1711" name="Google Shape;1711;p156"/>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1712" name="Google Shape;1712;p156"/>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13" name="Google Shape;1713;p156"/>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14" name="Google Shape;1714;p156"/>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715" name="Shape 1715"/>
        <p:cNvGrpSpPr/>
        <p:nvPr/>
      </p:nvGrpSpPr>
      <p:grpSpPr>
        <a:xfrm>
          <a:off x="0" y="0"/>
          <a:ext cx="0" cy="0"/>
          <a:chOff x="0" y="0"/>
          <a:chExt cx="0" cy="0"/>
        </a:xfrm>
      </p:grpSpPr>
      <p:sp>
        <p:nvSpPr>
          <p:cNvPr id="1716" name="Google Shape;1716;p15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17" name="Google Shape;1717;p157"/>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18" name="Google Shape;1718;p157"/>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19" name="Google Shape;1719;p157"/>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0" name="Google Shape;1720;p157"/>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721" name="Shape 1721"/>
        <p:cNvGrpSpPr/>
        <p:nvPr/>
      </p:nvGrpSpPr>
      <p:grpSpPr>
        <a:xfrm>
          <a:off x="0" y="0"/>
          <a:ext cx="0" cy="0"/>
          <a:chOff x="0" y="0"/>
          <a:chExt cx="0" cy="0"/>
        </a:xfrm>
      </p:grpSpPr>
      <p:sp>
        <p:nvSpPr>
          <p:cNvPr id="1722" name="Google Shape;1722;p158"/>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23" name="Google Shape;1723;p158"/>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24" name="Google Shape;1724;p158"/>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5" name="Google Shape;1725;p158"/>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6" name="Google Shape;1726;p158"/>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33" name="Shape 1733"/>
        <p:cNvGrpSpPr/>
        <p:nvPr/>
      </p:nvGrpSpPr>
      <p:grpSpPr>
        <a:xfrm>
          <a:off x="0" y="0"/>
          <a:ext cx="0" cy="0"/>
          <a:chOff x="0" y="0"/>
          <a:chExt cx="0" cy="0"/>
        </a:xfrm>
      </p:grpSpPr>
      <p:sp>
        <p:nvSpPr>
          <p:cNvPr id="1734" name="Google Shape;1734;p77"/>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35" name="Google Shape;1735;p77"/>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36" name="Google Shape;1736;p77"/>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37" name="Google Shape;1737;p77"/>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38" name="Google Shape;1738;p77"/>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39" name="Shape 1739"/>
        <p:cNvGrpSpPr/>
        <p:nvPr/>
      </p:nvGrpSpPr>
      <p:grpSpPr>
        <a:xfrm>
          <a:off x="0" y="0"/>
          <a:ext cx="0" cy="0"/>
          <a:chOff x="0" y="0"/>
          <a:chExt cx="0" cy="0"/>
        </a:xfrm>
      </p:grpSpPr>
      <p:sp>
        <p:nvSpPr>
          <p:cNvPr id="1740" name="Google Shape;1740;p178"/>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41" name="Google Shape;1741;p178"/>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chemeClr val="dk1"/>
              </a:buClr>
              <a:buSzPts val="3200"/>
              <a:buFont typeface="Arial"/>
              <a:buNone/>
              <a:defRPr/>
            </a:lvl1pPr>
            <a:lvl2pPr lvl="1" algn="ctr">
              <a:spcBef>
                <a:spcPts val="560"/>
              </a:spcBef>
              <a:spcAft>
                <a:spcPts val="0"/>
              </a:spcAft>
              <a:buClr>
                <a:schemeClr val="dk1"/>
              </a:buClr>
              <a:buSzPts val="2800"/>
              <a:buFont typeface="Arial"/>
              <a:buNone/>
              <a:defRPr/>
            </a:lvl2pPr>
            <a:lvl3pPr lvl="2" algn="ctr">
              <a:spcBef>
                <a:spcPts val="480"/>
              </a:spcBef>
              <a:spcAft>
                <a:spcPts val="0"/>
              </a:spcAft>
              <a:buClr>
                <a:schemeClr val="dk1"/>
              </a:buClr>
              <a:buSzPts val="2400"/>
              <a:buFont typeface="Arial"/>
              <a:buNone/>
              <a:defRPr/>
            </a:lvl3pPr>
            <a:lvl4pPr lvl="3" algn="ctr">
              <a:spcBef>
                <a:spcPts val="400"/>
              </a:spcBef>
              <a:spcAft>
                <a:spcPts val="0"/>
              </a:spcAft>
              <a:buClr>
                <a:schemeClr val="dk1"/>
              </a:buClr>
              <a:buSzPts val="2000"/>
              <a:buFont typeface="Arial"/>
              <a:buNone/>
              <a:defRPr/>
            </a:lvl4pPr>
            <a:lvl5pPr lvl="4" algn="ctr">
              <a:spcBef>
                <a:spcPts val="400"/>
              </a:spcBef>
              <a:spcAft>
                <a:spcPts val="0"/>
              </a:spcAft>
              <a:buClr>
                <a:schemeClr val="dk1"/>
              </a:buClr>
              <a:buSzPts val="2000"/>
              <a:buFont typeface="Arial"/>
              <a:buNone/>
              <a:defRPr/>
            </a:lvl5pPr>
            <a:lvl6pPr lvl="5" algn="ctr">
              <a:spcBef>
                <a:spcPts val="400"/>
              </a:spcBef>
              <a:spcAft>
                <a:spcPts val="0"/>
              </a:spcAft>
              <a:buClr>
                <a:schemeClr val="dk1"/>
              </a:buClr>
              <a:buSzPts val="2000"/>
              <a:buFont typeface="Arial"/>
              <a:buNone/>
              <a:defRPr/>
            </a:lvl6pPr>
            <a:lvl7pPr lvl="6" algn="ctr">
              <a:spcBef>
                <a:spcPts val="400"/>
              </a:spcBef>
              <a:spcAft>
                <a:spcPts val="0"/>
              </a:spcAft>
              <a:buClr>
                <a:schemeClr val="dk1"/>
              </a:buClr>
              <a:buSzPts val="2000"/>
              <a:buFont typeface="Arial"/>
              <a:buNone/>
              <a:defRPr/>
            </a:lvl7pPr>
            <a:lvl8pPr lvl="7" algn="ctr">
              <a:spcBef>
                <a:spcPts val="400"/>
              </a:spcBef>
              <a:spcAft>
                <a:spcPts val="0"/>
              </a:spcAft>
              <a:buClr>
                <a:schemeClr val="dk1"/>
              </a:buClr>
              <a:buSzPts val="2000"/>
              <a:buFont typeface="Arial"/>
              <a:buNone/>
              <a:defRPr/>
            </a:lvl8pPr>
            <a:lvl9pPr lvl="8" algn="ctr">
              <a:spcBef>
                <a:spcPts val="400"/>
              </a:spcBef>
              <a:spcAft>
                <a:spcPts val="0"/>
              </a:spcAft>
              <a:buClr>
                <a:schemeClr val="dk1"/>
              </a:buClr>
              <a:buSzPts val="2000"/>
              <a:buFont typeface="Arial"/>
              <a:buNone/>
              <a:defRPr/>
            </a:lvl9pPr>
          </a:lstStyle>
          <a:p/>
        </p:txBody>
      </p:sp>
      <p:sp>
        <p:nvSpPr>
          <p:cNvPr id="1742" name="Google Shape;1742;p178"/>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43" name="Google Shape;1743;p178"/>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44" name="Google Shape;1744;p178"/>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45" name="Shape 1745"/>
        <p:cNvGrpSpPr/>
        <p:nvPr/>
      </p:nvGrpSpPr>
      <p:grpSpPr>
        <a:xfrm>
          <a:off x="0" y="0"/>
          <a:ext cx="0" cy="0"/>
          <a:chOff x="0" y="0"/>
          <a:chExt cx="0" cy="0"/>
        </a:xfrm>
      </p:grpSpPr>
      <p:sp>
        <p:nvSpPr>
          <p:cNvPr id="1746" name="Google Shape;1746;p179"/>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47" name="Google Shape;1747;p179"/>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1748" name="Google Shape;1748;p17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49" name="Google Shape;1749;p17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0" name="Google Shape;1750;p17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751" name="Shape 1751"/>
        <p:cNvGrpSpPr/>
        <p:nvPr/>
      </p:nvGrpSpPr>
      <p:grpSpPr>
        <a:xfrm>
          <a:off x="0" y="0"/>
          <a:ext cx="0" cy="0"/>
          <a:chOff x="0" y="0"/>
          <a:chExt cx="0" cy="0"/>
        </a:xfrm>
      </p:grpSpPr>
      <p:sp>
        <p:nvSpPr>
          <p:cNvPr id="1752" name="Google Shape;1752;p18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53" name="Google Shape;1753;p180"/>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1754" name="Google Shape;1754;p180"/>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1755" name="Google Shape;1755;p180"/>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6" name="Google Shape;1756;p180"/>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7" name="Google Shape;1757;p180"/>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758" name="Shape 1758"/>
        <p:cNvGrpSpPr/>
        <p:nvPr/>
      </p:nvGrpSpPr>
      <p:grpSpPr>
        <a:xfrm>
          <a:off x="0" y="0"/>
          <a:ext cx="0" cy="0"/>
          <a:chOff x="0" y="0"/>
          <a:chExt cx="0" cy="0"/>
        </a:xfrm>
      </p:grpSpPr>
      <p:sp>
        <p:nvSpPr>
          <p:cNvPr id="1759" name="Google Shape;1759;p18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60" name="Google Shape;1760;p181"/>
          <p:cNvSpPr txBox="1"/>
          <p:nvPr>
            <p:ph idx="1" type="body"/>
          </p:nvPr>
        </p:nvSpPr>
        <p:spPr>
          <a:xfrm>
            <a:off x="609600" y="1535113"/>
            <a:ext cx="5386917"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1761" name="Google Shape;1761;p181"/>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1762" name="Google Shape;1762;p181"/>
          <p:cNvSpPr txBox="1"/>
          <p:nvPr>
            <p:ph idx="3" type="body"/>
          </p:nvPr>
        </p:nvSpPr>
        <p:spPr>
          <a:xfrm>
            <a:off x="6193368" y="1535113"/>
            <a:ext cx="5389033"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1763" name="Google Shape;1763;p181"/>
          <p:cNvSpPr txBox="1"/>
          <p:nvPr>
            <p:ph idx="4" type="body"/>
          </p:nvPr>
        </p:nvSpPr>
        <p:spPr>
          <a:xfrm>
            <a:off x="6193368" y="2174875"/>
            <a:ext cx="5389033"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1764" name="Google Shape;1764;p181"/>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5" name="Google Shape;1765;p181"/>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6" name="Google Shape;1766;p181"/>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67" name="Shape 1767"/>
        <p:cNvGrpSpPr/>
        <p:nvPr/>
      </p:nvGrpSpPr>
      <p:grpSpPr>
        <a:xfrm>
          <a:off x="0" y="0"/>
          <a:ext cx="0" cy="0"/>
          <a:chOff x="0" y="0"/>
          <a:chExt cx="0" cy="0"/>
        </a:xfrm>
      </p:grpSpPr>
      <p:sp>
        <p:nvSpPr>
          <p:cNvPr id="1768" name="Google Shape;1768;p18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69" name="Google Shape;1769;p182"/>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0" name="Google Shape;1770;p182"/>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1" name="Google Shape;1771;p182"/>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nd 2 Content" type="txAndTwoObj">
  <p:cSld name="TEXT_AND_TWO_OBJECTS">
    <p:spTree>
      <p:nvGrpSpPr>
        <p:cNvPr id="96" name="Shape 96"/>
        <p:cNvGrpSpPr/>
        <p:nvPr/>
      </p:nvGrpSpPr>
      <p:grpSpPr>
        <a:xfrm>
          <a:off x="0" y="0"/>
          <a:ext cx="0" cy="0"/>
          <a:chOff x="0" y="0"/>
          <a:chExt cx="0" cy="0"/>
        </a:xfrm>
      </p:grpSpPr>
      <p:sp>
        <p:nvSpPr>
          <p:cNvPr id="97" name="Google Shape;97;p28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98" name="Google Shape;98;p289"/>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99" name="Google Shape;99;p289"/>
          <p:cNvSpPr txBox="1"/>
          <p:nvPr>
            <p:ph idx="2" type="body"/>
          </p:nvPr>
        </p:nvSpPr>
        <p:spPr>
          <a:xfrm>
            <a:off x="6197600" y="1600200"/>
            <a:ext cx="5384800" cy="2185988"/>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0" name="Google Shape;100;p289"/>
          <p:cNvSpPr txBox="1"/>
          <p:nvPr>
            <p:ph idx="3" type="body"/>
          </p:nvPr>
        </p:nvSpPr>
        <p:spPr>
          <a:xfrm>
            <a:off x="6197600" y="3938589"/>
            <a:ext cx="5384800" cy="2187575"/>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1" name="Google Shape;101;p28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28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28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72" name="Shape 1772"/>
        <p:cNvGrpSpPr/>
        <p:nvPr/>
      </p:nvGrpSpPr>
      <p:grpSpPr>
        <a:xfrm>
          <a:off x="0" y="0"/>
          <a:ext cx="0" cy="0"/>
          <a:chOff x="0" y="0"/>
          <a:chExt cx="0" cy="0"/>
        </a:xfrm>
      </p:grpSpPr>
      <p:sp>
        <p:nvSpPr>
          <p:cNvPr id="1773" name="Google Shape;1773;p183"/>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4" name="Google Shape;1774;p183"/>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75" name="Google Shape;1775;p183"/>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776" name="Shape 1776"/>
        <p:cNvGrpSpPr/>
        <p:nvPr/>
      </p:nvGrpSpPr>
      <p:grpSpPr>
        <a:xfrm>
          <a:off x="0" y="0"/>
          <a:ext cx="0" cy="0"/>
          <a:chOff x="0" y="0"/>
          <a:chExt cx="0" cy="0"/>
        </a:xfrm>
      </p:grpSpPr>
      <p:sp>
        <p:nvSpPr>
          <p:cNvPr id="1777" name="Google Shape;1777;p184"/>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78" name="Google Shape;1778;p184"/>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1779" name="Google Shape;1779;p184"/>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1780" name="Google Shape;1780;p184"/>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81" name="Google Shape;1781;p184"/>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82" name="Google Shape;1782;p184"/>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783" name="Shape 1783"/>
        <p:cNvGrpSpPr/>
        <p:nvPr/>
      </p:nvGrpSpPr>
      <p:grpSpPr>
        <a:xfrm>
          <a:off x="0" y="0"/>
          <a:ext cx="0" cy="0"/>
          <a:chOff x="0" y="0"/>
          <a:chExt cx="0" cy="0"/>
        </a:xfrm>
      </p:grpSpPr>
      <p:sp>
        <p:nvSpPr>
          <p:cNvPr id="1784" name="Google Shape;1784;p185"/>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85" name="Google Shape;1785;p185"/>
          <p:cNvSpPr/>
          <p:nvPr>
            <p:ph idx="2" type="pic"/>
          </p:nvPr>
        </p:nvSpPr>
        <p:spPr>
          <a:xfrm>
            <a:off x="2389717" y="612775"/>
            <a:ext cx="7315200" cy="4114800"/>
          </a:xfrm>
          <a:prstGeom prst="rect">
            <a:avLst/>
          </a:prstGeom>
          <a:noFill/>
          <a:ln>
            <a:noFill/>
          </a:ln>
        </p:spPr>
      </p:sp>
      <p:sp>
        <p:nvSpPr>
          <p:cNvPr id="1786" name="Google Shape;1786;p185"/>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1787" name="Google Shape;1787;p185"/>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88" name="Google Shape;1788;p185"/>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89" name="Google Shape;1789;p185"/>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790" name="Shape 1790"/>
        <p:cNvGrpSpPr/>
        <p:nvPr/>
      </p:nvGrpSpPr>
      <p:grpSpPr>
        <a:xfrm>
          <a:off x="0" y="0"/>
          <a:ext cx="0" cy="0"/>
          <a:chOff x="0" y="0"/>
          <a:chExt cx="0" cy="0"/>
        </a:xfrm>
      </p:grpSpPr>
      <p:sp>
        <p:nvSpPr>
          <p:cNvPr id="1791" name="Google Shape;1791;p18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92" name="Google Shape;1792;p186"/>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93" name="Google Shape;1793;p186"/>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94" name="Google Shape;1794;p186"/>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95" name="Google Shape;1795;p186"/>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796" name="Shape 1796"/>
        <p:cNvGrpSpPr/>
        <p:nvPr/>
      </p:nvGrpSpPr>
      <p:grpSpPr>
        <a:xfrm>
          <a:off x="0" y="0"/>
          <a:ext cx="0" cy="0"/>
          <a:chOff x="0" y="0"/>
          <a:chExt cx="0" cy="0"/>
        </a:xfrm>
      </p:grpSpPr>
      <p:sp>
        <p:nvSpPr>
          <p:cNvPr id="1797" name="Google Shape;1797;p187"/>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798" name="Google Shape;1798;p187"/>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799" name="Google Shape;1799;p187"/>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00" name="Google Shape;1800;p187"/>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01" name="Google Shape;1801;p187"/>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08" name="Shape 1808"/>
        <p:cNvGrpSpPr/>
        <p:nvPr/>
      </p:nvGrpSpPr>
      <p:grpSpPr>
        <a:xfrm>
          <a:off x="0" y="0"/>
          <a:ext cx="0" cy="0"/>
          <a:chOff x="0" y="0"/>
          <a:chExt cx="0" cy="0"/>
        </a:xfrm>
      </p:grpSpPr>
      <p:sp>
        <p:nvSpPr>
          <p:cNvPr id="1809" name="Google Shape;1809;p7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10" name="Google Shape;1810;p79"/>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1" name="Google Shape;1811;p7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2" name="Google Shape;1812;p7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3" name="Google Shape;1813;p7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14" name="Shape 1814"/>
        <p:cNvGrpSpPr/>
        <p:nvPr/>
      </p:nvGrpSpPr>
      <p:grpSpPr>
        <a:xfrm>
          <a:off x="0" y="0"/>
          <a:ext cx="0" cy="0"/>
          <a:chOff x="0" y="0"/>
          <a:chExt cx="0" cy="0"/>
        </a:xfrm>
      </p:grpSpPr>
      <p:sp>
        <p:nvSpPr>
          <p:cNvPr id="1815" name="Google Shape;1815;p16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6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16" name="Google Shape;1816;p16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spcBef>
                <a:spcPts val="480"/>
              </a:spcBef>
              <a:spcAft>
                <a:spcPts val="0"/>
              </a:spcAft>
              <a:buClr>
                <a:schemeClr val="dk1"/>
              </a:buClr>
              <a:buSzPts val="2400"/>
              <a:buFont typeface="Arial"/>
              <a:buNone/>
              <a:defRPr sz="2400"/>
            </a:lvl1pPr>
            <a:lvl2pPr lvl="1" algn="ctr">
              <a:spcBef>
                <a:spcPts val="400"/>
              </a:spcBef>
              <a:spcAft>
                <a:spcPts val="0"/>
              </a:spcAft>
              <a:buClr>
                <a:schemeClr val="dk1"/>
              </a:buClr>
              <a:buSzPts val="2000"/>
              <a:buFont typeface="Arial"/>
              <a:buNone/>
              <a:defRPr sz="2000"/>
            </a:lvl2pPr>
            <a:lvl3pPr lvl="2" algn="ctr">
              <a:spcBef>
                <a:spcPts val="360"/>
              </a:spcBef>
              <a:spcAft>
                <a:spcPts val="0"/>
              </a:spcAft>
              <a:buClr>
                <a:schemeClr val="dk1"/>
              </a:buClr>
              <a:buSzPts val="1800"/>
              <a:buFont typeface="Arial"/>
              <a:buNone/>
              <a:defRPr sz="1800"/>
            </a:lvl3pPr>
            <a:lvl4pPr lvl="3" algn="ctr">
              <a:spcBef>
                <a:spcPts val="320"/>
              </a:spcBef>
              <a:spcAft>
                <a:spcPts val="0"/>
              </a:spcAft>
              <a:buClr>
                <a:schemeClr val="dk1"/>
              </a:buClr>
              <a:buSzPts val="1600"/>
              <a:buFont typeface="Arial"/>
              <a:buNone/>
              <a:defRPr sz="1600"/>
            </a:lvl4pPr>
            <a:lvl5pPr lvl="4" algn="ctr">
              <a:spcBef>
                <a:spcPts val="320"/>
              </a:spcBef>
              <a:spcAft>
                <a:spcPts val="0"/>
              </a:spcAft>
              <a:buClr>
                <a:schemeClr val="dk1"/>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17" name="Google Shape;1817;p168"/>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8" name="Google Shape;1818;p168"/>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9" name="Google Shape;1819;p168"/>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20" name="Shape 1820"/>
        <p:cNvGrpSpPr/>
        <p:nvPr/>
      </p:nvGrpSpPr>
      <p:grpSpPr>
        <a:xfrm>
          <a:off x="0" y="0"/>
          <a:ext cx="0" cy="0"/>
          <a:chOff x="0" y="0"/>
          <a:chExt cx="0" cy="0"/>
        </a:xfrm>
      </p:grpSpPr>
      <p:sp>
        <p:nvSpPr>
          <p:cNvPr id="1821" name="Google Shape;1821;p169"/>
          <p:cNvSpPr txBox="1"/>
          <p:nvPr>
            <p:ph type="title"/>
          </p:nvPr>
        </p:nvSpPr>
        <p:spPr>
          <a:xfrm>
            <a:off x="831851" y="1709739"/>
            <a:ext cx="10515600" cy="2852737"/>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6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22" name="Google Shape;1822;p169"/>
          <p:cNvSpPr txBox="1"/>
          <p:nvPr>
            <p:ph idx="1" type="body"/>
          </p:nvPr>
        </p:nvSpPr>
        <p:spPr>
          <a:xfrm>
            <a:off x="831851" y="4589464"/>
            <a:ext cx="10515600" cy="1500187"/>
          </a:xfrm>
          <a:prstGeom prst="rect">
            <a:avLst/>
          </a:prstGeom>
          <a:noFill/>
          <a:ln>
            <a:noFill/>
          </a:ln>
        </p:spPr>
        <p:txBody>
          <a:bodyPr anchorCtr="0" anchor="t"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sz="2400"/>
            </a:lvl1pPr>
            <a:lvl2pPr indent="-228600" lvl="1" marL="914400" algn="l">
              <a:spcBef>
                <a:spcPts val="400"/>
              </a:spcBef>
              <a:spcAft>
                <a:spcPts val="0"/>
              </a:spcAft>
              <a:buClr>
                <a:schemeClr val="dk1"/>
              </a:buClr>
              <a:buSzPts val="2000"/>
              <a:buFont typeface="Arial"/>
              <a:buNone/>
              <a:defRPr sz="2000"/>
            </a:lvl2pPr>
            <a:lvl3pPr indent="-228600" lvl="2" marL="1371600" algn="l">
              <a:spcBef>
                <a:spcPts val="360"/>
              </a:spcBef>
              <a:spcAft>
                <a:spcPts val="0"/>
              </a:spcAft>
              <a:buClr>
                <a:schemeClr val="dk1"/>
              </a:buClr>
              <a:buSzPts val="1800"/>
              <a:buFont typeface="Arial"/>
              <a:buNone/>
              <a:defRPr sz="1800"/>
            </a:lvl3pPr>
            <a:lvl4pPr indent="-228600" lvl="3" marL="1828800" algn="l">
              <a:spcBef>
                <a:spcPts val="320"/>
              </a:spcBef>
              <a:spcAft>
                <a:spcPts val="0"/>
              </a:spcAft>
              <a:buClr>
                <a:schemeClr val="dk1"/>
              </a:buClr>
              <a:buSzPts val="1600"/>
              <a:buFont typeface="Arial"/>
              <a:buNone/>
              <a:defRPr sz="1600"/>
            </a:lvl4pPr>
            <a:lvl5pPr indent="-228600" lvl="4" marL="2286000" algn="l">
              <a:spcBef>
                <a:spcPts val="320"/>
              </a:spcBef>
              <a:spcAft>
                <a:spcPts val="0"/>
              </a:spcAft>
              <a:buClr>
                <a:schemeClr val="dk1"/>
              </a:buClr>
              <a:buSzPts val="1600"/>
              <a:buFont typeface="Arial"/>
              <a:buNone/>
              <a:defRPr sz="1600"/>
            </a:lvl5pPr>
            <a:lvl6pPr indent="-228600" lvl="5" marL="2743200" algn="l">
              <a:lnSpc>
                <a:spcPct val="90000"/>
              </a:lnSpc>
              <a:spcBef>
                <a:spcPts val="500"/>
              </a:spcBef>
              <a:spcAft>
                <a:spcPts val="0"/>
              </a:spcAft>
              <a:buClr>
                <a:schemeClr val="dk1"/>
              </a:buClr>
              <a:buSzPts val="1600"/>
              <a:buNone/>
              <a:defRPr sz="1600"/>
            </a:lvl6pPr>
            <a:lvl7pPr indent="-228600" lvl="6" marL="3200400" algn="l">
              <a:lnSpc>
                <a:spcPct val="90000"/>
              </a:lnSpc>
              <a:spcBef>
                <a:spcPts val="500"/>
              </a:spcBef>
              <a:spcAft>
                <a:spcPts val="0"/>
              </a:spcAft>
              <a:buClr>
                <a:schemeClr val="dk1"/>
              </a:buClr>
              <a:buSzPts val="1600"/>
              <a:buNone/>
              <a:defRPr sz="1600"/>
            </a:lvl7pPr>
            <a:lvl8pPr indent="-228600" lvl="7" marL="3657600" algn="l">
              <a:lnSpc>
                <a:spcPct val="90000"/>
              </a:lnSpc>
              <a:spcBef>
                <a:spcPts val="500"/>
              </a:spcBef>
              <a:spcAft>
                <a:spcPts val="0"/>
              </a:spcAft>
              <a:buClr>
                <a:schemeClr val="dk1"/>
              </a:buClr>
              <a:buSzPts val="1600"/>
              <a:buNone/>
              <a:defRPr sz="1600"/>
            </a:lvl8pPr>
            <a:lvl9pPr indent="-228600" lvl="8" marL="4114800" algn="l">
              <a:lnSpc>
                <a:spcPct val="90000"/>
              </a:lnSpc>
              <a:spcBef>
                <a:spcPts val="500"/>
              </a:spcBef>
              <a:spcAft>
                <a:spcPts val="0"/>
              </a:spcAft>
              <a:buClr>
                <a:schemeClr val="dk1"/>
              </a:buClr>
              <a:buSzPts val="1600"/>
              <a:buNone/>
              <a:defRPr sz="1600"/>
            </a:lvl9pPr>
          </a:lstStyle>
          <a:p/>
        </p:txBody>
      </p:sp>
      <p:sp>
        <p:nvSpPr>
          <p:cNvPr id="1823" name="Google Shape;1823;p16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4" name="Google Shape;1824;p16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5" name="Google Shape;1825;p16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826" name="Shape 1826"/>
        <p:cNvGrpSpPr/>
        <p:nvPr/>
      </p:nvGrpSpPr>
      <p:grpSpPr>
        <a:xfrm>
          <a:off x="0" y="0"/>
          <a:ext cx="0" cy="0"/>
          <a:chOff x="0" y="0"/>
          <a:chExt cx="0" cy="0"/>
        </a:xfrm>
      </p:grpSpPr>
      <p:sp>
        <p:nvSpPr>
          <p:cNvPr id="1827" name="Google Shape;1827;p17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28" name="Google Shape;1828;p170"/>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29" name="Google Shape;1829;p170"/>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30" name="Google Shape;1830;p170"/>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31" name="Google Shape;1831;p170"/>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32" name="Google Shape;1832;p170"/>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833" name="Shape 1833"/>
        <p:cNvGrpSpPr/>
        <p:nvPr/>
      </p:nvGrpSpPr>
      <p:grpSpPr>
        <a:xfrm>
          <a:off x="0" y="0"/>
          <a:ext cx="0" cy="0"/>
          <a:chOff x="0" y="0"/>
          <a:chExt cx="0" cy="0"/>
        </a:xfrm>
      </p:grpSpPr>
      <p:sp>
        <p:nvSpPr>
          <p:cNvPr id="1834" name="Google Shape;1834;p171"/>
          <p:cNvSpPr txBox="1"/>
          <p:nvPr>
            <p:ph type="title"/>
          </p:nvPr>
        </p:nvSpPr>
        <p:spPr>
          <a:xfrm>
            <a:off x="840317" y="365126"/>
            <a:ext cx="10515600" cy="1325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35" name="Google Shape;1835;p171"/>
          <p:cNvSpPr txBox="1"/>
          <p:nvPr>
            <p:ph idx="1" type="body"/>
          </p:nvPr>
        </p:nvSpPr>
        <p:spPr>
          <a:xfrm>
            <a:off x="840318" y="1681163"/>
            <a:ext cx="5158316" cy="82391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836" name="Google Shape;1836;p171"/>
          <p:cNvSpPr txBox="1"/>
          <p:nvPr>
            <p:ph idx="2" type="body"/>
          </p:nvPr>
        </p:nvSpPr>
        <p:spPr>
          <a:xfrm>
            <a:off x="840318" y="2505075"/>
            <a:ext cx="5158316" cy="3684588"/>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37" name="Google Shape;1837;p171"/>
          <p:cNvSpPr txBox="1"/>
          <p:nvPr>
            <p:ph idx="3" type="body"/>
          </p:nvPr>
        </p:nvSpPr>
        <p:spPr>
          <a:xfrm>
            <a:off x="6172200" y="1681163"/>
            <a:ext cx="5183717" cy="82391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838" name="Google Shape;1838;p171"/>
          <p:cNvSpPr txBox="1"/>
          <p:nvPr>
            <p:ph idx="4" type="body"/>
          </p:nvPr>
        </p:nvSpPr>
        <p:spPr>
          <a:xfrm>
            <a:off x="6172200" y="2505075"/>
            <a:ext cx="5183717" cy="3684588"/>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39" name="Google Shape;1839;p171"/>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0" name="Google Shape;1840;p171"/>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1" name="Google Shape;1841;p171"/>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7" name="Shape 107"/>
        <p:cNvGrpSpPr/>
        <p:nvPr/>
      </p:nvGrpSpPr>
      <p:grpSpPr>
        <a:xfrm>
          <a:off x="0" y="0"/>
          <a:ext cx="0" cy="0"/>
          <a:chOff x="0" y="0"/>
          <a:chExt cx="0" cy="0"/>
        </a:xfrm>
      </p:grpSpPr>
      <p:sp>
        <p:nvSpPr>
          <p:cNvPr id="108" name="Google Shape;108;p52"/>
          <p:cNvSpPr/>
          <p:nvPr/>
        </p:nvSpPr>
        <p:spPr>
          <a:xfrm>
            <a:off x="-92009" y="-134837"/>
            <a:ext cx="3066089" cy="1346305"/>
          </a:xfrm>
          <a:custGeom>
            <a:rect b="b" l="l" r="r" t="t"/>
            <a:pathLst>
              <a:path extrusionOk="0" h="6348" w="14457">
                <a:moveTo>
                  <a:pt x="0" y="1"/>
                </a:moveTo>
                <a:lnTo>
                  <a:pt x="0" y="6160"/>
                </a:lnTo>
                <a:cubicBezTo>
                  <a:pt x="307" y="6283"/>
                  <a:pt x="641" y="6348"/>
                  <a:pt x="972" y="6348"/>
                </a:cubicBezTo>
                <a:cubicBezTo>
                  <a:pt x="1431" y="6348"/>
                  <a:pt x="1886" y="6223"/>
                  <a:pt x="2259" y="5957"/>
                </a:cubicBezTo>
                <a:cubicBezTo>
                  <a:pt x="2971" y="5450"/>
                  <a:pt x="3272" y="4560"/>
                  <a:pt x="3620" y="3758"/>
                </a:cubicBezTo>
                <a:cubicBezTo>
                  <a:pt x="3967" y="2955"/>
                  <a:pt x="4504" y="2110"/>
                  <a:pt x="5362" y="1938"/>
                </a:cubicBezTo>
                <a:cubicBezTo>
                  <a:pt x="5472" y="1916"/>
                  <a:pt x="5582" y="1906"/>
                  <a:pt x="5692" y="1906"/>
                </a:cubicBezTo>
                <a:cubicBezTo>
                  <a:pt x="6160" y="1906"/>
                  <a:pt x="6628" y="2081"/>
                  <a:pt x="7080" y="2232"/>
                </a:cubicBezTo>
                <a:cubicBezTo>
                  <a:pt x="7585" y="2401"/>
                  <a:pt x="8141" y="2535"/>
                  <a:pt x="8672" y="2535"/>
                </a:cubicBezTo>
                <a:cubicBezTo>
                  <a:pt x="9138" y="2535"/>
                  <a:pt x="9586" y="2431"/>
                  <a:pt x="9965" y="2156"/>
                </a:cubicBezTo>
                <a:cubicBezTo>
                  <a:pt x="10504" y="1765"/>
                  <a:pt x="10846" y="1060"/>
                  <a:pt x="11419" y="789"/>
                </a:cubicBezTo>
                <a:lnTo>
                  <a:pt x="11420" y="789"/>
                </a:lnTo>
                <a:cubicBezTo>
                  <a:pt x="11436" y="781"/>
                  <a:pt x="11452" y="774"/>
                  <a:pt x="11469" y="767"/>
                </a:cubicBezTo>
                <a:cubicBezTo>
                  <a:pt x="11544" y="736"/>
                  <a:pt x="11623" y="712"/>
                  <a:pt x="11706" y="696"/>
                </a:cubicBezTo>
                <a:cubicBezTo>
                  <a:pt x="11777" y="683"/>
                  <a:pt x="11848" y="678"/>
                  <a:pt x="11919" y="678"/>
                </a:cubicBezTo>
                <a:cubicBezTo>
                  <a:pt x="12271" y="678"/>
                  <a:pt x="12623" y="809"/>
                  <a:pt x="12978" y="824"/>
                </a:cubicBezTo>
                <a:cubicBezTo>
                  <a:pt x="12999" y="824"/>
                  <a:pt x="13020" y="825"/>
                  <a:pt x="13041" y="825"/>
                </a:cubicBezTo>
                <a:cubicBezTo>
                  <a:pt x="13511" y="825"/>
                  <a:pt x="13977" y="611"/>
                  <a:pt x="14281" y="253"/>
                </a:cubicBezTo>
                <a:cubicBezTo>
                  <a:pt x="14348" y="175"/>
                  <a:pt x="14407" y="90"/>
                  <a:pt x="14457"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9" name="Google Shape;109;p52"/>
          <p:cNvSpPr/>
          <p:nvPr/>
        </p:nvSpPr>
        <p:spPr>
          <a:xfrm>
            <a:off x="-415467" y="4196092"/>
            <a:ext cx="5551069" cy="3024520"/>
          </a:xfrm>
          <a:custGeom>
            <a:rect b="b" l="l" r="r" t="t"/>
            <a:pathLst>
              <a:path extrusionOk="0" h="14261" w="26174">
                <a:moveTo>
                  <a:pt x="4863" y="0"/>
                </a:moveTo>
                <a:cubicBezTo>
                  <a:pt x="4600" y="0"/>
                  <a:pt x="4337" y="25"/>
                  <a:pt x="4079" y="86"/>
                </a:cubicBezTo>
                <a:cubicBezTo>
                  <a:pt x="3577" y="206"/>
                  <a:pt x="3127" y="469"/>
                  <a:pt x="2736" y="803"/>
                </a:cubicBezTo>
                <a:cubicBezTo>
                  <a:pt x="1930" y="1492"/>
                  <a:pt x="1836" y="3135"/>
                  <a:pt x="799" y="3280"/>
                </a:cubicBezTo>
                <a:cubicBezTo>
                  <a:pt x="128" y="3374"/>
                  <a:pt x="0" y="4462"/>
                  <a:pt x="66" y="4462"/>
                </a:cubicBezTo>
                <a:cubicBezTo>
                  <a:pt x="68" y="4462"/>
                  <a:pt x="70" y="4461"/>
                  <a:pt x="72" y="4459"/>
                </a:cubicBezTo>
                <a:lnTo>
                  <a:pt x="72" y="4459"/>
                </a:lnTo>
                <a:cubicBezTo>
                  <a:pt x="67" y="5698"/>
                  <a:pt x="63" y="6939"/>
                  <a:pt x="59" y="8179"/>
                </a:cubicBezTo>
                <a:cubicBezTo>
                  <a:pt x="56" y="8831"/>
                  <a:pt x="53" y="9483"/>
                  <a:pt x="51" y="10135"/>
                </a:cubicBezTo>
                <a:cubicBezTo>
                  <a:pt x="50" y="10457"/>
                  <a:pt x="49" y="10777"/>
                  <a:pt x="48" y="11099"/>
                </a:cubicBezTo>
                <a:cubicBezTo>
                  <a:pt x="47" y="11393"/>
                  <a:pt x="48" y="11687"/>
                  <a:pt x="100" y="11976"/>
                </a:cubicBezTo>
                <a:cubicBezTo>
                  <a:pt x="186" y="12456"/>
                  <a:pt x="458" y="12928"/>
                  <a:pt x="933" y="13108"/>
                </a:cubicBezTo>
                <a:cubicBezTo>
                  <a:pt x="1033" y="13146"/>
                  <a:pt x="1145" y="13169"/>
                  <a:pt x="1252" y="13169"/>
                </a:cubicBezTo>
                <a:cubicBezTo>
                  <a:pt x="1254" y="13169"/>
                  <a:pt x="1257" y="13169"/>
                  <a:pt x="1259" y="13169"/>
                </a:cubicBezTo>
                <a:cubicBezTo>
                  <a:pt x="1388" y="13167"/>
                  <a:pt x="1479" y="13054"/>
                  <a:pt x="1583" y="12989"/>
                </a:cubicBezTo>
                <a:cubicBezTo>
                  <a:pt x="1788" y="12861"/>
                  <a:pt x="2013" y="12777"/>
                  <a:pt x="2247" y="12724"/>
                </a:cubicBezTo>
                <a:cubicBezTo>
                  <a:pt x="2483" y="12671"/>
                  <a:pt x="2724" y="12651"/>
                  <a:pt x="2966" y="12651"/>
                </a:cubicBezTo>
                <a:cubicBezTo>
                  <a:pt x="3233" y="12651"/>
                  <a:pt x="3501" y="12676"/>
                  <a:pt x="3763" y="12707"/>
                </a:cubicBezTo>
                <a:cubicBezTo>
                  <a:pt x="4310" y="12772"/>
                  <a:pt x="4853" y="12875"/>
                  <a:pt x="5400" y="12938"/>
                </a:cubicBezTo>
                <a:cubicBezTo>
                  <a:pt x="6669" y="13085"/>
                  <a:pt x="7946" y="13111"/>
                  <a:pt x="9219" y="13205"/>
                </a:cubicBezTo>
                <a:cubicBezTo>
                  <a:pt x="9860" y="13253"/>
                  <a:pt x="10500" y="13317"/>
                  <a:pt x="11134" y="13424"/>
                </a:cubicBezTo>
                <a:cubicBezTo>
                  <a:pt x="11749" y="13526"/>
                  <a:pt x="12358" y="13663"/>
                  <a:pt x="12967" y="13796"/>
                </a:cubicBezTo>
                <a:cubicBezTo>
                  <a:pt x="14136" y="14051"/>
                  <a:pt x="15300" y="14261"/>
                  <a:pt x="16498" y="14261"/>
                </a:cubicBezTo>
                <a:cubicBezTo>
                  <a:pt x="16552" y="14261"/>
                  <a:pt x="16606" y="14260"/>
                  <a:pt x="16660" y="14259"/>
                </a:cubicBezTo>
                <a:cubicBezTo>
                  <a:pt x="17953" y="14238"/>
                  <a:pt x="19236" y="14050"/>
                  <a:pt x="20525" y="13980"/>
                </a:cubicBezTo>
                <a:cubicBezTo>
                  <a:pt x="21615" y="13919"/>
                  <a:pt x="22718" y="13973"/>
                  <a:pt x="23796" y="13769"/>
                </a:cubicBezTo>
                <a:cubicBezTo>
                  <a:pt x="24313" y="13670"/>
                  <a:pt x="24820" y="13506"/>
                  <a:pt x="25277" y="13242"/>
                </a:cubicBezTo>
                <a:cubicBezTo>
                  <a:pt x="25711" y="12992"/>
                  <a:pt x="26148" y="12628"/>
                  <a:pt x="26165" y="12087"/>
                </a:cubicBezTo>
                <a:cubicBezTo>
                  <a:pt x="26174" y="11806"/>
                  <a:pt x="26071" y="11536"/>
                  <a:pt x="25960" y="11284"/>
                </a:cubicBezTo>
                <a:cubicBezTo>
                  <a:pt x="25831" y="10995"/>
                  <a:pt x="25692" y="10711"/>
                  <a:pt x="25556" y="10424"/>
                </a:cubicBezTo>
                <a:cubicBezTo>
                  <a:pt x="25280" y="9836"/>
                  <a:pt x="25017" y="9241"/>
                  <a:pt x="24726" y="8660"/>
                </a:cubicBezTo>
                <a:cubicBezTo>
                  <a:pt x="24617" y="8443"/>
                  <a:pt x="24475" y="8244"/>
                  <a:pt x="24244" y="8148"/>
                </a:cubicBezTo>
                <a:cubicBezTo>
                  <a:pt x="23992" y="8043"/>
                  <a:pt x="23700" y="8056"/>
                  <a:pt x="23431" y="8053"/>
                </a:cubicBezTo>
                <a:cubicBezTo>
                  <a:pt x="23345" y="8052"/>
                  <a:pt x="23259" y="8052"/>
                  <a:pt x="23173" y="8052"/>
                </a:cubicBezTo>
                <a:cubicBezTo>
                  <a:pt x="22618" y="8052"/>
                  <a:pt x="22062" y="8075"/>
                  <a:pt x="21508" y="8122"/>
                </a:cubicBezTo>
                <a:cubicBezTo>
                  <a:pt x="20999" y="8165"/>
                  <a:pt x="20489" y="8243"/>
                  <a:pt x="19978" y="8243"/>
                </a:cubicBezTo>
                <a:cubicBezTo>
                  <a:pt x="19867" y="8243"/>
                  <a:pt x="19756" y="8239"/>
                  <a:pt x="19645" y="8231"/>
                </a:cubicBezTo>
                <a:cubicBezTo>
                  <a:pt x="19110" y="8189"/>
                  <a:pt x="18609" y="8002"/>
                  <a:pt x="18163" y="7708"/>
                </a:cubicBezTo>
                <a:cubicBezTo>
                  <a:pt x="17269" y="7121"/>
                  <a:pt x="16691" y="6224"/>
                  <a:pt x="16067" y="5381"/>
                </a:cubicBezTo>
                <a:cubicBezTo>
                  <a:pt x="15751" y="4955"/>
                  <a:pt x="15397" y="4546"/>
                  <a:pt x="14929" y="4285"/>
                </a:cubicBezTo>
                <a:cubicBezTo>
                  <a:pt x="14463" y="4025"/>
                  <a:pt x="13935" y="3920"/>
                  <a:pt x="13408" y="3879"/>
                </a:cubicBezTo>
                <a:cubicBezTo>
                  <a:pt x="13154" y="3860"/>
                  <a:pt x="12899" y="3855"/>
                  <a:pt x="12643" y="3855"/>
                </a:cubicBezTo>
                <a:cubicBezTo>
                  <a:pt x="12450" y="3855"/>
                  <a:pt x="12257" y="3858"/>
                  <a:pt x="12064" y="3858"/>
                </a:cubicBezTo>
                <a:cubicBezTo>
                  <a:pt x="11487" y="3858"/>
                  <a:pt x="10912" y="3836"/>
                  <a:pt x="10354" y="3664"/>
                </a:cubicBezTo>
                <a:cubicBezTo>
                  <a:pt x="9893" y="3522"/>
                  <a:pt x="9465" y="3265"/>
                  <a:pt x="9185" y="2863"/>
                </a:cubicBezTo>
                <a:cubicBezTo>
                  <a:pt x="8887" y="2436"/>
                  <a:pt x="8747" y="1924"/>
                  <a:pt x="8473" y="1483"/>
                </a:cubicBezTo>
                <a:cubicBezTo>
                  <a:pt x="7915" y="585"/>
                  <a:pt x="6844" y="273"/>
                  <a:pt x="5861" y="99"/>
                </a:cubicBezTo>
                <a:cubicBezTo>
                  <a:pt x="5533" y="41"/>
                  <a:pt x="5197" y="0"/>
                  <a:pt x="4863" y="0"/>
                </a:cubicBezTo>
                <a:close/>
              </a:path>
            </a:pathLst>
          </a:custGeom>
          <a:solidFill>
            <a:srgbClr val="FF6EA7">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0" name="Google Shape;110;p52"/>
          <p:cNvSpPr/>
          <p:nvPr/>
        </p:nvSpPr>
        <p:spPr>
          <a:xfrm>
            <a:off x="9848955" y="4325036"/>
            <a:ext cx="2758568" cy="2766627"/>
          </a:xfrm>
          <a:custGeom>
            <a:rect b="b" l="l" r="r" t="t"/>
            <a:pathLst>
              <a:path extrusionOk="0" h="13045" w="13007">
                <a:moveTo>
                  <a:pt x="11086" y="1"/>
                </a:moveTo>
                <a:cubicBezTo>
                  <a:pt x="10136" y="1"/>
                  <a:pt x="9220" y="578"/>
                  <a:pt x="8514" y="1160"/>
                </a:cubicBezTo>
                <a:cubicBezTo>
                  <a:pt x="7734" y="1801"/>
                  <a:pt x="7147" y="2603"/>
                  <a:pt x="6690" y="3499"/>
                </a:cubicBezTo>
                <a:cubicBezTo>
                  <a:pt x="6269" y="4325"/>
                  <a:pt x="5846" y="5241"/>
                  <a:pt x="4914" y="5581"/>
                </a:cubicBezTo>
                <a:cubicBezTo>
                  <a:pt x="3974" y="5923"/>
                  <a:pt x="2923" y="5759"/>
                  <a:pt x="2005" y="6187"/>
                </a:cubicBezTo>
                <a:cubicBezTo>
                  <a:pt x="1188" y="6570"/>
                  <a:pt x="602" y="7349"/>
                  <a:pt x="329" y="8196"/>
                </a:cubicBezTo>
                <a:cubicBezTo>
                  <a:pt x="1" y="9208"/>
                  <a:pt x="140" y="10320"/>
                  <a:pt x="509" y="11301"/>
                </a:cubicBezTo>
                <a:cubicBezTo>
                  <a:pt x="597" y="11534"/>
                  <a:pt x="989" y="11993"/>
                  <a:pt x="1051" y="11993"/>
                </a:cubicBezTo>
                <a:cubicBezTo>
                  <a:pt x="1057" y="11993"/>
                  <a:pt x="1060" y="11988"/>
                  <a:pt x="1059" y="11977"/>
                </a:cubicBezTo>
                <a:lnTo>
                  <a:pt x="1059" y="11977"/>
                </a:lnTo>
                <a:cubicBezTo>
                  <a:pt x="1717" y="12454"/>
                  <a:pt x="2513" y="12576"/>
                  <a:pt x="3318" y="12576"/>
                </a:cubicBezTo>
                <a:cubicBezTo>
                  <a:pt x="3796" y="12576"/>
                  <a:pt x="4277" y="12533"/>
                  <a:pt x="4735" y="12495"/>
                </a:cubicBezTo>
                <a:cubicBezTo>
                  <a:pt x="5450" y="12436"/>
                  <a:pt x="6168" y="12406"/>
                  <a:pt x="6885" y="12406"/>
                </a:cubicBezTo>
                <a:cubicBezTo>
                  <a:pt x="7827" y="12406"/>
                  <a:pt x="8769" y="12458"/>
                  <a:pt x="9706" y="12564"/>
                </a:cubicBezTo>
                <a:cubicBezTo>
                  <a:pt x="10641" y="12670"/>
                  <a:pt x="11568" y="12831"/>
                  <a:pt x="12485" y="13041"/>
                </a:cubicBezTo>
                <a:cubicBezTo>
                  <a:pt x="12495" y="13043"/>
                  <a:pt x="12505" y="13045"/>
                  <a:pt x="12515" y="13045"/>
                </a:cubicBezTo>
                <a:cubicBezTo>
                  <a:pt x="12578" y="13045"/>
                  <a:pt x="12630" y="12997"/>
                  <a:pt x="12632" y="12929"/>
                </a:cubicBezTo>
                <a:lnTo>
                  <a:pt x="12879" y="5509"/>
                </a:lnTo>
                <a:cubicBezTo>
                  <a:pt x="12900" y="4891"/>
                  <a:pt x="12920" y="4272"/>
                  <a:pt x="12940" y="3654"/>
                </a:cubicBezTo>
                <a:cubicBezTo>
                  <a:pt x="12960" y="3073"/>
                  <a:pt x="13006" y="2485"/>
                  <a:pt x="12985" y="1903"/>
                </a:cubicBezTo>
                <a:cubicBezTo>
                  <a:pt x="12967" y="1412"/>
                  <a:pt x="12856" y="914"/>
                  <a:pt x="12502" y="551"/>
                </a:cubicBezTo>
                <a:cubicBezTo>
                  <a:pt x="12188" y="228"/>
                  <a:pt x="11746" y="54"/>
                  <a:pt x="11303" y="11"/>
                </a:cubicBezTo>
                <a:cubicBezTo>
                  <a:pt x="11230" y="4"/>
                  <a:pt x="11158" y="1"/>
                  <a:pt x="11086"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1" name="Google Shape;111;p52"/>
          <p:cNvSpPr/>
          <p:nvPr/>
        </p:nvSpPr>
        <p:spPr>
          <a:xfrm>
            <a:off x="7261499" y="-461964"/>
            <a:ext cx="5169956" cy="1826673"/>
          </a:xfrm>
          <a:custGeom>
            <a:rect b="b" l="l" r="r" t="t"/>
            <a:pathLst>
              <a:path extrusionOk="0" h="8613" w="24377">
                <a:moveTo>
                  <a:pt x="22626" y="1"/>
                </a:moveTo>
                <a:cubicBezTo>
                  <a:pt x="22431" y="1"/>
                  <a:pt x="22241" y="55"/>
                  <a:pt x="22058" y="101"/>
                </a:cubicBezTo>
                <a:cubicBezTo>
                  <a:pt x="21511" y="238"/>
                  <a:pt x="20953" y="349"/>
                  <a:pt x="20391" y="439"/>
                </a:cubicBezTo>
                <a:cubicBezTo>
                  <a:pt x="18472" y="743"/>
                  <a:pt x="16508" y="793"/>
                  <a:pt x="14552" y="793"/>
                </a:cubicBezTo>
                <a:cubicBezTo>
                  <a:pt x="14183" y="793"/>
                  <a:pt x="13813" y="791"/>
                  <a:pt x="13445" y="789"/>
                </a:cubicBezTo>
                <a:cubicBezTo>
                  <a:pt x="11020" y="775"/>
                  <a:pt x="8592" y="763"/>
                  <a:pt x="6170" y="648"/>
                </a:cubicBezTo>
                <a:cubicBezTo>
                  <a:pt x="4959" y="590"/>
                  <a:pt x="3748" y="506"/>
                  <a:pt x="2545" y="383"/>
                </a:cubicBezTo>
                <a:cubicBezTo>
                  <a:pt x="2238" y="351"/>
                  <a:pt x="1932" y="316"/>
                  <a:pt x="1627" y="279"/>
                </a:cubicBezTo>
                <a:cubicBezTo>
                  <a:pt x="1398" y="252"/>
                  <a:pt x="1163" y="215"/>
                  <a:pt x="930" y="215"/>
                </a:cubicBezTo>
                <a:cubicBezTo>
                  <a:pt x="895" y="215"/>
                  <a:pt x="861" y="215"/>
                  <a:pt x="827" y="217"/>
                </a:cubicBezTo>
                <a:cubicBezTo>
                  <a:pt x="405" y="240"/>
                  <a:pt x="13" y="441"/>
                  <a:pt x="5" y="792"/>
                </a:cubicBezTo>
                <a:cubicBezTo>
                  <a:pt x="1" y="936"/>
                  <a:pt x="84" y="1057"/>
                  <a:pt x="235" y="1138"/>
                </a:cubicBezTo>
                <a:cubicBezTo>
                  <a:pt x="259" y="1152"/>
                  <a:pt x="283" y="1157"/>
                  <a:pt x="305" y="1157"/>
                </a:cubicBezTo>
                <a:cubicBezTo>
                  <a:pt x="307" y="1157"/>
                  <a:pt x="309" y="1157"/>
                  <a:pt x="311" y="1157"/>
                </a:cubicBezTo>
                <a:lnTo>
                  <a:pt x="311" y="1157"/>
                </a:lnTo>
                <a:cubicBezTo>
                  <a:pt x="180" y="1807"/>
                  <a:pt x="426" y="2480"/>
                  <a:pt x="944" y="3003"/>
                </a:cubicBezTo>
                <a:cubicBezTo>
                  <a:pt x="1219" y="3281"/>
                  <a:pt x="1569" y="3518"/>
                  <a:pt x="1974" y="3679"/>
                </a:cubicBezTo>
                <a:cubicBezTo>
                  <a:pt x="2424" y="3858"/>
                  <a:pt x="2928" y="3933"/>
                  <a:pt x="3430" y="3957"/>
                </a:cubicBezTo>
                <a:cubicBezTo>
                  <a:pt x="3565" y="3964"/>
                  <a:pt x="3702" y="3967"/>
                  <a:pt x="3838" y="3967"/>
                </a:cubicBezTo>
                <a:cubicBezTo>
                  <a:pt x="4389" y="3967"/>
                  <a:pt x="4946" y="3924"/>
                  <a:pt x="5497" y="3924"/>
                </a:cubicBezTo>
                <a:cubicBezTo>
                  <a:pt x="5880" y="3924"/>
                  <a:pt x="6260" y="3944"/>
                  <a:pt x="6634" y="4014"/>
                </a:cubicBezTo>
                <a:cubicBezTo>
                  <a:pt x="7452" y="4167"/>
                  <a:pt x="8044" y="4590"/>
                  <a:pt x="8476" y="5128"/>
                </a:cubicBezTo>
                <a:cubicBezTo>
                  <a:pt x="8889" y="5644"/>
                  <a:pt x="9168" y="6215"/>
                  <a:pt x="9504" y="6761"/>
                </a:cubicBezTo>
                <a:cubicBezTo>
                  <a:pt x="9818" y="7272"/>
                  <a:pt x="10194" y="7795"/>
                  <a:pt x="10779" y="8153"/>
                </a:cubicBezTo>
                <a:cubicBezTo>
                  <a:pt x="11306" y="8477"/>
                  <a:pt x="11931" y="8612"/>
                  <a:pt x="12573" y="8612"/>
                </a:cubicBezTo>
                <a:cubicBezTo>
                  <a:pt x="12917" y="8612"/>
                  <a:pt x="13266" y="8573"/>
                  <a:pt x="13607" y="8503"/>
                </a:cubicBezTo>
                <a:cubicBezTo>
                  <a:pt x="14755" y="8264"/>
                  <a:pt x="15723" y="7708"/>
                  <a:pt x="16790" y="7327"/>
                </a:cubicBezTo>
                <a:cubicBezTo>
                  <a:pt x="17672" y="7012"/>
                  <a:pt x="18645" y="6819"/>
                  <a:pt x="19621" y="6819"/>
                </a:cubicBezTo>
                <a:cubicBezTo>
                  <a:pt x="19841" y="6819"/>
                  <a:pt x="20062" y="6829"/>
                  <a:pt x="20281" y="6849"/>
                </a:cubicBezTo>
                <a:cubicBezTo>
                  <a:pt x="21290" y="6943"/>
                  <a:pt x="22275" y="7285"/>
                  <a:pt x="22992" y="7844"/>
                </a:cubicBezTo>
                <a:cubicBezTo>
                  <a:pt x="23170" y="7982"/>
                  <a:pt x="23328" y="8133"/>
                  <a:pt x="23467" y="8296"/>
                </a:cubicBezTo>
                <a:cubicBezTo>
                  <a:pt x="23495" y="8329"/>
                  <a:pt x="23541" y="8346"/>
                  <a:pt x="23587" y="8346"/>
                </a:cubicBezTo>
                <a:cubicBezTo>
                  <a:pt x="23643" y="8346"/>
                  <a:pt x="23698" y="8320"/>
                  <a:pt x="23718" y="8271"/>
                </a:cubicBezTo>
                <a:cubicBezTo>
                  <a:pt x="24376" y="6550"/>
                  <a:pt x="24252" y="4734"/>
                  <a:pt x="23880" y="2982"/>
                </a:cubicBezTo>
                <a:cubicBezTo>
                  <a:pt x="23786" y="2536"/>
                  <a:pt x="23676" y="2093"/>
                  <a:pt x="23557" y="1650"/>
                </a:cubicBezTo>
                <a:cubicBezTo>
                  <a:pt x="23441" y="1217"/>
                  <a:pt x="23343" y="773"/>
                  <a:pt x="23189" y="348"/>
                </a:cubicBezTo>
                <a:cubicBezTo>
                  <a:pt x="23127" y="176"/>
                  <a:pt x="22987" y="38"/>
                  <a:pt x="22748" y="8"/>
                </a:cubicBezTo>
                <a:cubicBezTo>
                  <a:pt x="22707" y="3"/>
                  <a:pt x="22666" y="1"/>
                  <a:pt x="22626"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2" name="Google Shape;112;p52"/>
          <p:cNvSpPr/>
          <p:nvPr/>
        </p:nvSpPr>
        <p:spPr>
          <a:xfrm>
            <a:off x="10666521" y="12164"/>
            <a:ext cx="235" cy="229"/>
          </a:xfrm>
          <a:custGeom>
            <a:rect b="b" l="l" r="r" t="t"/>
            <a:pathLst>
              <a:path extrusionOk="0" h="1" w="1">
                <a:moveTo>
                  <a:pt x="0" y="1"/>
                </a:moveTo>
                <a:lnTo>
                  <a:pt x="0" y="1"/>
                </a:lnTo>
                <a:lnTo>
                  <a:pt x="0" y="1"/>
                </a:ln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3" name="Google Shape;113;p52"/>
          <p:cNvSpPr/>
          <p:nvPr/>
        </p:nvSpPr>
        <p:spPr>
          <a:xfrm>
            <a:off x="10666521" y="12164"/>
            <a:ext cx="235" cy="229"/>
          </a:xfrm>
          <a:custGeom>
            <a:rect b="b" l="l" r="r" t="t"/>
            <a:pathLst>
              <a:path extrusionOk="0" h="1" w="1">
                <a:moveTo>
                  <a:pt x="0" y="1"/>
                </a:moveTo>
                <a:lnTo>
                  <a:pt x="0" y="1"/>
                </a:lnTo>
                <a:lnTo>
                  <a:pt x="0" y="1"/>
                </a:ln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4" name="Google Shape;114;p52"/>
          <p:cNvSpPr/>
          <p:nvPr/>
        </p:nvSpPr>
        <p:spPr>
          <a:xfrm>
            <a:off x="10666521" y="12164"/>
            <a:ext cx="235" cy="229"/>
          </a:xfrm>
          <a:custGeom>
            <a:rect b="b" l="l" r="r" t="t"/>
            <a:pathLst>
              <a:path extrusionOk="0" h="1" w="1">
                <a:moveTo>
                  <a:pt x="0" y="1"/>
                </a:moveTo>
                <a:lnTo>
                  <a:pt x="0" y="1"/>
                </a:lnTo>
                <a:lnTo>
                  <a:pt x="0" y="1"/>
                </a:ln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5" name="Google Shape;115;p52"/>
          <p:cNvSpPr txBox="1"/>
          <p:nvPr>
            <p:ph type="ctrTitle"/>
          </p:nvPr>
        </p:nvSpPr>
        <p:spPr>
          <a:xfrm>
            <a:off x="1426200" y="1650633"/>
            <a:ext cx="9339600" cy="2517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1"/>
              </a:buClr>
              <a:buSzPts val="9600"/>
              <a:buFont typeface="Gloria Hallelujah"/>
              <a:buNone/>
              <a:defRPr sz="6133">
                <a:latin typeface="Gloria Hallelujah"/>
                <a:ea typeface="Gloria Hallelujah"/>
                <a:cs typeface="Gloria Hallelujah"/>
                <a:sym typeface="Gloria Hallelujah"/>
              </a:defRPr>
            </a:lvl1pPr>
            <a:lvl2pPr lvl="1" algn="r">
              <a:lnSpc>
                <a:spcPct val="100000"/>
              </a:lnSpc>
              <a:spcBef>
                <a:spcPts val="0"/>
              </a:spcBef>
              <a:spcAft>
                <a:spcPts val="0"/>
              </a:spcAft>
              <a:buSzPts val="12000"/>
              <a:buNone/>
              <a:defRPr sz="16000"/>
            </a:lvl2pPr>
            <a:lvl3pPr lvl="2" algn="r">
              <a:lnSpc>
                <a:spcPct val="100000"/>
              </a:lnSpc>
              <a:spcBef>
                <a:spcPts val="0"/>
              </a:spcBef>
              <a:spcAft>
                <a:spcPts val="0"/>
              </a:spcAft>
              <a:buSzPts val="12000"/>
              <a:buNone/>
              <a:defRPr sz="16000"/>
            </a:lvl3pPr>
            <a:lvl4pPr lvl="3" algn="r">
              <a:lnSpc>
                <a:spcPct val="100000"/>
              </a:lnSpc>
              <a:spcBef>
                <a:spcPts val="0"/>
              </a:spcBef>
              <a:spcAft>
                <a:spcPts val="0"/>
              </a:spcAft>
              <a:buSzPts val="12000"/>
              <a:buNone/>
              <a:defRPr sz="16000"/>
            </a:lvl4pPr>
            <a:lvl5pPr lvl="4" algn="r">
              <a:lnSpc>
                <a:spcPct val="100000"/>
              </a:lnSpc>
              <a:spcBef>
                <a:spcPts val="0"/>
              </a:spcBef>
              <a:spcAft>
                <a:spcPts val="0"/>
              </a:spcAft>
              <a:buSzPts val="12000"/>
              <a:buNone/>
              <a:defRPr sz="16000"/>
            </a:lvl5pPr>
            <a:lvl6pPr lvl="5" algn="r">
              <a:lnSpc>
                <a:spcPct val="100000"/>
              </a:lnSpc>
              <a:spcBef>
                <a:spcPts val="0"/>
              </a:spcBef>
              <a:spcAft>
                <a:spcPts val="0"/>
              </a:spcAft>
              <a:buSzPts val="12000"/>
              <a:buNone/>
              <a:defRPr sz="16000"/>
            </a:lvl6pPr>
            <a:lvl7pPr lvl="6" algn="r">
              <a:lnSpc>
                <a:spcPct val="100000"/>
              </a:lnSpc>
              <a:spcBef>
                <a:spcPts val="0"/>
              </a:spcBef>
              <a:spcAft>
                <a:spcPts val="0"/>
              </a:spcAft>
              <a:buSzPts val="12000"/>
              <a:buNone/>
              <a:defRPr sz="16000"/>
            </a:lvl7pPr>
            <a:lvl8pPr lvl="7" algn="r">
              <a:lnSpc>
                <a:spcPct val="100000"/>
              </a:lnSpc>
              <a:spcBef>
                <a:spcPts val="0"/>
              </a:spcBef>
              <a:spcAft>
                <a:spcPts val="0"/>
              </a:spcAft>
              <a:buSzPts val="12000"/>
              <a:buNone/>
              <a:defRPr sz="16000"/>
            </a:lvl8pPr>
            <a:lvl9pPr lvl="8" algn="r">
              <a:lnSpc>
                <a:spcPct val="100000"/>
              </a:lnSpc>
              <a:spcBef>
                <a:spcPts val="0"/>
              </a:spcBef>
              <a:spcAft>
                <a:spcPts val="0"/>
              </a:spcAft>
              <a:buSzPts val="12000"/>
              <a:buNone/>
              <a:defRPr sz="16000"/>
            </a:lvl9pPr>
          </a:lstStyle>
          <a:p/>
        </p:txBody>
      </p:sp>
      <p:sp>
        <p:nvSpPr>
          <p:cNvPr id="116" name="Google Shape;116;p52"/>
          <p:cNvSpPr txBox="1"/>
          <p:nvPr>
            <p:ph idx="1" type="subTitle"/>
          </p:nvPr>
        </p:nvSpPr>
        <p:spPr>
          <a:xfrm>
            <a:off x="4436415" y="5016400"/>
            <a:ext cx="3319200" cy="894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1800"/>
              <a:buFont typeface="Raleway SemiBold"/>
              <a:buNone/>
              <a:defRPr sz="2400">
                <a:solidFill>
                  <a:schemeClr val="dk2"/>
                </a:solidFill>
                <a:latin typeface="Raleway SemiBold"/>
                <a:ea typeface="Raleway SemiBold"/>
                <a:cs typeface="Raleway SemiBold"/>
                <a:sym typeface="Raleway SemiBold"/>
              </a:defRPr>
            </a:lvl1pPr>
            <a:lvl2pPr lvl="1"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2pPr>
            <a:lvl3pPr lvl="2"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3pPr>
            <a:lvl4pPr lvl="3"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4pPr>
            <a:lvl5pPr lvl="4"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5pPr>
            <a:lvl6pPr lvl="5"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6pPr>
            <a:lvl7pPr lvl="6"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7pPr>
            <a:lvl8pPr lvl="7"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8pPr>
            <a:lvl9pPr lvl="8" algn="l">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9pPr>
          </a:lstStyle>
          <a:p/>
        </p:txBody>
      </p:sp>
      <p:grpSp>
        <p:nvGrpSpPr>
          <p:cNvPr id="117" name="Google Shape;117;p52"/>
          <p:cNvGrpSpPr/>
          <p:nvPr/>
        </p:nvGrpSpPr>
        <p:grpSpPr>
          <a:xfrm>
            <a:off x="9028263" y="5489903"/>
            <a:ext cx="812836" cy="1095312"/>
            <a:chOff x="4295900" y="1116675"/>
            <a:chExt cx="145125" cy="208875"/>
          </a:xfrm>
        </p:grpSpPr>
        <p:sp>
          <p:nvSpPr>
            <p:cNvPr id="118" name="Google Shape;118;p52"/>
            <p:cNvSpPr/>
            <p:nvPr/>
          </p:nvSpPr>
          <p:spPr>
            <a:xfrm>
              <a:off x="4295900" y="1116675"/>
              <a:ext cx="133450" cy="175625"/>
            </a:xfrm>
            <a:custGeom>
              <a:rect b="b" l="l" r="r" t="t"/>
              <a:pathLst>
                <a:path extrusionOk="0" h="7025" w="5338">
                  <a:moveTo>
                    <a:pt x="2701" y="136"/>
                  </a:moveTo>
                  <a:cubicBezTo>
                    <a:pt x="2815" y="136"/>
                    <a:pt x="2928" y="145"/>
                    <a:pt x="3039" y="165"/>
                  </a:cubicBezTo>
                  <a:cubicBezTo>
                    <a:pt x="3773" y="292"/>
                    <a:pt x="4450" y="847"/>
                    <a:pt x="4806" y="1613"/>
                  </a:cubicBezTo>
                  <a:cubicBezTo>
                    <a:pt x="5109" y="2268"/>
                    <a:pt x="5200" y="3057"/>
                    <a:pt x="5074" y="3956"/>
                  </a:cubicBezTo>
                  <a:cubicBezTo>
                    <a:pt x="5036" y="4222"/>
                    <a:pt x="4975" y="4524"/>
                    <a:pt x="4804" y="4758"/>
                  </a:cubicBezTo>
                  <a:lnTo>
                    <a:pt x="4782" y="4787"/>
                  </a:lnTo>
                  <a:cubicBezTo>
                    <a:pt x="4735" y="4849"/>
                    <a:pt x="4682" y="4920"/>
                    <a:pt x="4673" y="5011"/>
                  </a:cubicBezTo>
                  <a:cubicBezTo>
                    <a:pt x="4666" y="5087"/>
                    <a:pt x="4694" y="5158"/>
                    <a:pt x="4716" y="5215"/>
                  </a:cubicBezTo>
                  <a:lnTo>
                    <a:pt x="4984" y="5904"/>
                  </a:lnTo>
                  <a:cubicBezTo>
                    <a:pt x="5013" y="5977"/>
                    <a:pt x="5048" y="6068"/>
                    <a:pt x="5031" y="6145"/>
                  </a:cubicBezTo>
                  <a:cubicBezTo>
                    <a:pt x="5010" y="6239"/>
                    <a:pt x="4918" y="6308"/>
                    <a:pt x="4817" y="6376"/>
                  </a:cubicBezTo>
                  <a:cubicBezTo>
                    <a:pt x="4410" y="6649"/>
                    <a:pt x="4041" y="6877"/>
                    <a:pt x="3626" y="6889"/>
                  </a:cubicBezTo>
                  <a:cubicBezTo>
                    <a:pt x="3619" y="6889"/>
                    <a:pt x="3613" y="6889"/>
                    <a:pt x="3606" y="6889"/>
                  </a:cubicBezTo>
                  <a:cubicBezTo>
                    <a:pt x="3294" y="6889"/>
                    <a:pt x="3188" y="6670"/>
                    <a:pt x="3049" y="6394"/>
                  </a:cubicBezTo>
                  <a:cubicBezTo>
                    <a:pt x="3017" y="6331"/>
                    <a:pt x="2984" y="6265"/>
                    <a:pt x="2948" y="6201"/>
                  </a:cubicBezTo>
                  <a:cubicBezTo>
                    <a:pt x="2900" y="6116"/>
                    <a:pt x="2845" y="6021"/>
                    <a:pt x="2762" y="5951"/>
                  </a:cubicBezTo>
                  <a:cubicBezTo>
                    <a:pt x="2696" y="5893"/>
                    <a:pt x="2617" y="5857"/>
                    <a:pt x="2547" y="5829"/>
                  </a:cubicBezTo>
                  <a:cubicBezTo>
                    <a:pt x="2420" y="5776"/>
                    <a:pt x="2289" y="5735"/>
                    <a:pt x="2162" y="5695"/>
                  </a:cubicBezTo>
                  <a:cubicBezTo>
                    <a:pt x="2026" y="5653"/>
                    <a:pt x="1886" y="5609"/>
                    <a:pt x="1755" y="5552"/>
                  </a:cubicBezTo>
                  <a:cubicBezTo>
                    <a:pt x="1017" y="5234"/>
                    <a:pt x="457" y="4448"/>
                    <a:pt x="293" y="3499"/>
                  </a:cubicBezTo>
                  <a:cubicBezTo>
                    <a:pt x="139" y="2612"/>
                    <a:pt x="332" y="1736"/>
                    <a:pt x="821" y="1094"/>
                  </a:cubicBezTo>
                  <a:cubicBezTo>
                    <a:pt x="1276" y="496"/>
                    <a:pt x="2000" y="136"/>
                    <a:pt x="2701" y="136"/>
                  </a:cubicBezTo>
                  <a:close/>
                  <a:moveTo>
                    <a:pt x="2703" y="1"/>
                  </a:moveTo>
                  <a:cubicBezTo>
                    <a:pt x="1960" y="1"/>
                    <a:pt x="1195" y="381"/>
                    <a:pt x="713" y="1012"/>
                  </a:cubicBezTo>
                  <a:cubicBezTo>
                    <a:pt x="202" y="1684"/>
                    <a:pt x="1" y="2598"/>
                    <a:pt x="160" y="3522"/>
                  </a:cubicBezTo>
                  <a:cubicBezTo>
                    <a:pt x="332" y="4515"/>
                    <a:pt x="923" y="5341"/>
                    <a:pt x="1702" y="5676"/>
                  </a:cubicBezTo>
                  <a:cubicBezTo>
                    <a:pt x="1839" y="5735"/>
                    <a:pt x="1982" y="5781"/>
                    <a:pt x="2121" y="5823"/>
                  </a:cubicBezTo>
                  <a:cubicBezTo>
                    <a:pt x="2246" y="5863"/>
                    <a:pt x="2374" y="5904"/>
                    <a:pt x="2496" y="5953"/>
                  </a:cubicBezTo>
                  <a:cubicBezTo>
                    <a:pt x="2558" y="5978"/>
                    <a:pt x="2623" y="6008"/>
                    <a:pt x="2674" y="6053"/>
                  </a:cubicBezTo>
                  <a:cubicBezTo>
                    <a:pt x="2740" y="6109"/>
                    <a:pt x="2786" y="6189"/>
                    <a:pt x="2830" y="6267"/>
                  </a:cubicBezTo>
                  <a:cubicBezTo>
                    <a:pt x="2865" y="6329"/>
                    <a:pt x="2897" y="6393"/>
                    <a:pt x="2928" y="6455"/>
                  </a:cubicBezTo>
                  <a:cubicBezTo>
                    <a:pt x="3069" y="6735"/>
                    <a:pt x="3214" y="7024"/>
                    <a:pt x="3607" y="7024"/>
                  </a:cubicBezTo>
                  <a:lnTo>
                    <a:pt x="3631" y="7024"/>
                  </a:lnTo>
                  <a:cubicBezTo>
                    <a:pt x="4118" y="7010"/>
                    <a:pt x="4566" y="6708"/>
                    <a:pt x="4893" y="6488"/>
                  </a:cubicBezTo>
                  <a:cubicBezTo>
                    <a:pt x="5012" y="6408"/>
                    <a:pt x="5132" y="6317"/>
                    <a:pt x="5164" y="6174"/>
                  </a:cubicBezTo>
                  <a:cubicBezTo>
                    <a:pt x="5189" y="6057"/>
                    <a:pt x="5144" y="5940"/>
                    <a:pt x="5110" y="5854"/>
                  </a:cubicBezTo>
                  <a:lnTo>
                    <a:pt x="4842" y="5165"/>
                  </a:lnTo>
                  <a:cubicBezTo>
                    <a:pt x="4824" y="5119"/>
                    <a:pt x="4804" y="5068"/>
                    <a:pt x="4808" y="5023"/>
                  </a:cubicBezTo>
                  <a:cubicBezTo>
                    <a:pt x="4813" y="4971"/>
                    <a:pt x="4851" y="4921"/>
                    <a:pt x="4891" y="4868"/>
                  </a:cubicBezTo>
                  <a:lnTo>
                    <a:pt x="4914" y="4839"/>
                  </a:lnTo>
                  <a:cubicBezTo>
                    <a:pt x="5102" y="4580"/>
                    <a:pt x="5168" y="4257"/>
                    <a:pt x="5207" y="3974"/>
                  </a:cubicBezTo>
                  <a:cubicBezTo>
                    <a:pt x="5338" y="3049"/>
                    <a:pt x="5244" y="2235"/>
                    <a:pt x="4929" y="1556"/>
                  </a:cubicBezTo>
                  <a:cubicBezTo>
                    <a:pt x="4555" y="750"/>
                    <a:pt x="3840" y="167"/>
                    <a:pt x="3062" y="31"/>
                  </a:cubicBezTo>
                  <a:cubicBezTo>
                    <a:pt x="2944" y="11"/>
                    <a:pt x="2824" y="1"/>
                    <a:pt x="2703"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9" name="Google Shape;119;p52"/>
            <p:cNvSpPr/>
            <p:nvPr/>
          </p:nvSpPr>
          <p:spPr>
            <a:xfrm>
              <a:off x="4379125" y="1270250"/>
              <a:ext cx="61900" cy="55300"/>
            </a:xfrm>
            <a:custGeom>
              <a:rect b="b" l="l" r="r" t="t"/>
              <a:pathLst>
                <a:path extrusionOk="0" h="2212" w="2476">
                  <a:moveTo>
                    <a:pt x="1814" y="1"/>
                  </a:moveTo>
                  <a:cubicBezTo>
                    <a:pt x="1780" y="2"/>
                    <a:pt x="1746" y="29"/>
                    <a:pt x="1745" y="66"/>
                  </a:cubicBezTo>
                  <a:cubicBezTo>
                    <a:pt x="1743" y="104"/>
                    <a:pt x="1772" y="135"/>
                    <a:pt x="1809" y="137"/>
                  </a:cubicBezTo>
                  <a:cubicBezTo>
                    <a:pt x="1855" y="138"/>
                    <a:pt x="1900" y="161"/>
                    <a:pt x="1935" y="200"/>
                  </a:cubicBezTo>
                  <a:cubicBezTo>
                    <a:pt x="1968" y="237"/>
                    <a:pt x="1986" y="283"/>
                    <a:pt x="1983" y="328"/>
                  </a:cubicBezTo>
                  <a:cubicBezTo>
                    <a:pt x="1982" y="343"/>
                    <a:pt x="1980" y="357"/>
                    <a:pt x="1978" y="372"/>
                  </a:cubicBezTo>
                  <a:cubicBezTo>
                    <a:pt x="1969" y="421"/>
                    <a:pt x="1960" y="483"/>
                    <a:pt x="1992" y="540"/>
                  </a:cubicBezTo>
                  <a:cubicBezTo>
                    <a:pt x="2020" y="593"/>
                    <a:pt x="2070" y="618"/>
                    <a:pt x="2109" y="639"/>
                  </a:cubicBezTo>
                  <a:cubicBezTo>
                    <a:pt x="2137" y="653"/>
                    <a:pt x="2161" y="665"/>
                    <a:pt x="2171" y="681"/>
                  </a:cubicBezTo>
                  <a:cubicBezTo>
                    <a:pt x="2183" y="701"/>
                    <a:pt x="2178" y="736"/>
                    <a:pt x="2171" y="773"/>
                  </a:cubicBezTo>
                  <a:cubicBezTo>
                    <a:pt x="2163" y="832"/>
                    <a:pt x="2152" y="904"/>
                    <a:pt x="2199" y="967"/>
                  </a:cubicBezTo>
                  <a:cubicBezTo>
                    <a:pt x="2218" y="991"/>
                    <a:pt x="2243" y="1007"/>
                    <a:pt x="2262" y="1020"/>
                  </a:cubicBezTo>
                  <a:cubicBezTo>
                    <a:pt x="2269" y="1024"/>
                    <a:pt x="2277" y="1030"/>
                    <a:pt x="2283" y="1035"/>
                  </a:cubicBezTo>
                  <a:cubicBezTo>
                    <a:pt x="2328" y="1071"/>
                    <a:pt x="2332" y="1145"/>
                    <a:pt x="2314" y="1200"/>
                  </a:cubicBezTo>
                  <a:cubicBezTo>
                    <a:pt x="2290" y="1269"/>
                    <a:pt x="2231" y="1330"/>
                    <a:pt x="2179" y="1380"/>
                  </a:cubicBezTo>
                  <a:cubicBezTo>
                    <a:pt x="1861" y="1687"/>
                    <a:pt x="1469" y="1914"/>
                    <a:pt x="1045" y="2039"/>
                  </a:cubicBezTo>
                  <a:cubicBezTo>
                    <a:pt x="980" y="2059"/>
                    <a:pt x="912" y="2076"/>
                    <a:pt x="847" y="2076"/>
                  </a:cubicBezTo>
                  <a:cubicBezTo>
                    <a:pt x="828" y="2076"/>
                    <a:pt x="809" y="2075"/>
                    <a:pt x="790" y="2071"/>
                  </a:cubicBezTo>
                  <a:cubicBezTo>
                    <a:pt x="727" y="2061"/>
                    <a:pt x="651" y="2017"/>
                    <a:pt x="636" y="1947"/>
                  </a:cubicBezTo>
                  <a:cubicBezTo>
                    <a:pt x="632" y="1930"/>
                    <a:pt x="632" y="1909"/>
                    <a:pt x="631" y="1887"/>
                  </a:cubicBezTo>
                  <a:cubicBezTo>
                    <a:pt x="631" y="1842"/>
                    <a:pt x="628" y="1790"/>
                    <a:pt x="601" y="1741"/>
                  </a:cubicBezTo>
                  <a:cubicBezTo>
                    <a:pt x="563" y="1677"/>
                    <a:pt x="499" y="1649"/>
                    <a:pt x="442" y="1624"/>
                  </a:cubicBezTo>
                  <a:cubicBezTo>
                    <a:pt x="389" y="1601"/>
                    <a:pt x="356" y="1585"/>
                    <a:pt x="349" y="1561"/>
                  </a:cubicBezTo>
                  <a:cubicBezTo>
                    <a:pt x="343" y="1544"/>
                    <a:pt x="350" y="1518"/>
                    <a:pt x="356" y="1490"/>
                  </a:cubicBezTo>
                  <a:cubicBezTo>
                    <a:pt x="366" y="1451"/>
                    <a:pt x="376" y="1406"/>
                    <a:pt x="365" y="1357"/>
                  </a:cubicBezTo>
                  <a:cubicBezTo>
                    <a:pt x="349" y="1296"/>
                    <a:pt x="305" y="1256"/>
                    <a:pt x="271" y="1224"/>
                  </a:cubicBezTo>
                  <a:cubicBezTo>
                    <a:pt x="260" y="1215"/>
                    <a:pt x="249" y="1205"/>
                    <a:pt x="240" y="1195"/>
                  </a:cubicBezTo>
                  <a:cubicBezTo>
                    <a:pt x="131" y="1080"/>
                    <a:pt x="171" y="938"/>
                    <a:pt x="224" y="839"/>
                  </a:cubicBezTo>
                  <a:cubicBezTo>
                    <a:pt x="242" y="805"/>
                    <a:pt x="229" y="765"/>
                    <a:pt x="196" y="747"/>
                  </a:cubicBezTo>
                  <a:cubicBezTo>
                    <a:pt x="186" y="742"/>
                    <a:pt x="175" y="739"/>
                    <a:pt x="165" y="739"/>
                  </a:cubicBezTo>
                  <a:cubicBezTo>
                    <a:pt x="140" y="739"/>
                    <a:pt x="117" y="752"/>
                    <a:pt x="104" y="775"/>
                  </a:cubicBezTo>
                  <a:cubicBezTo>
                    <a:pt x="0" y="971"/>
                    <a:pt x="14" y="1153"/>
                    <a:pt x="141" y="1288"/>
                  </a:cubicBezTo>
                  <a:cubicBezTo>
                    <a:pt x="153" y="1300"/>
                    <a:pt x="166" y="1312"/>
                    <a:pt x="179" y="1324"/>
                  </a:cubicBezTo>
                  <a:cubicBezTo>
                    <a:pt x="204" y="1346"/>
                    <a:pt x="228" y="1368"/>
                    <a:pt x="233" y="1389"/>
                  </a:cubicBezTo>
                  <a:cubicBezTo>
                    <a:pt x="238" y="1407"/>
                    <a:pt x="231" y="1431"/>
                    <a:pt x="225" y="1459"/>
                  </a:cubicBezTo>
                  <a:cubicBezTo>
                    <a:pt x="215" y="1499"/>
                    <a:pt x="203" y="1549"/>
                    <a:pt x="219" y="1601"/>
                  </a:cubicBezTo>
                  <a:cubicBezTo>
                    <a:pt x="246" y="1686"/>
                    <a:pt x="325" y="1720"/>
                    <a:pt x="387" y="1748"/>
                  </a:cubicBezTo>
                  <a:cubicBezTo>
                    <a:pt x="430" y="1766"/>
                    <a:pt x="469" y="1783"/>
                    <a:pt x="483" y="1809"/>
                  </a:cubicBezTo>
                  <a:cubicBezTo>
                    <a:pt x="495" y="1828"/>
                    <a:pt x="495" y="1857"/>
                    <a:pt x="496" y="1890"/>
                  </a:cubicBezTo>
                  <a:cubicBezTo>
                    <a:pt x="496" y="1916"/>
                    <a:pt x="497" y="1946"/>
                    <a:pt x="504" y="1976"/>
                  </a:cubicBezTo>
                  <a:cubicBezTo>
                    <a:pt x="532" y="2108"/>
                    <a:pt x="656" y="2186"/>
                    <a:pt x="766" y="2205"/>
                  </a:cubicBezTo>
                  <a:cubicBezTo>
                    <a:pt x="793" y="2209"/>
                    <a:pt x="820" y="2211"/>
                    <a:pt x="846" y="2211"/>
                  </a:cubicBezTo>
                  <a:cubicBezTo>
                    <a:pt x="928" y="2211"/>
                    <a:pt x="1008" y="2192"/>
                    <a:pt x="1084" y="2170"/>
                  </a:cubicBezTo>
                  <a:cubicBezTo>
                    <a:pt x="1529" y="2038"/>
                    <a:pt x="1940" y="1799"/>
                    <a:pt x="2273" y="1478"/>
                  </a:cubicBezTo>
                  <a:cubicBezTo>
                    <a:pt x="2337" y="1416"/>
                    <a:pt x="2407" y="1343"/>
                    <a:pt x="2441" y="1243"/>
                  </a:cubicBezTo>
                  <a:cubicBezTo>
                    <a:pt x="2476" y="1145"/>
                    <a:pt x="2467" y="1011"/>
                    <a:pt x="2370" y="930"/>
                  </a:cubicBezTo>
                  <a:cubicBezTo>
                    <a:pt x="2359" y="922"/>
                    <a:pt x="2347" y="914"/>
                    <a:pt x="2337" y="907"/>
                  </a:cubicBezTo>
                  <a:cubicBezTo>
                    <a:pt x="2324" y="898"/>
                    <a:pt x="2312" y="891"/>
                    <a:pt x="2307" y="884"/>
                  </a:cubicBezTo>
                  <a:cubicBezTo>
                    <a:pt x="2294" y="867"/>
                    <a:pt x="2299" y="832"/>
                    <a:pt x="2305" y="794"/>
                  </a:cubicBezTo>
                  <a:cubicBezTo>
                    <a:pt x="2313" y="740"/>
                    <a:pt x="2323" y="674"/>
                    <a:pt x="2288" y="613"/>
                  </a:cubicBezTo>
                  <a:cubicBezTo>
                    <a:pt x="2259" y="564"/>
                    <a:pt x="2211" y="538"/>
                    <a:pt x="2172" y="519"/>
                  </a:cubicBezTo>
                  <a:cubicBezTo>
                    <a:pt x="2144" y="504"/>
                    <a:pt x="2119" y="491"/>
                    <a:pt x="2110" y="475"/>
                  </a:cubicBezTo>
                  <a:cubicBezTo>
                    <a:pt x="2101" y="458"/>
                    <a:pt x="2106" y="427"/>
                    <a:pt x="2111" y="394"/>
                  </a:cubicBezTo>
                  <a:cubicBezTo>
                    <a:pt x="2113" y="375"/>
                    <a:pt x="2117" y="356"/>
                    <a:pt x="2118" y="336"/>
                  </a:cubicBezTo>
                  <a:cubicBezTo>
                    <a:pt x="2123" y="256"/>
                    <a:pt x="2093" y="173"/>
                    <a:pt x="2035" y="109"/>
                  </a:cubicBezTo>
                  <a:cubicBezTo>
                    <a:pt x="1977" y="44"/>
                    <a:pt x="1897" y="4"/>
                    <a:pt x="1814"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0" name="Google Shape;120;p52"/>
            <p:cNvSpPr/>
            <p:nvPr/>
          </p:nvSpPr>
          <p:spPr>
            <a:xfrm>
              <a:off x="4384675" y="1290125"/>
              <a:ext cx="32500" cy="16125"/>
            </a:xfrm>
            <a:custGeom>
              <a:rect b="b" l="l" r="r" t="t"/>
              <a:pathLst>
                <a:path extrusionOk="0" h="645" w="1300">
                  <a:moveTo>
                    <a:pt x="1223" y="1"/>
                  </a:moveTo>
                  <a:cubicBezTo>
                    <a:pt x="1211" y="1"/>
                    <a:pt x="1199" y="4"/>
                    <a:pt x="1187" y="10"/>
                  </a:cubicBezTo>
                  <a:cubicBezTo>
                    <a:pt x="675" y="323"/>
                    <a:pt x="63" y="511"/>
                    <a:pt x="57" y="514"/>
                  </a:cubicBezTo>
                  <a:cubicBezTo>
                    <a:pt x="21" y="524"/>
                    <a:pt x="1" y="562"/>
                    <a:pt x="11" y="598"/>
                  </a:cubicBezTo>
                  <a:cubicBezTo>
                    <a:pt x="21" y="627"/>
                    <a:pt x="48" y="645"/>
                    <a:pt x="76" y="645"/>
                  </a:cubicBezTo>
                  <a:cubicBezTo>
                    <a:pt x="83" y="645"/>
                    <a:pt x="89" y="645"/>
                    <a:pt x="96" y="643"/>
                  </a:cubicBezTo>
                  <a:cubicBezTo>
                    <a:pt x="121" y="634"/>
                    <a:pt x="729" y="448"/>
                    <a:pt x="1258" y="126"/>
                  </a:cubicBezTo>
                  <a:cubicBezTo>
                    <a:pt x="1290" y="107"/>
                    <a:pt x="1300" y="65"/>
                    <a:pt x="1280" y="33"/>
                  </a:cubicBezTo>
                  <a:cubicBezTo>
                    <a:pt x="1268" y="12"/>
                    <a:pt x="1246" y="1"/>
                    <a:pt x="1223"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1" name="Google Shape;121;p52"/>
            <p:cNvSpPr/>
            <p:nvPr/>
          </p:nvSpPr>
          <p:spPr>
            <a:xfrm>
              <a:off x="4412275" y="1292725"/>
              <a:ext cx="25325" cy="17500"/>
            </a:xfrm>
            <a:custGeom>
              <a:rect b="b" l="l" r="r" t="t"/>
              <a:pathLst>
                <a:path extrusionOk="0" h="700" w="1013">
                  <a:moveTo>
                    <a:pt x="936" y="1"/>
                  </a:moveTo>
                  <a:cubicBezTo>
                    <a:pt x="922" y="1"/>
                    <a:pt x="907" y="5"/>
                    <a:pt x="894" y="15"/>
                  </a:cubicBezTo>
                  <a:cubicBezTo>
                    <a:pt x="610" y="243"/>
                    <a:pt x="49" y="570"/>
                    <a:pt x="44" y="573"/>
                  </a:cubicBezTo>
                  <a:cubicBezTo>
                    <a:pt x="12" y="591"/>
                    <a:pt x="0" y="633"/>
                    <a:pt x="19" y="665"/>
                  </a:cubicBezTo>
                  <a:cubicBezTo>
                    <a:pt x="32" y="687"/>
                    <a:pt x="55" y="699"/>
                    <a:pt x="78" y="699"/>
                  </a:cubicBezTo>
                  <a:cubicBezTo>
                    <a:pt x="90" y="699"/>
                    <a:pt x="102" y="696"/>
                    <a:pt x="112" y="689"/>
                  </a:cubicBezTo>
                  <a:cubicBezTo>
                    <a:pt x="135" y="677"/>
                    <a:pt x="687" y="355"/>
                    <a:pt x="979" y="121"/>
                  </a:cubicBezTo>
                  <a:cubicBezTo>
                    <a:pt x="1009" y="98"/>
                    <a:pt x="1013" y="55"/>
                    <a:pt x="989" y="26"/>
                  </a:cubicBezTo>
                  <a:cubicBezTo>
                    <a:pt x="976" y="9"/>
                    <a:pt x="956" y="1"/>
                    <a:pt x="936"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2" name="Google Shape;122;p52"/>
            <p:cNvSpPr/>
            <p:nvPr/>
          </p:nvSpPr>
          <p:spPr>
            <a:xfrm>
              <a:off x="4334825" y="1181475"/>
              <a:ext cx="85175" cy="108850"/>
            </a:xfrm>
            <a:custGeom>
              <a:rect b="b" l="l" r="r" t="t"/>
              <a:pathLst>
                <a:path extrusionOk="0" h="4354" w="3407">
                  <a:moveTo>
                    <a:pt x="2348" y="136"/>
                  </a:moveTo>
                  <a:cubicBezTo>
                    <a:pt x="2362" y="136"/>
                    <a:pt x="2377" y="138"/>
                    <a:pt x="2392" y="144"/>
                  </a:cubicBezTo>
                  <a:cubicBezTo>
                    <a:pt x="2435" y="162"/>
                    <a:pt x="2471" y="207"/>
                    <a:pt x="2501" y="278"/>
                  </a:cubicBezTo>
                  <a:cubicBezTo>
                    <a:pt x="2593" y="500"/>
                    <a:pt x="2543" y="778"/>
                    <a:pt x="2380" y="955"/>
                  </a:cubicBezTo>
                  <a:cubicBezTo>
                    <a:pt x="2370" y="968"/>
                    <a:pt x="2358" y="978"/>
                    <a:pt x="2346" y="989"/>
                  </a:cubicBezTo>
                  <a:lnTo>
                    <a:pt x="2231" y="679"/>
                  </a:lnTo>
                  <a:cubicBezTo>
                    <a:pt x="2189" y="566"/>
                    <a:pt x="2137" y="426"/>
                    <a:pt x="2165" y="301"/>
                  </a:cubicBezTo>
                  <a:cubicBezTo>
                    <a:pt x="2179" y="241"/>
                    <a:pt x="2226" y="182"/>
                    <a:pt x="2282" y="154"/>
                  </a:cubicBezTo>
                  <a:cubicBezTo>
                    <a:pt x="2300" y="144"/>
                    <a:pt x="2323" y="136"/>
                    <a:pt x="2348" y="136"/>
                  </a:cubicBezTo>
                  <a:close/>
                  <a:moveTo>
                    <a:pt x="1150" y="257"/>
                  </a:moveTo>
                  <a:cubicBezTo>
                    <a:pt x="1166" y="261"/>
                    <a:pt x="1185" y="273"/>
                    <a:pt x="1203" y="287"/>
                  </a:cubicBezTo>
                  <a:cubicBezTo>
                    <a:pt x="1451" y="473"/>
                    <a:pt x="1593" y="780"/>
                    <a:pt x="1574" y="1078"/>
                  </a:cubicBezTo>
                  <a:cubicBezTo>
                    <a:pt x="1327" y="939"/>
                    <a:pt x="1182" y="663"/>
                    <a:pt x="1112" y="496"/>
                  </a:cubicBezTo>
                  <a:cubicBezTo>
                    <a:pt x="1091" y="443"/>
                    <a:pt x="1067" y="381"/>
                    <a:pt x="1078" y="328"/>
                  </a:cubicBezTo>
                  <a:cubicBezTo>
                    <a:pt x="1084" y="290"/>
                    <a:pt x="1116" y="257"/>
                    <a:pt x="1144" y="257"/>
                  </a:cubicBezTo>
                  <a:close/>
                  <a:moveTo>
                    <a:pt x="241" y="1540"/>
                  </a:moveTo>
                  <a:cubicBezTo>
                    <a:pt x="272" y="1540"/>
                    <a:pt x="305" y="1548"/>
                    <a:pt x="332" y="1555"/>
                  </a:cubicBezTo>
                  <a:cubicBezTo>
                    <a:pt x="527" y="1608"/>
                    <a:pt x="692" y="1720"/>
                    <a:pt x="837" y="1862"/>
                  </a:cubicBezTo>
                  <a:cubicBezTo>
                    <a:pt x="811" y="1864"/>
                    <a:pt x="786" y="1866"/>
                    <a:pt x="760" y="1866"/>
                  </a:cubicBezTo>
                  <a:cubicBezTo>
                    <a:pt x="527" y="1866"/>
                    <a:pt x="293" y="1766"/>
                    <a:pt x="146" y="1592"/>
                  </a:cubicBezTo>
                  <a:cubicBezTo>
                    <a:pt x="153" y="1574"/>
                    <a:pt x="173" y="1555"/>
                    <a:pt x="196" y="1547"/>
                  </a:cubicBezTo>
                  <a:cubicBezTo>
                    <a:pt x="210" y="1542"/>
                    <a:pt x="225" y="1540"/>
                    <a:pt x="241" y="1540"/>
                  </a:cubicBezTo>
                  <a:close/>
                  <a:moveTo>
                    <a:pt x="2348" y="1"/>
                  </a:moveTo>
                  <a:cubicBezTo>
                    <a:pt x="2305" y="1"/>
                    <a:pt x="2262" y="11"/>
                    <a:pt x="2220" y="33"/>
                  </a:cubicBezTo>
                  <a:cubicBezTo>
                    <a:pt x="2128" y="80"/>
                    <a:pt x="2057" y="171"/>
                    <a:pt x="2034" y="271"/>
                  </a:cubicBezTo>
                  <a:cubicBezTo>
                    <a:pt x="1996" y="435"/>
                    <a:pt x="2055" y="596"/>
                    <a:pt x="2104" y="726"/>
                  </a:cubicBezTo>
                  <a:lnTo>
                    <a:pt x="2233" y="1072"/>
                  </a:lnTo>
                  <a:cubicBezTo>
                    <a:pt x="2130" y="1131"/>
                    <a:pt x="2011" y="1163"/>
                    <a:pt x="1892" y="1163"/>
                  </a:cubicBezTo>
                  <a:cubicBezTo>
                    <a:pt x="1830" y="1163"/>
                    <a:pt x="1768" y="1155"/>
                    <a:pt x="1709" y="1137"/>
                  </a:cubicBezTo>
                  <a:cubicBezTo>
                    <a:pt x="1708" y="1137"/>
                    <a:pt x="1706" y="1136"/>
                    <a:pt x="1705" y="1136"/>
                  </a:cubicBezTo>
                  <a:cubicBezTo>
                    <a:pt x="1746" y="777"/>
                    <a:pt x="1582" y="403"/>
                    <a:pt x="1284" y="179"/>
                  </a:cubicBezTo>
                  <a:cubicBezTo>
                    <a:pt x="1252" y="155"/>
                    <a:pt x="1215" y="131"/>
                    <a:pt x="1169" y="124"/>
                  </a:cubicBezTo>
                  <a:cubicBezTo>
                    <a:pt x="1160" y="123"/>
                    <a:pt x="1152" y="122"/>
                    <a:pt x="1144" y="122"/>
                  </a:cubicBezTo>
                  <a:cubicBezTo>
                    <a:pt x="1044" y="122"/>
                    <a:pt x="961" y="210"/>
                    <a:pt x="944" y="303"/>
                  </a:cubicBezTo>
                  <a:cubicBezTo>
                    <a:pt x="928" y="389"/>
                    <a:pt x="956" y="471"/>
                    <a:pt x="987" y="548"/>
                  </a:cubicBezTo>
                  <a:cubicBezTo>
                    <a:pt x="1122" y="872"/>
                    <a:pt x="1319" y="1105"/>
                    <a:pt x="1552" y="1220"/>
                  </a:cubicBezTo>
                  <a:cubicBezTo>
                    <a:pt x="1483" y="1500"/>
                    <a:pt x="1264" y="1743"/>
                    <a:pt x="994" y="1830"/>
                  </a:cubicBezTo>
                  <a:cubicBezTo>
                    <a:pt x="822" y="1644"/>
                    <a:pt x="618" y="1492"/>
                    <a:pt x="366" y="1425"/>
                  </a:cubicBezTo>
                  <a:cubicBezTo>
                    <a:pt x="330" y="1415"/>
                    <a:pt x="286" y="1406"/>
                    <a:pt x="240" y="1406"/>
                  </a:cubicBezTo>
                  <a:cubicBezTo>
                    <a:pt x="212" y="1406"/>
                    <a:pt x="183" y="1409"/>
                    <a:pt x="154" y="1419"/>
                  </a:cubicBezTo>
                  <a:cubicBezTo>
                    <a:pt x="61" y="1450"/>
                    <a:pt x="0" y="1537"/>
                    <a:pt x="11" y="1623"/>
                  </a:cubicBezTo>
                  <a:lnTo>
                    <a:pt x="14" y="1642"/>
                  </a:lnTo>
                  <a:lnTo>
                    <a:pt x="25" y="1656"/>
                  </a:lnTo>
                  <a:cubicBezTo>
                    <a:pt x="195" y="1874"/>
                    <a:pt x="479" y="2001"/>
                    <a:pt x="761" y="2001"/>
                  </a:cubicBezTo>
                  <a:cubicBezTo>
                    <a:pt x="824" y="2001"/>
                    <a:pt x="886" y="1994"/>
                    <a:pt x="948" y="1982"/>
                  </a:cubicBezTo>
                  <a:cubicBezTo>
                    <a:pt x="1058" y="2110"/>
                    <a:pt x="1155" y="2253"/>
                    <a:pt x="1242" y="2392"/>
                  </a:cubicBezTo>
                  <a:cubicBezTo>
                    <a:pt x="1621" y="2995"/>
                    <a:pt x="1936" y="3641"/>
                    <a:pt x="2179" y="4309"/>
                  </a:cubicBezTo>
                  <a:cubicBezTo>
                    <a:pt x="2189" y="4336"/>
                    <a:pt x="2215" y="4353"/>
                    <a:pt x="2242" y="4353"/>
                  </a:cubicBezTo>
                  <a:cubicBezTo>
                    <a:pt x="2250" y="4353"/>
                    <a:pt x="2257" y="4352"/>
                    <a:pt x="2266" y="4350"/>
                  </a:cubicBezTo>
                  <a:cubicBezTo>
                    <a:pt x="2300" y="4337"/>
                    <a:pt x="2318" y="4299"/>
                    <a:pt x="2305" y="4263"/>
                  </a:cubicBezTo>
                  <a:cubicBezTo>
                    <a:pt x="2060" y="3585"/>
                    <a:pt x="1740" y="2931"/>
                    <a:pt x="1357" y="2320"/>
                  </a:cubicBezTo>
                  <a:cubicBezTo>
                    <a:pt x="1276" y="2192"/>
                    <a:pt x="1188" y="2062"/>
                    <a:pt x="1089" y="1940"/>
                  </a:cubicBezTo>
                  <a:cubicBezTo>
                    <a:pt x="1376" y="1827"/>
                    <a:pt x="1600" y="1571"/>
                    <a:pt x="1679" y="1269"/>
                  </a:cubicBezTo>
                  <a:cubicBezTo>
                    <a:pt x="1750" y="1290"/>
                    <a:pt x="1822" y="1300"/>
                    <a:pt x="1895" y="1300"/>
                  </a:cubicBezTo>
                  <a:cubicBezTo>
                    <a:pt x="2029" y="1300"/>
                    <a:pt x="2163" y="1266"/>
                    <a:pt x="2281" y="1202"/>
                  </a:cubicBezTo>
                  <a:lnTo>
                    <a:pt x="3267" y="3853"/>
                  </a:lnTo>
                  <a:cubicBezTo>
                    <a:pt x="3277" y="3880"/>
                    <a:pt x="3303" y="3897"/>
                    <a:pt x="3331" y="3897"/>
                  </a:cubicBezTo>
                  <a:cubicBezTo>
                    <a:pt x="3339" y="3897"/>
                    <a:pt x="3347" y="3896"/>
                    <a:pt x="3354" y="3893"/>
                  </a:cubicBezTo>
                  <a:cubicBezTo>
                    <a:pt x="3389" y="3880"/>
                    <a:pt x="3407" y="3840"/>
                    <a:pt x="3394" y="3806"/>
                  </a:cubicBezTo>
                  <a:lnTo>
                    <a:pt x="2396" y="1125"/>
                  </a:lnTo>
                  <a:cubicBezTo>
                    <a:pt x="2426" y="1101"/>
                    <a:pt x="2454" y="1075"/>
                    <a:pt x="2480" y="1047"/>
                  </a:cubicBezTo>
                  <a:cubicBezTo>
                    <a:pt x="2680" y="829"/>
                    <a:pt x="2739" y="499"/>
                    <a:pt x="2626" y="226"/>
                  </a:cubicBezTo>
                  <a:cubicBezTo>
                    <a:pt x="2582" y="122"/>
                    <a:pt x="2521" y="52"/>
                    <a:pt x="2443" y="20"/>
                  </a:cubicBezTo>
                  <a:cubicBezTo>
                    <a:pt x="2413" y="7"/>
                    <a:pt x="2381" y="1"/>
                    <a:pt x="2348"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23" name="Google Shape;123;p52"/>
          <p:cNvGrpSpPr/>
          <p:nvPr/>
        </p:nvGrpSpPr>
        <p:grpSpPr>
          <a:xfrm>
            <a:off x="10412199" y="601815"/>
            <a:ext cx="716879" cy="855864"/>
            <a:chOff x="1524325" y="2743250"/>
            <a:chExt cx="246350" cy="294125"/>
          </a:xfrm>
        </p:grpSpPr>
        <p:sp>
          <p:nvSpPr>
            <p:cNvPr id="124" name="Google Shape;124;p52"/>
            <p:cNvSpPr/>
            <p:nvPr/>
          </p:nvSpPr>
          <p:spPr>
            <a:xfrm>
              <a:off x="1524325" y="2743250"/>
              <a:ext cx="246350" cy="294125"/>
            </a:xfrm>
            <a:custGeom>
              <a:rect b="b" l="l" r="r" t="t"/>
              <a:pathLst>
                <a:path extrusionOk="0" h="11765" w="9854">
                  <a:moveTo>
                    <a:pt x="4576" y="260"/>
                  </a:moveTo>
                  <a:cubicBezTo>
                    <a:pt x="5377" y="260"/>
                    <a:pt x="6153" y="479"/>
                    <a:pt x="6894" y="904"/>
                  </a:cubicBezTo>
                  <a:cubicBezTo>
                    <a:pt x="8319" y="1721"/>
                    <a:pt x="9294" y="3309"/>
                    <a:pt x="9376" y="4949"/>
                  </a:cubicBezTo>
                  <a:cubicBezTo>
                    <a:pt x="9395" y="5316"/>
                    <a:pt x="9375" y="5711"/>
                    <a:pt x="9313" y="6230"/>
                  </a:cubicBezTo>
                  <a:cubicBezTo>
                    <a:pt x="9159" y="7512"/>
                    <a:pt x="8872" y="8493"/>
                    <a:pt x="8410" y="9318"/>
                  </a:cubicBezTo>
                  <a:cubicBezTo>
                    <a:pt x="7849" y="10320"/>
                    <a:pt x="6994" y="11066"/>
                    <a:pt x="6061" y="11364"/>
                  </a:cubicBezTo>
                  <a:cubicBezTo>
                    <a:pt x="5772" y="11456"/>
                    <a:pt x="5484" y="11503"/>
                    <a:pt x="5210" y="11503"/>
                  </a:cubicBezTo>
                  <a:cubicBezTo>
                    <a:pt x="4952" y="11503"/>
                    <a:pt x="4708" y="11462"/>
                    <a:pt x="4487" y="11380"/>
                  </a:cubicBezTo>
                  <a:cubicBezTo>
                    <a:pt x="3971" y="11189"/>
                    <a:pt x="3774" y="11020"/>
                    <a:pt x="3688" y="10540"/>
                  </a:cubicBezTo>
                  <a:cubicBezTo>
                    <a:pt x="3651" y="10324"/>
                    <a:pt x="3477" y="9824"/>
                    <a:pt x="3495" y="9600"/>
                  </a:cubicBezTo>
                  <a:cubicBezTo>
                    <a:pt x="3516" y="9332"/>
                    <a:pt x="3539" y="9056"/>
                    <a:pt x="3474" y="8782"/>
                  </a:cubicBezTo>
                  <a:cubicBezTo>
                    <a:pt x="3308" y="8086"/>
                    <a:pt x="2636" y="7650"/>
                    <a:pt x="2145" y="7384"/>
                  </a:cubicBezTo>
                  <a:cubicBezTo>
                    <a:pt x="2083" y="7350"/>
                    <a:pt x="2021" y="7317"/>
                    <a:pt x="1958" y="7284"/>
                  </a:cubicBezTo>
                  <a:lnTo>
                    <a:pt x="1950" y="7280"/>
                  </a:lnTo>
                  <a:cubicBezTo>
                    <a:pt x="1473" y="7025"/>
                    <a:pt x="979" y="6763"/>
                    <a:pt x="696" y="6327"/>
                  </a:cubicBezTo>
                  <a:cubicBezTo>
                    <a:pt x="555" y="6109"/>
                    <a:pt x="459" y="5839"/>
                    <a:pt x="394" y="5474"/>
                  </a:cubicBezTo>
                  <a:cubicBezTo>
                    <a:pt x="267" y="4766"/>
                    <a:pt x="318" y="4009"/>
                    <a:pt x="541" y="3285"/>
                  </a:cubicBezTo>
                  <a:cubicBezTo>
                    <a:pt x="1022" y="1732"/>
                    <a:pt x="2281" y="769"/>
                    <a:pt x="3092" y="505"/>
                  </a:cubicBezTo>
                  <a:cubicBezTo>
                    <a:pt x="3595" y="341"/>
                    <a:pt x="4090" y="260"/>
                    <a:pt x="4576" y="260"/>
                  </a:cubicBezTo>
                  <a:close/>
                  <a:moveTo>
                    <a:pt x="4424" y="1"/>
                  </a:moveTo>
                  <a:cubicBezTo>
                    <a:pt x="3870" y="1"/>
                    <a:pt x="3314" y="85"/>
                    <a:pt x="2785" y="258"/>
                  </a:cubicBezTo>
                  <a:cubicBezTo>
                    <a:pt x="1571" y="652"/>
                    <a:pt x="658" y="2024"/>
                    <a:pt x="291" y="3208"/>
                  </a:cubicBezTo>
                  <a:cubicBezTo>
                    <a:pt x="55" y="3971"/>
                    <a:pt x="1" y="4771"/>
                    <a:pt x="135" y="5521"/>
                  </a:cubicBezTo>
                  <a:cubicBezTo>
                    <a:pt x="207" y="5920"/>
                    <a:pt x="315" y="6221"/>
                    <a:pt x="476" y="6469"/>
                  </a:cubicBezTo>
                  <a:cubicBezTo>
                    <a:pt x="795" y="6962"/>
                    <a:pt x="784" y="7172"/>
                    <a:pt x="1290" y="7441"/>
                  </a:cubicBezTo>
                  <a:cubicBezTo>
                    <a:pt x="1355" y="7476"/>
                    <a:pt x="1956" y="7580"/>
                    <a:pt x="2020" y="7614"/>
                  </a:cubicBezTo>
                  <a:cubicBezTo>
                    <a:pt x="2466" y="7857"/>
                    <a:pt x="3077" y="8249"/>
                    <a:pt x="3218" y="8843"/>
                  </a:cubicBezTo>
                  <a:cubicBezTo>
                    <a:pt x="3274" y="9076"/>
                    <a:pt x="3255" y="9320"/>
                    <a:pt x="3234" y="9579"/>
                  </a:cubicBezTo>
                  <a:cubicBezTo>
                    <a:pt x="3215" y="9821"/>
                    <a:pt x="3195" y="10070"/>
                    <a:pt x="3240" y="10319"/>
                  </a:cubicBezTo>
                  <a:cubicBezTo>
                    <a:pt x="3340" y="10889"/>
                    <a:pt x="3794" y="11402"/>
                    <a:pt x="4396" y="11626"/>
                  </a:cubicBezTo>
                  <a:cubicBezTo>
                    <a:pt x="4644" y="11717"/>
                    <a:pt x="4918" y="11764"/>
                    <a:pt x="5211" y="11764"/>
                  </a:cubicBezTo>
                  <a:cubicBezTo>
                    <a:pt x="5515" y="11764"/>
                    <a:pt x="5828" y="11714"/>
                    <a:pt x="6140" y="11614"/>
                  </a:cubicBezTo>
                  <a:cubicBezTo>
                    <a:pt x="7151" y="11291"/>
                    <a:pt x="8037" y="10521"/>
                    <a:pt x="8639" y="9445"/>
                  </a:cubicBezTo>
                  <a:cubicBezTo>
                    <a:pt x="9117" y="8591"/>
                    <a:pt x="9414" y="7578"/>
                    <a:pt x="9572" y="6261"/>
                  </a:cubicBezTo>
                  <a:cubicBezTo>
                    <a:pt x="9637" y="5727"/>
                    <a:pt x="9853" y="5252"/>
                    <a:pt x="9834" y="4869"/>
                  </a:cubicBezTo>
                  <a:cubicBezTo>
                    <a:pt x="9747" y="3141"/>
                    <a:pt x="8524" y="1538"/>
                    <a:pt x="7024" y="677"/>
                  </a:cubicBezTo>
                  <a:cubicBezTo>
                    <a:pt x="6244" y="230"/>
                    <a:pt x="5336" y="1"/>
                    <a:pt x="4424"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5" name="Google Shape;125;p52"/>
            <p:cNvSpPr/>
            <p:nvPr/>
          </p:nvSpPr>
          <p:spPr>
            <a:xfrm>
              <a:off x="1547000" y="2776375"/>
              <a:ext cx="81750" cy="72700"/>
            </a:xfrm>
            <a:custGeom>
              <a:rect b="b" l="l" r="r" t="t"/>
              <a:pathLst>
                <a:path extrusionOk="0" h="2908" w="3270">
                  <a:moveTo>
                    <a:pt x="1800" y="248"/>
                  </a:moveTo>
                  <a:cubicBezTo>
                    <a:pt x="2191" y="248"/>
                    <a:pt x="2675" y="374"/>
                    <a:pt x="2873" y="656"/>
                  </a:cubicBezTo>
                  <a:cubicBezTo>
                    <a:pt x="2963" y="783"/>
                    <a:pt x="3000" y="943"/>
                    <a:pt x="2978" y="1097"/>
                  </a:cubicBezTo>
                  <a:cubicBezTo>
                    <a:pt x="2928" y="1428"/>
                    <a:pt x="2932" y="1447"/>
                    <a:pt x="2684" y="1585"/>
                  </a:cubicBezTo>
                  <a:cubicBezTo>
                    <a:pt x="2583" y="1641"/>
                    <a:pt x="2050" y="1747"/>
                    <a:pt x="1946" y="1797"/>
                  </a:cubicBezTo>
                  <a:lnTo>
                    <a:pt x="1741" y="1957"/>
                  </a:lnTo>
                  <a:cubicBezTo>
                    <a:pt x="1521" y="2063"/>
                    <a:pt x="1435" y="2310"/>
                    <a:pt x="1238" y="2473"/>
                  </a:cubicBezTo>
                  <a:cubicBezTo>
                    <a:pt x="1205" y="2501"/>
                    <a:pt x="853" y="2583"/>
                    <a:pt x="764" y="2622"/>
                  </a:cubicBezTo>
                  <a:cubicBezTo>
                    <a:pt x="721" y="2640"/>
                    <a:pt x="686" y="2649"/>
                    <a:pt x="656" y="2649"/>
                  </a:cubicBezTo>
                  <a:cubicBezTo>
                    <a:pt x="546" y="2649"/>
                    <a:pt x="506" y="2530"/>
                    <a:pt x="396" y="2304"/>
                  </a:cubicBezTo>
                  <a:cubicBezTo>
                    <a:pt x="268" y="2037"/>
                    <a:pt x="294" y="1654"/>
                    <a:pt x="469" y="1251"/>
                  </a:cubicBezTo>
                  <a:cubicBezTo>
                    <a:pt x="632" y="871"/>
                    <a:pt x="905" y="537"/>
                    <a:pt x="1181" y="380"/>
                  </a:cubicBezTo>
                  <a:cubicBezTo>
                    <a:pt x="1332" y="295"/>
                    <a:pt x="1552" y="248"/>
                    <a:pt x="1800" y="248"/>
                  </a:cubicBezTo>
                  <a:close/>
                  <a:moveTo>
                    <a:pt x="1988" y="0"/>
                  </a:moveTo>
                  <a:cubicBezTo>
                    <a:pt x="1871" y="0"/>
                    <a:pt x="1762" y="23"/>
                    <a:pt x="1661" y="58"/>
                  </a:cubicBezTo>
                  <a:cubicBezTo>
                    <a:pt x="1441" y="73"/>
                    <a:pt x="1238" y="124"/>
                    <a:pt x="1085" y="211"/>
                  </a:cubicBezTo>
                  <a:cubicBezTo>
                    <a:pt x="888" y="322"/>
                    <a:pt x="704" y="500"/>
                    <a:pt x="549" y="714"/>
                  </a:cubicBezTo>
                  <a:cubicBezTo>
                    <a:pt x="415" y="831"/>
                    <a:pt x="300" y="974"/>
                    <a:pt x="222" y="1157"/>
                  </a:cubicBezTo>
                  <a:cubicBezTo>
                    <a:pt x="23" y="1626"/>
                    <a:pt x="1" y="2085"/>
                    <a:pt x="160" y="2418"/>
                  </a:cubicBezTo>
                  <a:cubicBezTo>
                    <a:pt x="299" y="2706"/>
                    <a:pt x="604" y="2908"/>
                    <a:pt x="903" y="2908"/>
                  </a:cubicBezTo>
                  <a:cubicBezTo>
                    <a:pt x="992" y="2908"/>
                    <a:pt x="1077" y="2890"/>
                    <a:pt x="1159" y="2856"/>
                  </a:cubicBezTo>
                  <a:cubicBezTo>
                    <a:pt x="1289" y="2801"/>
                    <a:pt x="1393" y="2707"/>
                    <a:pt x="1484" y="2625"/>
                  </a:cubicBezTo>
                  <a:cubicBezTo>
                    <a:pt x="1514" y="2598"/>
                    <a:pt x="1544" y="2570"/>
                    <a:pt x="1576" y="2544"/>
                  </a:cubicBezTo>
                  <a:cubicBezTo>
                    <a:pt x="1749" y="2402"/>
                    <a:pt x="1952" y="2303"/>
                    <a:pt x="2169" y="2199"/>
                  </a:cubicBezTo>
                  <a:cubicBezTo>
                    <a:pt x="2278" y="2146"/>
                    <a:pt x="2391" y="2092"/>
                    <a:pt x="2500" y="2031"/>
                  </a:cubicBezTo>
                  <a:cubicBezTo>
                    <a:pt x="2801" y="1864"/>
                    <a:pt x="3171" y="1573"/>
                    <a:pt x="3236" y="1136"/>
                  </a:cubicBezTo>
                  <a:cubicBezTo>
                    <a:pt x="3270" y="917"/>
                    <a:pt x="3215" y="687"/>
                    <a:pt x="3088" y="505"/>
                  </a:cubicBezTo>
                  <a:cubicBezTo>
                    <a:pt x="2912" y="255"/>
                    <a:pt x="2561" y="75"/>
                    <a:pt x="2127" y="11"/>
                  </a:cubicBezTo>
                  <a:cubicBezTo>
                    <a:pt x="2079" y="4"/>
                    <a:pt x="2033" y="0"/>
                    <a:pt x="1988"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6" name="Google Shape;126;p52"/>
            <p:cNvSpPr/>
            <p:nvPr/>
          </p:nvSpPr>
          <p:spPr>
            <a:xfrm>
              <a:off x="1646375" y="2771225"/>
              <a:ext cx="68475" cy="74875"/>
            </a:xfrm>
            <a:custGeom>
              <a:rect b="b" l="l" r="r" t="t"/>
              <a:pathLst>
                <a:path extrusionOk="0" h="2995" w="2739">
                  <a:moveTo>
                    <a:pt x="1250" y="363"/>
                  </a:moveTo>
                  <a:cubicBezTo>
                    <a:pt x="1413" y="363"/>
                    <a:pt x="1571" y="399"/>
                    <a:pt x="1694" y="482"/>
                  </a:cubicBezTo>
                  <a:cubicBezTo>
                    <a:pt x="1966" y="664"/>
                    <a:pt x="2299" y="1142"/>
                    <a:pt x="2427" y="1794"/>
                  </a:cubicBezTo>
                  <a:cubicBezTo>
                    <a:pt x="2473" y="2029"/>
                    <a:pt x="2470" y="2219"/>
                    <a:pt x="2415" y="2376"/>
                  </a:cubicBezTo>
                  <a:cubicBezTo>
                    <a:pt x="2353" y="2556"/>
                    <a:pt x="2214" y="2694"/>
                    <a:pt x="2059" y="2725"/>
                  </a:cubicBezTo>
                  <a:cubicBezTo>
                    <a:pt x="2033" y="2730"/>
                    <a:pt x="2007" y="2733"/>
                    <a:pt x="1981" y="2733"/>
                  </a:cubicBezTo>
                  <a:cubicBezTo>
                    <a:pt x="1780" y="2733"/>
                    <a:pt x="1593" y="2587"/>
                    <a:pt x="1493" y="2492"/>
                  </a:cubicBezTo>
                  <a:cubicBezTo>
                    <a:pt x="1429" y="2431"/>
                    <a:pt x="1366" y="2363"/>
                    <a:pt x="1306" y="2297"/>
                  </a:cubicBezTo>
                  <a:lnTo>
                    <a:pt x="1304" y="2295"/>
                  </a:lnTo>
                  <a:cubicBezTo>
                    <a:pt x="1194" y="2174"/>
                    <a:pt x="1179" y="1983"/>
                    <a:pt x="1033" y="1890"/>
                  </a:cubicBezTo>
                  <a:cubicBezTo>
                    <a:pt x="884" y="1797"/>
                    <a:pt x="650" y="1773"/>
                    <a:pt x="582" y="1736"/>
                  </a:cubicBezTo>
                  <a:cubicBezTo>
                    <a:pt x="481" y="1679"/>
                    <a:pt x="525" y="1707"/>
                    <a:pt x="449" y="1637"/>
                  </a:cubicBezTo>
                  <a:cubicBezTo>
                    <a:pt x="336" y="1529"/>
                    <a:pt x="272" y="1372"/>
                    <a:pt x="269" y="1193"/>
                  </a:cubicBezTo>
                  <a:cubicBezTo>
                    <a:pt x="265" y="989"/>
                    <a:pt x="342" y="787"/>
                    <a:pt x="475" y="650"/>
                  </a:cubicBezTo>
                  <a:cubicBezTo>
                    <a:pt x="643" y="478"/>
                    <a:pt x="956" y="363"/>
                    <a:pt x="1250" y="363"/>
                  </a:cubicBezTo>
                  <a:close/>
                  <a:moveTo>
                    <a:pt x="1122" y="0"/>
                  </a:moveTo>
                  <a:cubicBezTo>
                    <a:pt x="813" y="0"/>
                    <a:pt x="528" y="222"/>
                    <a:pt x="287" y="468"/>
                  </a:cubicBezTo>
                  <a:cubicBezTo>
                    <a:pt x="106" y="653"/>
                    <a:pt x="1" y="926"/>
                    <a:pt x="6" y="1197"/>
                  </a:cubicBezTo>
                  <a:cubicBezTo>
                    <a:pt x="11" y="1447"/>
                    <a:pt x="105" y="1671"/>
                    <a:pt x="270" y="1827"/>
                  </a:cubicBezTo>
                  <a:cubicBezTo>
                    <a:pt x="369" y="1921"/>
                    <a:pt x="484" y="1984"/>
                    <a:pt x="595" y="2046"/>
                  </a:cubicBezTo>
                  <a:cubicBezTo>
                    <a:pt x="663" y="2084"/>
                    <a:pt x="727" y="2119"/>
                    <a:pt x="787" y="2162"/>
                  </a:cubicBezTo>
                  <a:cubicBezTo>
                    <a:pt x="904" y="2245"/>
                    <a:pt x="1004" y="2354"/>
                    <a:pt x="1111" y="2471"/>
                  </a:cubicBezTo>
                  <a:cubicBezTo>
                    <a:pt x="1175" y="2541"/>
                    <a:pt x="1241" y="2615"/>
                    <a:pt x="1314" y="2683"/>
                  </a:cubicBezTo>
                  <a:cubicBezTo>
                    <a:pt x="1438" y="2800"/>
                    <a:pt x="1688" y="2994"/>
                    <a:pt x="1981" y="2994"/>
                  </a:cubicBezTo>
                  <a:cubicBezTo>
                    <a:pt x="2025" y="2994"/>
                    <a:pt x="2069" y="2990"/>
                    <a:pt x="2112" y="2981"/>
                  </a:cubicBezTo>
                  <a:cubicBezTo>
                    <a:pt x="2355" y="2932"/>
                    <a:pt x="2572" y="2728"/>
                    <a:pt x="2663" y="2461"/>
                  </a:cubicBezTo>
                  <a:cubicBezTo>
                    <a:pt x="2732" y="2259"/>
                    <a:pt x="2739" y="2024"/>
                    <a:pt x="2684" y="1743"/>
                  </a:cubicBezTo>
                  <a:cubicBezTo>
                    <a:pt x="2649" y="1564"/>
                    <a:pt x="2552" y="1351"/>
                    <a:pt x="2421" y="1139"/>
                  </a:cubicBezTo>
                  <a:cubicBezTo>
                    <a:pt x="2275" y="806"/>
                    <a:pt x="2065" y="496"/>
                    <a:pt x="1803" y="319"/>
                  </a:cubicBezTo>
                  <a:cubicBezTo>
                    <a:pt x="1762" y="293"/>
                    <a:pt x="1720" y="269"/>
                    <a:pt x="1675" y="250"/>
                  </a:cubicBezTo>
                  <a:cubicBezTo>
                    <a:pt x="1621" y="204"/>
                    <a:pt x="1568" y="163"/>
                    <a:pt x="1518" y="129"/>
                  </a:cubicBezTo>
                  <a:cubicBezTo>
                    <a:pt x="1383" y="39"/>
                    <a:pt x="1250" y="0"/>
                    <a:pt x="1122"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7" name="Google Shape;127;p52"/>
            <p:cNvSpPr/>
            <p:nvPr/>
          </p:nvSpPr>
          <p:spPr>
            <a:xfrm>
              <a:off x="1697225" y="2852600"/>
              <a:ext cx="57100" cy="79325"/>
            </a:xfrm>
            <a:custGeom>
              <a:rect b="b" l="l" r="r" t="t"/>
              <a:pathLst>
                <a:path extrusionOk="0" h="3173" w="2284">
                  <a:moveTo>
                    <a:pt x="1024" y="281"/>
                  </a:moveTo>
                  <a:cubicBezTo>
                    <a:pt x="1047" y="281"/>
                    <a:pt x="1070" y="282"/>
                    <a:pt x="1091" y="284"/>
                  </a:cubicBezTo>
                  <a:cubicBezTo>
                    <a:pt x="1465" y="323"/>
                    <a:pt x="1951" y="526"/>
                    <a:pt x="1983" y="937"/>
                  </a:cubicBezTo>
                  <a:cubicBezTo>
                    <a:pt x="2009" y="1265"/>
                    <a:pt x="1839" y="2018"/>
                    <a:pt x="1408" y="2523"/>
                  </a:cubicBezTo>
                  <a:cubicBezTo>
                    <a:pt x="1252" y="2706"/>
                    <a:pt x="1100" y="2821"/>
                    <a:pt x="943" y="2876"/>
                  </a:cubicBezTo>
                  <a:cubicBezTo>
                    <a:pt x="876" y="2900"/>
                    <a:pt x="808" y="2911"/>
                    <a:pt x="742" y="2911"/>
                  </a:cubicBezTo>
                  <a:cubicBezTo>
                    <a:pt x="630" y="2911"/>
                    <a:pt x="525" y="2878"/>
                    <a:pt x="449" y="2814"/>
                  </a:cubicBezTo>
                  <a:cubicBezTo>
                    <a:pt x="270" y="2663"/>
                    <a:pt x="267" y="2381"/>
                    <a:pt x="280" y="2226"/>
                  </a:cubicBezTo>
                  <a:cubicBezTo>
                    <a:pt x="288" y="2138"/>
                    <a:pt x="303" y="2046"/>
                    <a:pt x="317" y="1955"/>
                  </a:cubicBezTo>
                  <a:cubicBezTo>
                    <a:pt x="344" y="1793"/>
                    <a:pt x="434" y="1769"/>
                    <a:pt x="425" y="1596"/>
                  </a:cubicBezTo>
                  <a:cubicBezTo>
                    <a:pt x="421" y="1509"/>
                    <a:pt x="438" y="1440"/>
                    <a:pt x="425" y="1359"/>
                  </a:cubicBezTo>
                  <a:cubicBezTo>
                    <a:pt x="407" y="1245"/>
                    <a:pt x="295" y="980"/>
                    <a:pt x="303" y="876"/>
                  </a:cubicBezTo>
                  <a:cubicBezTo>
                    <a:pt x="317" y="721"/>
                    <a:pt x="400" y="573"/>
                    <a:pt x="538" y="459"/>
                  </a:cubicBezTo>
                  <a:cubicBezTo>
                    <a:pt x="676" y="346"/>
                    <a:pt x="853" y="281"/>
                    <a:pt x="1024" y="281"/>
                  </a:cubicBezTo>
                  <a:close/>
                  <a:moveTo>
                    <a:pt x="803" y="1"/>
                  </a:moveTo>
                  <a:cubicBezTo>
                    <a:pt x="640" y="1"/>
                    <a:pt x="482" y="29"/>
                    <a:pt x="354" y="135"/>
                  </a:cubicBezTo>
                  <a:cubicBezTo>
                    <a:pt x="162" y="293"/>
                    <a:pt x="62" y="627"/>
                    <a:pt x="42" y="854"/>
                  </a:cubicBezTo>
                  <a:cubicBezTo>
                    <a:pt x="31" y="989"/>
                    <a:pt x="51" y="1118"/>
                    <a:pt x="71" y="1243"/>
                  </a:cubicBezTo>
                  <a:lnTo>
                    <a:pt x="137" y="1233"/>
                  </a:lnTo>
                  <a:lnTo>
                    <a:pt x="137" y="1233"/>
                  </a:lnTo>
                  <a:lnTo>
                    <a:pt x="72" y="1246"/>
                  </a:lnTo>
                  <a:cubicBezTo>
                    <a:pt x="84" y="1323"/>
                    <a:pt x="96" y="1395"/>
                    <a:pt x="100" y="1467"/>
                  </a:cubicBezTo>
                  <a:cubicBezTo>
                    <a:pt x="108" y="1611"/>
                    <a:pt x="84" y="1757"/>
                    <a:pt x="58" y="1912"/>
                  </a:cubicBezTo>
                  <a:lnTo>
                    <a:pt x="58" y="1914"/>
                  </a:lnTo>
                  <a:cubicBezTo>
                    <a:pt x="43" y="2008"/>
                    <a:pt x="27" y="2105"/>
                    <a:pt x="19" y="2203"/>
                  </a:cubicBezTo>
                  <a:cubicBezTo>
                    <a:pt x="1" y="2409"/>
                    <a:pt x="11" y="2787"/>
                    <a:pt x="280" y="3014"/>
                  </a:cubicBezTo>
                  <a:cubicBezTo>
                    <a:pt x="401" y="3116"/>
                    <a:pt x="566" y="3173"/>
                    <a:pt x="744" y="3173"/>
                  </a:cubicBezTo>
                  <a:cubicBezTo>
                    <a:pt x="841" y="3173"/>
                    <a:pt x="938" y="3156"/>
                    <a:pt x="1031" y="3124"/>
                  </a:cubicBezTo>
                  <a:cubicBezTo>
                    <a:pt x="1231" y="3052"/>
                    <a:pt x="1420" y="2911"/>
                    <a:pt x="1606" y="2694"/>
                  </a:cubicBezTo>
                  <a:cubicBezTo>
                    <a:pt x="1952" y="2288"/>
                    <a:pt x="2284" y="1643"/>
                    <a:pt x="2242" y="1114"/>
                  </a:cubicBezTo>
                  <a:cubicBezTo>
                    <a:pt x="2198" y="562"/>
                    <a:pt x="1602" y="75"/>
                    <a:pt x="1119" y="23"/>
                  </a:cubicBezTo>
                  <a:cubicBezTo>
                    <a:pt x="1017" y="13"/>
                    <a:pt x="909" y="1"/>
                    <a:pt x="803"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8" name="Google Shape;128;p52"/>
            <p:cNvSpPr/>
            <p:nvPr/>
          </p:nvSpPr>
          <p:spPr>
            <a:xfrm>
              <a:off x="1677700" y="2941350"/>
              <a:ext cx="45925" cy="63125"/>
            </a:xfrm>
            <a:custGeom>
              <a:rect b="b" l="l" r="r" t="t"/>
              <a:pathLst>
                <a:path extrusionOk="0" h="2525" w="1837">
                  <a:moveTo>
                    <a:pt x="822" y="262"/>
                  </a:moveTo>
                  <a:cubicBezTo>
                    <a:pt x="838" y="262"/>
                    <a:pt x="855" y="263"/>
                    <a:pt x="871" y="264"/>
                  </a:cubicBezTo>
                  <a:cubicBezTo>
                    <a:pt x="1153" y="294"/>
                    <a:pt x="1444" y="370"/>
                    <a:pt x="1468" y="679"/>
                  </a:cubicBezTo>
                  <a:cubicBezTo>
                    <a:pt x="1487" y="921"/>
                    <a:pt x="1431" y="1582"/>
                    <a:pt x="1100" y="1970"/>
                  </a:cubicBezTo>
                  <a:cubicBezTo>
                    <a:pt x="982" y="2108"/>
                    <a:pt x="867" y="2195"/>
                    <a:pt x="750" y="2237"/>
                  </a:cubicBezTo>
                  <a:cubicBezTo>
                    <a:pt x="720" y="2248"/>
                    <a:pt x="696" y="2252"/>
                    <a:pt x="677" y="2252"/>
                  </a:cubicBezTo>
                  <a:cubicBezTo>
                    <a:pt x="612" y="2252"/>
                    <a:pt x="595" y="2199"/>
                    <a:pt x="529" y="2142"/>
                  </a:cubicBezTo>
                  <a:cubicBezTo>
                    <a:pt x="398" y="2033"/>
                    <a:pt x="353" y="2001"/>
                    <a:pt x="364" y="1885"/>
                  </a:cubicBezTo>
                  <a:cubicBezTo>
                    <a:pt x="369" y="1817"/>
                    <a:pt x="286" y="1619"/>
                    <a:pt x="297" y="1551"/>
                  </a:cubicBezTo>
                  <a:lnTo>
                    <a:pt x="298" y="1548"/>
                  </a:lnTo>
                  <a:cubicBezTo>
                    <a:pt x="318" y="1420"/>
                    <a:pt x="341" y="1287"/>
                    <a:pt x="332" y="1148"/>
                  </a:cubicBezTo>
                  <a:cubicBezTo>
                    <a:pt x="329" y="1079"/>
                    <a:pt x="318" y="1014"/>
                    <a:pt x="307" y="950"/>
                  </a:cubicBezTo>
                  <a:cubicBezTo>
                    <a:pt x="294" y="862"/>
                    <a:pt x="280" y="780"/>
                    <a:pt x="287" y="702"/>
                  </a:cubicBezTo>
                  <a:cubicBezTo>
                    <a:pt x="297" y="587"/>
                    <a:pt x="358" y="478"/>
                    <a:pt x="460" y="395"/>
                  </a:cubicBezTo>
                  <a:cubicBezTo>
                    <a:pt x="563" y="311"/>
                    <a:pt x="695" y="262"/>
                    <a:pt x="822" y="262"/>
                  </a:cubicBezTo>
                  <a:close/>
                  <a:moveTo>
                    <a:pt x="822" y="0"/>
                  </a:moveTo>
                  <a:cubicBezTo>
                    <a:pt x="635" y="0"/>
                    <a:pt x="443" y="70"/>
                    <a:pt x="294" y="193"/>
                  </a:cubicBezTo>
                  <a:cubicBezTo>
                    <a:pt x="136" y="323"/>
                    <a:pt x="41" y="495"/>
                    <a:pt x="25" y="679"/>
                  </a:cubicBezTo>
                  <a:cubicBezTo>
                    <a:pt x="16" y="789"/>
                    <a:pt x="33" y="892"/>
                    <a:pt x="49" y="991"/>
                  </a:cubicBezTo>
                  <a:lnTo>
                    <a:pt x="115" y="981"/>
                  </a:lnTo>
                  <a:lnTo>
                    <a:pt x="49" y="993"/>
                  </a:lnTo>
                  <a:cubicBezTo>
                    <a:pt x="59" y="1053"/>
                    <a:pt x="68" y="1109"/>
                    <a:pt x="71" y="1162"/>
                  </a:cubicBezTo>
                  <a:cubicBezTo>
                    <a:pt x="77" y="1273"/>
                    <a:pt x="59" y="1387"/>
                    <a:pt x="39" y="1506"/>
                  </a:cubicBezTo>
                  <a:cubicBezTo>
                    <a:pt x="26" y="1580"/>
                    <a:pt x="117" y="1960"/>
                    <a:pt x="111" y="2039"/>
                  </a:cubicBezTo>
                  <a:cubicBezTo>
                    <a:pt x="96" y="2206"/>
                    <a:pt x="1" y="2208"/>
                    <a:pt x="222" y="2394"/>
                  </a:cubicBezTo>
                  <a:cubicBezTo>
                    <a:pt x="321" y="2478"/>
                    <a:pt x="457" y="2524"/>
                    <a:pt x="603" y="2524"/>
                  </a:cubicBezTo>
                  <a:cubicBezTo>
                    <a:pt x="682" y="2524"/>
                    <a:pt x="760" y="2511"/>
                    <a:pt x="837" y="2485"/>
                  </a:cubicBezTo>
                  <a:cubicBezTo>
                    <a:pt x="999" y="2427"/>
                    <a:pt x="1150" y="2314"/>
                    <a:pt x="1300" y="2140"/>
                  </a:cubicBezTo>
                  <a:cubicBezTo>
                    <a:pt x="1574" y="1818"/>
                    <a:pt x="1836" y="1305"/>
                    <a:pt x="1803" y="883"/>
                  </a:cubicBezTo>
                  <a:cubicBezTo>
                    <a:pt x="1769" y="438"/>
                    <a:pt x="1289" y="45"/>
                    <a:pt x="899" y="4"/>
                  </a:cubicBezTo>
                  <a:cubicBezTo>
                    <a:pt x="874" y="1"/>
                    <a:pt x="848" y="0"/>
                    <a:pt x="822"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29" name="Google Shape;129;p52"/>
          <p:cNvGrpSpPr/>
          <p:nvPr/>
        </p:nvGrpSpPr>
        <p:grpSpPr>
          <a:xfrm rot="-1922792">
            <a:off x="524985" y="5026057"/>
            <a:ext cx="1487999" cy="1493219"/>
            <a:chOff x="1405075" y="832450"/>
            <a:chExt cx="484700" cy="486400"/>
          </a:xfrm>
        </p:grpSpPr>
        <p:sp>
          <p:nvSpPr>
            <p:cNvPr id="130" name="Google Shape;130;p52"/>
            <p:cNvSpPr/>
            <p:nvPr/>
          </p:nvSpPr>
          <p:spPr>
            <a:xfrm>
              <a:off x="1758650" y="993075"/>
              <a:ext cx="127300" cy="146300"/>
            </a:xfrm>
            <a:custGeom>
              <a:rect b="b" l="l" r="r" t="t"/>
              <a:pathLst>
                <a:path extrusionOk="0" h="5852" w="5092">
                  <a:moveTo>
                    <a:pt x="3723" y="0"/>
                  </a:moveTo>
                  <a:cubicBezTo>
                    <a:pt x="3675" y="0"/>
                    <a:pt x="3631" y="31"/>
                    <a:pt x="3616" y="79"/>
                  </a:cubicBezTo>
                  <a:cubicBezTo>
                    <a:pt x="3598" y="137"/>
                    <a:pt x="3632" y="199"/>
                    <a:pt x="3691" y="217"/>
                  </a:cubicBezTo>
                  <a:cubicBezTo>
                    <a:pt x="3692" y="217"/>
                    <a:pt x="3715" y="226"/>
                    <a:pt x="3756" y="241"/>
                  </a:cubicBezTo>
                  <a:cubicBezTo>
                    <a:pt x="3941" y="313"/>
                    <a:pt x="4231" y="457"/>
                    <a:pt x="4434" y="978"/>
                  </a:cubicBezTo>
                  <a:cubicBezTo>
                    <a:pt x="4613" y="1433"/>
                    <a:pt x="5091" y="1085"/>
                    <a:pt x="4410" y="2298"/>
                  </a:cubicBezTo>
                  <a:cubicBezTo>
                    <a:pt x="3566" y="3798"/>
                    <a:pt x="2146" y="5308"/>
                    <a:pt x="1258" y="5569"/>
                  </a:cubicBezTo>
                  <a:cubicBezTo>
                    <a:pt x="1204" y="5585"/>
                    <a:pt x="1152" y="5598"/>
                    <a:pt x="1102" y="5608"/>
                  </a:cubicBezTo>
                  <a:cubicBezTo>
                    <a:pt x="1082" y="5612"/>
                    <a:pt x="1061" y="5615"/>
                    <a:pt x="1041" y="5620"/>
                  </a:cubicBezTo>
                  <a:cubicBezTo>
                    <a:pt x="992" y="5627"/>
                    <a:pt x="946" y="5630"/>
                    <a:pt x="903" y="5630"/>
                  </a:cubicBezTo>
                  <a:cubicBezTo>
                    <a:pt x="793" y="5630"/>
                    <a:pt x="707" y="5607"/>
                    <a:pt x="647" y="5561"/>
                  </a:cubicBezTo>
                  <a:cubicBezTo>
                    <a:pt x="273" y="5276"/>
                    <a:pt x="608" y="4239"/>
                    <a:pt x="835" y="3699"/>
                  </a:cubicBezTo>
                  <a:cubicBezTo>
                    <a:pt x="845" y="3673"/>
                    <a:pt x="855" y="3650"/>
                    <a:pt x="865" y="3627"/>
                  </a:cubicBezTo>
                  <a:cubicBezTo>
                    <a:pt x="871" y="3610"/>
                    <a:pt x="880" y="3594"/>
                    <a:pt x="887" y="3577"/>
                  </a:cubicBezTo>
                  <a:cubicBezTo>
                    <a:pt x="894" y="3562"/>
                    <a:pt x="901" y="3547"/>
                    <a:pt x="908" y="3533"/>
                  </a:cubicBezTo>
                  <a:cubicBezTo>
                    <a:pt x="916" y="3514"/>
                    <a:pt x="920" y="3493"/>
                    <a:pt x="917" y="3472"/>
                  </a:cubicBezTo>
                  <a:cubicBezTo>
                    <a:pt x="912" y="3435"/>
                    <a:pt x="889" y="3402"/>
                    <a:pt x="854" y="3386"/>
                  </a:cubicBezTo>
                  <a:cubicBezTo>
                    <a:pt x="840" y="3380"/>
                    <a:pt x="825" y="3376"/>
                    <a:pt x="810" y="3376"/>
                  </a:cubicBezTo>
                  <a:cubicBezTo>
                    <a:pt x="807" y="3376"/>
                    <a:pt x="803" y="3376"/>
                    <a:pt x="800" y="3376"/>
                  </a:cubicBezTo>
                  <a:cubicBezTo>
                    <a:pt x="760" y="3378"/>
                    <a:pt x="725" y="3401"/>
                    <a:pt x="706" y="3439"/>
                  </a:cubicBezTo>
                  <a:cubicBezTo>
                    <a:pt x="690" y="3474"/>
                    <a:pt x="649" y="3562"/>
                    <a:pt x="600" y="3686"/>
                  </a:cubicBezTo>
                  <a:cubicBezTo>
                    <a:pt x="386" y="4206"/>
                    <a:pt x="1" y="5345"/>
                    <a:pt x="511" y="5737"/>
                  </a:cubicBezTo>
                  <a:cubicBezTo>
                    <a:pt x="532" y="5753"/>
                    <a:pt x="553" y="5767"/>
                    <a:pt x="576" y="5780"/>
                  </a:cubicBezTo>
                  <a:cubicBezTo>
                    <a:pt x="665" y="5828"/>
                    <a:pt x="772" y="5852"/>
                    <a:pt x="898" y="5852"/>
                  </a:cubicBezTo>
                  <a:cubicBezTo>
                    <a:pt x="950" y="5852"/>
                    <a:pt x="1005" y="5848"/>
                    <a:pt x="1064" y="5840"/>
                  </a:cubicBezTo>
                  <a:cubicBezTo>
                    <a:pt x="1090" y="5836"/>
                    <a:pt x="1117" y="5832"/>
                    <a:pt x="1145" y="5827"/>
                  </a:cubicBezTo>
                  <a:cubicBezTo>
                    <a:pt x="1189" y="5817"/>
                    <a:pt x="1235" y="5808"/>
                    <a:pt x="1283" y="5794"/>
                  </a:cubicBezTo>
                  <a:cubicBezTo>
                    <a:pt x="1391" y="5764"/>
                    <a:pt x="1506" y="5722"/>
                    <a:pt x="1625" y="5671"/>
                  </a:cubicBezTo>
                  <a:cubicBezTo>
                    <a:pt x="1719" y="5631"/>
                    <a:pt x="1815" y="5584"/>
                    <a:pt x="1914" y="5531"/>
                  </a:cubicBezTo>
                  <a:cubicBezTo>
                    <a:pt x="2655" y="5131"/>
                    <a:pt x="3531" y="4376"/>
                    <a:pt x="4237" y="3358"/>
                  </a:cubicBezTo>
                  <a:cubicBezTo>
                    <a:pt x="4281" y="3293"/>
                    <a:pt x="4326" y="3224"/>
                    <a:pt x="4371" y="3157"/>
                  </a:cubicBezTo>
                  <a:cubicBezTo>
                    <a:pt x="4434" y="3059"/>
                    <a:pt x="4497" y="2958"/>
                    <a:pt x="4557" y="2855"/>
                  </a:cubicBezTo>
                  <a:cubicBezTo>
                    <a:pt x="4972" y="2147"/>
                    <a:pt x="5078" y="1522"/>
                    <a:pt x="4873" y="999"/>
                  </a:cubicBezTo>
                  <a:cubicBezTo>
                    <a:pt x="4631" y="380"/>
                    <a:pt x="4029" y="106"/>
                    <a:pt x="3823" y="28"/>
                  </a:cubicBezTo>
                  <a:cubicBezTo>
                    <a:pt x="3785" y="13"/>
                    <a:pt x="3760" y="7"/>
                    <a:pt x="3754" y="5"/>
                  </a:cubicBezTo>
                  <a:cubicBezTo>
                    <a:pt x="3743" y="2"/>
                    <a:pt x="3733" y="0"/>
                    <a:pt x="3723"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1" name="Google Shape;131;p52"/>
            <p:cNvSpPr/>
            <p:nvPr/>
          </p:nvSpPr>
          <p:spPr>
            <a:xfrm>
              <a:off x="1784050" y="1071525"/>
              <a:ext cx="105725" cy="116325"/>
            </a:xfrm>
            <a:custGeom>
              <a:rect b="b" l="l" r="r" t="t"/>
              <a:pathLst>
                <a:path extrusionOk="0" h="4653" w="4229">
                  <a:moveTo>
                    <a:pt x="3243" y="1"/>
                  </a:moveTo>
                  <a:cubicBezTo>
                    <a:pt x="3186" y="1"/>
                    <a:pt x="3137" y="44"/>
                    <a:pt x="3132" y="101"/>
                  </a:cubicBezTo>
                  <a:cubicBezTo>
                    <a:pt x="3127" y="163"/>
                    <a:pt x="3171" y="217"/>
                    <a:pt x="3232" y="222"/>
                  </a:cubicBezTo>
                  <a:cubicBezTo>
                    <a:pt x="3237" y="222"/>
                    <a:pt x="3379" y="398"/>
                    <a:pt x="3584" y="715"/>
                  </a:cubicBezTo>
                  <a:cubicBezTo>
                    <a:pt x="3773" y="1005"/>
                    <a:pt x="3996" y="1298"/>
                    <a:pt x="3805" y="1863"/>
                  </a:cubicBezTo>
                  <a:cubicBezTo>
                    <a:pt x="3427" y="2979"/>
                    <a:pt x="2253" y="3710"/>
                    <a:pt x="1367" y="3949"/>
                  </a:cubicBezTo>
                  <a:cubicBezTo>
                    <a:pt x="1130" y="4013"/>
                    <a:pt x="923" y="4167"/>
                    <a:pt x="798" y="4167"/>
                  </a:cubicBezTo>
                  <a:cubicBezTo>
                    <a:pt x="772" y="4167"/>
                    <a:pt x="749" y="4160"/>
                    <a:pt x="730" y="4144"/>
                  </a:cubicBezTo>
                  <a:cubicBezTo>
                    <a:pt x="351" y="3814"/>
                    <a:pt x="1052" y="2469"/>
                    <a:pt x="1225" y="2110"/>
                  </a:cubicBezTo>
                  <a:cubicBezTo>
                    <a:pt x="1227" y="2105"/>
                    <a:pt x="1227" y="2102"/>
                    <a:pt x="1223" y="2102"/>
                  </a:cubicBezTo>
                  <a:cubicBezTo>
                    <a:pt x="1189" y="2102"/>
                    <a:pt x="916" y="2303"/>
                    <a:pt x="846" y="2303"/>
                  </a:cubicBezTo>
                  <a:cubicBezTo>
                    <a:pt x="843" y="2303"/>
                    <a:pt x="840" y="2302"/>
                    <a:pt x="837" y="2301"/>
                  </a:cubicBezTo>
                  <a:cubicBezTo>
                    <a:pt x="822" y="2294"/>
                    <a:pt x="805" y="2290"/>
                    <a:pt x="789" y="2290"/>
                  </a:cubicBezTo>
                  <a:cubicBezTo>
                    <a:pt x="748" y="2290"/>
                    <a:pt x="708" y="2313"/>
                    <a:pt x="689" y="2352"/>
                  </a:cubicBezTo>
                  <a:cubicBezTo>
                    <a:pt x="660" y="2412"/>
                    <a:pt x="1" y="3802"/>
                    <a:pt x="584" y="4312"/>
                  </a:cubicBezTo>
                  <a:cubicBezTo>
                    <a:pt x="610" y="4333"/>
                    <a:pt x="708" y="4616"/>
                    <a:pt x="738" y="4632"/>
                  </a:cubicBezTo>
                  <a:cubicBezTo>
                    <a:pt x="764" y="4646"/>
                    <a:pt x="790" y="4652"/>
                    <a:pt x="816" y="4652"/>
                  </a:cubicBezTo>
                  <a:cubicBezTo>
                    <a:pt x="968" y="4652"/>
                    <a:pt x="1140" y="4455"/>
                    <a:pt x="1408" y="4382"/>
                  </a:cubicBezTo>
                  <a:cubicBezTo>
                    <a:pt x="2221" y="4163"/>
                    <a:pt x="3568" y="3258"/>
                    <a:pt x="4015" y="1934"/>
                  </a:cubicBezTo>
                  <a:cubicBezTo>
                    <a:pt x="4229" y="1301"/>
                    <a:pt x="3953" y="798"/>
                    <a:pt x="3726" y="448"/>
                  </a:cubicBezTo>
                  <a:cubicBezTo>
                    <a:pt x="3462" y="43"/>
                    <a:pt x="3272" y="3"/>
                    <a:pt x="3253" y="1"/>
                  </a:cubicBezTo>
                  <a:cubicBezTo>
                    <a:pt x="3249" y="1"/>
                    <a:pt x="3246" y="1"/>
                    <a:pt x="3243"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2" name="Google Shape;132;p52"/>
            <p:cNvSpPr/>
            <p:nvPr/>
          </p:nvSpPr>
          <p:spPr>
            <a:xfrm>
              <a:off x="1795250" y="1146275"/>
              <a:ext cx="88800" cy="86400"/>
            </a:xfrm>
            <a:custGeom>
              <a:rect b="b" l="l" r="r" t="t"/>
              <a:pathLst>
                <a:path extrusionOk="0" h="3456" w="3552">
                  <a:moveTo>
                    <a:pt x="2840" y="1"/>
                  </a:moveTo>
                  <a:cubicBezTo>
                    <a:pt x="2802" y="1"/>
                    <a:pt x="2764" y="21"/>
                    <a:pt x="2744" y="56"/>
                  </a:cubicBezTo>
                  <a:cubicBezTo>
                    <a:pt x="2713" y="109"/>
                    <a:pt x="2730" y="176"/>
                    <a:pt x="2783" y="207"/>
                  </a:cubicBezTo>
                  <a:cubicBezTo>
                    <a:pt x="2786" y="209"/>
                    <a:pt x="2908" y="436"/>
                    <a:pt x="2982" y="818"/>
                  </a:cubicBezTo>
                  <a:cubicBezTo>
                    <a:pt x="3048" y="1158"/>
                    <a:pt x="3098" y="1507"/>
                    <a:pt x="2766" y="1940"/>
                  </a:cubicBezTo>
                  <a:cubicBezTo>
                    <a:pt x="2049" y="2872"/>
                    <a:pt x="1212" y="3099"/>
                    <a:pt x="767" y="3099"/>
                  </a:cubicBezTo>
                  <a:cubicBezTo>
                    <a:pt x="728" y="3099"/>
                    <a:pt x="693" y="3097"/>
                    <a:pt x="661" y="3094"/>
                  </a:cubicBezTo>
                  <a:cubicBezTo>
                    <a:pt x="654" y="3093"/>
                    <a:pt x="648" y="3093"/>
                    <a:pt x="642" y="3093"/>
                  </a:cubicBezTo>
                  <a:cubicBezTo>
                    <a:pt x="560" y="3093"/>
                    <a:pt x="490" y="3143"/>
                    <a:pt x="449" y="3143"/>
                  </a:cubicBezTo>
                  <a:cubicBezTo>
                    <a:pt x="436" y="3143"/>
                    <a:pt x="426" y="3138"/>
                    <a:pt x="419" y="3125"/>
                  </a:cubicBezTo>
                  <a:cubicBezTo>
                    <a:pt x="301" y="2888"/>
                    <a:pt x="1022" y="1805"/>
                    <a:pt x="1406" y="1225"/>
                  </a:cubicBezTo>
                  <a:cubicBezTo>
                    <a:pt x="1414" y="1214"/>
                    <a:pt x="1407" y="1210"/>
                    <a:pt x="1391" y="1210"/>
                  </a:cubicBezTo>
                  <a:cubicBezTo>
                    <a:pt x="1349" y="1210"/>
                    <a:pt x="1244" y="1239"/>
                    <a:pt x="1181" y="1239"/>
                  </a:cubicBezTo>
                  <a:cubicBezTo>
                    <a:pt x="1164" y="1239"/>
                    <a:pt x="1150" y="1236"/>
                    <a:pt x="1141" y="1231"/>
                  </a:cubicBezTo>
                  <a:cubicBezTo>
                    <a:pt x="1123" y="1218"/>
                    <a:pt x="1101" y="1212"/>
                    <a:pt x="1080" y="1212"/>
                  </a:cubicBezTo>
                  <a:cubicBezTo>
                    <a:pt x="1044" y="1212"/>
                    <a:pt x="1009" y="1229"/>
                    <a:pt x="987" y="1262"/>
                  </a:cubicBezTo>
                  <a:cubicBezTo>
                    <a:pt x="821" y="1513"/>
                    <a:pt x="0" y="2788"/>
                    <a:pt x="221" y="3225"/>
                  </a:cubicBezTo>
                  <a:cubicBezTo>
                    <a:pt x="248" y="3278"/>
                    <a:pt x="295" y="3338"/>
                    <a:pt x="381" y="3384"/>
                  </a:cubicBezTo>
                  <a:cubicBezTo>
                    <a:pt x="442" y="3418"/>
                    <a:pt x="522" y="3443"/>
                    <a:pt x="627" y="3453"/>
                  </a:cubicBezTo>
                  <a:cubicBezTo>
                    <a:pt x="649" y="3455"/>
                    <a:pt x="672" y="3456"/>
                    <a:pt x="695" y="3456"/>
                  </a:cubicBezTo>
                  <a:cubicBezTo>
                    <a:pt x="1300" y="3456"/>
                    <a:pt x="2457" y="2775"/>
                    <a:pt x="3178" y="1835"/>
                  </a:cubicBezTo>
                  <a:cubicBezTo>
                    <a:pt x="3551" y="1349"/>
                    <a:pt x="3293" y="1189"/>
                    <a:pt x="3214" y="783"/>
                  </a:cubicBezTo>
                  <a:cubicBezTo>
                    <a:pt x="3120" y="305"/>
                    <a:pt x="2911" y="26"/>
                    <a:pt x="2895" y="16"/>
                  </a:cubicBezTo>
                  <a:cubicBezTo>
                    <a:pt x="2894" y="16"/>
                    <a:pt x="2893" y="15"/>
                    <a:pt x="2892" y="14"/>
                  </a:cubicBezTo>
                  <a:cubicBezTo>
                    <a:pt x="2876" y="5"/>
                    <a:pt x="2858" y="1"/>
                    <a:pt x="2840"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3" name="Google Shape;133;p52"/>
            <p:cNvSpPr/>
            <p:nvPr/>
          </p:nvSpPr>
          <p:spPr>
            <a:xfrm>
              <a:off x="1521425" y="1020725"/>
              <a:ext cx="237225" cy="123775"/>
            </a:xfrm>
            <a:custGeom>
              <a:rect b="b" l="l" r="r" t="t"/>
              <a:pathLst>
                <a:path extrusionOk="0" h="4951" w="9489">
                  <a:moveTo>
                    <a:pt x="8101" y="0"/>
                  </a:moveTo>
                  <a:cubicBezTo>
                    <a:pt x="8053" y="0"/>
                    <a:pt x="8003" y="1"/>
                    <a:pt x="7954" y="3"/>
                  </a:cubicBezTo>
                  <a:cubicBezTo>
                    <a:pt x="7882" y="5"/>
                    <a:pt x="7807" y="10"/>
                    <a:pt x="7731" y="16"/>
                  </a:cubicBezTo>
                  <a:cubicBezTo>
                    <a:pt x="7452" y="37"/>
                    <a:pt x="7155" y="82"/>
                    <a:pt x="6854" y="139"/>
                  </a:cubicBezTo>
                  <a:cubicBezTo>
                    <a:pt x="6782" y="152"/>
                    <a:pt x="6708" y="167"/>
                    <a:pt x="6635" y="181"/>
                  </a:cubicBezTo>
                  <a:cubicBezTo>
                    <a:pt x="6317" y="246"/>
                    <a:pt x="6000" y="318"/>
                    <a:pt x="5698" y="389"/>
                  </a:cubicBezTo>
                  <a:cubicBezTo>
                    <a:pt x="5397" y="458"/>
                    <a:pt x="5113" y="525"/>
                    <a:pt x="4868" y="572"/>
                  </a:cubicBezTo>
                  <a:cubicBezTo>
                    <a:pt x="3470" y="838"/>
                    <a:pt x="124" y="1887"/>
                    <a:pt x="91" y="1897"/>
                  </a:cubicBezTo>
                  <a:cubicBezTo>
                    <a:pt x="31" y="1915"/>
                    <a:pt x="0" y="1979"/>
                    <a:pt x="17" y="2036"/>
                  </a:cubicBezTo>
                  <a:cubicBezTo>
                    <a:pt x="33" y="2084"/>
                    <a:pt x="77" y="2114"/>
                    <a:pt x="124" y="2114"/>
                  </a:cubicBezTo>
                  <a:cubicBezTo>
                    <a:pt x="135" y="2114"/>
                    <a:pt x="146" y="2112"/>
                    <a:pt x="157" y="2109"/>
                  </a:cubicBezTo>
                  <a:cubicBezTo>
                    <a:pt x="190" y="2098"/>
                    <a:pt x="955" y="1859"/>
                    <a:pt x="2342" y="1594"/>
                  </a:cubicBezTo>
                  <a:cubicBezTo>
                    <a:pt x="2591" y="1547"/>
                    <a:pt x="5388" y="882"/>
                    <a:pt x="5691" y="812"/>
                  </a:cubicBezTo>
                  <a:cubicBezTo>
                    <a:pt x="5979" y="746"/>
                    <a:pt x="6251" y="591"/>
                    <a:pt x="6566" y="527"/>
                  </a:cubicBezTo>
                  <a:cubicBezTo>
                    <a:pt x="6637" y="513"/>
                    <a:pt x="6807" y="471"/>
                    <a:pt x="6881" y="457"/>
                  </a:cubicBezTo>
                  <a:cubicBezTo>
                    <a:pt x="7182" y="402"/>
                    <a:pt x="7256" y="422"/>
                    <a:pt x="7536" y="402"/>
                  </a:cubicBezTo>
                  <a:cubicBezTo>
                    <a:pt x="7612" y="396"/>
                    <a:pt x="7911" y="229"/>
                    <a:pt x="7982" y="227"/>
                  </a:cubicBezTo>
                  <a:cubicBezTo>
                    <a:pt x="8020" y="225"/>
                    <a:pt x="8058" y="225"/>
                    <a:pt x="8095" y="225"/>
                  </a:cubicBezTo>
                  <a:cubicBezTo>
                    <a:pt x="8444" y="225"/>
                    <a:pt x="8746" y="277"/>
                    <a:pt x="8957" y="409"/>
                  </a:cubicBezTo>
                  <a:cubicBezTo>
                    <a:pt x="9075" y="482"/>
                    <a:pt x="9165" y="580"/>
                    <a:pt x="9221" y="710"/>
                  </a:cubicBezTo>
                  <a:cubicBezTo>
                    <a:pt x="9226" y="721"/>
                    <a:pt x="9231" y="733"/>
                    <a:pt x="9236" y="746"/>
                  </a:cubicBezTo>
                  <a:cubicBezTo>
                    <a:pt x="9241" y="761"/>
                    <a:pt x="9241" y="781"/>
                    <a:pt x="9234" y="811"/>
                  </a:cubicBezTo>
                  <a:lnTo>
                    <a:pt x="9233" y="811"/>
                  </a:lnTo>
                  <a:cubicBezTo>
                    <a:pt x="9217" y="877"/>
                    <a:pt x="9162" y="979"/>
                    <a:pt x="9050" y="1121"/>
                  </a:cubicBezTo>
                  <a:cubicBezTo>
                    <a:pt x="8897" y="1318"/>
                    <a:pt x="8663" y="1295"/>
                    <a:pt x="8239" y="1664"/>
                  </a:cubicBezTo>
                  <a:cubicBezTo>
                    <a:pt x="8176" y="1720"/>
                    <a:pt x="8079" y="2079"/>
                    <a:pt x="8007" y="2139"/>
                  </a:cubicBezTo>
                  <a:cubicBezTo>
                    <a:pt x="7819" y="2297"/>
                    <a:pt x="7604" y="2470"/>
                    <a:pt x="7360" y="2659"/>
                  </a:cubicBezTo>
                  <a:cubicBezTo>
                    <a:pt x="7298" y="2707"/>
                    <a:pt x="7236" y="2754"/>
                    <a:pt x="7172" y="2802"/>
                  </a:cubicBezTo>
                  <a:cubicBezTo>
                    <a:pt x="7104" y="2853"/>
                    <a:pt x="7044" y="2924"/>
                    <a:pt x="6965" y="2957"/>
                  </a:cubicBezTo>
                  <a:cubicBezTo>
                    <a:pt x="5836" y="3434"/>
                    <a:pt x="4819" y="4437"/>
                    <a:pt x="4164" y="4740"/>
                  </a:cubicBezTo>
                  <a:cubicBezTo>
                    <a:pt x="4108" y="4765"/>
                    <a:pt x="4083" y="4832"/>
                    <a:pt x="4109" y="4887"/>
                  </a:cubicBezTo>
                  <a:cubicBezTo>
                    <a:pt x="4120" y="4910"/>
                    <a:pt x="4137" y="4926"/>
                    <a:pt x="4158" y="4938"/>
                  </a:cubicBezTo>
                  <a:cubicBezTo>
                    <a:pt x="4174" y="4946"/>
                    <a:pt x="4192" y="4951"/>
                    <a:pt x="4210" y="4951"/>
                  </a:cubicBezTo>
                  <a:cubicBezTo>
                    <a:pt x="4226" y="4951"/>
                    <a:pt x="4242" y="4948"/>
                    <a:pt x="4257" y="4941"/>
                  </a:cubicBezTo>
                  <a:cubicBezTo>
                    <a:pt x="4632" y="4769"/>
                    <a:pt x="5150" y="4467"/>
                    <a:pt x="5719" y="4098"/>
                  </a:cubicBezTo>
                  <a:cubicBezTo>
                    <a:pt x="5790" y="4050"/>
                    <a:pt x="5863" y="4003"/>
                    <a:pt x="5936" y="3956"/>
                  </a:cubicBezTo>
                  <a:cubicBezTo>
                    <a:pt x="6282" y="3724"/>
                    <a:pt x="6643" y="3472"/>
                    <a:pt x="6996" y="3210"/>
                  </a:cubicBezTo>
                  <a:cubicBezTo>
                    <a:pt x="7065" y="3161"/>
                    <a:pt x="7133" y="3110"/>
                    <a:pt x="7203" y="3057"/>
                  </a:cubicBezTo>
                  <a:cubicBezTo>
                    <a:pt x="7301" y="2984"/>
                    <a:pt x="7400" y="2909"/>
                    <a:pt x="7496" y="2834"/>
                  </a:cubicBezTo>
                  <a:cubicBezTo>
                    <a:pt x="7693" y="2683"/>
                    <a:pt x="7875" y="2537"/>
                    <a:pt x="8041" y="2399"/>
                  </a:cubicBezTo>
                  <a:cubicBezTo>
                    <a:pt x="8112" y="2342"/>
                    <a:pt x="8179" y="2285"/>
                    <a:pt x="8243" y="2231"/>
                  </a:cubicBezTo>
                  <a:cubicBezTo>
                    <a:pt x="8607" y="1921"/>
                    <a:pt x="8888" y="1653"/>
                    <a:pt x="9089" y="1422"/>
                  </a:cubicBezTo>
                  <a:cubicBezTo>
                    <a:pt x="9104" y="1405"/>
                    <a:pt x="9119" y="1389"/>
                    <a:pt x="9133" y="1372"/>
                  </a:cubicBezTo>
                  <a:cubicBezTo>
                    <a:pt x="9191" y="1303"/>
                    <a:pt x="9241" y="1239"/>
                    <a:pt x="9281" y="1178"/>
                  </a:cubicBezTo>
                  <a:cubicBezTo>
                    <a:pt x="9435" y="960"/>
                    <a:pt x="9489" y="791"/>
                    <a:pt x="9445" y="669"/>
                  </a:cubicBezTo>
                  <a:cubicBezTo>
                    <a:pt x="9427" y="623"/>
                    <a:pt x="9408" y="579"/>
                    <a:pt x="9384" y="538"/>
                  </a:cubicBezTo>
                  <a:cubicBezTo>
                    <a:pt x="9327" y="435"/>
                    <a:pt x="9254" y="348"/>
                    <a:pt x="9165" y="279"/>
                  </a:cubicBezTo>
                  <a:cubicBezTo>
                    <a:pt x="9093" y="222"/>
                    <a:pt x="9012" y="175"/>
                    <a:pt x="8923" y="138"/>
                  </a:cubicBezTo>
                  <a:cubicBezTo>
                    <a:pt x="8696" y="41"/>
                    <a:pt x="8415" y="0"/>
                    <a:pt x="8101"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4" name="Google Shape;134;p52"/>
            <p:cNvSpPr/>
            <p:nvPr/>
          </p:nvSpPr>
          <p:spPr>
            <a:xfrm>
              <a:off x="1624300" y="1115525"/>
              <a:ext cx="48525" cy="116775"/>
            </a:xfrm>
            <a:custGeom>
              <a:rect b="b" l="l" r="r" t="t"/>
              <a:pathLst>
                <a:path extrusionOk="0" h="4671" w="1941">
                  <a:moveTo>
                    <a:pt x="1705" y="0"/>
                  </a:moveTo>
                  <a:cubicBezTo>
                    <a:pt x="1702" y="0"/>
                    <a:pt x="1699" y="0"/>
                    <a:pt x="1697" y="0"/>
                  </a:cubicBezTo>
                  <a:cubicBezTo>
                    <a:pt x="1635" y="7"/>
                    <a:pt x="1590" y="59"/>
                    <a:pt x="1595" y="121"/>
                  </a:cubicBezTo>
                  <a:cubicBezTo>
                    <a:pt x="1596" y="125"/>
                    <a:pt x="1601" y="193"/>
                    <a:pt x="1604" y="306"/>
                  </a:cubicBezTo>
                  <a:cubicBezTo>
                    <a:pt x="1623" y="990"/>
                    <a:pt x="1724" y="3031"/>
                    <a:pt x="209" y="4099"/>
                  </a:cubicBezTo>
                  <a:cubicBezTo>
                    <a:pt x="159" y="4135"/>
                    <a:pt x="0" y="4573"/>
                    <a:pt x="36" y="4624"/>
                  </a:cubicBezTo>
                  <a:cubicBezTo>
                    <a:pt x="46" y="4638"/>
                    <a:pt x="59" y="4650"/>
                    <a:pt x="74" y="4657"/>
                  </a:cubicBezTo>
                  <a:cubicBezTo>
                    <a:pt x="90" y="4666"/>
                    <a:pt x="108" y="4671"/>
                    <a:pt x="126" y="4671"/>
                  </a:cubicBezTo>
                  <a:cubicBezTo>
                    <a:pt x="148" y="4671"/>
                    <a:pt x="171" y="4664"/>
                    <a:pt x="190" y="4650"/>
                  </a:cubicBezTo>
                  <a:cubicBezTo>
                    <a:pt x="1940" y="3416"/>
                    <a:pt x="1847" y="624"/>
                    <a:pt x="1821" y="164"/>
                  </a:cubicBezTo>
                  <a:cubicBezTo>
                    <a:pt x="1818" y="132"/>
                    <a:pt x="1817" y="112"/>
                    <a:pt x="1816" y="103"/>
                  </a:cubicBezTo>
                  <a:cubicBezTo>
                    <a:pt x="1811" y="45"/>
                    <a:pt x="1763" y="0"/>
                    <a:pt x="1705"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5" name="Google Shape;135;p52"/>
            <p:cNvSpPr/>
            <p:nvPr/>
          </p:nvSpPr>
          <p:spPr>
            <a:xfrm>
              <a:off x="1712000" y="950175"/>
              <a:ext cx="19550" cy="6200"/>
            </a:xfrm>
            <a:custGeom>
              <a:rect b="b" l="l" r="r" t="t"/>
              <a:pathLst>
                <a:path extrusionOk="0" h="248" w="782">
                  <a:moveTo>
                    <a:pt x="529" y="0"/>
                  </a:moveTo>
                  <a:cubicBezTo>
                    <a:pt x="499" y="0"/>
                    <a:pt x="470" y="2"/>
                    <a:pt x="440" y="6"/>
                  </a:cubicBezTo>
                  <a:cubicBezTo>
                    <a:pt x="266" y="28"/>
                    <a:pt x="112" y="113"/>
                    <a:pt x="0" y="247"/>
                  </a:cubicBezTo>
                  <a:cubicBezTo>
                    <a:pt x="253" y="181"/>
                    <a:pt x="514" y="112"/>
                    <a:pt x="781" y="48"/>
                  </a:cubicBezTo>
                  <a:cubicBezTo>
                    <a:pt x="702" y="17"/>
                    <a:pt x="617" y="0"/>
                    <a:pt x="529"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6" name="Google Shape;136;p52"/>
            <p:cNvSpPr/>
            <p:nvPr/>
          </p:nvSpPr>
          <p:spPr>
            <a:xfrm>
              <a:off x="1747750" y="936200"/>
              <a:ext cx="109225" cy="153200"/>
            </a:xfrm>
            <a:custGeom>
              <a:rect b="b" l="l" r="r" t="t"/>
              <a:pathLst>
                <a:path extrusionOk="0" h="6128" w="4369">
                  <a:moveTo>
                    <a:pt x="1866" y="0"/>
                  </a:moveTo>
                  <a:cubicBezTo>
                    <a:pt x="1573" y="0"/>
                    <a:pt x="1241" y="32"/>
                    <a:pt x="863" y="84"/>
                  </a:cubicBezTo>
                  <a:cubicBezTo>
                    <a:pt x="790" y="95"/>
                    <a:pt x="718" y="106"/>
                    <a:pt x="643" y="117"/>
                  </a:cubicBezTo>
                  <a:lnTo>
                    <a:pt x="665" y="333"/>
                  </a:lnTo>
                  <a:cubicBezTo>
                    <a:pt x="740" y="320"/>
                    <a:pt x="813" y="310"/>
                    <a:pt x="887" y="300"/>
                  </a:cubicBezTo>
                  <a:cubicBezTo>
                    <a:pt x="1169" y="261"/>
                    <a:pt x="1430" y="240"/>
                    <a:pt x="1670" y="240"/>
                  </a:cubicBezTo>
                  <a:cubicBezTo>
                    <a:pt x="2329" y="240"/>
                    <a:pt x="2830" y="401"/>
                    <a:pt x="3195" y="806"/>
                  </a:cubicBezTo>
                  <a:cubicBezTo>
                    <a:pt x="4091" y="1801"/>
                    <a:pt x="4112" y="2167"/>
                    <a:pt x="3912" y="2607"/>
                  </a:cubicBezTo>
                  <a:cubicBezTo>
                    <a:pt x="3725" y="3019"/>
                    <a:pt x="2397" y="4590"/>
                    <a:pt x="1433" y="5409"/>
                  </a:cubicBezTo>
                  <a:cubicBezTo>
                    <a:pt x="1363" y="5468"/>
                    <a:pt x="1294" y="5524"/>
                    <a:pt x="1228" y="5575"/>
                  </a:cubicBezTo>
                  <a:cubicBezTo>
                    <a:pt x="961" y="5781"/>
                    <a:pt x="738" y="5908"/>
                    <a:pt x="593" y="5908"/>
                  </a:cubicBezTo>
                  <a:cubicBezTo>
                    <a:pt x="573" y="5908"/>
                    <a:pt x="554" y="5905"/>
                    <a:pt x="537" y="5900"/>
                  </a:cubicBezTo>
                  <a:cubicBezTo>
                    <a:pt x="481" y="5883"/>
                    <a:pt x="431" y="5854"/>
                    <a:pt x="392" y="5812"/>
                  </a:cubicBezTo>
                  <a:cubicBezTo>
                    <a:pt x="352" y="5771"/>
                    <a:pt x="320" y="5716"/>
                    <a:pt x="297" y="5649"/>
                  </a:cubicBezTo>
                  <a:cubicBezTo>
                    <a:pt x="235" y="5478"/>
                    <a:pt x="224" y="5229"/>
                    <a:pt x="275" y="4916"/>
                  </a:cubicBezTo>
                  <a:cubicBezTo>
                    <a:pt x="352" y="4441"/>
                    <a:pt x="445" y="4521"/>
                    <a:pt x="837" y="3783"/>
                  </a:cubicBezTo>
                  <a:cubicBezTo>
                    <a:pt x="895" y="3672"/>
                    <a:pt x="1081" y="2853"/>
                    <a:pt x="1147" y="2737"/>
                  </a:cubicBezTo>
                  <a:cubicBezTo>
                    <a:pt x="1278" y="2511"/>
                    <a:pt x="1461" y="2464"/>
                    <a:pt x="1585" y="2033"/>
                  </a:cubicBezTo>
                  <a:cubicBezTo>
                    <a:pt x="1602" y="1974"/>
                    <a:pt x="1605" y="1913"/>
                    <a:pt x="1555" y="1879"/>
                  </a:cubicBezTo>
                  <a:cubicBezTo>
                    <a:pt x="1536" y="1866"/>
                    <a:pt x="1515" y="1861"/>
                    <a:pt x="1494" y="1861"/>
                  </a:cubicBezTo>
                  <a:cubicBezTo>
                    <a:pt x="1458" y="1861"/>
                    <a:pt x="1422" y="1878"/>
                    <a:pt x="1400" y="1910"/>
                  </a:cubicBezTo>
                  <a:cubicBezTo>
                    <a:pt x="1298" y="2065"/>
                    <a:pt x="1201" y="2219"/>
                    <a:pt x="1108" y="2369"/>
                  </a:cubicBezTo>
                  <a:cubicBezTo>
                    <a:pt x="1043" y="2478"/>
                    <a:pt x="978" y="2586"/>
                    <a:pt x="920" y="2693"/>
                  </a:cubicBezTo>
                  <a:cubicBezTo>
                    <a:pt x="675" y="3123"/>
                    <a:pt x="477" y="3536"/>
                    <a:pt x="331" y="3918"/>
                  </a:cubicBezTo>
                  <a:cubicBezTo>
                    <a:pt x="279" y="4052"/>
                    <a:pt x="235" y="4179"/>
                    <a:pt x="195" y="4304"/>
                  </a:cubicBezTo>
                  <a:cubicBezTo>
                    <a:pt x="146" y="4461"/>
                    <a:pt x="108" y="4611"/>
                    <a:pt x="80" y="4753"/>
                  </a:cubicBezTo>
                  <a:cubicBezTo>
                    <a:pt x="67" y="4807"/>
                    <a:pt x="59" y="4861"/>
                    <a:pt x="50" y="4913"/>
                  </a:cubicBezTo>
                  <a:cubicBezTo>
                    <a:pt x="1" y="5238"/>
                    <a:pt x="12" y="5513"/>
                    <a:pt x="89" y="5725"/>
                  </a:cubicBezTo>
                  <a:cubicBezTo>
                    <a:pt x="112" y="5790"/>
                    <a:pt x="143" y="5848"/>
                    <a:pt x="179" y="5898"/>
                  </a:cubicBezTo>
                  <a:cubicBezTo>
                    <a:pt x="242" y="5991"/>
                    <a:pt x="328" y="6058"/>
                    <a:pt x="428" y="6099"/>
                  </a:cubicBezTo>
                  <a:cubicBezTo>
                    <a:pt x="443" y="6104"/>
                    <a:pt x="458" y="6109"/>
                    <a:pt x="473" y="6114"/>
                  </a:cubicBezTo>
                  <a:cubicBezTo>
                    <a:pt x="503" y="6123"/>
                    <a:pt x="535" y="6127"/>
                    <a:pt x="569" y="6127"/>
                  </a:cubicBezTo>
                  <a:cubicBezTo>
                    <a:pt x="698" y="6127"/>
                    <a:pt x="857" y="6066"/>
                    <a:pt x="1036" y="5961"/>
                  </a:cubicBezTo>
                  <a:cubicBezTo>
                    <a:pt x="1106" y="5920"/>
                    <a:pt x="1179" y="5873"/>
                    <a:pt x="1254" y="5820"/>
                  </a:cubicBezTo>
                  <a:cubicBezTo>
                    <a:pt x="1286" y="5796"/>
                    <a:pt x="1320" y="5772"/>
                    <a:pt x="1353" y="5747"/>
                  </a:cubicBezTo>
                  <a:cubicBezTo>
                    <a:pt x="1389" y="5721"/>
                    <a:pt x="1425" y="5693"/>
                    <a:pt x="1461" y="5664"/>
                  </a:cubicBezTo>
                  <a:lnTo>
                    <a:pt x="1461" y="5663"/>
                  </a:lnTo>
                  <a:cubicBezTo>
                    <a:pt x="2539" y="4807"/>
                    <a:pt x="3950" y="3459"/>
                    <a:pt x="4114" y="2698"/>
                  </a:cubicBezTo>
                  <a:cubicBezTo>
                    <a:pt x="4129" y="2633"/>
                    <a:pt x="4167" y="2577"/>
                    <a:pt x="4192" y="2517"/>
                  </a:cubicBezTo>
                  <a:cubicBezTo>
                    <a:pt x="4219" y="2446"/>
                    <a:pt x="4242" y="2375"/>
                    <a:pt x="4259" y="2303"/>
                  </a:cubicBezTo>
                  <a:cubicBezTo>
                    <a:pt x="4368" y="1870"/>
                    <a:pt x="4017" y="1340"/>
                    <a:pt x="3314" y="560"/>
                  </a:cubicBezTo>
                  <a:cubicBezTo>
                    <a:pt x="2942" y="146"/>
                    <a:pt x="2489" y="0"/>
                    <a:pt x="1866"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7" name="Google Shape;137;p52"/>
            <p:cNvSpPr/>
            <p:nvPr/>
          </p:nvSpPr>
          <p:spPr>
            <a:xfrm>
              <a:off x="1405075" y="959225"/>
              <a:ext cx="314525" cy="337575"/>
            </a:xfrm>
            <a:custGeom>
              <a:rect b="b" l="l" r="r" t="t"/>
              <a:pathLst>
                <a:path extrusionOk="0" h="13503" w="12581">
                  <a:moveTo>
                    <a:pt x="11199" y="1"/>
                  </a:moveTo>
                  <a:cubicBezTo>
                    <a:pt x="11129" y="28"/>
                    <a:pt x="11059" y="55"/>
                    <a:pt x="10985" y="85"/>
                  </a:cubicBezTo>
                  <a:cubicBezTo>
                    <a:pt x="8233" y="1205"/>
                    <a:pt x="2439" y="4322"/>
                    <a:pt x="2292" y="4482"/>
                  </a:cubicBezTo>
                  <a:lnTo>
                    <a:pt x="2017" y="4922"/>
                  </a:lnTo>
                  <a:cubicBezTo>
                    <a:pt x="2007" y="4932"/>
                    <a:pt x="2001" y="4944"/>
                    <a:pt x="1995" y="4957"/>
                  </a:cubicBezTo>
                  <a:lnTo>
                    <a:pt x="104" y="10206"/>
                  </a:lnTo>
                  <a:cubicBezTo>
                    <a:pt x="1" y="10479"/>
                    <a:pt x="408" y="11108"/>
                    <a:pt x="675" y="11224"/>
                  </a:cubicBezTo>
                  <a:lnTo>
                    <a:pt x="2837" y="11967"/>
                  </a:lnTo>
                  <a:cubicBezTo>
                    <a:pt x="2996" y="12042"/>
                    <a:pt x="6138" y="13502"/>
                    <a:pt x="8598" y="13502"/>
                  </a:cubicBezTo>
                  <a:cubicBezTo>
                    <a:pt x="9112" y="13502"/>
                    <a:pt x="9597" y="13438"/>
                    <a:pt x="10018" y="13285"/>
                  </a:cubicBezTo>
                  <a:cubicBezTo>
                    <a:pt x="11100" y="12891"/>
                    <a:pt x="11864" y="12321"/>
                    <a:pt x="12381" y="11801"/>
                  </a:cubicBezTo>
                  <a:cubicBezTo>
                    <a:pt x="12453" y="11731"/>
                    <a:pt x="12519" y="11661"/>
                    <a:pt x="12581" y="11592"/>
                  </a:cubicBezTo>
                  <a:lnTo>
                    <a:pt x="12543" y="11286"/>
                  </a:lnTo>
                  <a:cubicBezTo>
                    <a:pt x="12483" y="11359"/>
                    <a:pt x="12419" y="11433"/>
                    <a:pt x="12347" y="11510"/>
                  </a:cubicBezTo>
                  <a:cubicBezTo>
                    <a:pt x="11847" y="12044"/>
                    <a:pt x="11071" y="12664"/>
                    <a:pt x="9941" y="13076"/>
                  </a:cubicBezTo>
                  <a:cubicBezTo>
                    <a:pt x="9579" y="13208"/>
                    <a:pt x="9165" y="13264"/>
                    <a:pt x="8722" y="13264"/>
                  </a:cubicBezTo>
                  <a:cubicBezTo>
                    <a:pt x="6289" y="13264"/>
                    <a:pt x="3005" y="11574"/>
                    <a:pt x="2963" y="11554"/>
                  </a:cubicBezTo>
                  <a:lnTo>
                    <a:pt x="1028" y="10611"/>
                  </a:lnTo>
                  <a:cubicBezTo>
                    <a:pt x="644" y="10448"/>
                    <a:pt x="523" y="10221"/>
                    <a:pt x="651" y="9824"/>
                  </a:cubicBezTo>
                  <a:lnTo>
                    <a:pt x="1735" y="6549"/>
                  </a:lnTo>
                  <a:cubicBezTo>
                    <a:pt x="2216" y="5284"/>
                    <a:pt x="3092" y="4137"/>
                    <a:pt x="4335" y="3597"/>
                  </a:cubicBezTo>
                  <a:cubicBezTo>
                    <a:pt x="8435" y="1813"/>
                    <a:pt x="8970" y="1147"/>
                    <a:pt x="10745" y="423"/>
                  </a:cubicBezTo>
                  <a:cubicBezTo>
                    <a:pt x="10817" y="393"/>
                    <a:pt x="11156" y="253"/>
                    <a:pt x="11225" y="226"/>
                  </a:cubicBezTo>
                  <a:lnTo>
                    <a:pt x="11199" y="1"/>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8" name="Google Shape;138;p52"/>
            <p:cNvSpPr/>
            <p:nvPr/>
          </p:nvSpPr>
          <p:spPr>
            <a:xfrm>
              <a:off x="1790975" y="1180175"/>
              <a:ext cx="31175" cy="18175"/>
            </a:xfrm>
            <a:custGeom>
              <a:rect b="b" l="l" r="r" t="t"/>
              <a:pathLst>
                <a:path extrusionOk="0" h="727" w="1247">
                  <a:moveTo>
                    <a:pt x="1116" y="0"/>
                  </a:moveTo>
                  <a:cubicBezTo>
                    <a:pt x="1110" y="0"/>
                    <a:pt x="1103" y="1"/>
                    <a:pt x="1096" y="2"/>
                  </a:cubicBezTo>
                  <a:cubicBezTo>
                    <a:pt x="1089" y="3"/>
                    <a:pt x="1080" y="6"/>
                    <a:pt x="1073" y="9"/>
                  </a:cubicBezTo>
                  <a:cubicBezTo>
                    <a:pt x="1058" y="17"/>
                    <a:pt x="999" y="41"/>
                    <a:pt x="912" y="83"/>
                  </a:cubicBezTo>
                  <a:lnTo>
                    <a:pt x="911" y="83"/>
                  </a:lnTo>
                  <a:cubicBezTo>
                    <a:pt x="756" y="152"/>
                    <a:pt x="507" y="266"/>
                    <a:pt x="214" y="398"/>
                  </a:cubicBezTo>
                  <a:cubicBezTo>
                    <a:pt x="144" y="429"/>
                    <a:pt x="73" y="461"/>
                    <a:pt x="0" y="495"/>
                  </a:cubicBezTo>
                  <a:lnTo>
                    <a:pt x="25" y="726"/>
                  </a:lnTo>
                  <a:cubicBezTo>
                    <a:pt x="98" y="694"/>
                    <a:pt x="168" y="661"/>
                    <a:pt x="239" y="630"/>
                  </a:cubicBezTo>
                  <a:cubicBezTo>
                    <a:pt x="467" y="525"/>
                    <a:pt x="691" y="426"/>
                    <a:pt x="891" y="335"/>
                  </a:cubicBezTo>
                  <a:cubicBezTo>
                    <a:pt x="989" y="291"/>
                    <a:pt x="1078" y="251"/>
                    <a:pt x="1164" y="212"/>
                  </a:cubicBezTo>
                  <a:cubicBezTo>
                    <a:pt x="1220" y="187"/>
                    <a:pt x="1246" y="120"/>
                    <a:pt x="1220" y="66"/>
                  </a:cubicBezTo>
                  <a:cubicBezTo>
                    <a:pt x="1212" y="48"/>
                    <a:pt x="1199" y="33"/>
                    <a:pt x="1184" y="22"/>
                  </a:cubicBezTo>
                  <a:cubicBezTo>
                    <a:pt x="1165" y="8"/>
                    <a:pt x="1141" y="0"/>
                    <a:pt x="1116"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39" name="Google Shape;139;p52"/>
            <p:cNvSpPr/>
            <p:nvPr/>
          </p:nvSpPr>
          <p:spPr>
            <a:xfrm>
              <a:off x="1668125" y="832450"/>
              <a:ext cx="134425" cy="486400"/>
            </a:xfrm>
            <a:custGeom>
              <a:rect b="b" l="l" r="r" t="t"/>
              <a:pathLst>
                <a:path extrusionOk="0" h="19456" w="5377">
                  <a:moveTo>
                    <a:pt x="1097" y="1"/>
                  </a:moveTo>
                  <a:cubicBezTo>
                    <a:pt x="869" y="21"/>
                    <a:pt x="300" y="249"/>
                    <a:pt x="157" y="426"/>
                  </a:cubicBezTo>
                  <a:cubicBezTo>
                    <a:pt x="12" y="604"/>
                    <a:pt x="0" y="1276"/>
                    <a:pt x="28" y="1504"/>
                  </a:cubicBezTo>
                  <a:lnTo>
                    <a:pt x="463" y="5156"/>
                  </a:lnTo>
                  <a:lnTo>
                    <a:pt x="437" y="5776"/>
                  </a:lnTo>
                  <a:lnTo>
                    <a:pt x="767" y="7711"/>
                  </a:lnTo>
                  <a:lnTo>
                    <a:pt x="794" y="7933"/>
                  </a:lnTo>
                  <a:cubicBezTo>
                    <a:pt x="866" y="7919"/>
                    <a:pt x="939" y="7904"/>
                    <a:pt x="1013" y="7891"/>
                  </a:cubicBezTo>
                  <a:lnTo>
                    <a:pt x="986" y="7669"/>
                  </a:lnTo>
                  <a:lnTo>
                    <a:pt x="703" y="5297"/>
                  </a:lnTo>
                  <a:lnTo>
                    <a:pt x="677" y="5072"/>
                  </a:lnTo>
                  <a:lnTo>
                    <a:pt x="353" y="2353"/>
                  </a:lnTo>
                  <a:lnTo>
                    <a:pt x="326" y="2133"/>
                  </a:lnTo>
                  <a:lnTo>
                    <a:pt x="252" y="1511"/>
                  </a:lnTo>
                  <a:cubicBezTo>
                    <a:pt x="232" y="1344"/>
                    <a:pt x="383" y="835"/>
                    <a:pt x="490" y="705"/>
                  </a:cubicBezTo>
                  <a:cubicBezTo>
                    <a:pt x="596" y="573"/>
                    <a:pt x="586" y="355"/>
                    <a:pt x="664" y="349"/>
                  </a:cubicBezTo>
                  <a:lnTo>
                    <a:pt x="1591" y="269"/>
                  </a:lnTo>
                  <a:cubicBezTo>
                    <a:pt x="1633" y="265"/>
                    <a:pt x="1685" y="263"/>
                    <a:pt x="1744" y="263"/>
                  </a:cubicBezTo>
                  <a:cubicBezTo>
                    <a:pt x="2279" y="263"/>
                    <a:pt x="3417" y="416"/>
                    <a:pt x="3448" y="714"/>
                  </a:cubicBezTo>
                  <a:lnTo>
                    <a:pt x="3565" y="1810"/>
                  </a:lnTo>
                  <a:lnTo>
                    <a:pt x="3590" y="2031"/>
                  </a:lnTo>
                  <a:lnTo>
                    <a:pt x="3828" y="4267"/>
                  </a:lnTo>
                  <a:lnTo>
                    <a:pt x="3850" y="4483"/>
                  </a:lnTo>
                  <a:lnTo>
                    <a:pt x="4105" y="6843"/>
                  </a:lnTo>
                  <a:lnTo>
                    <a:pt x="4145" y="7227"/>
                  </a:lnTo>
                  <a:cubicBezTo>
                    <a:pt x="4203" y="7115"/>
                    <a:pt x="4266" y="7003"/>
                    <a:pt x="4332" y="6887"/>
                  </a:cubicBezTo>
                  <a:lnTo>
                    <a:pt x="4293" y="6519"/>
                  </a:lnTo>
                  <a:lnTo>
                    <a:pt x="4072" y="4450"/>
                  </a:lnTo>
                  <a:lnTo>
                    <a:pt x="4048" y="4234"/>
                  </a:lnTo>
                  <a:lnTo>
                    <a:pt x="3669" y="691"/>
                  </a:lnTo>
                  <a:cubicBezTo>
                    <a:pt x="3625" y="269"/>
                    <a:pt x="2648" y="1"/>
                    <a:pt x="2153" y="1"/>
                  </a:cubicBezTo>
                  <a:cubicBezTo>
                    <a:pt x="2119" y="1"/>
                    <a:pt x="2088" y="2"/>
                    <a:pt x="2059" y="5"/>
                  </a:cubicBezTo>
                  <a:lnTo>
                    <a:pt x="1097" y="1"/>
                  </a:lnTo>
                  <a:close/>
                  <a:moveTo>
                    <a:pt x="4620" y="9559"/>
                  </a:moveTo>
                  <a:cubicBezTo>
                    <a:pt x="4548" y="9618"/>
                    <a:pt x="4479" y="9674"/>
                    <a:pt x="4413" y="9725"/>
                  </a:cubicBezTo>
                  <a:lnTo>
                    <a:pt x="4422" y="9801"/>
                  </a:lnTo>
                  <a:lnTo>
                    <a:pt x="4439" y="9970"/>
                  </a:lnTo>
                  <a:lnTo>
                    <a:pt x="4456" y="10124"/>
                  </a:lnTo>
                  <a:cubicBezTo>
                    <a:pt x="4466" y="10099"/>
                    <a:pt x="4476" y="10076"/>
                    <a:pt x="4486" y="10052"/>
                  </a:cubicBezTo>
                  <a:cubicBezTo>
                    <a:pt x="4493" y="10037"/>
                    <a:pt x="4499" y="10023"/>
                    <a:pt x="4506" y="10009"/>
                  </a:cubicBezTo>
                  <a:lnTo>
                    <a:pt x="4506" y="10009"/>
                  </a:lnTo>
                  <a:cubicBezTo>
                    <a:pt x="4506" y="10007"/>
                    <a:pt x="4507" y="10005"/>
                    <a:pt x="4508" y="10003"/>
                  </a:cubicBezTo>
                  <a:cubicBezTo>
                    <a:pt x="4515" y="9987"/>
                    <a:pt x="4522" y="9972"/>
                    <a:pt x="4529" y="9958"/>
                  </a:cubicBezTo>
                  <a:cubicBezTo>
                    <a:pt x="4537" y="9939"/>
                    <a:pt x="4541" y="9918"/>
                    <a:pt x="4538" y="9897"/>
                  </a:cubicBezTo>
                  <a:lnTo>
                    <a:pt x="4538" y="9897"/>
                  </a:lnTo>
                  <a:cubicBezTo>
                    <a:pt x="4538" y="9897"/>
                    <a:pt x="4538" y="9897"/>
                    <a:pt x="4538" y="9897"/>
                  </a:cubicBezTo>
                  <a:cubicBezTo>
                    <a:pt x="4574" y="9871"/>
                    <a:pt x="4610" y="9843"/>
                    <a:pt x="4646" y="9814"/>
                  </a:cubicBezTo>
                  <a:lnTo>
                    <a:pt x="4646" y="9813"/>
                  </a:lnTo>
                  <a:lnTo>
                    <a:pt x="4620" y="9559"/>
                  </a:lnTo>
                  <a:close/>
                  <a:moveTo>
                    <a:pt x="1304" y="10333"/>
                  </a:moveTo>
                  <a:cubicBezTo>
                    <a:pt x="1236" y="10384"/>
                    <a:pt x="1167" y="10437"/>
                    <a:pt x="1097" y="10488"/>
                  </a:cubicBezTo>
                  <a:lnTo>
                    <a:pt x="1128" y="10741"/>
                  </a:lnTo>
                  <a:lnTo>
                    <a:pt x="1825" y="16579"/>
                  </a:lnTo>
                  <a:lnTo>
                    <a:pt x="1859" y="16872"/>
                  </a:lnTo>
                  <a:lnTo>
                    <a:pt x="1908" y="17286"/>
                  </a:lnTo>
                  <a:cubicBezTo>
                    <a:pt x="1911" y="17310"/>
                    <a:pt x="1922" y="17333"/>
                    <a:pt x="1940" y="17351"/>
                  </a:cubicBezTo>
                  <a:lnTo>
                    <a:pt x="4006" y="19422"/>
                  </a:lnTo>
                  <a:cubicBezTo>
                    <a:pt x="4013" y="19431"/>
                    <a:pt x="4021" y="19437"/>
                    <a:pt x="4031" y="19442"/>
                  </a:cubicBezTo>
                  <a:cubicBezTo>
                    <a:pt x="4048" y="19451"/>
                    <a:pt x="4067" y="19456"/>
                    <a:pt x="4086" y="19456"/>
                  </a:cubicBezTo>
                  <a:cubicBezTo>
                    <a:pt x="4093" y="19456"/>
                    <a:pt x="4099" y="19455"/>
                    <a:pt x="4106" y="19454"/>
                  </a:cubicBezTo>
                  <a:cubicBezTo>
                    <a:pt x="4141" y="19447"/>
                    <a:pt x="4172" y="19422"/>
                    <a:pt x="4186" y="19389"/>
                  </a:cubicBezTo>
                  <a:lnTo>
                    <a:pt x="5366" y="16666"/>
                  </a:lnTo>
                  <a:cubicBezTo>
                    <a:pt x="5374" y="16648"/>
                    <a:pt x="5377" y="16629"/>
                    <a:pt x="5374" y="16609"/>
                  </a:cubicBezTo>
                  <a:lnTo>
                    <a:pt x="5273" y="15665"/>
                  </a:lnTo>
                  <a:lnTo>
                    <a:pt x="5269" y="15633"/>
                  </a:lnTo>
                  <a:lnTo>
                    <a:pt x="5153" y="14539"/>
                  </a:lnTo>
                  <a:lnTo>
                    <a:pt x="5128" y="14307"/>
                  </a:lnTo>
                  <a:lnTo>
                    <a:pt x="5058" y="13647"/>
                  </a:lnTo>
                  <a:lnTo>
                    <a:pt x="5056" y="13645"/>
                  </a:lnTo>
                  <a:lnTo>
                    <a:pt x="4991" y="13037"/>
                  </a:lnTo>
                  <a:lnTo>
                    <a:pt x="4991" y="13035"/>
                  </a:lnTo>
                  <a:lnTo>
                    <a:pt x="4904" y="12219"/>
                  </a:lnTo>
                  <a:lnTo>
                    <a:pt x="4879" y="11993"/>
                  </a:lnTo>
                  <a:cubicBezTo>
                    <a:pt x="4825" y="12011"/>
                    <a:pt x="4773" y="12023"/>
                    <a:pt x="4724" y="12033"/>
                  </a:cubicBezTo>
                  <a:cubicBezTo>
                    <a:pt x="4703" y="12037"/>
                    <a:pt x="4682" y="12040"/>
                    <a:pt x="4662" y="12043"/>
                  </a:cubicBezTo>
                  <a:lnTo>
                    <a:pt x="4686" y="12265"/>
                  </a:lnTo>
                  <a:lnTo>
                    <a:pt x="4914" y="14403"/>
                  </a:lnTo>
                  <a:lnTo>
                    <a:pt x="4939" y="14634"/>
                  </a:lnTo>
                  <a:lnTo>
                    <a:pt x="5138" y="16489"/>
                  </a:lnTo>
                  <a:lnTo>
                    <a:pt x="5150" y="16604"/>
                  </a:lnTo>
                  <a:lnTo>
                    <a:pt x="5099" y="16722"/>
                  </a:lnTo>
                  <a:lnTo>
                    <a:pt x="4267" y="18869"/>
                  </a:lnTo>
                  <a:cubicBezTo>
                    <a:pt x="4209" y="19002"/>
                    <a:pt x="4114" y="19056"/>
                    <a:pt x="4003" y="19056"/>
                  </a:cubicBezTo>
                  <a:cubicBezTo>
                    <a:pt x="3821" y="19056"/>
                    <a:pt x="3596" y="18911"/>
                    <a:pt x="3427" y="18741"/>
                  </a:cubicBezTo>
                  <a:lnTo>
                    <a:pt x="2177" y="17274"/>
                  </a:lnTo>
                  <a:lnTo>
                    <a:pt x="2125" y="17220"/>
                  </a:lnTo>
                  <a:lnTo>
                    <a:pt x="2106" y="17061"/>
                  </a:lnTo>
                  <a:lnTo>
                    <a:pt x="2059" y="16663"/>
                  </a:lnTo>
                  <a:lnTo>
                    <a:pt x="1789" y="12645"/>
                  </a:lnTo>
                  <a:cubicBezTo>
                    <a:pt x="1766" y="12312"/>
                    <a:pt x="1712" y="11982"/>
                    <a:pt x="1624" y="11659"/>
                  </a:cubicBezTo>
                  <a:lnTo>
                    <a:pt x="1335" y="10588"/>
                  </a:lnTo>
                  <a:lnTo>
                    <a:pt x="1304" y="10333"/>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0" name="Google Shape;140;p52"/>
            <p:cNvSpPr/>
            <p:nvPr/>
          </p:nvSpPr>
          <p:spPr>
            <a:xfrm>
              <a:off x="1671625" y="877425"/>
              <a:ext cx="91400" cy="14075"/>
            </a:xfrm>
            <a:custGeom>
              <a:rect b="b" l="l" r="r" t="t"/>
              <a:pathLst>
                <a:path extrusionOk="0" h="563" w="3656">
                  <a:moveTo>
                    <a:pt x="3539" y="0"/>
                  </a:moveTo>
                  <a:cubicBezTo>
                    <a:pt x="3535" y="0"/>
                    <a:pt x="3532" y="0"/>
                    <a:pt x="3529" y="1"/>
                  </a:cubicBezTo>
                  <a:lnTo>
                    <a:pt x="3425" y="11"/>
                  </a:lnTo>
                  <a:lnTo>
                    <a:pt x="186" y="334"/>
                  </a:lnTo>
                  <a:lnTo>
                    <a:pt x="107" y="341"/>
                  </a:lnTo>
                  <a:cubicBezTo>
                    <a:pt x="45" y="347"/>
                    <a:pt x="0" y="401"/>
                    <a:pt x="7" y="462"/>
                  </a:cubicBezTo>
                  <a:cubicBezTo>
                    <a:pt x="11" y="501"/>
                    <a:pt x="33" y="533"/>
                    <a:pt x="65" y="549"/>
                  </a:cubicBezTo>
                  <a:cubicBezTo>
                    <a:pt x="82" y="558"/>
                    <a:pt x="102" y="563"/>
                    <a:pt x="122" y="563"/>
                  </a:cubicBezTo>
                  <a:cubicBezTo>
                    <a:pt x="124" y="563"/>
                    <a:pt x="126" y="563"/>
                    <a:pt x="128" y="563"/>
                  </a:cubicBezTo>
                  <a:lnTo>
                    <a:pt x="213" y="554"/>
                  </a:lnTo>
                  <a:lnTo>
                    <a:pt x="3450" y="232"/>
                  </a:lnTo>
                  <a:lnTo>
                    <a:pt x="3550" y="222"/>
                  </a:lnTo>
                  <a:cubicBezTo>
                    <a:pt x="3611" y="216"/>
                    <a:pt x="3656" y="162"/>
                    <a:pt x="3650" y="101"/>
                  </a:cubicBezTo>
                  <a:cubicBezTo>
                    <a:pt x="3644" y="44"/>
                    <a:pt x="3595" y="0"/>
                    <a:pt x="3539"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1" name="Google Shape;141;p52"/>
            <p:cNvSpPr/>
            <p:nvPr/>
          </p:nvSpPr>
          <p:spPr>
            <a:xfrm>
              <a:off x="1716800" y="1244300"/>
              <a:ext cx="84800" cy="20475"/>
            </a:xfrm>
            <a:custGeom>
              <a:rect b="b" l="l" r="r" t="t"/>
              <a:pathLst>
                <a:path extrusionOk="0" h="819" w="3392">
                  <a:moveTo>
                    <a:pt x="3272" y="1"/>
                  </a:moveTo>
                  <a:cubicBezTo>
                    <a:pt x="3265" y="1"/>
                    <a:pt x="3258" y="1"/>
                    <a:pt x="3251" y="3"/>
                  </a:cubicBezTo>
                  <a:lnTo>
                    <a:pt x="621" y="501"/>
                  </a:lnTo>
                  <a:lnTo>
                    <a:pt x="111" y="478"/>
                  </a:lnTo>
                  <a:lnTo>
                    <a:pt x="100" y="598"/>
                  </a:lnTo>
                  <a:cubicBezTo>
                    <a:pt x="41" y="610"/>
                    <a:pt x="1" y="667"/>
                    <a:pt x="13" y="727"/>
                  </a:cubicBezTo>
                  <a:cubicBezTo>
                    <a:pt x="19" y="762"/>
                    <a:pt x="40" y="789"/>
                    <a:pt x="68" y="804"/>
                  </a:cubicBezTo>
                  <a:cubicBezTo>
                    <a:pt x="84" y="813"/>
                    <a:pt x="102" y="818"/>
                    <a:pt x="120" y="818"/>
                  </a:cubicBezTo>
                  <a:cubicBezTo>
                    <a:pt x="127" y="818"/>
                    <a:pt x="135" y="817"/>
                    <a:pt x="142" y="816"/>
                  </a:cubicBezTo>
                  <a:lnTo>
                    <a:pt x="230" y="800"/>
                  </a:lnTo>
                  <a:lnTo>
                    <a:pt x="3152" y="248"/>
                  </a:lnTo>
                  <a:lnTo>
                    <a:pt x="3292" y="221"/>
                  </a:lnTo>
                  <a:cubicBezTo>
                    <a:pt x="3353" y="209"/>
                    <a:pt x="3392" y="152"/>
                    <a:pt x="3380" y="92"/>
                  </a:cubicBezTo>
                  <a:cubicBezTo>
                    <a:pt x="3370" y="38"/>
                    <a:pt x="3324" y="1"/>
                    <a:pt x="3272"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2" name="Google Shape;142;p52"/>
            <p:cNvSpPr/>
            <p:nvPr/>
          </p:nvSpPr>
          <p:spPr>
            <a:xfrm>
              <a:off x="1707400" y="950175"/>
              <a:ext cx="61750" cy="242000"/>
            </a:xfrm>
            <a:custGeom>
              <a:rect b="b" l="l" r="r" t="t"/>
              <a:pathLst>
                <a:path extrusionOk="0" h="9680" w="2470">
                  <a:moveTo>
                    <a:pt x="713" y="0"/>
                  </a:moveTo>
                  <a:cubicBezTo>
                    <a:pt x="683" y="0"/>
                    <a:pt x="654" y="2"/>
                    <a:pt x="624" y="6"/>
                  </a:cubicBezTo>
                  <a:cubicBezTo>
                    <a:pt x="450" y="28"/>
                    <a:pt x="296" y="113"/>
                    <a:pt x="184" y="247"/>
                  </a:cubicBezTo>
                  <a:cubicBezTo>
                    <a:pt x="177" y="255"/>
                    <a:pt x="170" y="262"/>
                    <a:pt x="164" y="271"/>
                  </a:cubicBezTo>
                  <a:cubicBezTo>
                    <a:pt x="51" y="418"/>
                    <a:pt x="1" y="600"/>
                    <a:pt x="25" y="784"/>
                  </a:cubicBezTo>
                  <a:lnTo>
                    <a:pt x="292" y="2837"/>
                  </a:lnTo>
                  <a:lnTo>
                    <a:pt x="322" y="3060"/>
                  </a:lnTo>
                  <a:cubicBezTo>
                    <a:pt x="397" y="3054"/>
                    <a:pt x="472" y="3051"/>
                    <a:pt x="545" y="3047"/>
                  </a:cubicBezTo>
                  <a:lnTo>
                    <a:pt x="603" y="2600"/>
                  </a:lnTo>
                  <a:lnTo>
                    <a:pt x="356" y="1325"/>
                  </a:lnTo>
                  <a:cubicBezTo>
                    <a:pt x="340" y="1201"/>
                    <a:pt x="320" y="860"/>
                    <a:pt x="398" y="760"/>
                  </a:cubicBezTo>
                  <a:cubicBezTo>
                    <a:pt x="475" y="659"/>
                    <a:pt x="455" y="493"/>
                    <a:pt x="580" y="477"/>
                  </a:cubicBezTo>
                  <a:cubicBezTo>
                    <a:pt x="672" y="465"/>
                    <a:pt x="823" y="274"/>
                    <a:pt x="913" y="274"/>
                  </a:cubicBezTo>
                  <a:cubicBezTo>
                    <a:pt x="922" y="274"/>
                    <a:pt x="930" y="276"/>
                    <a:pt x="938" y="280"/>
                  </a:cubicBezTo>
                  <a:cubicBezTo>
                    <a:pt x="1067" y="350"/>
                    <a:pt x="1161" y="477"/>
                    <a:pt x="1181" y="633"/>
                  </a:cubicBezTo>
                  <a:lnTo>
                    <a:pt x="1484" y="2960"/>
                  </a:lnTo>
                  <a:lnTo>
                    <a:pt x="1519" y="3230"/>
                  </a:lnTo>
                  <a:cubicBezTo>
                    <a:pt x="1637" y="3304"/>
                    <a:pt x="1727" y="3402"/>
                    <a:pt x="1782" y="3532"/>
                  </a:cubicBezTo>
                  <a:lnTo>
                    <a:pt x="1726" y="3100"/>
                  </a:lnTo>
                  <a:lnTo>
                    <a:pt x="1401" y="604"/>
                  </a:lnTo>
                  <a:cubicBezTo>
                    <a:pt x="1367" y="345"/>
                    <a:pt x="1194" y="137"/>
                    <a:pt x="965" y="48"/>
                  </a:cubicBezTo>
                  <a:cubicBezTo>
                    <a:pt x="886" y="17"/>
                    <a:pt x="801" y="0"/>
                    <a:pt x="713" y="0"/>
                  </a:cubicBezTo>
                  <a:close/>
                  <a:moveTo>
                    <a:pt x="1794" y="3633"/>
                  </a:moveTo>
                  <a:cubicBezTo>
                    <a:pt x="1778" y="3699"/>
                    <a:pt x="1723" y="3801"/>
                    <a:pt x="1611" y="3943"/>
                  </a:cubicBezTo>
                  <a:lnTo>
                    <a:pt x="1650" y="4244"/>
                  </a:lnTo>
                  <a:lnTo>
                    <a:pt x="1664" y="4355"/>
                  </a:lnTo>
                  <a:lnTo>
                    <a:pt x="1792" y="5339"/>
                  </a:lnTo>
                  <a:lnTo>
                    <a:pt x="2072" y="8237"/>
                  </a:lnTo>
                  <a:cubicBezTo>
                    <a:pt x="2089" y="8362"/>
                    <a:pt x="2208" y="8914"/>
                    <a:pt x="2130" y="9014"/>
                  </a:cubicBezTo>
                  <a:cubicBezTo>
                    <a:pt x="2054" y="9114"/>
                    <a:pt x="1942" y="9178"/>
                    <a:pt x="1818" y="9194"/>
                  </a:cubicBezTo>
                  <a:cubicBezTo>
                    <a:pt x="1798" y="9197"/>
                    <a:pt x="1777" y="9198"/>
                    <a:pt x="1757" y="9198"/>
                  </a:cubicBezTo>
                  <a:cubicBezTo>
                    <a:pt x="1524" y="9198"/>
                    <a:pt x="1321" y="9025"/>
                    <a:pt x="1290" y="8787"/>
                  </a:cubicBezTo>
                  <a:lnTo>
                    <a:pt x="804" y="5053"/>
                  </a:lnTo>
                  <a:lnTo>
                    <a:pt x="770" y="4788"/>
                  </a:lnTo>
                  <a:cubicBezTo>
                    <a:pt x="706" y="4843"/>
                    <a:pt x="640" y="4901"/>
                    <a:pt x="568" y="4961"/>
                  </a:cubicBezTo>
                  <a:lnTo>
                    <a:pt x="602" y="5221"/>
                  </a:lnTo>
                  <a:lnTo>
                    <a:pt x="1069" y="8816"/>
                  </a:lnTo>
                  <a:cubicBezTo>
                    <a:pt x="1099" y="9045"/>
                    <a:pt x="1177" y="9460"/>
                    <a:pt x="1366" y="9563"/>
                  </a:cubicBezTo>
                  <a:cubicBezTo>
                    <a:pt x="1475" y="9622"/>
                    <a:pt x="1781" y="9680"/>
                    <a:pt x="1956" y="9680"/>
                  </a:cubicBezTo>
                  <a:cubicBezTo>
                    <a:pt x="1980" y="9680"/>
                    <a:pt x="2002" y="9679"/>
                    <a:pt x="2020" y="9676"/>
                  </a:cubicBezTo>
                  <a:cubicBezTo>
                    <a:pt x="2204" y="9652"/>
                    <a:pt x="2193" y="9297"/>
                    <a:pt x="2306" y="9150"/>
                  </a:cubicBezTo>
                  <a:cubicBezTo>
                    <a:pt x="2420" y="9002"/>
                    <a:pt x="2470" y="8820"/>
                    <a:pt x="2446" y="8637"/>
                  </a:cubicBezTo>
                  <a:lnTo>
                    <a:pt x="2042" y="5540"/>
                  </a:lnTo>
                  <a:lnTo>
                    <a:pt x="2006" y="5253"/>
                  </a:lnTo>
                  <a:lnTo>
                    <a:pt x="1889" y="4358"/>
                  </a:lnTo>
                  <a:lnTo>
                    <a:pt x="1842" y="4000"/>
                  </a:lnTo>
                  <a:lnTo>
                    <a:pt x="1809" y="3745"/>
                  </a:lnTo>
                  <a:lnTo>
                    <a:pt x="1794" y="3633"/>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143" name="Google Shape;143;p52"/>
          <p:cNvSpPr/>
          <p:nvPr/>
        </p:nvSpPr>
        <p:spPr>
          <a:xfrm>
            <a:off x="511830" y="1008964"/>
            <a:ext cx="878281" cy="722896"/>
          </a:xfrm>
          <a:custGeom>
            <a:rect b="b" l="l" r="r" t="t"/>
            <a:pathLst>
              <a:path extrusionOk="0" h="9258" w="11248">
                <a:moveTo>
                  <a:pt x="5937" y="3388"/>
                </a:moveTo>
                <a:cubicBezTo>
                  <a:pt x="6793" y="3388"/>
                  <a:pt x="7627" y="3826"/>
                  <a:pt x="8094" y="4613"/>
                </a:cubicBezTo>
                <a:cubicBezTo>
                  <a:pt x="8122" y="4659"/>
                  <a:pt x="8149" y="4707"/>
                  <a:pt x="8173" y="4756"/>
                </a:cubicBezTo>
                <a:lnTo>
                  <a:pt x="7540" y="5109"/>
                </a:lnTo>
                <a:cubicBezTo>
                  <a:pt x="7519" y="5066"/>
                  <a:pt x="7496" y="5023"/>
                  <a:pt x="7472" y="4983"/>
                </a:cubicBezTo>
                <a:cubicBezTo>
                  <a:pt x="7159" y="4455"/>
                  <a:pt x="6768" y="4186"/>
                  <a:pt x="6242" y="4138"/>
                </a:cubicBezTo>
                <a:cubicBezTo>
                  <a:pt x="6180" y="4132"/>
                  <a:pt x="6113" y="4129"/>
                  <a:pt x="6043" y="4129"/>
                </a:cubicBezTo>
                <a:cubicBezTo>
                  <a:pt x="5710" y="4129"/>
                  <a:pt x="5311" y="4196"/>
                  <a:pt x="5033" y="4361"/>
                </a:cubicBezTo>
                <a:cubicBezTo>
                  <a:pt x="4625" y="4603"/>
                  <a:pt x="4335" y="4990"/>
                  <a:pt x="4218" y="5452"/>
                </a:cubicBezTo>
                <a:cubicBezTo>
                  <a:pt x="4100" y="5913"/>
                  <a:pt x="4170" y="6392"/>
                  <a:pt x="4412" y="6800"/>
                </a:cubicBezTo>
                <a:cubicBezTo>
                  <a:pt x="4454" y="6871"/>
                  <a:pt x="4502" y="6940"/>
                  <a:pt x="4555" y="7005"/>
                </a:cubicBezTo>
                <a:lnTo>
                  <a:pt x="3914" y="7361"/>
                </a:lnTo>
                <a:cubicBezTo>
                  <a:pt x="3869" y="7299"/>
                  <a:pt x="3828" y="7235"/>
                  <a:pt x="3788" y="7169"/>
                </a:cubicBezTo>
                <a:cubicBezTo>
                  <a:pt x="3524" y="6725"/>
                  <a:pt x="3517" y="6183"/>
                  <a:pt x="3545" y="5711"/>
                </a:cubicBezTo>
                <a:cubicBezTo>
                  <a:pt x="3582" y="5093"/>
                  <a:pt x="3805" y="4249"/>
                  <a:pt x="4663" y="3738"/>
                </a:cubicBezTo>
                <a:cubicBezTo>
                  <a:pt x="5063" y="3501"/>
                  <a:pt x="5503" y="3388"/>
                  <a:pt x="5937" y="3388"/>
                </a:cubicBezTo>
                <a:close/>
                <a:moveTo>
                  <a:pt x="6046" y="2426"/>
                </a:moveTo>
                <a:cubicBezTo>
                  <a:pt x="6333" y="2426"/>
                  <a:pt x="6616" y="2450"/>
                  <a:pt x="6875" y="2498"/>
                </a:cubicBezTo>
                <a:cubicBezTo>
                  <a:pt x="7789" y="2666"/>
                  <a:pt x="8396" y="3128"/>
                  <a:pt x="8969" y="4093"/>
                </a:cubicBezTo>
                <a:cubicBezTo>
                  <a:pt x="9004" y="4150"/>
                  <a:pt x="9034" y="4206"/>
                  <a:pt x="9063" y="4260"/>
                </a:cubicBezTo>
                <a:lnTo>
                  <a:pt x="8392" y="4634"/>
                </a:lnTo>
                <a:cubicBezTo>
                  <a:pt x="8367" y="4584"/>
                  <a:pt x="8339" y="4534"/>
                  <a:pt x="8310" y="4485"/>
                </a:cubicBezTo>
                <a:cubicBezTo>
                  <a:pt x="7854" y="3716"/>
                  <a:pt x="6836" y="3250"/>
                  <a:pt x="6084" y="3142"/>
                </a:cubicBezTo>
                <a:cubicBezTo>
                  <a:pt x="5965" y="3125"/>
                  <a:pt x="5854" y="3117"/>
                  <a:pt x="5750" y="3117"/>
                </a:cubicBezTo>
                <a:cubicBezTo>
                  <a:pt x="5311" y="3117"/>
                  <a:pt x="4974" y="3263"/>
                  <a:pt x="4535" y="3522"/>
                </a:cubicBezTo>
                <a:cubicBezTo>
                  <a:pt x="3904" y="3898"/>
                  <a:pt x="3455" y="4498"/>
                  <a:pt x="3273" y="5211"/>
                </a:cubicBezTo>
                <a:cubicBezTo>
                  <a:pt x="3092" y="5925"/>
                  <a:pt x="3198" y="6666"/>
                  <a:pt x="3573" y="7298"/>
                </a:cubicBezTo>
                <a:cubicBezTo>
                  <a:pt x="3612" y="7363"/>
                  <a:pt x="3652" y="7425"/>
                  <a:pt x="3694" y="7483"/>
                </a:cubicBezTo>
                <a:lnTo>
                  <a:pt x="3020" y="7856"/>
                </a:lnTo>
                <a:cubicBezTo>
                  <a:pt x="2985" y="7804"/>
                  <a:pt x="2950" y="7748"/>
                  <a:pt x="2914" y="7689"/>
                </a:cubicBezTo>
                <a:cubicBezTo>
                  <a:pt x="2435" y="6881"/>
                  <a:pt x="2298" y="5934"/>
                  <a:pt x="2531" y="5022"/>
                </a:cubicBezTo>
                <a:cubicBezTo>
                  <a:pt x="2764" y="4110"/>
                  <a:pt x="3336" y="3343"/>
                  <a:pt x="4144" y="2863"/>
                </a:cubicBezTo>
                <a:cubicBezTo>
                  <a:pt x="4493" y="2656"/>
                  <a:pt x="4959" y="2515"/>
                  <a:pt x="5489" y="2456"/>
                </a:cubicBezTo>
                <a:cubicBezTo>
                  <a:pt x="5673" y="2436"/>
                  <a:pt x="5860" y="2426"/>
                  <a:pt x="6046" y="2426"/>
                </a:cubicBezTo>
                <a:close/>
                <a:moveTo>
                  <a:pt x="6085" y="1484"/>
                </a:moveTo>
                <a:cubicBezTo>
                  <a:pt x="6298" y="1484"/>
                  <a:pt x="6540" y="1490"/>
                  <a:pt x="6804" y="1507"/>
                </a:cubicBezTo>
                <a:lnTo>
                  <a:pt x="6819" y="1509"/>
                </a:lnTo>
                <a:cubicBezTo>
                  <a:pt x="7235" y="1535"/>
                  <a:pt x="7871" y="1773"/>
                  <a:pt x="8436" y="2116"/>
                </a:cubicBezTo>
                <a:cubicBezTo>
                  <a:pt x="9116" y="2526"/>
                  <a:pt x="9627" y="3034"/>
                  <a:pt x="9879" y="3548"/>
                </a:cubicBezTo>
                <a:cubicBezTo>
                  <a:pt x="9905" y="3599"/>
                  <a:pt x="9933" y="3648"/>
                  <a:pt x="9961" y="3696"/>
                </a:cubicBezTo>
                <a:cubicBezTo>
                  <a:pt x="9970" y="3712"/>
                  <a:pt x="9980" y="3728"/>
                  <a:pt x="9988" y="3746"/>
                </a:cubicBezTo>
                <a:lnTo>
                  <a:pt x="9282" y="4139"/>
                </a:lnTo>
                <a:cubicBezTo>
                  <a:pt x="9252" y="4081"/>
                  <a:pt x="9220" y="4023"/>
                  <a:pt x="9186" y="3965"/>
                </a:cubicBezTo>
                <a:cubicBezTo>
                  <a:pt x="8481" y="2779"/>
                  <a:pt x="7224" y="2119"/>
                  <a:pt x="5936" y="2119"/>
                </a:cubicBezTo>
                <a:cubicBezTo>
                  <a:pt x="5281" y="2119"/>
                  <a:pt x="4618" y="2290"/>
                  <a:pt x="4016" y="2647"/>
                </a:cubicBezTo>
                <a:cubicBezTo>
                  <a:pt x="3471" y="2970"/>
                  <a:pt x="3158" y="3216"/>
                  <a:pt x="2844" y="3737"/>
                </a:cubicBezTo>
                <a:cubicBezTo>
                  <a:pt x="2494" y="4320"/>
                  <a:pt x="2279" y="5033"/>
                  <a:pt x="2237" y="5743"/>
                </a:cubicBezTo>
                <a:cubicBezTo>
                  <a:pt x="2192" y="6517"/>
                  <a:pt x="2351" y="7234"/>
                  <a:pt x="2699" y="7817"/>
                </a:cubicBezTo>
                <a:cubicBezTo>
                  <a:pt x="2732" y="7873"/>
                  <a:pt x="2766" y="7927"/>
                  <a:pt x="2800" y="7978"/>
                </a:cubicBezTo>
                <a:lnTo>
                  <a:pt x="2090" y="8372"/>
                </a:lnTo>
                <a:cubicBezTo>
                  <a:pt x="2060" y="8325"/>
                  <a:pt x="2031" y="8278"/>
                  <a:pt x="2002" y="8230"/>
                </a:cubicBezTo>
                <a:cubicBezTo>
                  <a:pt x="1687" y="7699"/>
                  <a:pt x="1485" y="7122"/>
                  <a:pt x="1403" y="6515"/>
                </a:cubicBezTo>
                <a:cubicBezTo>
                  <a:pt x="1323" y="5927"/>
                  <a:pt x="1357" y="5337"/>
                  <a:pt x="1504" y="4760"/>
                </a:cubicBezTo>
                <a:cubicBezTo>
                  <a:pt x="1651" y="4184"/>
                  <a:pt x="1904" y="3649"/>
                  <a:pt x="2254" y="3172"/>
                </a:cubicBezTo>
                <a:cubicBezTo>
                  <a:pt x="2618" y="2678"/>
                  <a:pt x="3071" y="2267"/>
                  <a:pt x="3602" y="1952"/>
                </a:cubicBezTo>
                <a:cubicBezTo>
                  <a:pt x="4019" y="1705"/>
                  <a:pt x="4648" y="1553"/>
                  <a:pt x="5471" y="1502"/>
                </a:cubicBezTo>
                <a:cubicBezTo>
                  <a:pt x="5629" y="1492"/>
                  <a:pt x="5837" y="1484"/>
                  <a:pt x="6085" y="1484"/>
                </a:cubicBezTo>
                <a:close/>
                <a:moveTo>
                  <a:pt x="5917" y="242"/>
                </a:moveTo>
                <a:cubicBezTo>
                  <a:pt x="6363" y="242"/>
                  <a:pt x="6810" y="298"/>
                  <a:pt x="7249" y="410"/>
                </a:cubicBezTo>
                <a:cubicBezTo>
                  <a:pt x="8655" y="771"/>
                  <a:pt x="9854" y="1683"/>
                  <a:pt x="10623" y="2977"/>
                </a:cubicBezTo>
                <a:cubicBezTo>
                  <a:pt x="10653" y="3029"/>
                  <a:pt x="10720" y="3082"/>
                  <a:pt x="10792" y="3139"/>
                </a:cubicBezTo>
                <a:cubicBezTo>
                  <a:pt x="10832" y="3170"/>
                  <a:pt x="10875" y="3204"/>
                  <a:pt x="10906" y="3235"/>
                </a:cubicBezTo>
                <a:lnTo>
                  <a:pt x="10209" y="3623"/>
                </a:lnTo>
                <a:cubicBezTo>
                  <a:pt x="10173" y="3556"/>
                  <a:pt x="10136" y="3489"/>
                  <a:pt x="10096" y="3424"/>
                </a:cubicBezTo>
                <a:cubicBezTo>
                  <a:pt x="9765" y="2866"/>
                  <a:pt x="9337" y="2395"/>
                  <a:pt x="8822" y="2025"/>
                </a:cubicBezTo>
                <a:cubicBezTo>
                  <a:pt x="8329" y="1670"/>
                  <a:pt x="7772" y="1417"/>
                  <a:pt x="7166" y="1271"/>
                </a:cubicBezTo>
                <a:cubicBezTo>
                  <a:pt x="6776" y="1178"/>
                  <a:pt x="6375" y="1131"/>
                  <a:pt x="5971" y="1131"/>
                </a:cubicBezTo>
                <a:cubicBezTo>
                  <a:pt x="5125" y="1131"/>
                  <a:pt x="4269" y="1335"/>
                  <a:pt x="3477" y="1734"/>
                </a:cubicBezTo>
                <a:cubicBezTo>
                  <a:pt x="2915" y="2018"/>
                  <a:pt x="2337" y="2672"/>
                  <a:pt x="2044" y="3037"/>
                </a:cubicBezTo>
                <a:cubicBezTo>
                  <a:pt x="1441" y="3785"/>
                  <a:pt x="1099" y="4673"/>
                  <a:pt x="1057" y="5603"/>
                </a:cubicBezTo>
                <a:cubicBezTo>
                  <a:pt x="1013" y="6530"/>
                  <a:pt x="1266" y="7482"/>
                  <a:pt x="1786" y="8358"/>
                </a:cubicBezTo>
                <a:cubicBezTo>
                  <a:pt x="1813" y="8404"/>
                  <a:pt x="1841" y="8449"/>
                  <a:pt x="1870" y="8494"/>
                </a:cubicBezTo>
                <a:lnTo>
                  <a:pt x="1389" y="8761"/>
                </a:lnTo>
                <a:lnTo>
                  <a:pt x="1382" y="8764"/>
                </a:lnTo>
                <a:lnTo>
                  <a:pt x="1200" y="8946"/>
                </a:lnTo>
                <a:cubicBezTo>
                  <a:pt x="1163" y="8890"/>
                  <a:pt x="1127" y="8832"/>
                  <a:pt x="1091" y="8771"/>
                </a:cubicBezTo>
                <a:cubicBezTo>
                  <a:pt x="630" y="7996"/>
                  <a:pt x="373" y="7183"/>
                  <a:pt x="325" y="6354"/>
                </a:cubicBezTo>
                <a:cubicBezTo>
                  <a:pt x="279" y="5560"/>
                  <a:pt x="425" y="4745"/>
                  <a:pt x="761" y="3938"/>
                </a:cubicBezTo>
                <a:cubicBezTo>
                  <a:pt x="1075" y="3179"/>
                  <a:pt x="1792" y="1794"/>
                  <a:pt x="3061" y="1041"/>
                </a:cubicBezTo>
                <a:cubicBezTo>
                  <a:pt x="3950" y="513"/>
                  <a:pt x="4932" y="242"/>
                  <a:pt x="5917" y="242"/>
                </a:cubicBezTo>
                <a:close/>
                <a:moveTo>
                  <a:pt x="5928" y="0"/>
                </a:moveTo>
                <a:cubicBezTo>
                  <a:pt x="4873" y="0"/>
                  <a:pt x="3844" y="283"/>
                  <a:pt x="2932" y="825"/>
                </a:cubicBezTo>
                <a:cubicBezTo>
                  <a:pt x="2250" y="1230"/>
                  <a:pt x="1667" y="1759"/>
                  <a:pt x="1199" y="2394"/>
                </a:cubicBezTo>
                <a:cubicBezTo>
                  <a:pt x="747" y="3007"/>
                  <a:pt x="422" y="3695"/>
                  <a:pt x="233" y="4437"/>
                </a:cubicBezTo>
                <a:cubicBezTo>
                  <a:pt x="44" y="5179"/>
                  <a:pt x="0" y="5938"/>
                  <a:pt x="104" y="6693"/>
                </a:cubicBezTo>
                <a:cubicBezTo>
                  <a:pt x="209" y="7474"/>
                  <a:pt x="469" y="8217"/>
                  <a:pt x="875" y="8900"/>
                </a:cubicBezTo>
                <a:cubicBezTo>
                  <a:pt x="922" y="8980"/>
                  <a:pt x="970" y="9056"/>
                  <a:pt x="1017" y="9128"/>
                </a:cubicBezTo>
                <a:lnTo>
                  <a:pt x="1042" y="9164"/>
                </a:lnTo>
                <a:cubicBezTo>
                  <a:pt x="1069" y="9206"/>
                  <a:pt x="1125" y="9211"/>
                  <a:pt x="1179" y="9214"/>
                </a:cubicBezTo>
                <a:cubicBezTo>
                  <a:pt x="1198" y="9216"/>
                  <a:pt x="1227" y="9218"/>
                  <a:pt x="1239" y="9223"/>
                </a:cubicBezTo>
                <a:lnTo>
                  <a:pt x="1264" y="9258"/>
                </a:lnTo>
                <a:lnTo>
                  <a:pt x="1513" y="9109"/>
                </a:lnTo>
                <a:lnTo>
                  <a:pt x="2067" y="8780"/>
                </a:lnTo>
                <a:lnTo>
                  <a:pt x="2244" y="8676"/>
                </a:lnTo>
                <a:lnTo>
                  <a:pt x="3149" y="8138"/>
                </a:lnTo>
                <a:lnTo>
                  <a:pt x="3205" y="8105"/>
                </a:lnTo>
                <a:lnTo>
                  <a:pt x="4735" y="7197"/>
                </a:lnTo>
                <a:lnTo>
                  <a:pt x="4898" y="7100"/>
                </a:lnTo>
                <a:lnTo>
                  <a:pt x="4959" y="7064"/>
                </a:lnTo>
                <a:lnTo>
                  <a:pt x="4907" y="7015"/>
                </a:lnTo>
                <a:cubicBezTo>
                  <a:pt x="4900" y="7009"/>
                  <a:pt x="4894" y="7003"/>
                  <a:pt x="4887" y="6997"/>
                </a:cubicBezTo>
                <a:cubicBezTo>
                  <a:pt x="4856" y="6968"/>
                  <a:pt x="4830" y="6941"/>
                  <a:pt x="4806" y="6913"/>
                </a:cubicBezTo>
                <a:cubicBezTo>
                  <a:pt x="4777" y="6881"/>
                  <a:pt x="4758" y="6802"/>
                  <a:pt x="4741" y="6732"/>
                </a:cubicBezTo>
                <a:cubicBezTo>
                  <a:pt x="4725" y="6663"/>
                  <a:pt x="4709" y="6597"/>
                  <a:pt x="4680" y="6549"/>
                </a:cubicBezTo>
                <a:cubicBezTo>
                  <a:pt x="4471" y="6196"/>
                  <a:pt x="4402" y="5807"/>
                  <a:pt x="4488" y="5452"/>
                </a:cubicBezTo>
                <a:cubicBezTo>
                  <a:pt x="4574" y="5089"/>
                  <a:pt x="4807" y="4786"/>
                  <a:pt x="5161" y="4577"/>
                </a:cubicBezTo>
                <a:cubicBezTo>
                  <a:pt x="5405" y="4432"/>
                  <a:pt x="5674" y="4363"/>
                  <a:pt x="5939" y="4363"/>
                </a:cubicBezTo>
                <a:cubicBezTo>
                  <a:pt x="6461" y="4363"/>
                  <a:pt x="6970" y="4630"/>
                  <a:pt x="7256" y="5111"/>
                </a:cubicBezTo>
                <a:cubicBezTo>
                  <a:pt x="7307" y="5196"/>
                  <a:pt x="7350" y="5288"/>
                  <a:pt x="7383" y="5383"/>
                </a:cubicBezTo>
                <a:cubicBezTo>
                  <a:pt x="7388" y="5397"/>
                  <a:pt x="7394" y="5412"/>
                  <a:pt x="7398" y="5427"/>
                </a:cubicBezTo>
                <a:cubicBezTo>
                  <a:pt x="7410" y="5467"/>
                  <a:pt x="7420" y="5502"/>
                  <a:pt x="7425" y="5520"/>
                </a:cubicBezTo>
                <a:lnTo>
                  <a:pt x="7442" y="5589"/>
                </a:lnTo>
                <a:lnTo>
                  <a:pt x="7499" y="5555"/>
                </a:lnTo>
                <a:lnTo>
                  <a:pt x="8310" y="5073"/>
                </a:lnTo>
                <a:lnTo>
                  <a:pt x="8481" y="4972"/>
                </a:lnTo>
                <a:lnTo>
                  <a:pt x="9229" y="4529"/>
                </a:lnTo>
                <a:lnTo>
                  <a:pt x="9416" y="4418"/>
                </a:lnTo>
                <a:lnTo>
                  <a:pt x="10116" y="4002"/>
                </a:lnTo>
                <a:lnTo>
                  <a:pt x="10243" y="3926"/>
                </a:lnTo>
                <a:lnTo>
                  <a:pt x="11248" y="3330"/>
                </a:lnTo>
                <a:lnTo>
                  <a:pt x="11227" y="3285"/>
                </a:lnTo>
                <a:cubicBezTo>
                  <a:pt x="11206" y="3242"/>
                  <a:pt x="11184" y="3199"/>
                  <a:pt x="11161" y="3156"/>
                </a:cubicBezTo>
                <a:cubicBezTo>
                  <a:pt x="11161" y="3156"/>
                  <a:pt x="11161" y="3155"/>
                  <a:pt x="11161" y="3155"/>
                </a:cubicBezTo>
                <a:lnTo>
                  <a:pt x="11136" y="3107"/>
                </a:lnTo>
                <a:cubicBezTo>
                  <a:pt x="11096" y="3035"/>
                  <a:pt x="11055" y="2959"/>
                  <a:pt x="11009" y="2882"/>
                </a:cubicBezTo>
                <a:cubicBezTo>
                  <a:pt x="10001" y="1187"/>
                  <a:pt x="8219" y="112"/>
                  <a:pt x="6242" y="9"/>
                </a:cubicBezTo>
                <a:cubicBezTo>
                  <a:pt x="6137" y="3"/>
                  <a:pt x="6032" y="0"/>
                  <a:pt x="5928"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4" name="Google Shape;144;p52"/>
          <p:cNvSpPr/>
          <p:nvPr/>
        </p:nvSpPr>
        <p:spPr>
          <a:xfrm rot="-906757">
            <a:off x="4797310" y="6305459"/>
            <a:ext cx="1006913" cy="235904"/>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45" name="Google Shape;145;p52"/>
          <p:cNvGrpSpPr/>
          <p:nvPr/>
        </p:nvGrpSpPr>
        <p:grpSpPr>
          <a:xfrm>
            <a:off x="11590065" y="2318031"/>
            <a:ext cx="295696" cy="267845"/>
            <a:chOff x="1640475" y="1197075"/>
            <a:chExt cx="55475" cy="50250"/>
          </a:xfrm>
        </p:grpSpPr>
        <p:sp>
          <p:nvSpPr>
            <p:cNvPr id="146" name="Google Shape;146;p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7" name="Google Shape;147;p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48" name="Google Shape;148;p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149" name="Google Shape;149;p52"/>
          <p:cNvSpPr/>
          <p:nvPr/>
        </p:nvSpPr>
        <p:spPr>
          <a:xfrm>
            <a:off x="11381769" y="5912084"/>
            <a:ext cx="812817" cy="127354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0" name="Google Shape;150;p52"/>
          <p:cNvSpPr/>
          <p:nvPr/>
        </p:nvSpPr>
        <p:spPr>
          <a:xfrm rot="-6249525">
            <a:off x="1827814" y="5763807"/>
            <a:ext cx="1723575" cy="1570080"/>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51" name="Google Shape;151;p52"/>
          <p:cNvGrpSpPr/>
          <p:nvPr/>
        </p:nvGrpSpPr>
        <p:grpSpPr>
          <a:xfrm>
            <a:off x="1717590" y="1017152"/>
            <a:ext cx="578191" cy="523765"/>
            <a:chOff x="1640475" y="1197075"/>
            <a:chExt cx="55475" cy="50250"/>
          </a:xfrm>
        </p:grpSpPr>
        <p:sp>
          <p:nvSpPr>
            <p:cNvPr id="152" name="Google Shape;152;p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3" name="Google Shape;153;p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4" name="Google Shape;154;p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55" name="Google Shape;155;p52"/>
          <p:cNvGrpSpPr/>
          <p:nvPr/>
        </p:nvGrpSpPr>
        <p:grpSpPr>
          <a:xfrm rot="-5400000">
            <a:off x="10361240" y="6130548"/>
            <a:ext cx="326429" cy="295697"/>
            <a:chOff x="1640475" y="1197075"/>
            <a:chExt cx="55475" cy="50250"/>
          </a:xfrm>
        </p:grpSpPr>
        <p:sp>
          <p:nvSpPr>
            <p:cNvPr id="156" name="Google Shape;156;p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7" name="Google Shape;157;p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58" name="Google Shape;158;p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159" name="Google Shape;159;p52"/>
          <p:cNvSpPr/>
          <p:nvPr/>
        </p:nvSpPr>
        <p:spPr>
          <a:xfrm rot="581768">
            <a:off x="11084086" y="488031"/>
            <a:ext cx="623799" cy="146140"/>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60" name="Google Shape;160;p52"/>
          <p:cNvGrpSpPr/>
          <p:nvPr/>
        </p:nvGrpSpPr>
        <p:grpSpPr>
          <a:xfrm>
            <a:off x="432499" y="3759131"/>
            <a:ext cx="295696" cy="267845"/>
            <a:chOff x="1640475" y="1197075"/>
            <a:chExt cx="55475" cy="50250"/>
          </a:xfrm>
        </p:grpSpPr>
        <p:sp>
          <p:nvSpPr>
            <p:cNvPr id="161" name="Google Shape;161;p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2" name="Google Shape;162;p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3" name="Google Shape;163;p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64" name="Google Shape;164;p52"/>
          <p:cNvGrpSpPr/>
          <p:nvPr/>
        </p:nvGrpSpPr>
        <p:grpSpPr>
          <a:xfrm>
            <a:off x="10506751" y="5389823"/>
            <a:ext cx="527764" cy="434620"/>
            <a:chOff x="6441550" y="2480732"/>
            <a:chExt cx="253700" cy="208925"/>
          </a:xfrm>
        </p:grpSpPr>
        <p:sp>
          <p:nvSpPr>
            <p:cNvPr id="165" name="Google Shape;165;p52"/>
            <p:cNvSpPr/>
            <p:nvPr/>
          </p:nvSpPr>
          <p:spPr>
            <a:xfrm>
              <a:off x="6450150" y="2496032"/>
              <a:ext cx="234200" cy="178350"/>
            </a:xfrm>
            <a:custGeom>
              <a:rect b="b" l="l" r="r" t="t"/>
              <a:pathLst>
                <a:path extrusionOk="0" h="7134" w="9368">
                  <a:moveTo>
                    <a:pt x="4659" y="0"/>
                  </a:moveTo>
                  <a:cubicBezTo>
                    <a:pt x="4607" y="0"/>
                    <a:pt x="4541" y="13"/>
                    <a:pt x="4450" y="37"/>
                  </a:cubicBezTo>
                  <a:cubicBezTo>
                    <a:pt x="3877" y="190"/>
                    <a:pt x="3484" y="1286"/>
                    <a:pt x="3251" y="1912"/>
                  </a:cubicBezTo>
                  <a:cubicBezTo>
                    <a:pt x="3320" y="1989"/>
                    <a:pt x="3277" y="2134"/>
                    <a:pt x="3165" y="2176"/>
                  </a:cubicBezTo>
                  <a:lnTo>
                    <a:pt x="3168" y="2185"/>
                  </a:lnTo>
                  <a:cubicBezTo>
                    <a:pt x="3113" y="2194"/>
                    <a:pt x="3054" y="2199"/>
                    <a:pt x="2997" y="2208"/>
                  </a:cubicBezTo>
                  <a:cubicBezTo>
                    <a:pt x="2928" y="2224"/>
                    <a:pt x="2859" y="2242"/>
                    <a:pt x="2789" y="2262"/>
                  </a:cubicBezTo>
                  <a:cubicBezTo>
                    <a:pt x="2774" y="2272"/>
                    <a:pt x="2758" y="2277"/>
                    <a:pt x="2742" y="2277"/>
                  </a:cubicBezTo>
                  <a:cubicBezTo>
                    <a:pt x="2715" y="2277"/>
                    <a:pt x="2691" y="2262"/>
                    <a:pt x="2674" y="2240"/>
                  </a:cubicBezTo>
                  <a:cubicBezTo>
                    <a:pt x="2334" y="2266"/>
                    <a:pt x="1995" y="2268"/>
                    <a:pt x="1658" y="2272"/>
                  </a:cubicBezTo>
                  <a:cubicBezTo>
                    <a:pt x="1653" y="2272"/>
                    <a:pt x="1647" y="2272"/>
                    <a:pt x="1641" y="2272"/>
                  </a:cubicBezTo>
                  <a:cubicBezTo>
                    <a:pt x="1500" y="2272"/>
                    <a:pt x="1246" y="2244"/>
                    <a:pt x="999" y="2244"/>
                  </a:cubicBezTo>
                  <a:cubicBezTo>
                    <a:pt x="731" y="2244"/>
                    <a:pt x="469" y="2277"/>
                    <a:pt x="366" y="2418"/>
                  </a:cubicBezTo>
                  <a:cubicBezTo>
                    <a:pt x="0" y="2908"/>
                    <a:pt x="2213" y="3958"/>
                    <a:pt x="2559" y="4145"/>
                  </a:cubicBezTo>
                  <a:cubicBezTo>
                    <a:pt x="2583" y="4161"/>
                    <a:pt x="2605" y="4177"/>
                    <a:pt x="2621" y="4198"/>
                  </a:cubicBezTo>
                  <a:cubicBezTo>
                    <a:pt x="2684" y="4214"/>
                    <a:pt x="2732" y="4270"/>
                    <a:pt x="2706" y="4346"/>
                  </a:cubicBezTo>
                  <a:cubicBezTo>
                    <a:pt x="2554" y="4801"/>
                    <a:pt x="2408" y="5258"/>
                    <a:pt x="2295" y="5725"/>
                  </a:cubicBezTo>
                  <a:cubicBezTo>
                    <a:pt x="2237" y="5970"/>
                    <a:pt x="2191" y="6212"/>
                    <a:pt x="2161" y="6461"/>
                  </a:cubicBezTo>
                  <a:cubicBezTo>
                    <a:pt x="2127" y="6731"/>
                    <a:pt x="1993" y="7041"/>
                    <a:pt x="2272" y="7123"/>
                  </a:cubicBezTo>
                  <a:cubicBezTo>
                    <a:pt x="2295" y="7130"/>
                    <a:pt x="2320" y="7133"/>
                    <a:pt x="2345" y="7133"/>
                  </a:cubicBezTo>
                  <a:cubicBezTo>
                    <a:pt x="2715" y="7133"/>
                    <a:pt x="3335" y="6449"/>
                    <a:pt x="3602" y="6214"/>
                  </a:cubicBezTo>
                  <a:cubicBezTo>
                    <a:pt x="3939" y="5918"/>
                    <a:pt x="4255" y="5606"/>
                    <a:pt x="4577" y="5298"/>
                  </a:cubicBezTo>
                  <a:cubicBezTo>
                    <a:pt x="4624" y="5252"/>
                    <a:pt x="4676" y="5232"/>
                    <a:pt x="4726" y="5232"/>
                  </a:cubicBezTo>
                  <a:cubicBezTo>
                    <a:pt x="4823" y="5232"/>
                    <a:pt x="4912" y="5304"/>
                    <a:pt x="4943" y="5395"/>
                  </a:cubicBezTo>
                  <a:cubicBezTo>
                    <a:pt x="5748" y="6083"/>
                    <a:pt x="6641" y="6590"/>
                    <a:pt x="7652" y="6886"/>
                  </a:cubicBezTo>
                  <a:cubicBezTo>
                    <a:pt x="7611" y="6433"/>
                    <a:pt x="7534" y="5990"/>
                    <a:pt x="7408" y="5552"/>
                  </a:cubicBezTo>
                  <a:cubicBezTo>
                    <a:pt x="7269" y="5069"/>
                    <a:pt x="7001" y="4628"/>
                    <a:pt x="6887" y="4143"/>
                  </a:cubicBezTo>
                  <a:cubicBezTo>
                    <a:pt x="6863" y="4039"/>
                    <a:pt x="6937" y="3942"/>
                    <a:pt x="7024" y="3914"/>
                  </a:cubicBezTo>
                  <a:cubicBezTo>
                    <a:pt x="7026" y="3866"/>
                    <a:pt x="7050" y="3815"/>
                    <a:pt x="7107" y="3781"/>
                  </a:cubicBezTo>
                  <a:cubicBezTo>
                    <a:pt x="7386" y="3602"/>
                    <a:pt x="9368" y="2256"/>
                    <a:pt x="9139" y="1904"/>
                  </a:cubicBezTo>
                  <a:cubicBezTo>
                    <a:pt x="9087" y="1823"/>
                    <a:pt x="8893" y="1797"/>
                    <a:pt x="8659" y="1797"/>
                  </a:cubicBezTo>
                  <a:cubicBezTo>
                    <a:pt x="8282" y="1797"/>
                    <a:pt x="7801" y="1864"/>
                    <a:pt x="7633" y="1875"/>
                  </a:cubicBezTo>
                  <a:cubicBezTo>
                    <a:pt x="7146" y="1908"/>
                    <a:pt x="6661" y="1988"/>
                    <a:pt x="6177" y="2002"/>
                  </a:cubicBezTo>
                  <a:cubicBezTo>
                    <a:pt x="6173" y="2002"/>
                    <a:pt x="6170" y="2002"/>
                    <a:pt x="6166" y="2002"/>
                  </a:cubicBezTo>
                  <a:cubicBezTo>
                    <a:pt x="6063" y="2002"/>
                    <a:pt x="6000" y="1931"/>
                    <a:pt x="5976" y="1848"/>
                  </a:cubicBezTo>
                  <a:cubicBezTo>
                    <a:pt x="5937" y="1836"/>
                    <a:pt x="5899" y="1815"/>
                    <a:pt x="5874" y="1781"/>
                  </a:cubicBezTo>
                  <a:cubicBezTo>
                    <a:pt x="5664" y="1476"/>
                    <a:pt x="5549" y="1118"/>
                    <a:pt x="5354" y="802"/>
                  </a:cubicBezTo>
                  <a:cubicBezTo>
                    <a:pt x="5241" y="617"/>
                    <a:pt x="5117" y="437"/>
                    <a:pt x="4980" y="270"/>
                  </a:cubicBezTo>
                  <a:cubicBezTo>
                    <a:pt x="4832" y="88"/>
                    <a:pt x="4795" y="0"/>
                    <a:pt x="4659" y="0"/>
                  </a:cubicBezTo>
                  <a:close/>
                </a:path>
              </a:pathLst>
            </a:custGeom>
            <a:solidFill>
              <a:srgbClr val="FFE65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6" name="Google Shape;166;p52"/>
            <p:cNvSpPr/>
            <p:nvPr/>
          </p:nvSpPr>
          <p:spPr>
            <a:xfrm>
              <a:off x="6441550" y="2480732"/>
              <a:ext cx="253700" cy="208925"/>
            </a:xfrm>
            <a:custGeom>
              <a:rect b="b" l="l" r="r" t="t"/>
              <a:pathLst>
                <a:path extrusionOk="0" h="8357" w="10148">
                  <a:moveTo>
                    <a:pt x="5002" y="612"/>
                  </a:moveTo>
                  <a:cubicBezTo>
                    <a:pt x="5139" y="612"/>
                    <a:pt x="5176" y="700"/>
                    <a:pt x="5324" y="883"/>
                  </a:cubicBezTo>
                  <a:cubicBezTo>
                    <a:pt x="5461" y="1049"/>
                    <a:pt x="5585" y="1229"/>
                    <a:pt x="5698" y="1414"/>
                  </a:cubicBezTo>
                  <a:cubicBezTo>
                    <a:pt x="5893" y="1730"/>
                    <a:pt x="6008" y="2088"/>
                    <a:pt x="6219" y="2393"/>
                  </a:cubicBezTo>
                  <a:cubicBezTo>
                    <a:pt x="6243" y="2428"/>
                    <a:pt x="6281" y="2448"/>
                    <a:pt x="6320" y="2460"/>
                  </a:cubicBezTo>
                  <a:cubicBezTo>
                    <a:pt x="6344" y="2543"/>
                    <a:pt x="6408" y="2615"/>
                    <a:pt x="6512" y="2615"/>
                  </a:cubicBezTo>
                  <a:cubicBezTo>
                    <a:pt x="6515" y="2615"/>
                    <a:pt x="6518" y="2615"/>
                    <a:pt x="6521" y="2615"/>
                  </a:cubicBezTo>
                  <a:cubicBezTo>
                    <a:pt x="7006" y="2601"/>
                    <a:pt x="7490" y="2520"/>
                    <a:pt x="7977" y="2488"/>
                  </a:cubicBezTo>
                  <a:cubicBezTo>
                    <a:pt x="8145" y="2476"/>
                    <a:pt x="8627" y="2409"/>
                    <a:pt x="9004" y="2409"/>
                  </a:cubicBezTo>
                  <a:cubicBezTo>
                    <a:pt x="9238" y="2409"/>
                    <a:pt x="9431" y="2435"/>
                    <a:pt x="9483" y="2516"/>
                  </a:cubicBezTo>
                  <a:cubicBezTo>
                    <a:pt x="9711" y="2868"/>
                    <a:pt x="7730" y="4214"/>
                    <a:pt x="7451" y="4393"/>
                  </a:cubicBezTo>
                  <a:cubicBezTo>
                    <a:pt x="7394" y="4427"/>
                    <a:pt x="7370" y="4478"/>
                    <a:pt x="7368" y="4526"/>
                  </a:cubicBezTo>
                  <a:cubicBezTo>
                    <a:pt x="7281" y="4554"/>
                    <a:pt x="7207" y="4651"/>
                    <a:pt x="7231" y="4755"/>
                  </a:cubicBezTo>
                  <a:cubicBezTo>
                    <a:pt x="7345" y="5240"/>
                    <a:pt x="7613" y="5681"/>
                    <a:pt x="7752" y="6164"/>
                  </a:cubicBezTo>
                  <a:cubicBezTo>
                    <a:pt x="7878" y="6602"/>
                    <a:pt x="7955" y="7045"/>
                    <a:pt x="7996" y="7498"/>
                  </a:cubicBezTo>
                  <a:cubicBezTo>
                    <a:pt x="6985" y="7202"/>
                    <a:pt x="6092" y="6695"/>
                    <a:pt x="5287" y="6007"/>
                  </a:cubicBezTo>
                  <a:cubicBezTo>
                    <a:pt x="5256" y="5916"/>
                    <a:pt x="5167" y="5845"/>
                    <a:pt x="5070" y="5845"/>
                  </a:cubicBezTo>
                  <a:cubicBezTo>
                    <a:pt x="5020" y="5845"/>
                    <a:pt x="4968" y="5864"/>
                    <a:pt x="4921" y="5910"/>
                  </a:cubicBezTo>
                  <a:cubicBezTo>
                    <a:pt x="4599" y="6219"/>
                    <a:pt x="4283" y="6530"/>
                    <a:pt x="3946" y="6826"/>
                  </a:cubicBezTo>
                  <a:cubicBezTo>
                    <a:pt x="3678" y="7061"/>
                    <a:pt x="3059" y="7746"/>
                    <a:pt x="2689" y="7746"/>
                  </a:cubicBezTo>
                  <a:cubicBezTo>
                    <a:pt x="2663" y="7746"/>
                    <a:pt x="2639" y="7743"/>
                    <a:pt x="2616" y="7736"/>
                  </a:cubicBezTo>
                  <a:cubicBezTo>
                    <a:pt x="2337" y="7653"/>
                    <a:pt x="2471" y="7343"/>
                    <a:pt x="2505" y="7073"/>
                  </a:cubicBezTo>
                  <a:cubicBezTo>
                    <a:pt x="2535" y="6824"/>
                    <a:pt x="2581" y="6582"/>
                    <a:pt x="2639" y="6337"/>
                  </a:cubicBezTo>
                  <a:cubicBezTo>
                    <a:pt x="2752" y="5870"/>
                    <a:pt x="2898" y="5413"/>
                    <a:pt x="3050" y="4958"/>
                  </a:cubicBezTo>
                  <a:cubicBezTo>
                    <a:pt x="3076" y="4882"/>
                    <a:pt x="3028" y="4826"/>
                    <a:pt x="2965" y="4810"/>
                  </a:cubicBezTo>
                  <a:cubicBezTo>
                    <a:pt x="2949" y="4790"/>
                    <a:pt x="2928" y="4773"/>
                    <a:pt x="2903" y="4757"/>
                  </a:cubicBezTo>
                  <a:cubicBezTo>
                    <a:pt x="2557" y="4570"/>
                    <a:pt x="344" y="3520"/>
                    <a:pt x="710" y="3031"/>
                  </a:cubicBezTo>
                  <a:cubicBezTo>
                    <a:pt x="813" y="2890"/>
                    <a:pt x="1076" y="2857"/>
                    <a:pt x="1345" y="2857"/>
                  </a:cubicBezTo>
                  <a:cubicBezTo>
                    <a:pt x="1593" y="2857"/>
                    <a:pt x="1848" y="2885"/>
                    <a:pt x="1988" y="2885"/>
                  </a:cubicBezTo>
                  <a:cubicBezTo>
                    <a:pt x="1993" y="2885"/>
                    <a:pt x="1998" y="2885"/>
                    <a:pt x="2002" y="2885"/>
                  </a:cubicBezTo>
                  <a:cubicBezTo>
                    <a:pt x="2340" y="2880"/>
                    <a:pt x="2678" y="2878"/>
                    <a:pt x="3018" y="2852"/>
                  </a:cubicBezTo>
                  <a:cubicBezTo>
                    <a:pt x="3034" y="2875"/>
                    <a:pt x="3059" y="2889"/>
                    <a:pt x="3086" y="2889"/>
                  </a:cubicBezTo>
                  <a:cubicBezTo>
                    <a:pt x="3101" y="2889"/>
                    <a:pt x="3118" y="2884"/>
                    <a:pt x="3133" y="2874"/>
                  </a:cubicBezTo>
                  <a:cubicBezTo>
                    <a:pt x="3203" y="2854"/>
                    <a:pt x="3272" y="2836"/>
                    <a:pt x="3342" y="2820"/>
                  </a:cubicBezTo>
                  <a:cubicBezTo>
                    <a:pt x="3399" y="2811"/>
                    <a:pt x="3457" y="2806"/>
                    <a:pt x="3512" y="2797"/>
                  </a:cubicBezTo>
                  <a:lnTo>
                    <a:pt x="3509" y="2788"/>
                  </a:lnTo>
                  <a:cubicBezTo>
                    <a:pt x="3621" y="2746"/>
                    <a:pt x="3664" y="2601"/>
                    <a:pt x="3595" y="2524"/>
                  </a:cubicBezTo>
                  <a:cubicBezTo>
                    <a:pt x="3829" y="1899"/>
                    <a:pt x="4221" y="802"/>
                    <a:pt x="4794" y="649"/>
                  </a:cubicBezTo>
                  <a:cubicBezTo>
                    <a:pt x="4885" y="625"/>
                    <a:pt x="4951" y="612"/>
                    <a:pt x="5002" y="612"/>
                  </a:cubicBezTo>
                  <a:close/>
                  <a:moveTo>
                    <a:pt x="4825" y="1"/>
                  </a:moveTo>
                  <a:cubicBezTo>
                    <a:pt x="4820" y="1"/>
                    <a:pt x="4815" y="1"/>
                    <a:pt x="4810" y="1"/>
                  </a:cubicBezTo>
                  <a:cubicBezTo>
                    <a:pt x="4376" y="15"/>
                    <a:pt x="4159" y="546"/>
                    <a:pt x="3978" y="872"/>
                  </a:cubicBezTo>
                  <a:cubicBezTo>
                    <a:pt x="3696" y="1377"/>
                    <a:pt x="3470" y="1908"/>
                    <a:pt x="3281" y="2455"/>
                  </a:cubicBezTo>
                  <a:cubicBezTo>
                    <a:pt x="2890" y="2406"/>
                    <a:pt x="2477" y="2382"/>
                    <a:pt x="2068" y="2382"/>
                  </a:cubicBezTo>
                  <a:cubicBezTo>
                    <a:pt x="1748" y="2382"/>
                    <a:pt x="1430" y="2397"/>
                    <a:pt x="1129" y="2425"/>
                  </a:cubicBezTo>
                  <a:cubicBezTo>
                    <a:pt x="760" y="2460"/>
                    <a:pt x="289" y="2585"/>
                    <a:pt x="157" y="2979"/>
                  </a:cubicBezTo>
                  <a:cubicBezTo>
                    <a:pt x="0" y="3455"/>
                    <a:pt x="455" y="3774"/>
                    <a:pt x="785" y="4025"/>
                  </a:cubicBezTo>
                  <a:cubicBezTo>
                    <a:pt x="1360" y="4464"/>
                    <a:pt x="1988" y="4852"/>
                    <a:pt x="2662" y="5120"/>
                  </a:cubicBezTo>
                  <a:cubicBezTo>
                    <a:pt x="2334" y="5695"/>
                    <a:pt x="2145" y="6316"/>
                    <a:pt x="2056" y="6981"/>
                  </a:cubicBezTo>
                  <a:cubicBezTo>
                    <a:pt x="2004" y="7339"/>
                    <a:pt x="1847" y="7993"/>
                    <a:pt x="2203" y="8258"/>
                  </a:cubicBezTo>
                  <a:cubicBezTo>
                    <a:pt x="2296" y="8328"/>
                    <a:pt x="2395" y="8357"/>
                    <a:pt x="2495" y="8357"/>
                  </a:cubicBezTo>
                  <a:cubicBezTo>
                    <a:pt x="2829" y="8357"/>
                    <a:pt x="3181" y="8034"/>
                    <a:pt x="3410" y="7856"/>
                  </a:cubicBezTo>
                  <a:cubicBezTo>
                    <a:pt x="4013" y="7389"/>
                    <a:pt x="4591" y="6886"/>
                    <a:pt x="5124" y="6341"/>
                  </a:cubicBezTo>
                  <a:cubicBezTo>
                    <a:pt x="5978" y="7172"/>
                    <a:pt x="7028" y="7731"/>
                    <a:pt x="8185" y="8019"/>
                  </a:cubicBezTo>
                  <a:cubicBezTo>
                    <a:pt x="8204" y="8024"/>
                    <a:pt x="8222" y="8027"/>
                    <a:pt x="8241" y="8027"/>
                  </a:cubicBezTo>
                  <a:cubicBezTo>
                    <a:pt x="8360" y="8027"/>
                    <a:pt x="8477" y="7933"/>
                    <a:pt x="8472" y="7803"/>
                  </a:cubicBezTo>
                  <a:cubicBezTo>
                    <a:pt x="8428" y="6819"/>
                    <a:pt x="8267" y="5508"/>
                    <a:pt x="7633" y="4693"/>
                  </a:cubicBezTo>
                  <a:cubicBezTo>
                    <a:pt x="8239" y="4381"/>
                    <a:pt x="8806" y="3997"/>
                    <a:pt x="9305" y="3534"/>
                  </a:cubicBezTo>
                  <a:cubicBezTo>
                    <a:pt x="9585" y="3273"/>
                    <a:pt x="10148" y="2813"/>
                    <a:pt x="10051" y="2359"/>
                  </a:cubicBezTo>
                  <a:cubicBezTo>
                    <a:pt x="9976" y="2005"/>
                    <a:pt x="9624" y="1951"/>
                    <a:pt x="9300" y="1951"/>
                  </a:cubicBezTo>
                  <a:cubicBezTo>
                    <a:pt x="9174" y="1951"/>
                    <a:pt x="9052" y="1959"/>
                    <a:pt x="8952" y="1961"/>
                  </a:cubicBezTo>
                  <a:cubicBezTo>
                    <a:pt x="8153" y="1973"/>
                    <a:pt x="7303" y="1989"/>
                    <a:pt x="6523" y="2174"/>
                  </a:cubicBezTo>
                  <a:cubicBezTo>
                    <a:pt x="6424" y="1661"/>
                    <a:pt x="6102" y="1186"/>
                    <a:pt x="5793" y="777"/>
                  </a:cubicBezTo>
                  <a:cubicBezTo>
                    <a:pt x="5568" y="480"/>
                    <a:pt x="5245" y="1"/>
                    <a:pt x="4825" y="1"/>
                  </a:cubicBezTo>
                  <a:close/>
                </a:path>
              </a:pathLst>
            </a:custGeom>
            <a:solidFill>
              <a:srgbClr val="000000"/>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67" name="Google Shape;167;p52"/>
          <p:cNvGrpSpPr/>
          <p:nvPr/>
        </p:nvGrpSpPr>
        <p:grpSpPr>
          <a:xfrm>
            <a:off x="1328899" y="436541"/>
            <a:ext cx="489925" cy="434600"/>
            <a:chOff x="3200749" y="4607951"/>
            <a:chExt cx="250388" cy="222113"/>
          </a:xfrm>
        </p:grpSpPr>
        <p:sp>
          <p:nvSpPr>
            <p:cNvPr id="168" name="Google Shape;168;p52"/>
            <p:cNvSpPr/>
            <p:nvPr/>
          </p:nvSpPr>
          <p:spPr>
            <a:xfrm>
              <a:off x="3212638" y="4655639"/>
              <a:ext cx="230435" cy="164429"/>
            </a:xfrm>
            <a:custGeom>
              <a:rect b="b" l="l" r="r" t="t"/>
              <a:pathLst>
                <a:path extrusionOk="0" h="8851" w="12404">
                  <a:moveTo>
                    <a:pt x="6842" y="0"/>
                  </a:moveTo>
                  <a:cubicBezTo>
                    <a:pt x="6707" y="0"/>
                    <a:pt x="6570" y="14"/>
                    <a:pt x="6433" y="43"/>
                  </a:cubicBezTo>
                  <a:cubicBezTo>
                    <a:pt x="5732" y="177"/>
                    <a:pt x="5165" y="644"/>
                    <a:pt x="4665" y="1111"/>
                  </a:cubicBezTo>
                  <a:cubicBezTo>
                    <a:pt x="4606" y="1169"/>
                    <a:pt x="4535" y="1196"/>
                    <a:pt x="4465" y="1196"/>
                  </a:cubicBezTo>
                  <a:cubicBezTo>
                    <a:pt x="4375" y="1196"/>
                    <a:pt x="4287" y="1152"/>
                    <a:pt x="4231" y="1078"/>
                  </a:cubicBezTo>
                  <a:cubicBezTo>
                    <a:pt x="3829" y="515"/>
                    <a:pt x="3328" y="285"/>
                    <a:pt x="2859" y="285"/>
                  </a:cubicBezTo>
                  <a:cubicBezTo>
                    <a:pt x="1772" y="285"/>
                    <a:pt x="863" y="1523"/>
                    <a:pt x="1796" y="2712"/>
                  </a:cubicBezTo>
                  <a:cubicBezTo>
                    <a:pt x="1863" y="2712"/>
                    <a:pt x="1929" y="2712"/>
                    <a:pt x="1963" y="2745"/>
                  </a:cubicBezTo>
                  <a:cubicBezTo>
                    <a:pt x="2163" y="2779"/>
                    <a:pt x="2163" y="3112"/>
                    <a:pt x="1963" y="3146"/>
                  </a:cubicBezTo>
                  <a:cubicBezTo>
                    <a:pt x="1062" y="3279"/>
                    <a:pt x="61" y="3713"/>
                    <a:pt x="28" y="4814"/>
                  </a:cubicBezTo>
                  <a:cubicBezTo>
                    <a:pt x="1" y="5765"/>
                    <a:pt x="726" y="6339"/>
                    <a:pt x="1537" y="6339"/>
                  </a:cubicBezTo>
                  <a:cubicBezTo>
                    <a:pt x="1722" y="6339"/>
                    <a:pt x="1911" y="6310"/>
                    <a:pt x="2096" y="6248"/>
                  </a:cubicBezTo>
                  <a:cubicBezTo>
                    <a:pt x="2123" y="6239"/>
                    <a:pt x="2150" y="6235"/>
                    <a:pt x="2177" y="6235"/>
                  </a:cubicBezTo>
                  <a:cubicBezTo>
                    <a:pt x="2346" y="6235"/>
                    <a:pt x="2487" y="6404"/>
                    <a:pt x="2430" y="6548"/>
                  </a:cubicBezTo>
                  <a:cubicBezTo>
                    <a:pt x="2152" y="7290"/>
                    <a:pt x="2246" y="8404"/>
                    <a:pt x="3164" y="8404"/>
                  </a:cubicBezTo>
                  <a:cubicBezTo>
                    <a:pt x="3236" y="8404"/>
                    <a:pt x="3314" y="8397"/>
                    <a:pt x="3397" y="8383"/>
                  </a:cubicBezTo>
                  <a:cubicBezTo>
                    <a:pt x="3931" y="8316"/>
                    <a:pt x="4264" y="7882"/>
                    <a:pt x="4498" y="7415"/>
                  </a:cubicBezTo>
                  <a:cubicBezTo>
                    <a:pt x="4498" y="7349"/>
                    <a:pt x="4498" y="7315"/>
                    <a:pt x="4498" y="7249"/>
                  </a:cubicBezTo>
                  <a:cubicBezTo>
                    <a:pt x="4498" y="7149"/>
                    <a:pt x="4598" y="7115"/>
                    <a:pt x="4665" y="7082"/>
                  </a:cubicBezTo>
                  <a:cubicBezTo>
                    <a:pt x="4684" y="7053"/>
                    <a:pt x="4713" y="7041"/>
                    <a:pt x="4745" y="7041"/>
                  </a:cubicBezTo>
                  <a:cubicBezTo>
                    <a:pt x="4826" y="7041"/>
                    <a:pt x="4922" y="7120"/>
                    <a:pt x="4898" y="7215"/>
                  </a:cubicBezTo>
                  <a:cubicBezTo>
                    <a:pt x="4898" y="7249"/>
                    <a:pt x="4865" y="7282"/>
                    <a:pt x="4865" y="7349"/>
                  </a:cubicBezTo>
                  <a:cubicBezTo>
                    <a:pt x="4995" y="8132"/>
                    <a:pt x="5636" y="8851"/>
                    <a:pt x="6476" y="8851"/>
                  </a:cubicBezTo>
                  <a:cubicBezTo>
                    <a:pt x="6495" y="8851"/>
                    <a:pt x="6514" y="8850"/>
                    <a:pt x="6533" y="8850"/>
                  </a:cubicBezTo>
                  <a:cubicBezTo>
                    <a:pt x="7533" y="8816"/>
                    <a:pt x="7967" y="7916"/>
                    <a:pt x="8100" y="7082"/>
                  </a:cubicBezTo>
                  <a:cubicBezTo>
                    <a:pt x="8120" y="6985"/>
                    <a:pt x="8219" y="6933"/>
                    <a:pt x="8317" y="6933"/>
                  </a:cubicBezTo>
                  <a:cubicBezTo>
                    <a:pt x="8388" y="6933"/>
                    <a:pt x="8459" y="6959"/>
                    <a:pt x="8501" y="7015"/>
                  </a:cubicBezTo>
                  <a:cubicBezTo>
                    <a:pt x="8534" y="7015"/>
                    <a:pt x="8601" y="7048"/>
                    <a:pt x="8601" y="7115"/>
                  </a:cubicBezTo>
                  <a:cubicBezTo>
                    <a:pt x="8745" y="7674"/>
                    <a:pt x="9182" y="7911"/>
                    <a:pt x="9658" y="7911"/>
                  </a:cubicBezTo>
                  <a:cubicBezTo>
                    <a:pt x="10063" y="7911"/>
                    <a:pt x="10496" y="7740"/>
                    <a:pt x="10802" y="7449"/>
                  </a:cubicBezTo>
                  <a:cubicBezTo>
                    <a:pt x="11103" y="7182"/>
                    <a:pt x="11336" y="6748"/>
                    <a:pt x="11303" y="6315"/>
                  </a:cubicBezTo>
                  <a:cubicBezTo>
                    <a:pt x="11269" y="5914"/>
                    <a:pt x="11036" y="5681"/>
                    <a:pt x="10769" y="5381"/>
                  </a:cubicBezTo>
                  <a:cubicBezTo>
                    <a:pt x="10736" y="5347"/>
                    <a:pt x="10736" y="5347"/>
                    <a:pt x="10702" y="5314"/>
                  </a:cubicBezTo>
                  <a:cubicBezTo>
                    <a:pt x="10536" y="5214"/>
                    <a:pt x="10469" y="4880"/>
                    <a:pt x="10736" y="4814"/>
                  </a:cubicBezTo>
                  <a:cubicBezTo>
                    <a:pt x="11937" y="4547"/>
                    <a:pt x="12404" y="3346"/>
                    <a:pt x="11636" y="2345"/>
                  </a:cubicBezTo>
                  <a:cubicBezTo>
                    <a:pt x="11238" y="1833"/>
                    <a:pt x="10699" y="1623"/>
                    <a:pt x="10137" y="1623"/>
                  </a:cubicBezTo>
                  <a:cubicBezTo>
                    <a:pt x="9710" y="1623"/>
                    <a:pt x="9270" y="1743"/>
                    <a:pt x="8868" y="1945"/>
                  </a:cubicBezTo>
                  <a:cubicBezTo>
                    <a:pt x="8823" y="1972"/>
                    <a:pt x="8774" y="1984"/>
                    <a:pt x="8726" y="1984"/>
                  </a:cubicBezTo>
                  <a:cubicBezTo>
                    <a:pt x="8595" y="1984"/>
                    <a:pt x="8476" y="1891"/>
                    <a:pt x="8501" y="1745"/>
                  </a:cubicBezTo>
                  <a:cubicBezTo>
                    <a:pt x="8618" y="694"/>
                    <a:pt x="7789" y="0"/>
                    <a:pt x="6842" y="0"/>
                  </a:cubicBezTo>
                  <a:close/>
                </a:path>
              </a:pathLst>
            </a:custGeom>
            <a:solidFill>
              <a:srgbClr val="FFFFF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69" name="Google Shape;169;p52"/>
            <p:cNvSpPr/>
            <p:nvPr/>
          </p:nvSpPr>
          <p:spPr>
            <a:xfrm>
              <a:off x="3336476" y="4617314"/>
              <a:ext cx="91717" cy="63312"/>
            </a:xfrm>
            <a:custGeom>
              <a:rect b="b" l="l" r="r" t="t"/>
              <a:pathLst>
                <a:path extrusionOk="0" h="3408" w="4937">
                  <a:moveTo>
                    <a:pt x="2449" y="1"/>
                  </a:moveTo>
                  <a:cubicBezTo>
                    <a:pt x="1460" y="1"/>
                    <a:pt x="404" y="590"/>
                    <a:pt x="0" y="1506"/>
                  </a:cubicBezTo>
                  <a:cubicBezTo>
                    <a:pt x="71" y="1498"/>
                    <a:pt x="144" y="1494"/>
                    <a:pt x="218" y="1494"/>
                  </a:cubicBezTo>
                  <a:cubicBezTo>
                    <a:pt x="458" y="1494"/>
                    <a:pt x="713" y="1538"/>
                    <a:pt x="967" y="1639"/>
                  </a:cubicBezTo>
                  <a:cubicBezTo>
                    <a:pt x="1801" y="1940"/>
                    <a:pt x="2302" y="2607"/>
                    <a:pt x="2335" y="3407"/>
                  </a:cubicBezTo>
                  <a:cubicBezTo>
                    <a:pt x="2710" y="3282"/>
                    <a:pt x="3105" y="3215"/>
                    <a:pt x="3487" y="3215"/>
                  </a:cubicBezTo>
                  <a:cubicBezTo>
                    <a:pt x="3819" y="3215"/>
                    <a:pt x="4142" y="3266"/>
                    <a:pt x="4437" y="3374"/>
                  </a:cubicBezTo>
                  <a:cubicBezTo>
                    <a:pt x="4937" y="2106"/>
                    <a:pt x="4603" y="572"/>
                    <a:pt x="3136" y="105"/>
                  </a:cubicBezTo>
                  <a:cubicBezTo>
                    <a:pt x="2917" y="34"/>
                    <a:pt x="2685" y="1"/>
                    <a:pt x="2449" y="1"/>
                  </a:cubicBezTo>
                  <a:close/>
                </a:path>
              </a:pathLst>
            </a:custGeom>
            <a:solidFill>
              <a:srgbClr val="FFE740"/>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70" name="Google Shape;170;p52"/>
            <p:cNvSpPr/>
            <p:nvPr/>
          </p:nvSpPr>
          <p:spPr>
            <a:xfrm>
              <a:off x="3200749" y="4607951"/>
              <a:ext cx="250388" cy="222113"/>
            </a:xfrm>
            <a:custGeom>
              <a:rect b="b" l="l" r="r" t="t"/>
              <a:pathLst>
                <a:path extrusionOk="0" h="11956" w="13478">
                  <a:moveTo>
                    <a:pt x="9780" y="517"/>
                  </a:moveTo>
                  <a:cubicBezTo>
                    <a:pt x="10007" y="517"/>
                    <a:pt x="10231" y="547"/>
                    <a:pt x="10442" y="609"/>
                  </a:cubicBezTo>
                  <a:cubicBezTo>
                    <a:pt x="11909" y="1076"/>
                    <a:pt x="12243" y="2610"/>
                    <a:pt x="11743" y="3878"/>
                  </a:cubicBezTo>
                  <a:cubicBezTo>
                    <a:pt x="11457" y="3773"/>
                    <a:pt x="11145" y="3722"/>
                    <a:pt x="10824" y="3722"/>
                  </a:cubicBezTo>
                  <a:cubicBezTo>
                    <a:pt x="10432" y="3722"/>
                    <a:pt x="10026" y="3798"/>
                    <a:pt x="9641" y="3945"/>
                  </a:cubicBezTo>
                  <a:cubicBezTo>
                    <a:pt x="9608" y="3111"/>
                    <a:pt x="9107" y="2444"/>
                    <a:pt x="8273" y="2143"/>
                  </a:cubicBezTo>
                  <a:cubicBezTo>
                    <a:pt x="7999" y="2061"/>
                    <a:pt x="7724" y="2001"/>
                    <a:pt x="7469" y="2001"/>
                  </a:cubicBezTo>
                  <a:cubicBezTo>
                    <a:pt x="7413" y="2001"/>
                    <a:pt x="7359" y="2004"/>
                    <a:pt x="7306" y="2010"/>
                  </a:cubicBezTo>
                  <a:cubicBezTo>
                    <a:pt x="7713" y="1087"/>
                    <a:pt x="8784" y="517"/>
                    <a:pt x="9780" y="517"/>
                  </a:cubicBezTo>
                  <a:close/>
                  <a:moveTo>
                    <a:pt x="7482" y="2567"/>
                  </a:moveTo>
                  <a:cubicBezTo>
                    <a:pt x="8429" y="2567"/>
                    <a:pt x="9258" y="3261"/>
                    <a:pt x="9141" y="4312"/>
                  </a:cubicBezTo>
                  <a:cubicBezTo>
                    <a:pt x="9116" y="4458"/>
                    <a:pt x="9235" y="4551"/>
                    <a:pt x="9366" y="4551"/>
                  </a:cubicBezTo>
                  <a:cubicBezTo>
                    <a:pt x="9414" y="4551"/>
                    <a:pt x="9463" y="4539"/>
                    <a:pt x="9508" y="4512"/>
                  </a:cubicBezTo>
                  <a:cubicBezTo>
                    <a:pt x="9910" y="4310"/>
                    <a:pt x="10350" y="4190"/>
                    <a:pt x="10777" y="4190"/>
                  </a:cubicBezTo>
                  <a:cubicBezTo>
                    <a:pt x="11339" y="4190"/>
                    <a:pt x="11878" y="4400"/>
                    <a:pt x="12276" y="4912"/>
                  </a:cubicBezTo>
                  <a:cubicBezTo>
                    <a:pt x="13044" y="5913"/>
                    <a:pt x="12577" y="7114"/>
                    <a:pt x="11376" y="7381"/>
                  </a:cubicBezTo>
                  <a:cubicBezTo>
                    <a:pt x="11109" y="7447"/>
                    <a:pt x="11176" y="7781"/>
                    <a:pt x="11342" y="7881"/>
                  </a:cubicBezTo>
                  <a:cubicBezTo>
                    <a:pt x="11376" y="7881"/>
                    <a:pt x="11376" y="7914"/>
                    <a:pt x="11409" y="7948"/>
                  </a:cubicBezTo>
                  <a:cubicBezTo>
                    <a:pt x="11676" y="8248"/>
                    <a:pt x="11909" y="8448"/>
                    <a:pt x="11943" y="8882"/>
                  </a:cubicBezTo>
                  <a:cubicBezTo>
                    <a:pt x="11976" y="9315"/>
                    <a:pt x="11743" y="9716"/>
                    <a:pt x="11442" y="10016"/>
                  </a:cubicBezTo>
                  <a:cubicBezTo>
                    <a:pt x="11139" y="10304"/>
                    <a:pt x="10711" y="10475"/>
                    <a:pt x="10309" y="10475"/>
                  </a:cubicBezTo>
                  <a:cubicBezTo>
                    <a:pt x="9829" y="10475"/>
                    <a:pt x="9386" y="10230"/>
                    <a:pt x="9241" y="9649"/>
                  </a:cubicBezTo>
                  <a:cubicBezTo>
                    <a:pt x="9241" y="9615"/>
                    <a:pt x="9174" y="9582"/>
                    <a:pt x="9141" y="9549"/>
                  </a:cubicBezTo>
                  <a:cubicBezTo>
                    <a:pt x="9099" y="9507"/>
                    <a:pt x="9029" y="9483"/>
                    <a:pt x="8959" y="9483"/>
                  </a:cubicBezTo>
                  <a:cubicBezTo>
                    <a:pt x="8860" y="9483"/>
                    <a:pt x="8760" y="9532"/>
                    <a:pt x="8740" y="9649"/>
                  </a:cubicBezTo>
                  <a:cubicBezTo>
                    <a:pt x="8607" y="10483"/>
                    <a:pt x="8173" y="11383"/>
                    <a:pt x="7173" y="11417"/>
                  </a:cubicBezTo>
                  <a:cubicBezTo>
                    <a:pt x="7137" y="11419"/>
                    <a:pt x="7102" y="11421"/>
                    <a:pt x="7068" y="11421"/>
                  </a:cubicBezTo>
                  <a:cubicBezTo>
                    <a:pt x="6252" y="11421"/>
                    <a:pt x="5633" y="10684"/>
                    <a:pt x="5505" y="9916"/>
                  </a:cubicBezTo>
                  <a:cubicBezTo>
                    <a:pt x="5505" y="9849"/>
                    <a:pt x="5538" y="9816"/>
                    <a:pt x="5538" y="9782"/>
                  </a:cubicBezTo>
                  <a:cubicBezTo>
                    <a:pt x="5562" y="9687"/>
                    <a:pt x="5466" y="9608"/>
                    <a:pt x="5385" y="9608"/>
                  </a:cubicBezTo>
                  <a:cubicBezTo>
                    <a:pt x="5353" y="9608"/>
                    <a:pt x="5324" y="9620"/>
                    <a:pt x="5305" y="9649"/>
                  </a:cubicBezTo>
                  <a:cubicBezTo>
                    <a:pt x="5238" y="9682"/>
                    <a:pt x="5138" y="9716"/>
                    <a:pt x="5138" y="9816"/>
                  </a:cubicBezTo>
                  <a:cubicBezTo>
                    <a:pt x="5138" y="9882"/>
                    <a:pt x="5138" y="9916"/>
                    <a:pt x="5138" y="9982"/>
                  </a:cubicBezTo>
                  <a:cubicBezTo>
                    <a:pt x="4904" y="10449"/>
                    <a:pt x="4571" y="10883"/>
                    <a:pt x="4037" y="10950"/>
                  </a:cubicBezTo>
                  <a:cubicBezTo>
                    <a:pt x="3954" y="10964"/>
                    <a:pt x="3876" y="10971"/>
                    <a:pt x="3804" y="10971"/>
                  </a:cubicBezTo>
                  <a:cubicBezTo>
                    <a:pt x="2890" y="10971"/>
                    <a:pt x="2822" y="9857"/>
                    <a:pt x="3070" y="9115"/>
                  </a:cubicBezTo>
                  <a:cubicBezTo>
                    <a:pt x="3127" y="8971"/>
                    <a:pt x="2986" y="8802"/>
                    <a:pt x="2817" y="8802"/>
                  </a:cubicBezTo>
                  <a:cubicBezTo>
                    <a:pt x="2790" y="8802"/>
                    <a:pt x="2763" y="8806"/>
                    <a:pt x="2736" y="8815"/>
                  </a:cubicBezTo>
                  <a:cubicBezTo>
                    <a:pt x="2551" y="8877"/>
                    <a:pt x="2362" y="8906"/>
                    <a:pt x="2177" y="8906"/>
                  </a:cubicBezTo>
                  <a:cubicBezTo>
                    <a:pt x="1366" y="8906"/>
                    <a:pt x="641" y="8332"/>
                    <a:pt x="668" y="7381"/>
                  </a:cubicBezTo>
                  <a:cubicBezTo>
                    <a:pt x="701" y="6280"/>
                    <a:pt x="1702" y="5846"/>
                    <a:pt x="2603" y="5713"/>
                  </a:cubicBezTo>
                  <a:cubicBezTo>
                    <a:pt x="2803" y="5679"/>
                    <a:pt x="2803" y="5346"/>
                    <a:pt x="2603" y="5312"/>
                  </a:cubicBezTo>
                  <a:cubicBezTo>
                    <a:pt x="2569" y="5279"/>
                    <a:pt x="2503" y="5279"/>
                    <a:pt x="2436" y="5279"/>
                  </a:cubicBezTo>
                  <a:cubicBezTo>
                    <a:pt x="1503" y="4090"/>
                    <a:pt x="2412" y="2852"/>
                    <a:pt x="3499" y="2852"/>
                  </a:cubicBezTo>
                  <a:cubicBezTo>
                    <a:pt x="3968" y="2852"/>
                    <a:pt x="4469" y="3082"/>
                    <a:pt x="4871" y="3645"/>
                  </a:cubicBezTo>
                  <a:cubicBezTo>
                    <a:pt x="4946" y="3719"/>
                    <a:pt x="5031" y="3763"/>
                    <a:pt x="5116" y="3763"/>
                  </a:cubicBezTo>
                  <a:cubicBezTo>
                    <a:pt x="5181" y="3763"/>
                    <a:pt x="5246" y="3736"/>
                    <a:pt x="5305" y="3678"/>
                  </a:cubicBezTo>
                  <a:cubicBezTo>
                    <a:pt x="5805" y="3211"/>
                    <a:pt x="6372" y="2744"/>
                    <a:pt x="7073" y="2610"/>
                  </a:cubicBezTo>
                  <a:cubicBezTo>
                    <a:pt x="7210" y="2581"/>
                    <a:pt x="7347" y="2567"/>
                    <a:pt x="7482" y="2567"/>
                  </a:cubicBezTo>
                  <a:close/>
                  <a:moveTo>
                    <a:pt x="9790" y="1"/>
                  </a:moveTo>
                  <a:cubicBezTo>
                    <a:pt x="8522" y="1"/>
                    <a:pt x="7191" y="807"/>
                    <a:pt x="6906" y="2077"/>
                  </a:cubicBezTo>
                  <a:cubicBezTo>
                    <a:pt x="6239" y="2244"/>
                    <a:pt x="5672" y="2644"/>
                    <a:pt x="5138" y="3077"/>
                  </a:cubicBezTo>
                  <a:cubicBezTo>
                    <a:pt x="4674" y="2573"/>
                    <a:pt x="4038" y="2239"/>
                    <a:pt x="3387" y="2239"/>
                  </a:cubicBezTo>
                  <a:cubicBezTo>
                    <a:pt x="2962" y="2239"/>
                    <a:pt x="2531" y="2381"/>
                    <a:pt x="2136" y="2711"/>
                  </a:cubicBezTo>
                  <a:cubicBezTo>
                    <a:pt x="1302" y="3411"/>
                    <a:pt x="1302" y="4545"/>
                    <a:pt x="1936" y="5312"/>
                  </a:cubicBezTo>
                  <a:cubicBezTo>
                    <a:pt x="868" y="5513"/>
                    <a:pt x="1" y="6513"/>
                    <a:pt x="168" y="7681"/>
                  </a:cubicBezTo>
                  <a:cubicBezTo>
                    <a:pt x="290" y="8780"/>
                    <a:pt x="1195" y="9432"/>
                    <a:pt x="2166" y="9432"/>
                  </a:cubicBezTo>
                  <a:cubicBezTo>
                    <a:pt x="2256" y="9432"/>
                    <a:pt x="2346" y="9427"/>
                    <a:pt x="2436" y="9415"/>
                  </a:cubicBezTo>
                  <a:lnTo>
                    <a:pt x="2436" y="9415"/>
                  </a:lnTo>
                  <a:cubicBezTo>
                    <a:pt x="2269" y="10283"/>
                    <a:pt x="2336" y="11283"/>
                    <a:pt x="3370" y="11517"/>
                  </a:cubicBezTo>
                  <a:cubicBezTo>
                    <a:pt x="3495" y="11546"/>
                    <a:pt x="3615" y="11559"/>
                    <a:pt x="3729" y="11559"/>
                  </a:cubicBezTo>
                  <a:cubicBezTo>
                    <a:pt x="4406" y="11559"/>
                    <a:pt x="4895" y="11082"/>
                    <a:pt x="5238" y="10483"/>
                  </a:cubicBezTo>
                  <a:cubicBezTo>
                    <a:pt x="5460" y="11340"/>
                    <a:pt x="6256" y="11955"/>
                    <a:pt x="7167" y="11955"/>
                  </a:cubicBezTo>
                  <a:cubicBezTo>
                    <a:pt x="7213" y="11955"/>
                    <a:pt x="7259" y="11954"/>
                    <a:pt x="7306" y="11950"/>
                  </a:cubicBezTo>
                  <a:cubicBezTo>
                    <a:pt x="8140" y="11917"/>
                    <a:pt x="8974" y="11217"/>
                    <a:pt x="9174" y="10383"/>
                  </a:cubicBezTo>
                  <a:cubicBezTo>
                    <a:pt x="9440" y="10773"/>
                    <a:pt x="9905" y="10956"/>
                    <a:pt x="10397" y="10956"/>
                  </a:cubicBezTo>
                  <a:cubicBezTo>
                    <a:pt x="10830" y="10956"/>
                    <a:pt x="11284" y="10815"/>
                    <a:pt x="11643" y="10549"/>
                  </a:cubicBezTo>
                  <a:cubicBezTo>
                    <a:pt x="12410" y="9949"/>
                    <a:pt x="12877" y="8381"/>
                    <a:pt x="11976" y="7747"/>
                  </a:cubicBezTo>
                  <a:cubicBezTo>
                    <a:pt x="12977" y="7280"/>
                    <a:pt x="13477" y="6113"/>
                    <a:pt x="12977" y="5046"/>
                  </a:cubicBezTo>
                  <a:cubicBezTo>
                    <a:pt x="12777" y="4645"/>
                    <a:pt x="12510" y="4345"/>
                    <a:pt x="12210" y="4112"/>
                  </a:cubicBezTo>
                  <a:cubicBezTo>
                    <a:pt x="13010" y="2711"/>
                    <a:pt x="12343" y="809"/>
                    <a:pt x="10842" y="209"/>
                  </a:cubicBezTo>
                  <a:cubicBezTo>
                    <a:pt x="10514" y="67"/>
                    <a:pt x="10155" y="1"/>
                    <a:pt x="9790" y="1"/>
                  </a:cubicBezTo>
                  <a:close/>
                </a:path>
              </a:pathLst>
            </a:custGeom>
            <a:solidFill>
              <a:srgbClr val="000000"/>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842" name="Shape 1842"/>
        <p:cNvGrpSpPr/>
        <p:nvPr/>
      </p:nvGrpSpPr>
      <p:grpSpPr>
        <a:xfrm>
          <a:off x="0" y="0"/>
          <a:ext cx="0" cy="0"/>
          <a:chOff x="0" y="0"/>
          <a:chExt cx="0" cy="0"/>
        </a:xfrm>
      </p:grpSpPr>
      <p:sp>
        <p:nvSpPr>
          <p:cNvPr id="1843" name="Google Shape;1843;p17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44" name="Google Shape;1844;p172"/>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5" name="Google Shape;1845;p172"/>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6" name="Google Shape;1846;p172"/>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47" name="Shape 1847"/>
        <p:cNvGrpSpPr/>
        <p:nvPr/>
      </p:nvGrpSpPr>
      <p:grpSpPr>
        <a:xfrm>
          <a:off x="0" y="0"/>
          <a:ext cx="0" cy="0"/>
          <a:chOff x="0" y="0"/>
          <a:chExt cx="0" cy="0"/>
        </a:xfrm>
      </p:grpSpPr>
      <p:sp>
        <p:nvSpPr>
          <p:cNvPr id="1848" name="Google Shape;1848;p173"/>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49" name="Google Shape;1849;p173"/>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50" name="Google Shape;1850;p173"/>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851" name="Shape 1851"/>
        <p:cNvGrpSpPr/>
        <p:nvPr/>
      </p:nvGrpSpPr>
      <p:grpSpPr>
        <a:xfrm>
          <a:off x="0" y="0"/>
          <a:ext cx="0" cy="0"/>
          <a:chOff x="0" y="0"/>
          <a:chExt cx="0" cy="0"/>
        </a:xfrm>
      </p:grpSpPr>
      <p:sp>
        <p:nvSpPr>
          <p:cNvPr id="1852" name="Google Shape;1852;p174"/>
          <p:cNvSpPr txBox="1"/>
          <p:nvPr>
            <p:ph type="title"/>
          </p:nvPr>
        </p:nvSpPr>
        <p:spPr>
          <a:xfrm>
            <a:off x="840318" y="457200"/>
            <a:ext cx="3932767" cy="1600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32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53" name="Google Shape;1853;p174"/>
          <p:cNvSpPr txBox="1"/>
          <p:nvPr>
            <p:ph idx="1" type="body"/>
          </p:nvPr>
        </p:nvSpPr>
        <p:spPr>
          <a:xfrm>
            <a:off x="5183717" y="987426"/>
            <a:ext cx="6172200" cy="4873625"/>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854" name="Google Shape;1854;p174"/>
          <p:cNvSpPr txBox="1"/>
          <p:nvPr>
            <p:ph idx="2" type="body"/>
          </p:nvPr>
        </p:nvSpPr>
        <p:spPr>
          <a:xfrm>
            <a:off x="840318" y="2057400"/>
            <a:ext cx="3932767" cy="3811588"/>
          </a:xfrm>
          <a:prstGeom prst="rect">
            <a:avLst/>
          </a:prstGeom>
          <a:noFill/>
          <a:ln>
            <a:noFill/>
          </a:ln>
        </p:spPr>
        <p:txBody>
          <a:bodyPr anchorCtr="0" anchor="t" bIns="45700" lIns="91425" spcFirstLastPara="1" rIns="91425" wrap="square" tIns="45700">
            <a:noAutofit/>
          </a:bodyPr>
          <a:lstStyle>
            <a:lvl1pPr indent="-228600" lvl="0" marL="457200" algn="l">
              <a:spcBef>
                <a:spcPts val="320"/>
              </a:spcBef>
              <a:spcAft>
                <a:spcPts val="0"/>
              </a:spcAft>
              <a:buClr>
                <a:schemeClr val="dk1"/>
              </a:buClr>
              <a:buSzPts val="1600"/>
              <a:buFont typeface="Arial"/>
              <a:buNone/>
              <a:defRPr sz="1600"/>
            </a:lvl1pPr>
            <a:lvl2pPr indent="-228600" lvl="1" marL="914400" algn="l">
              <a:spcBef>
                <a:spcPts val="280"/>
              </a:spcBef>
              <a:spcAft>
                <a:spcPts val="0"/>
              </a:spcAft>
              <a:buClr>
                <a:schemeClr val="dk1"/>
              </a:buClr>
              <a:buSzPts val="1400"/>
              <a:buFont typeface="Arial"/>
              <a:buNone/>
              <a:defRPr sz="140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00"/>
              </a:spcBef>
              <a:spcAft>
                <a:spcPts val="0"/>
              </a:spcAft>
              <a:buClr>
                <a:schemeClr val="dk1"/>
              </a:buClr>
              <a:buSzPts val="1000"/>
              <a:buFont typeface="Arial"/>
              <a:buNone/>
              <a:defRPr sz="1000"/>
            </a:lvl4pPr>
            <a:lvl5pPr indent="-228600" lvl="4" marL="2286000" algn="l">
              <a:spcBef>
                <a:spcPts val="200"/>
              </a:spcBef>
              <a:spcAft>
                <a:spcPts val="0"/>
              </a:spcAft>
              <a:buClr>
                <a:schemeClr val="dk1"/>
              </a:buClr>
              <a:buSzPts val="1000"/>
              <a:buFont typeface="Arial"/>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55" name="Google Shape;1855;p174"/>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56" name="Google Shape;1856;p174"/>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57" name="Google Shape;1857;p174"/>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858" name="Shape 1858"/>
        <p:cNvGrpSpPr/>
        <p:nvPr/>
      </p:nvGrpSpPr>
      <p:grpSpPr>
        <a:xfrm>
          <a:off x="0" y="0"/>
          <a:ext cx="0" cy="0"/>
          <a:chOff x="0" y="0"/>
          <a:chExt cx="0" cy="0"/>
        </a:xfrm>
      </p:grpSpPr>
      <p:sp>
        <p:nvSpPr>
          <p:cNvPr id="1859" name="Google Shape;1859;p175"/>
          <p:cNvSpPr txBox="1"/>
          <p:nvPr>
            <p:ph type="title"/>
          </p:nvPr>
        </p:nvSpPr>
        <p:spPr>
          <a:xfrm>
            <a:off x="840318" y="457200"/>
            <a:ext cx="3932767" cy="160020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sz="32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60" name="Google Shape;1860;p175"/>
          <p:cNvSpPr/>
          <p:nvPr>
            <p:ph idx="2" type="pic"/>
          </p:nvPr>
        </p:nvSpPr>
        <p:spPr>
          <a:xfrm>
            <a:off x="5183717" y="987426"/>
            <a:ext cx="6172200" cy="4873625"/>
          </a:xfrm>
          <a:prstGeom prst="rect">
            <a:avLst/>
          </a:prstGeom>
          <a:noFill/>
          <a:ln>
            <a:noFill/>
          </a:ln>
        </p:spPr>
      </p:sp>
      <p:sp>
        <p:nvSpPr>
          <p:cNvPr id="1861" name="Google Shape;1861;p175"/>
          <p:cNvSpPr txBox="1"/>
          <p:nvPr>
            <p:ph idx="1" type="body"/>
          </p:nvPr>
        </p:nvSpPr>
        <p:spPr>
          <a:xfrm>
            <a:off x="840318" y="2057400"/>
            <a:ext cx="3932767" cy="3811588"/>
          </a:xfrm>
          <a:prstGeom prst="rect">
            <a:avLst/>
          </a:prstGeom>
          <a:noFill/>
          <a:ln>
            <a:noFill/>
          </a:ln>
        </p:spPr>
        <p:txBody>
          <a:bodyPr anchorCtr="0" anchor="t" bIns="45700" lIns="91425" spcFirstLastPara="1" rIns="91425" wrap="square" tIns="45700">
            <a:noAutofit/>
          </a:bodyPr>
          <a:lstStyle>
            <a:lvl1pPr indent="-228600" lvl="0" marL="457200" algn="l">
              <a:spcBef>
                <a:spcPts val="320"/>
              </a:spcBef>
              <a:spcAft>
                <a:spcPts val="0"/>
              </a:spcAft>
              <a:buClr>
                <a:schemeClr val="dk1"/>
              </a:buClr>
              <a:buSzPts val="1600"/>
              <a:buFont typeface="Arial"/>
              <a:buNone/>
              <a:defRPr sz="1600"/>
            </a:lvl1pPr>
            <a:lvl2pPr indent="-228600" lvl="1" marL="914400" algn="l">
              <a:spcBef>
                <a:spcPts val="280"/>
              </a:spcBef>
              <a:spcAft>
                <a:spcPts val="0"/>
              </a:spcAft>
              <a:buClr>
                <a:schemeClr val="dk1"/>
              </a:buClr>
              <a:buSzPts val="1400"/>
              <a:buFont typeface="Arial"/>
              <a:buNone/>
              <a:defRPr sz="140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00"/>
              </a:spcBef>
              <a:spcAft>
                <a:spcPts val="0"/>
              </a:spcAft>
              <a:buClr>
                <a:schemeClr val="dk1"/>
              </a:buClr>
              <a:buSzPts val="1000"/>
              <a:buFont typeface="Arial"/>
              <a:buNone/>
              <a:defRPr sz="1000"/>
            </a:lvl4pPr>
            <a:lvl5pPr indent="-228600" lvl="4" marL="2286000" algn="l">
              <a:spcBef>
                <a:spcPts val="200"/>
              </a:spcBef>
              <a:spcAft>
                <a:spcPts val="0"/>
              </a:spcAft>
              <a:buClr>
                <a:schemeClr val="dk1"/>
              </a:buClr>
              <a:buSzPts val="1000"/>
              <a:buFont typeface="Arial"/>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862" name="Google Shape;1862;p175"/>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63" name="Google Shape;1863;p175"/>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64" name="Google Shape;1864;p175"/>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865" name="Shape 1865"/>
        <p:cNvGrpSpPr/>
        <p:nvPr/>
      </p:nvGrpSpPr>
      <p:grpSpPr>
        <a:xfrm>
          <a:off x="0" y="0"/>
          <a:ext cx="0" cy="0"/>
          <a:chOff x="0" y="0"/>
          <a:chExt cx="0" cy="0"/>
        </a:xfrm>
      </p:grpSpPr>
      <p:sp>
        <p:nvSpPr>
          <p:cNvPr id="1866" name="Google Shape;1866;p17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67" name="Google Shape;1867;p176"/>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68" name="Google Shape;1868;p176"/>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69" name="Google Shape;1869;p176"/>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70" name="Google Shape;1870;p176"/>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871" name="Shape 1871"/>
        <p:cNvGrpSpPr/>
        <p:nvPr/>
      </p:nvGrpSpPr>
      <p:grpSpPr>
        <a:xfrm>
          <a:off x="0" y="0"/>
          <a:ext cx="0" cy="0"/>
          <a:chOff x="0" y="0"/>
          <a:chExt cx="0" cy="0"/>
        </a:xfrm>
      </p:grpSpPr>
      <p:sp>
        <p:nvSpPr>
          <p:cNvPr id="1872" name="Google Shape;1872;p177"/>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873" name="Google Shape;1873;p177"/>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74" name="Google Shape;1874;p177"/>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75" name="Google Shape;1875;p177"/>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76" name="Google Shape;1876;p177"/>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chemeClr val="dk1"/>
                </a:solidFill>
                <a:latin typeface="Arial"/>
                <a:ea typeface="Arial"/>
                <a:cs typeface="Arial"/>
                <a:sym typeface="Arial"/>
              </a:defRPr>
            </a:lvl1pPr>
            <a:lvl2pPr indent="0" lvl="1" marL="0" algn="r">
              <a:spcBef>
                <a:spcPts val="0"/>
              </a:spcBef>
              <a:buNone/>
              <a:defRPr b="0" i="0" sz="1400" u="none" cap="none" strike="noStrike">
                <a:solidFill>
                  <a:schemeClr val="dk1"/>
                </a:solidFill>
                <a:latin typeface="Arial"/>
                <a:ea typeface="Arial"/>
                <a:cs typeface="Arial"/>
                <a:sym typeface="Arial"/>
              </a:defRPr>
            </a:lvl2pPr>
            <a:lvl3pPr indent="0" lvl="2" marL="0" algn="r">
              <a:spcBef>
                <a:spcPts val="0"/>
              </a:spcBef>
              <a:buNone/>
              <a:defRPr b="0" i="0" sz="1400" u="none" cap="none" strike="noStrike">
                <a:solidFill>
                  <a:schemeClr val="dk1"/>
                </a:solidFill>
                <a:latin typeface="Arial"/>
                <a:ea typeface="Arial"/>
                <a:cs typeface="Arial"/>
                <a:sym typeface="Arial"/>
              </a:defRPr>
            </a:lvl3pPr>
            <a:lvl4pPr indent="0" lvl="3" marL="0" algn="r">
              <a:spcBef>
                <a:spcPts val="0"/>
              </a:spcBef>
              <a:buNone/>
              <a:defRPr b="0" i="0" sz="1400" u="none" cap="none" strike="noStrike">
                <a:solidFill>
                  <a:schemeClr val="dk1"/>
                </a:solidFill>
                <a:latin typeface="Arial"/>
                <a:ea typeface="Arial"/>
                <a:cs typeface="Arial"/>
                <a:sym typeface="Arial"/>
              </a:defRPr>
            </a:lvl4pPr>
            <a:lvl5pPr indent="0" lvl="4" marL="0" algn="r">
              <a:spcBef>
                <a:spcPts val="0"/>
              </a:spcBef>
              <a:buNone/>
              <a:defRPr b="0" i="0" sz="1400" u="none" cap="none" strike="noStrike">
                <a:solidFill>
                  <a:schemeClr val="dk1"/>
                </a:solidFill>
                <a:latin typeface="Arial"/>
                <a:ea typeface="Arial"/>
                <a:cs typeface="Arial"/>
                <a:sym typeface="Arial"/>
              </a:defRPr>
            </a:lvl5pPr>
            <a:lvl6pPr indent="0" lvl="5" marL="0" algn="r">
              <a:spcBef>
                <a:spcPts val="0"/>
              </a:spcBef>
              <a:buNone/>
              <a:defRPr b="0" i="0" sz="1400" u="none" cap="none" strike="noStrike">
                <a:solidFill>
                  <a:schemeClr val="dk1"/>
                </a:solidFill>
                <a:latin typeface="Arial"/>
                <a:ea typeface="Arial"/>
                <a:cs typeface="Arial"/>
                <a:sym typeface="Arial"/>
              </a:defRPr>
            </a:lvl6pPr>
            <a:lvl7pPr indent="0" lvl="6" marL="0" algn="r">
              <a:spcBef>
                <a:spcPts val="0"/>
              </a:spcBef>
              <a:buNone/>
              <a:defRPr b="0" i="0" sz="1400" u="none" cap="none" strike="noStrike">
                <a:solidFill>
                  <a:schemeClr val="dk1"/>
                </a:solidFill>
                <a:latin typeface="Arial"/>
                <a:ea typeface="Arial"/>
                <a:cs typeface="Arial"/>
                <a:sym typeface="Arial"/>
              </a:defRPr>
            </a:lvl7pPr>
            <a:lvl8pPr indent="0" lvl="7" marL="0" algn="r">
              <a:spcBef>
                <a:spcPts val="0"/>
              </a:spcBef>
              <a:buNone/>
              <a:defRPr b="0" i="0" sz="1400" u="none" cap="none" strike="noStrike">
                <a:solidFill>
                  <a:schemeClr val="dk1"/>
                </a:solidFill>
                <a:latin typeface="Arial"/>
                <a:ea typeface="Arial"/>
                <a:cs typeface="Arial"/>
                <a:sym typeface="Arial"/>
              </a:defRPr>
            </a:lvl8pPr>
            <a:lvl9pPr indent="0" lvl="8" mar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bg>
      <p:bgPr>
        <a:solidFill>
          <a:schemeClr val="dk2"/>
        </a:solidFill>
      </p:bgPr>
    </p:bg>
    <p:spTree>
      <p:nvGrpSpPr>
        <p:cNvPr id="1880" name="Shape 1880"/>
        <p:cNvGrpSpPr/>
        <p:nvPr/>
      </p:nvGrpSpPr>
      <p:grpSpPr>
        <a:xfrm>
          <a:off x="0" y="0"/>
          <a:ext cx="0" cy="0"/>
          <a:chOff x="0" y="0"/>
          <a:chExt cx="0" cy="0"/>
        </a:xfrm>
      </p:grpSpPr>
      <p:sp>
        <p:nvSpPr>
          <p:cNvPr id="1881" name="Google Shape;1881;p82"/>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1882" name="Google Shape;1882;p82"/>
          <p:cNvSpPr txBox="1"/>
          <p:nvPr>
            <p:ph idx="1" type="body"/>
          </p:nvPr>
        </p:nvSpPr>
        <p:spPr>
          <a:xfrm>
            <a:off x="950967" y="1729867"/>
            <a:ext cx="10290000" cy="43620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a:lvl1pPr>
            <a:lvl2pPr indent="-317500" lvl="1" marL="914400" algn="l">
              <a:lnSpc>
                <a:spcPct val="115000"/>
              </a:lnSpc>
              <a:spcBef>
                <a:spcPts val="2133"/>
              </a:spcBef>
              <a:spcAft>
                <a:spcPts val="0"/>
              </a:spcAft>
              <a:buSzPts val="1400"/>
              <a:buChar char="○"/>
              <a:defRPr/>
            </a:lvl2pPr>
            <a:lvl3pPr indent="-317500" lvl="2" marL="1371600" algn="l">
              <a:lnSpc>
                <a:spcPct val="115000"/>
              </a:lnSpc>
              <a:spcBef>
                <a:spcPts val="2133"/>
              </a:spcBef>
              <a:spcAft>
                <a:spcPts val="0"/>
              </a:spcAft>
              <a:buSzPts val="1400"/>
              <a:buChar char="■"/>
              <a:defRPr/>
            </a:lvl3pPr>
            <a:lvl4pPr indent="-317500" lvl="3" marL="1828800" algn="l">
              <a:lnSpc>
                <a:spcPct val="115000"/>
              </a:lnSpc>
              <a:spcBef>
                <a:spcPts val="2133"/>
              </a:spcBef>
              <a:spcAft>
                <a:spcPts val="0"/>
              </a:spcAft>
              <a:buSzPts val="1400"/>
              <a:buChar char="●"/>
              <a:defRPr/>
            </a:lvl4pPr>
            <a:lvl5pPr indent="-317500" lvl="4" marL="2286000" algn="l">
              <a:lnSpc>
                <a:spcPct val="115000"/>
              </a:lnSpc>
              <a:spcBef>
                <a:spcPts val="2133"/>
              </a:spcBef>
              <a:spcAft>
                <a:spcPts val="0"/>
              </a:spcAft>
              <a:buSzPts val="1400"/>
              <a:buChar char="○"/>
              <a:defRPr/>
            </a:lvl5pPr>
            <a:lvl6pPr indent="-317500" lvl="5" marL="2743200" algn="l">
              <a:lnSpc>
                <a:spcPct val="115000"/>
              </a:lnSpc>
              <a:spcBef>
                <a:spcPts val="2133"/>
              </a:spcBef>
              <a:spcAft>
                <a:spcPts val="0"/>
              </a:spcAft>
              <a:buSzPts val="1400"/>
              <a:buChar char="■"/>
              <a:defRPr/>
            </a:lvl6pPr>
            <a:lvl7pPr indent="-317500" lvl="6" marL="3200400" algn="l">
              <a:lnSpc>
                <a:spcPct val="115000"/>
              </a:lnSpc>
              <a:spcBef>
                <a:spcPts val="2133"/>
              </a:spcBef>
              <a:spcAft>
                <a:spcPts val="0"/>
              </a:spcAft>
              <a:buSzPts val="1400"/>
              <a:buChar char="●"/>
              <a:defRPr/>
            </a:lvl7pPr>
            <a:lvl8pPr indent="-317500" lvl="7" marL="3657600" algn="l">
              <a:lnSpc>
                <a:spcPct val="115000"/>
              </a:lnSpc>
              <a:spcBef>
                <a:spcPts val="2133"/>
              </a:spcBef>
              <a:spcAft>
                <a:spcPts val="0"/>
              </a:spcAft>
              <a:buSzPts val="1400"/>
              <a:buChar char="○"/>
              <a:defRPr/>
            </a:lvl8pPr>
            <a:lvl9pPr indent="-317500" lvl="8" marL="4114800" algn="l">
              <a:lnSpc>
                <a:spcPct val="115000"/>
              </a:lnSpc>
              <a:spcBef>
                <a:spcPts val="2133"/>
              </a:spcBef>
              <a:spcAft>
                <a:spcPts val="2133"/>
              </a:spcAft>
              <a:buSzPts val="1400"/>
              <a:buChar char="■"/>
              <a:defRPr/>
            </a:lvl9pPr>
          </a:lstStyle>
          <a:p/>
        </p:txBody>
      </p:sp>
      <p:sp>
        <p:nvSpPr>
          <p:cNvPr id="1883" name="Google Shape;1883;p82"/>
          <p:cNvSpPr/>
          <p:nvPr/>
        </p:nvSpPr>
        <p:spPr>
          <a:xfrm>
            <a:off x="-397533" y="6132567"/>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84" name="Google Shape;1884;p82"/>
          <p:cNvSpPr/>
          <p:nvPr/>
        </p:nvSpPr>
        <p:spPr>
          <a:xfrm>
            <a:off x="11328862" y="218865"/>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85" name="Google Shape;1885;p82"/>
          <p:cNvSpPr/>
          <p:nvPr/>
        </p:nvSpPr>
        <p:spPr>
          <a:xfrm>
            <a:off x="11328862" y="546749"/>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86" name="Google Shape;1886;p82"/>
          <p:cNvSpPr/>
          <p:nvPr/>
        </p:nvSpPr>
        <p:spPr>
          <a:xfrm>
            <a:off x="11328862" y="874874"/>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87" name="Google Shape;1887;p82"/>
          <p:cNvSpPr/>
          <p:nvPr/>
        </p:nvSpPr>
        <p:spPr>
          <a:xfrm>
            <a:off x="11328862" y="1202759"/>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88" name="Google Shape;1888;p82"/>
          <p:cNvSpPr/>
          <p:nvPr/>
        </p:nvSpPr>
        <p:spPr>
          <a:xfrm>
            <a:off x="-1818133" y="280900"/>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89" name="Google Shape;1889;p82"/>
          <p:cNvSpPr/>
          <p:nvPr/>
        </p:nvSpPr>
        <p:spPr>
          <a:xfrm>
            <a:off x="335293" y="4964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90" name="Google Shape;1890;p82"/>
          <p:cNvSpPr/>
          <p:nvPr/>
        </p:nvSpPr>
        <p:spPr>
          <a:xfrm>
            <a:off x="10320834" y="5539134"/>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91" name="Google Shape;1891;p82"/>
          <p:cNvSpPr/>
          <p:nvPr/>
        </p:nvSpPr>
        <p:spPr>
          <a:xfrm>
            <a:off x="11200047" y="59382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92" name="Google Shape;1892;p82"/>
          <p:cNvSpPr/>
          <p:nvPr/>
        </p:nvSpPr>
        <p:spPr>
          <a:xfrm>
            <a:off x="11694133" y="2607233"/>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93" name="Google Shape;1893;p82"/>
          <p:cNvSpPr/>
          <p:nvPr/>
        </p:nvSpPr>
        <p:spPr>
          <a:xfrm>
            <a:off x="406700" y="41934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2"/>
        </a:solidFill>
      </p:bgPr>
    </p:bg>
    <p:spTree>
      <p:nvGrpSpPr>
        <p:cNvPr id="1894" name="Shape 1894"/>
        <p:cNvGrpSpPr/>
        <p:nvPr/>
      </p:nvGrpSpPr>
      <p:grpSpPr>
        <a:xfrm>
          <a:off x="0" y="0"/>
          <a:ext cx="0" cy="0"/>
          <a:chOff x="0" y="0"/>
          <a:chExt cx="0" cy="0"/>
        </a:xfrm>
      </p:grpSpPr>
      <p:sp>
        <p:nvSpPr>
          <p:cNvPr id="1895" name="Google Shape;1895;p198"/>
          <p:cNvSpPr txBox="1"/>
          <p:nvPr>
            <p:ph type="ctrTitle"/>
          </p:nvPr>
        </p:nvSpPr>
        <p:spPr>
          <a:xfrm>
            <a:off x="950967" y="1746433"/>
            <a:ext cx="6546800" cy="2375200"/>
          </a:xfrm>
          <a:prstGeom prst="rect">
            <a:avLst/>
          </a:prstGeom>
          <a:noFill/>
          <a:ln>
            <a:noFill/>
          </a:ln>
        </p:spPr>
        <p:txBody>
          <a:bodyPr anchorCtr="0" anchor="b" bIns="91425" lIns="91425" spcFirstLastPara="1" rIns="91425" wrap="square" tIns="91425">
            <a:noAutofit/>
          </a:bodyPr>
          <a:lstStyle>
            <a:lvl1pPr lvl="0" algn="l">
              <a:lnSpc>
                <a:spcPct val="85000"/>
              </a:lnSpc>
              <a:spcBef>
                <a:spcPts val="0"/>
              </a:spcBef>
              <a:spcAft>
                <a:spcPts val="0"/>
              </a:spcAft>
              <a:buSzPts val="5800"/>
              <a:buNone/>
              <a:defRPr sz="7733"/>
            </a:lvl1pPr>
            <a:lvl2pPr lvl="1" algn="l">
              <a:lnSpc>
                <a:spcPct val="85000"/>
              </a:lnSpc>
              <a:spcBef>
                <a:spcPts val="0"/>
              </a:spcBef>
              <a:spcAft>
                <a:spcPts val="0"/>
              </a:spcAft>
              <a:buSzPts val="5800"/>
              <a:buNone/>
              <a:defRPr sz="7733"/>
            </a:lvl2pPr>
            <a:lvl3pPr lvl="2" algn="l">
              <a:lnSpc>
                <a:spcPct val="85000"/>
              </a:lnSpc>
              <a:spcBef>
                <a:spcPts val="0"/>
              </a:spcBef>
              <a:spcAft>
                <a:spcPts val="0"/>
              </a:spcAft>
              <a:buSzPts val="5800"/>
              <a:buNone/>
              <a:defRPr sz="7733"/>
            </a:lvl3pPr>
            <a:lvl4pPr lvl="3" algn="l">
              <a:lnSpc>
                <a:spcPct val="85000"/>
              </a:lnSpc>
              <a:spcBef>
                <a:spcPts val="0"/>
              </a:spcBef>
              <a:spcAft>
                <a:spcPts val="0"/>
              </a:spcAft>
              <a:buSzPts val="5800"/>
              <a:buNone/>
              <a:defRPr sz="7733"/>
            </a:lvl4pPr>
            <a:lvl5pPr lvl="4" algn="l">
              <a:lnSpc>
                <a:spcPct val="85000"/>
              </a:lnSpc>
              <a:spcBef>
                <a:spcPts val="0"/>
              </a:spcBef>
              <a:spcAft>
                <a:spcPts val="0"/>
              </a:spcAft>
              <a:buSzPts val="5800"/>
              <a:buNone/>
              <a:defRPr sz="7733"/>
            </a:lvl5pPr>
            <a:lvl6pPr lvl="5" algn="l">
              <a:lnSpc>
                <a:spcPct val="85000"/>
              </a:lnSpc>
              <a:spcBef>
                <a:spcPts val="0"/>
              </a:spcBef>
              <a:spcAft>
                <a:spcPts val="0"/>
              </a:spcAft>
              <a:buSzPts val="5800"/>
              <a:buNone/>
              <a:defRPr sz="7733"/>
            </a:lvl6pPr>
            <a:lvl7pPr lvl="6" algn="l">
              <a:lnSpc>
                <a:spcPct val="85000"/>
              </a:lnSpc>
              <a:spcBef>
                <a:spcPts val="0"/>
              </a:spcBef>
              <a:spcAft>
                <a:spcPts val="0"/>
              </a:spcAft>
              <a:buSzPts val="5800"/>
              <a:buNone/>
              <a:defRPr sz="7733"/>
            </a:lvl7pPr>
            <a:lvl8pPr lvl="7" algn="l">
              <a:lnSpc>
                <a:spcPct val="85000"/>
              </a:lnSpc>
              <a:spcBef>
                <a:spcPts val="0"/>
              </a:spcBef>
              <a:spcAft>
                <a:spcPts val="0"/>
              </a:spcAft>
              <a:buSzPts val="5800"/>
              <a:buNone/>
              <a:defRPr sz="7733"/>
            </a:lvl8pPr>
            <a:lvl9pPr lvl="8" algn="l">
              <a:lnSpc>
                <a:spcPct val="85000"/>
              </a:lnSpc>
              <a:spcBef>
                <a:spcPts val="0"/>
              </a:spcBef>
              <a:spcAft>
                <a:spcPts val="0"/>
              </a:spcAft>
              <a:buSzPts val="5800"/>
              <a:buNone/>
              <a:defRPr sz="7733"/>
            </a:lvl9pPr>
          </a:lstStyle>
          <a:p/>
        </p:txBody>
      </p:sp>
      <p:sp>
        <p:nvSpPr>
          <p:cNvPr id="1896" name="Google Shape;1896;p198"/>
          <p:cNvSpPr txBox="1"/>
          <p:nvPr>
            <p:ph idx="1" type="subTitle"/>
          </p:nvPr>
        </p:nvSpPr>
        <p:spPr>
          <a:xfrm>
            <a:off x="950967" y="4121629"/>
            <a:ext cx="6286800" cy="49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850"/>
              <a:buNone/>
              <a:defRPr sz="2467"/>
            </a:lvl1pPr>
            <a:lvl2pPr lvl="1" algn="l">
              <a:lnSpc>
                <a:spcPct val="100000"/>
              </a:lnSpc>
              <a:spcBef>
                <a:spcPts val="0"/>
              </a:spcBef>
              <a:spcAft>
                <a:spcPts val="0"/>
              </a:spcAft>
              <a:buSzPts val="1850"/>
              <a:buNone/>
              <a:defRPr sz="2467"/>
            </a:lvl2pPr>
            <a:lvl3pPr lvl="2" algn="l">
              <a:lnSpc>
                <a:spcPct val="100000"/>
              </a:lnSpc>
              <a:spcBef>
                <a:spcPts val="0"/>
              </a:spcBef>
              <a:spcAft>
                <a:spcPts val="0"/>
              </a:spcAft>
              <a:buSzPts val="1850"/>
              <a:buNone/>
              <a:defRPr sz="2467"/>
            </a:lvl3pPr>
            <a:lvl4pPr lvl="3" algn="l">
              <a:lnSpc>
                <a:spcPct val="100000"/>
              </a:lnSpc>
              <a:spcBef>
                <a:spcPts val="0"/>
              </a:spcBef>
              <a:spcAft>
                <a:spcPts val="0"/>
              </a:spcAft>
              <a:buSzPts val="1850"/>
              <a:buNone/>
              <a:defRPr sz="2467"/>
            </a:lvl4pPr>
            <a:lvl5pPr lvl="4" algn="l">
              <a:lnSpc>
                <a:spcPct val="100000"/>
              </a:lnSpc>
              <a:spcBef>
                <a:spcPts val="0"/>
              </a:spcBef>
              <a:spcAft>
                <a:spcPts val="0"/>
              </a:spcAft>
              <a:buSzPts val="1850"/>
              <a:buNone/>
              <a:defRPr sz="2467"/>
            </a:lvl5pPr>
            <a:lvl6pPr lvl="5" algn="l">
              <a:lnSpc>
                <a:spcPct val="100000"/>
              </a:lnSpc>
              <a:spcBef>
                <a:spcPts val="0"/>
              </a:spcBef>
              <a:spcAft>
                <a:spcPts val="0"/>
              </a:spcAft>
              <a:buSzPts val="1850"/>
              <a:buNone/>
              <a:defRPr sz="2467"/>
            </a:lvl6pPr>
            <a:lvl7pPr lvl="6" algn="l">
              <a:lnSpc>
                <a:spcPct val="100000"/>
              </a:lnSpc>
              <a:spcBef>
                <a:spcPts val="0"/>
              </a:spcBef>
              <a:spcAft>
                <a:spcPts val="0"/>
              </a:spcAft>
              <a:buSzPts val="1850"/>
              <a:buNone/>
              <a:defRPr sz="2467"/>
            </a:lvl7pPr>
            <a:lvl8pPr lvl="7" algn="l">
              <a:lnSpc>
                <a:spcPct val="100000"/>
              </a:lnSpc>
              <a:spcBef>
                <a:spcPts val="0"/>
              </a:spcBef>
              <a:spcAft>
                <a:spcPts val="0"/>
              </a:spcAft>
              <a:buSzPts val="1850"/>
              <a:buNone/>
              <a:defRPr sz="2467"/>
            </a:lvl8pPr>
            <a:lvl9pPr lvl="8" algn="l">
              <a:lnSpc>
                <a:spcPct val="100000"/>
              </a:lnSpc>
              <a:spcBef>
                <a:spcPts val="0"/>
              </a:spcBef>
              <a:spcAft>
                <a:spcPts val="0"/>
              </a:spcAft>
              <a:buSzPts val="1850"/>
              <a:buNone/>
              <a:defRPr sz="2467"/>
            </a:lvl9pPr>
          </a:lstStyle>
          <a:p/>
        </p:txBody>
      </p:sp>
      <p:sp>
        <p:nvSpPr>
          <p:cNvPr id="1897" name="Google Shape;1897;p198"/>
          <p:cNvSpPr/>
          <p:nvPr/>
        </p:nvSpPr>
        <p:spPr>
          <a:xfrm>
            <a:off x="3148168" y="-960167"/>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98" name="Google Shape;1898;p198"/>
          <p:cNvSpPr/>
          <p:nvPr/>
        </p:nvSpPr>
        <p:spPr>
          <a:xfrm>
            <a:off x="4994393" y="2781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899" name="Google Shape;1899;p198"/>
          <p:cNvSpPr/>
          <p:nvPr/>
        </p:nvSpPr>
        <p:spPr>
          <a:xfrm>
            <a:off x="3192997" y="2596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0" name="Google Shape;1900;p198"/>
          <p:cNvSpPr/>
          <p:nvPr/>
        </p:nvSpPr>
        <p:spPr>
          <a:xfrm>
            <a:off x="-397533" y="-480367"/>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1" name="Google Shape;1901;p198"/>
          <p:cNvSpPr/>
          <p:nvPr/>
        </p:nvSpPr>
        <p:spPr>
          <a:xfrm rot="5400000">
            <a:off x="498367" y="4949767"/>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2" name="Google Shape;1902;p198"/>
          <p:cNvSpPr/>
          <p:nvPr/>
        </p:nvSpPr>
        <p:spPr>
          <a:xfrm>
            <a:off x="505026" y="58500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903" name="Google Shape;1903;p198"/>
          <p:cNvGrpSpPr/>
          <p:nvPr/>
        </p:nvGrpSpPr>
        <p:grpSpPr>
          <a:xfrm>
            <a:off x="5081433" y="5018659"/>
            <a:ext cx="2962668" cy="2965608"/>
            <a:chOff x="3811074" y="3763994"/>
            <a:chExt cx="2222001" cy="2224206"/>
          </a:xfrm>
        </p:grpSpPr>
        <p:sp>
          <p:nvSpPr>
            <p:cNvPr id="1904" name="Google Shape;1904;p198"/>
            <p:cNvSpPr/>
            <p:nvPr/>
          </p:nvSpPr>
          <p:spPr>
            <a:xfrm>
              <a:off x="4010073" y="3965150"/>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5" name="Google Shape;1905;p198"/>
            <p:cNvSpPr/>
            <p:nvPr/>
          </p:nvSpPr>
          <p:spPr>
            <a:xfrm>
              <a:off x="3856973" y="4205736"/>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6" name="Google Shape;1906;p198"/>
            <p:cNvSpPr/>
            <p:nvPr/>
          </p:nvSpPr>
          <p:spPr>
            <a:xfrm>
              <a:off x="3811074" y="4511937"/>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7" name="Google Shape;1907;p198"/>
            <p:cNvSpPr/>
            <p:nvPr/>
          </p:nvSpPr>
          <p:spPr>
            <a:xfrm>
              <a:off x="3872273" y="4855206"/>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8" name="Google Shape;1908;p198"/>
            <p:cNvSpPr/>
            <p:nvPr/>
          </p:nvSpPr>
          <p:spPr>
            <a:xfrm>
              <a:off x="4034101" y="4551264"/>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09" name="Google Shape;1909;p198"/>
            <p:cNvSpPr/>
            <p:nvPr/>
          </p:nvSpPr>
          <p:spPr>
            <a:xfrm>
              <a:off x="4283414" y="4238595"/>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10" name="Google Shape;1910;p198"/>
            <p:cNvSpPr/>
            <p:nvPr/>
          </p:nvSpPr>
          <p:spPr>
            <a:xfrm>
              <a:off x="4596185" y="3989281"/>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11" name="Google Shape;1911;p198"/>
            <p:cNvSpPr/>
            <p:nvPr/>
          </p:nvSpPr>
          <p:spPr>
            <a:xfrm>
              <a:off x="4900125" y="3827452"/>
              <a:ext cx="43846" cy="2099446"/>
            </a:xfrm>
            <a:custGeom>
              <a:rect b="b" l="l" r="r" t="t"/>
              <a:pathLst>
                <a:path extrusionOk="0" h="20446" w="427">
                  <a:moveTo>
                    <a:pt x="0" y="0"/>
                  </a:moveTo>
                  <a:lnTo>
                    <a:pt x="384" y="20446"/>
                  </a:lnTo>
                  <a:lnTo>
                    <a:pt x="426" y="20446"/>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12" name="Google Shape;1912;p198"/>
            <p:cNvSpPr/>
            <p:nvPr/>
          </p:nvSpPr>
          <p:spPr>
            <a:xfrm>
              <a:off x="4556755" y="3763994"/>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13" name="Google Shape;1913;p198"/>
            <p:cNvSpPr/>
            <p:nvPr/>
          </p:nvSpPr>
          <p:spPr>
            <a:xfrm>
              <a:off x="4250658" y="3812153"/>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2"/>
        </a:solidFill>
      </p:bgPr>
    </p:bg>
    <p:spTree>
      <p:nvGrpSpPr>
        <p:cNvPr id="1914" name="Shape 1914"/>
        <p:cNvGrpSpPr/>
        <p:nvPr/>
      </p:nvGrpSpPr>
      <p:grpSpPr>
        <a:xfrm>
          <a:off x="0" y="0"/>
          <a:ext cx="0" cy="0"/>
          <a:chOff x="0" y="0"/>
          <a:chExt cx="0" cy="0"/>
        </a:xfrm>
      </p:grpSpPr>
      <p:sp>
        <p:nvSpPr>
          <p:cNvPr id="1915" name="Google Shape;1915;p199"/>
          <p:cNvSpPr txBox="1"/>
          <p:nvPr>
            <p:ph type="title"/>
          </p:nvPr>
        </p:nvSpPr>
        <p:spPr>
          <a:xfrm>
            <a:off x="1154167" y="3501333"/>
            <a:ext cx="6035600" cy="991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accent3"/>
              </a:buClr>
              <a:buSzPts val="4700"/>
              <a:buNone/>
              <a:defRPr sz="6267">
                <a:solidFill>
                  <a:schemeClr val="accent3"/>
                </a:solidFill>
              </a:defRPr>
            </a:lvl1pPr>
            <a:lvl2pPr lvl="1" algn="ctr">
              <a:lnSpc>
                <a:spcPct val="100000"/>
              </a:lnSpc>
              <a:spcBef>
                <a:spcPts val="0"/>
              </a:spcBef>
              <a:spcAft>
                <a:spcPts val="0"/>
              </a:spcAft>
              <a:buClr>
                <a:schemeClr val="accent3"/>
              </a:buClr>
              <a:buSzPts val="4700"/>
              <a:buNone/>
              <a:defRPr sz="6267">
                <a:solidFill>
                  <a:schemeClr val="accent3"/>
                </a:solidFill>
              </a:defRPr>
            </a:lvl2pPr>
            <a:lvl3pPr lvl="2" algn="ctr">
              <a:lnSpc>
                <a:spcPct val="100000"/>
              </a:lnSpc>
              <a:spcBef>
                <a:spcPts val="0"/>
              </a:spcBef>
              <a:spcAft>
                <a:spcPts val="0"/>
              </a:spcAft>
              <a:buClr>
                <a:schemeClr val="accent3"/>
              </a:buClr>
              <a:buSzPts val="4700"/>
              <a:buNone/>
              <a:defRPr sz="6267">
                <a:solidFill>
                  <a:schemeClr val="accent3"/>
                </a:solidFill>
              </a:defRPr>
            </a:lvl3pPr>
            <a:lvl4pPr lvl="3" algn="ctr">
              <a:lnSpc>
                <a:spcPct val="100000"/>
              </a:lnSpc>
              <a:spcBef>
                <a:spcPts val="0"/>
              </a:spcBef>
              <a:spcAft>
                <a:spcPts val="0"/>
              </a:spcAft>
              <a:buClr>
                <a:schemeClr val="accent3"/>
              </a:buClr>
              <a:buSzPts val="4700"/>
              <a:buNone/>
              <a:defRPr sz="6267">
                <a:solidFill>
                  <a:schemeClr val="accent3"/>
                </a:solidFill>
              </a:defRPr>
            </a:lvl4pPr>
            <a:lvl5pPr lvl="4" algn="ctr">
              <a:lnSpc>
                <a:spcPct val="100000"/>
              </a:lnSpc>
              <a:spcBef>
                <a:spcPts val="0"/>
              </a:spcBef>
              <a:spcAft>
                <a:spcPts val="0"/>
              </a:spcAft>
              <a:buClr>
                <a:schemeClr val="accent3"/>
              </a:buClr>
              <a:buSzPts val="4700"/>
              <a:buNone/>
              <a:defRPr sz="6267">
                <a:solidFill>
                  <a:schemeClr val="accent3"/>
                </a:solidFill>
              </a:defRPr>
            </a:lvl5pPr>
            <a:lvl6pPr lvl="5" algn="ctr">
              <a:lnSpc>
                <a:spcPct val="100000"/>
              </a:lnSpc>
              <a:spcBef>
                <a:spcPts val="0"/>
              </a:spcBef>
              <a:spcAft>
                <a:spcPts val="0"/>
              </a:spcAft>
              <a:buClr>
                <a:schemeClr val="accent3"/>
              </a:buClr>
              <a:buSzPts val="4700"/>
              <a:buNone/>
              <a:defRPr sz="6267">
                <a:solidFill>
                  <a:schemeClr val="accent3"/>
                </a:solidFill>
              </a:defRPr>
            </a:lvl6pPr>
            <a:lvl7pPr lvl="6" algn="ctr">
              <a:lnSpc>
                <a:spcPct val="100000"/>
              </a:lnSpc>
              <a:spcBef>
                <a:spcPts val="0"/>
              </a:spcBef>
              <a:spcAft>
                <a:spcPts val="0"/>
              </a:spcAft>
              <a:buClr>
                <a:schemeClr val="accent3"/>
              </a:buClr>
              <a:buSzPts val="4700"/>
              <a:buNone/>
              <a:defRPr sz="6267">
                <a:solidFill>
                  <a:schemeClr val="accent3"/>
                </a:solidFill>
              </a:defRPr>
            </a:lvl7pPr>
            <a:lvl8pPr lvl="7" algn="ctr">
              <a:lnSpc>
                <a:spcPct val="100000"/>
              </a:lnSpc>
              <a:spcBef>
                <a:spcPts val="0"/>
              </a:spcBef>
              <a:spcAft>
                <a:spcPts val="0"/>
              </a:spcAft>
              <a:buClr>
                <a:schemeClr val="accent3"/>
              </a:buClr>
              <a:buSzPts val="4700"/>
              <a:buNone/>
              <a:defRPr sz="6267">
                <a:solidFill>
                  <a:schemeClr val="accent3"/>
                </a:solidFill>
              </a:defRPr>
            </a:lvl8pPr>
            <a:lvl9pPr lvl="8" algn="ctr">
              <a:lnSpc>
                <a:spcPct val="100000"/>
              </a:lnSpc>
              <a:spcBef>
                <a:spcPts val="0"/>
              </a:spcBef>
              <a:spcAft>
                <a:spcPts val="0"/>
              </a:spcAft>
              <a:buClr>
                <a:schemeClr val="accent3"/>
              </a:buClr>
              <a:buSzPts val="4700"/>
              <a:buNone/>
              <a:defRPr sz="6267">
                <a:solidFill>
                  <a:schemeClr val="accent3"/>
                </a:solidFill>
              </a:defRPr>
            </a:lvl9pPr>
          </a:lstStyle>
          <a:p/>
        </p:txBody>
      </p:sp>
      <p:sp>
        <p:nvSpPr>
          <p:cNvPr id="1916" name="Google Shape;1916;p199"/>
          <p:cNvSpPr txBox="1"/>
          <p:nvPr>
            <p:ph idx="1" type="subTitle"/>
          </p:nvPr>
        </p:nvSpPr>
        <p:spPr>
          <a:xfrm>
            <a:off x="1940567" y="4674667"/>
            <a:ext cx="4462800" cy="87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700"/>
              <a:buNone/>
              <a:defRPr sz="2267"/>
            </a:lvl1pPr>
            <a:lvl2pPr lvl="1" algn="ctr">
              <a:lnSpc>
                <a:spcPct val="100000"/>
              </a:lnSpc>
              <a:spcBef>
                <a:spcPts val="0"/>
              </a:spcBef>
              <a:spcAft>
                <a:spcPts val="0"/>
              </a:spcAft>
              <a:buSzPts val="1700"/>
              <a:buNone/>
              <a:defRPr sz="2267"/>
            </a:lvl2pPr>
            <a:lvl3pPr lvl="2" algn="ctr">
              <a:lnSpc>
                <a:spcPct val="100000"/>
              </a:lnSpc>
              <a:spcBef>
                <a:spcPts val="0"/>
              </a:spcBef>
              <a:spcAft>
                <a:spcPts val="0"/>
              </a:spcAft>
              <a:buSzPts val="1700"/>
              <a:buNone/>
              <a:defRPr sz="2267"/>
            </a:lvl3pPr>
            <a:lvl4pPr lvl="3" algn="ctr">
              <a:lnSpc>
                <a:spcPct val="100000"/>
              </a:lnSpc>
              <a:spcBef>
                <a:spcPts val="0"/>
              </a:spcBef>
              <a:spcAft>
                <a:spcPts val="0"/>
              </a:spcAft>
              <a:buSzPts val="1700"/>
              <a:buNone/>
              <a:defRPr sz="2267"/>
            </a:lvl4pPr>
            <a:lvl5pPr lvl="4" algn="ctr">
              <a:lnSpc>
                <a:spcPct val="100000"/>
              </a:lnSpc>
              <a:spcBef>
                <a:spcPts val="0"/>
              </a:spcBef>
              <a:spcAft>
                <a:spcPts val="0"/>
              </a:spcAft>
              <a:buSzPts val="1700"/>
              <a:buNone/>
              <a:defRPr sz="2267"/>
            </a:lvl5pPr>
            <a:lvl6pPr lvl="5" algn="ctr">
              <a:lnSpc>
                <a:spcPct val="100000"/>
              </a:lnSpc>
              <a:spcBef>
                <a:spcPts val="0"/>
              </a:spcBef>
              <a:spcAft>
                <a:spcPts val="0"/>
              </a:spcAft>
              <a:buSzPts val="1700"/>
              <a:buNone/>
              <a:defRPr sz="2267"/>
            </a:lvl6pPr>
            <a:lvl7pPr lvl="6" algn="ctr">
              <a:lnSpc>
                <a:spcPct val="100000"/>
              </a:lnSpc>
              <a:spcBef>
                <a:spcPts val="0"/>
              </a:spcBef>
              <a:spcAft>
                <a:spcPts val="0"/>
              </a:spcAft>
              <a:buSzPts val="1700"/>
              <a:buNone/>
              <a:defRPr sz="2267"/>
            </a:lvl7pPr>
            <a:lvl8pPr lvl="7" algn="ctr">
              <a:lnSpc>
                <a:spcPct val="100000"/>
              </a:lnSpc>
              <a:spcBef>
                <a:spcPts val="0"/>
              </a:spcBef>
              <a:spcAft>
                <a:spcPts val="0"/>
              </a:spcAft>
              <a:buSzPts val="1700"/>
              <a:buNone/>
              <a:defRPr sz="2267"/>
            </a:lvl8pPr>
            <a:lvl9pPr lvl="8" algn="ctr">
              <a:lnSpc>
                <a:spcPct val="100000"/>
              </a:lnSpc>
              <a:spcBef>
                <a:spcPts val="0"/>
              </a:spcBef>
              <a:spcAft>
                <a:spcPts val="0"/>
              </a:spcAft>
              <a:buSzPts val="1700"/>
              <a:buNone/>
              <a:defRPr sz="2267"/>
            </a:lvl9pPr>
          </a:lstStyle>
          <a:p/>
        </p:txBody>
      </p:sp>
      <p:sp>
        <p:nvSpPr>
          <p:cNvPr id="1917" name="Google Shape;1917;p199"/>
          <p:cNvSpPr txBox="1"/>
          <p:nvPr>
            <p:ph idx="2" type="title"/>
          </p:nvPr>
        </p:nvSpPr>
        <p:spPr>
          <a:xfrm>
            <a:off x="1154167" y="1955409"/>
            <a:ext cx="6035600" cy="98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6000"/>
              <a:buNone/>
              <a:defRPr sz="8000"/>
            </a:lvl1pPr>
            <a:lvl2pPr lvl="1" algn="ctr">
              <a:lnSpc>
                <a:spcPct val="100000"/>
              </a:lnSpc>
              <a:spcBef>
                <a:spcPts val="0"/>
              </a:spcBef>
              <a:spcAft>
                <a:spcPts val="0"/>
              </a:spcAft>
              <a:buSzPts val="6000"/>
              <a:buNone/>
              <a:defRPr sz="8000"/>
            </a:lvl2pPr>
            <a:lvl3pPr lvl="2" algn="ctr">
              <a:lnSpc>
                <a:spcPct val="100000"/>
              </a:lnSpc>
              <a:spcBef>
                <a:spcPts val="0"/>
              </a:spcBef>
              <a:spcAft>
                <a:spcPts val="0"/>
              </a:spcAft>
              <a:buSzPts val="6000"/>
              <a:buNone/>
              <a:defRPr sz="8000"/>
            </a:lvl3pPr>
            <a:lvl4pPr lvl="3" algn="ctr">
              <a:lnSpc>
                <a:spcPct val="100000"/>
              </a:lnSpc>
              <a:spcBef>
                <a:spcPts val="0"/>
              </a:spcBef>
              <a:spcAft>
                <a:spcPts val="0"/>
              </a:spcAft>
              <a:buSzPts val="6000"/>
              <a:buNone/>
              <a:defRPr sz="8000"/>
            </a:lvl4pPr>
            <a:lvl5pPr lvl="4" algn="ctr">
              <a:lnSpc>
                <a:spcPct val="100000"/>
              </a:lnSpc>
              <a:spcBef>
                <a:spcPts val="0"/>
              </a:spcBef>
              <a:spcAft>
                <a:spcPts val="0"/>
              </a:spcAft>
              <a:buSzPts val="6000"/>
              <a:buNone/>
              <a:defRPr sz="8000"/>
            </a:lvl5pPr>
            <a:lvl6pPr lvl="5" algn="ctr">
              <a:lnSpc>
                <a:spcPct val="100000"/>
              </a:lnSpc>
              <a:spcBef>
                <a:spcPts val="0"/>
              </a:spcBef>
              <a:spcAft>
                <a:spcPts val="0"/>
              </a:spcAft>
              <a:buSzPts val="6000"/>
              <a:buNone/>
              <a:defRPr sz="8000"/>
            </a:lvl6pPr>
            <a:lvl7pPr lvl="6" algn="ctr">
              <a:lnSpc>
                <a:spcPct val="100000"/>
              </a:lnSpc>
              <a:spcBef>
                <a:spcPts val="0"/>
              </a:spcBef>
              <a:spcAft>
                <a:spcPts val="0"/>
              </a:spcAft>
              <a:buSzPts val="6000"/>
              <a:buNone/>
              <a:defRPr sz="8000"/>
            </a:lvl7pPr>
            <a:lvl8pPr lvl="7" algn="ctr">
              <a:lnSpc>
                <a:spcPct val="100000"/>
              </a:lnSpc>
              <a:spcBef>
                <a:spcPts val="0"/>
              </a:spcBef>
              <a:spcAft>
                <a:spcPts val="0"/>
              </a:spcAft>
              <a:buSzPts val="6000"/>
              <a:buNone/>
              <a:defRPr sz="8000"/>
            </a:lvl8pPr>
            <a:lvl9pPr lvl="8" algn="ctr">
              <a:lnSpc>
                <a:spcPct val="100000"/>
              </a:lnSpc>
              <a:spcBef>
                <a:spcPts val="0"/>
              </a:spcBef>
              <a:spcAft>
                <a:spcPts val="0"/>
              </a:spcAft>
              <a:buSzPts val="6000"/>
              <a:buNone/>
              <a:defRPr sz="8000"/>
            </a:lvl9pPr>
          </a:lstStyle>
          <a:p/>
        </p:txBody>
      </p:sp>
      <p:sp>
        <p:nvSpPr>
          <p:cNvPr id="1918" name="Google Shape;1918;p199"/>
          <p:cNvSpPr/>
          <p:nvPr/>
        </p:nvSpPr>
        <p:spPr>
          <a:xfrm rot="10800000">
            <a:off x="-1173393" y="-2081683"/>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19" name="Google Shape;1919;p199"/>
          <p:cNvSpPr/>
          <p:nvPr/>
        </p:nvSpPr>
        <p:spPr>
          <a:xfrm rot="10800000">
            <a:off x="779567" y="2308619"/>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0" name="Google Shape;1920;p199"/>
          <p:cNvSpPr/>
          <p:nvPr/>
        </p:nvSpPr>
        <p:spPr>
          <a:xfrm>
            <a:off x="-611505" y="5648003"/>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1" name="Google Shape;1921;p199"/>
          <p:cNvSpPr/>
          <p:nvPr/>
        </p:nvSpPr>
        <p:spPr>
          <a:xfrm>
            <a:off x="-611505" y="5962392"/>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2" name="Google Shape;1922;p199"/>
          <p:cNvSpPr/>
          <p:nvPr/>
        </p:nvSpPr>
        <p:spPr>
          <a:xfrm>
            <a:off x="2327933" y="677133"/>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3" name="Google Shape;1923;p199"/>
          <p:cNvSpPr/>
          <p:nvPr/>
        </p:nvSpPr>
        <p:spPr>
          <a:xfrm>
            <a:off x="6466567" y="607716"/>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4" name="Google Shape;1924;p199"/>
          <p:cNvSpPr/>
          <p:nvPr/>
        </p:nvSpPr>
        <p:spPr>
          <a:xfrm>
            <a:off x="11749033" y="40608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5" name="Google Shape;1925;p199"/>
          <p:cNvSpPr/>
          <p:nvPr/>
        </p:nvSpPr>
        <p:spPr>
          <a:xfrm>
            <a:off x="7711367" y="6045367"/>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6" name="Google Shape;1926;p199"/>
          <p:cNvSpPr/>
          <p:nvPr/>
        </p:nvSpPr>
        <p:spPr>
          <a:xfrm>
            <a:off x="3776967" y="6247567"/>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7" name="Google Shape;1927;p199"/>
          <p:cNvSpPr/>
          <p:nvPr/>
        </p:nvSpPr>
        <p:spPr>
          <a:xfrm>
            <a:off x="5772051" y="6142533"/>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8" name="Google Shape;1928;p199"/>
          <p:cNvSpPr/>
          <p:nvPr/>
        </p:nvSpPr>
        <p:spPr>
          <a:xfrm>
            <a:off x="7189762" y="-143202"/>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29" name="Google Shape;1929;p199"/>
          <p:cNvSpPr/>
          <p:nvPr/>
        </p:nvSpPr>
        <p:spPr>
          <a:xfrm>
            <a:off x="7189762" y="184683"/>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30" name="Google Shape;1930;p199"/>
          <p:cNvSpPr/>
          <p:nvPr/>
        </p:nvSpPr>
        <p:spPr>
          <a:xfrm>
            <a:off x="7189762" y="512807"/>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31" name="Google Shape;1931;p199"/>
          <p:cNvSpPr/>
          <p:nvPr/>
        </p:nvSpPr>
        <p:spPr>
          <a:xfrm>
            <a:off x="7189762" y="840692"/>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32" name="Shape 1932"/>
        <p:cNvGrpSpPr/>
        <p:nvPr/>
      </p:nvGrpSpPr>
      <p:grpSpPr>
        <a:xfrm>
          <a:off x="0" y="0"/>
          <a:ext cx="0" cy="0"/>
          <a:chOff x="0" y="0"/>
          <a:chExt cx="0" cy="0"/>
        </a:xfrm>
      </p:grpSpPr>
      <p:sp>
        <p:nvSpPr>
          <p:cNvPr id="1933" name="Google Shape;1933;p200"/>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grpSp>
        <p:nvGrpSpPr>
          <p:cNvPr id="1934" name="Google Shape;1934;p200"/>
          <p:cNvGrpSpPr/>
          <p:nvPr/>
        </p:nvGrpSpPr>
        <p:grpSpPr>
          <a:xfrm>
            <a:off x="646517" y="855541"/>
            <a:ext cx="364000" cy="364820"/>
            <a:chOff x="-1511137" y="1841806"/>
            <a:chExt cx="273000" cy="273615"/>
          </a:xfrm>
        </p:grpSpPr>
        <p:cxnSp>
          <p:nvCxnSpPr>
            <p:cNvPr id="1935" name="Google Shape;1935;p200"/>
            <p:cNvCxnSpPr/>
            <p:nvPr/>
          </p:nvCxnSpPr>
          <p:spPr>
            <a:xfrm>
              <a:off x="-1374654" y="1842121"/>
              <a:ext cx="0" cy="273300"/>
            </a:xfrm>
            <a:prstGeom prst="straightConnector1">
              <a:avLst/>
            </a:prstGeom>
            <a:noFill/>
            <a:ln cap="flat" cmpd="sng" w="19050">
              <a:solidFill>
                <a:schemeClr val="lt1"/>
              </a:solidFill>
              <a:prstDash val="solid"/>
              <a:round/>
              <a:headEnd len="sm" w="sm" type="none"/>
              <a:tailEnd len="sm" w="sm" type="none"/>
            </a:ln>
          </p:spPr>
        </p:cxnSp>
        <p:cxnSp>
          <p:nvCxnSpPr>
            <p:cNvPr id="1936" name="Google Shape;1936;p200"/>
            <p:cNvCxnSpPr/>
            <p:nvPr/>
          </p:nvCxnSpPr>
          <p:spPr>
            <a:xfrm rot="10800000">
              <a:off x="-1511137" y="1978637"/>
              <a:ext cx="273000" cy="0"/>
            </a:xfrm>
            <a:prstGeom prst="straightConnector1">
              <a:avLst/>
            </a:prstGeom>
            <a:noFill/>
            <a:ln cap="flat" cmpd="sng" w="19050">
              <a:solidFill>
                <a:schemeClr val="lt1"/>
              </a:solidFill>
              <a:prstDash val="solid"/>
              <a:round/>
              <a:headEnd len="sm" w="sm" type="none"/>
              <a:tailEnd len="sm" w="sm" type="none"/>
            </a:ln>
          </p:spPr>
        </p:cxnSp>
        <p:cxnSp>
          <p:nvCxnSpPr>
            <p:cNvPr id="1937" name="Google Shape;1937;p200"/>
            <p:cNvCxnSpPr/>
            <p:nvPr/>
          </p:nvCxnSpPr>
          <p:spPr>
            <a:xfrm>
              <a:off x="-1374623" y="1841806"/>
              <a:ext cx="0" cy="273226"/>
            </a:xfrm>
            <a:prstGeom prst="straightConnector1">
              <a:avLst/>
            </a:prstGeom>
            <a:noFill/>
            <a:ln cap="flat" cmpd="sng" w="19050">
              <a:solidFill>
                <a:schemeClr val="lt1"/>
              </a:solidFill>
              <a:prstDash val="solid"/>
              <a:round/>
              <a:headEnd len="sm" w="sm" type="none"/>
              <a:tailEnd len="sm" w="sm" type="none"/>
            </a:ln>
          </p:spPr>
        </p:cxnSp>
        <p:cxnSp>
          <p:nvCxnSpPr>
            <p:cNvPr id="1938" name="Google Shape;1938;p200"/>
            <p:cNvCxnSpPr/>
            <p:nvPr/>
          </p:nvCxnSpPr>
          <p:spPr>
            <a:xfrm>
              <a:off x="-1374703" y="1841806"/>
              <a:ext cx="0" cy="273226"/>
            </a:xfrm>
            <a:prstGeom prst="straightConnector1">
              <a:avLst/>
            </a:prstGeom>
            <a:noFill/>
            <a:ln cap="flat" cmpd="sng" w="19050">
              <a:solidFill>
                <a:schemeClr val="lt1"/>
              </a:solidFill>
              <a:prstDash val="solid"/>
              <a:round/>
              <a:headEnd len="sm" w="sm" type="none"/>
              <a:tailEnd len="sm" w="sm" type="none"/>
            </a:ln>
          </p:spPr>
        </p:cxnSp>
      </p:grpSp>
      <p:sp>
        <p:nvSpPr>
          <p:cNvPr id="1939" name="Google Shape;1939;p200"/>
          <p:cNvSpPr/>
          <p:nvPr/>
        </p:nvSpPr>
        <p:spPr>
          <a:xfrm flipH="1">
            <a:off x="11645033" y="247433"/>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40" name="Google Shape;1940;p200"/>
          <p:cNvSpPr/>
          <p:nvPr/>
        </p:nvSpPr>
        <p:spPr>
          <a:xfrm flipH="1">
            <a:off x="11585661" y="7430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41" name="Google Shape;1941;p200"/>
          <p:cNvSpPr/>
          <p:nvPr/>
        </p:nvSpPr>
        <p:spPr>
          <a:xfrm>
            <a:off x="-397533" y="5887767"/>
            <a:ext cx="1780000" cy="17800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42" name="Google Shape;1942;p200"/>
          <p:cNvSpPr/>
          <p:nvPr/>
        </p:nvSpPr>
        <p:spPr>
          <a:xfrm>
            <a:off x="396151" y="52002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1" name="Shape 171"/>
        <p:cNvGrpSpPr/>
        <p:nvPr/>
      </p:nvGrpSpPr>
      <p:grpSpPr>
        <a:xfrm>
          <a:off x="0" y="0"/>
          <a:ext cx="0" cy="0"/>
          <a:chOff x="0" y="0"/>
          <a:chExt cx="0" cy="0"/>
        </a:xfrm>
      </p:grpSpPr>
      <p:sp>
        <p:nvSpPr>
          <p:cNvPr id="172" name="Google Shape;172;p251"/>
          <p:cNvSpPr/>
          <p:nvPr/>
        </p:nvSpPr>
        <p:spPr>
          <a:xfrm>
            <a:off x="8730379" y="-371332"/>
            <a:ext cx="3508173" cy="1720035"/>
          </a:xfrm>
          <a:custGeom>
            <a:rect b="b" l="l" r="r" t="t"/>
            <a:pathLst>
              <a:path extrusionOk="0" h="8220" w="16766">
                <a:moveTo>
                  <a:pt x="16619" y="0"/>
                </a:moveTo>
                <a:lnTo>
                  <a:pt x="1" y="306"/>
                </a:lnTo>
                <a:cubicBezTo>
                  <a:pt x="61" y="421"/>
                  <a:pt x="130" y="530"/>
                  <a:pt x="209" y="629"/>
                </a:cubicBezTo>
                <a:cubicBezTo>
                  <a:pt x="561" y="1077"/>
                  <a:pt x="1090" y="1341"/>
                  <a:pt x="1620" y="1341"/>
                </a:cubicBezTo>
                <a:cubicBezTo>
                  <a:pt x="1653" y="1341"/>
                  <a:pt x="1687" y="1340"/>
                  <a:pt x="1720" y="1338"/>
                </a:cubicBezTo>
                <a:cubicBezTo>
                  <a:pt x="2137" y="1311"/>
                  <a:pt x="2547" y="1128"/>
                  <a:pt x="2959" y="1128"/>
                </a:cubicBezTo>
                <a:cubicBezTo>
                  <a:pt x="3033" y="1128"/>
                  <a:pt x="3106" y="1133"/>
                  <a:pt x="3180" y="1147"/>
                </a:cubicBezTo>
                <a:cubicBezTo>
                  <a:pt x="3277" y="1165"/>
                  <a:pt x="3367" y="1194"/>
                  <a:pt x="3455" y="1233"/>
                </a:cubicBezTo>
                <a:cubicBezTo>
                  <a:pt x="3474" y="1242"/>
                  <a:pt x="3493" y="1250"/>
                  <a:pt x="3511" y="1261"/>
                </a:cubicBezTo>
                <a:lnTo>
                  <a:pt x="3512" y="1261"/>
                </a:lnTo>
                <a:cubicBezTo>
                  <a:pt x="4178" y="1599"/>
                  <a:pt x="4587" y="2502"/>
                  <a:pt x="5216" y="2997"/>
                </a:cubicBezTo>
                <a:cubicBezTo>
                  <a:pt x="5642" y="3331"/>
                  <a:pt x="6137" y="3458"/>
                  <a:pt x="6653" y="3458"/>
                </a:cubicBezTo>
                <a:cubicBezTo>
                  <a:pt x="7281" y="3458"/>
                  <a:pt x="7939" y="3268"/>
                  <a:pt x="8534" y="3032"/>
                </a:cubicBezTo>
                <a:cubicBezTo>
                  <a:pt x="9061" y="2823"/>
                  <a:pt x="9606" y="2582"/>
                  <a:pt x="10155" y="2582"/>
                </a:cubicBezTo>
                <a:cubicBezTo>
                  <a:pt x="10271" y="2582"/>
                  <a:pt x="10386" y="2593"/>
                  <a:pt x="10502" y="2617"/>
                </a:cubicBezTo>
                <a:cubicBezTo>
                  <a:pt x="11491" y="2819"/>
                  <a:pt x="12129" y="3901"/>
                  <a:pt x="12548" y="4929"/>
                </a:cubicBezTo>
                <a:cubicBezTo>
                  <a:pt x="12966" y="5958"/>
                  <a:pt x="13334" y="7102"/>
                  <a:pt x="14165" y="7742"/>
                </a:cubicBezTo>
                <a:cubicBezTo>
                  <a:pt x="14587" y="8068"/>
                  <a:pt x="15094" y="8220"/>
                  <a:pt x="15606" y="8220"/>
                </a:cubicBezTo>
                <a:cubicBezTo>
                  <a:pt x="16002" y="8220"/>
                  <a:pt x="16401" y="8129"/>
                  <a:pt x="16766" y="7956"/>
                </a:cubicBezTo>
                <a:lnTo>
                  <a:pt x="16619" y="0"/>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73" name="Google Shape;173;p251"/>
          <p:cNvSpPr/>
          <p:nvPr/>
        </p:nvSpPr>
        <p:spPr>
          <a:xfrm>
            <a:off x="9877671" y="1941060"/>
            <a:ext cx="2998876" cy="5465401"/>
          </a:xfrm>
          <a:custGeom>
            <a:rect b="b" l="l" r="r" t="t"/>
            <a:pathLst>
              <a:path extrusionOk="0" h="26119" w="14332">
                <a:moveTo>
                  <a:pt x="12104" y="0"/>
                </a:moveTo>
                <a:cubicBezTo>
                  <a:pt x="11836" y="0"/>
                  <a:pt x="11579" y="100"/>
                  <a:pt x="11338" y="207"/>
                </a:cubicBezTo>
                <a:cubicBezTo>
                  <a:pt x="11049" y="335"/>
                  <a:pt x="10764" y="475"/>
                  <a:pt x="10478" y="610"/>
                </a:cubicBezTo>
                <a:cubicBezTo>
                  <a:pt x="9890" y="885"/>
                  <a:pt x="9294" y="1149"/>
                  <a:pt x="8713" y="1440"/>
                </a:cubicBezTo>
                <a:cubicBezTo>
                  <a:pt x="8495" y="1549"/>
                  <a:pt x="8298" y="1691"/>
                  <a:pt x="8201" y="1922"/>
                </a:cubicBezTo>
                <a:cubicBezTo>
                  <a:pt x="8095" y="2174"/>
                  <a:pt x="8110" y="2467"/>
                  <a:pt x="8106" y="2735"/>
                </a:cubicBezTo>
                <a:cubicBezTo>
                  <a:pt x="8097" y="3377"/>
                  <a:pt x="8121" y="4019"/>
                  <a:pt x="8176" y="4658"/>
                </a:cubicBezTo>
                <a:cubicBezTo>
                  <a:pt x="8228" y="5277"/>
                  <a:pt x="8331" y="5899"/>
                  <a:pt x="8283" y="6521"/>
                </a:cubicBezTo>
                <a:cubicBezTo>
                  <a:pt x="8242" y="7056"/>
                  <a:pt x="8055" y="7556"/>
                  <a:pt x="7761" y="8004"/>
                </a:cubicBezTo>
                <a:cubicBezTo>
                  <a:pt x="7173" y="8897"/>
                  <a:pt x="6276" y="9476"/>
                  <a:pt x="5434" y="10099"/>
                </a:cubicBezTo>
                <a:cubicBezTo>
                  <a:pt x="5008" y="10415"/>
                  <a:pt x="4600" y="10769"/>
                  <a:pt x="4338" y="11238"/>
                </a:cubicBezTo>
                <a:cubicBezTo>
                  <a:pt x="4078" y="11703"/>
                  <a:pt x="3973" y="12231"/>
                  <a:pt x="3932" y="12758"/>
                </a:cubicBezTo>
                <a:cubicBezTo>
                  <a:pt x="3854" y="13776"/>
                  <a:pt x="4023" y="14819"/>
                  <a:pt x="3717" y="15812"/>
                </a:cubicBezTo>
                <a:cubicBezTo>
                  <a:pt x="3574" y="16273"/>
                  <a:pt x="3319" y="16702"/>
                  <a:pt x="2917" y="16981"/>
                </a:cubicBezTo>
                <a:cubicBezTo>
                  <a:pt x="2489" y="17279"/>
                  <a:pt x="1977" y="17419"/>
                  <a:pt x="1536" y="17694"/>
                </a:cubicBezTo>
                <a:cubicBezTo>
                  <a:pt x="639" y="18252"/>
                  <a:pt x="327" y="19323"/>
                  <a:pt x="152" y="20304"/>
                </a:cubicBezTo>
                <a:cubicBezTo>
                  <a:pt x="48" y="20891"/>
                  <a:pt x="1" y="21500"/>
                  <a:pt x="140" y="22087"/>
                </a:cubicBezTo>
                <a:cubicBezTo>
                  <a:pt x="259" y="22589"/>
                  <a:pt x="523" y="23040"/>
                  <a:pt x="855" y="23429"/>
                </a:cubicBezTo>
                <a:cubicBezTo>
                  <a:pt x="1544" y="24236"/>
                  <a:pt x="3187" y="24329"/>
                  <a:pt x="3333" y="25366"/>
                </a:cubicBezTo>
                <a:cubicBezTo>
                  <a:pt x="3413" y="25937"/>
                  <a:pt x="4213" y="26116"/>
                  <a:pt x="4450" y="26116"/>
                </a:cubicBezTo>
                <a:cubicBezTo>
                  <a:pt x="4499" y="26116"/>
                  <a:pt x="4524" y="26108"/>
                  <a:pt x="4512" y="26094"/>
                </a:cubicBezTo>
                <a:lnTo>
                  <a:pt x="4512" y="26094"/>
                </a:lnTo>
                <a:cubicBezTo>
                  <a:pt x="5752" y="26098"/>
                  <a:pt x="6992" y="26103"/>
                  <a:pt x="8231" y="26108"/>
                </a:cubicBezTo>
                <a:cubicBezTo>
                  <a:pt x="8884" y="26110"/>
                  <a:pt x="9536" y="26113"/>
                  <a:pt x="10188" y="26115"/>
                </a:cubicBezTo>
                <a:cubicBezTo>
                  <a:pt x="10509" y="26116"/>
                  <a:pt x="10831" y="26117"/>
                  <a:pt x="11153" y="26118"/>
                </a:cubicBezTo>
                <a:cubicBezTo>
                  <a:pt x="11181" y="26118"/>
                  <a:pt x="11210" y="26118"/>
                  <a:pt x="11238" y="26118"/>
                </a:cubicBezTo>
                <a:cubicBezTo>
                  <a:pt x="11502" y="26118"/>
                  <a:pt x="11768" y="26112"/>
                  <a:pt x="12030" y="26066"/>
                </a:cubicBezTo>
                <a:cubicBezTo>
                  <a:pt x="12510" y="25980"/>
                  <a:pt x="12981" y="25708"/>
                  <a:pt x="13161" y="25232"/>
                </a:cubicBezTo>
                <a:cubicBezTo>
                  <a:pt x="13200" y="25130"/>
                  <a:pt x="13224" y="25017"/>
                  <a:pt x="13222" y="24907"/>
                </a:cubicBezTo>
                <a:cubicBezTo>
                  <a:pt x="13220" y="24778"/>
                  <a:pt x="13107" y="24687"/>
                  <a:pt x="13042" y="24582"/>
                </a:cubicBezTo>
                <a:cubicBezTo>
                  <a:pt x="12914" y="24378"/>
                  <a:pt x="12829" y="24154"/>
                  <a:pt x="12777" y="23918"/>
                </a:cubicBezTo>
                <a:cubicBezTo>
                  <a:pt x="12667" y="23424"/>
                  <a:pt x="12700" y="22903"/>
                  <a:pt x="12760" y="22402"/>
                </a:cubicBezTo>
                <a:cubicBezTo>
                  <a:pt x="12825" y="21856"/>
                  <a:pt x="12928" y="21313"/>
                  <a:pt x="12991" y="20766"/>
                </a:cubicBezTo>
                <a:cubicBezTo>
                  <a:pt x="13138" y="19498"/>
                  <a:pt x="13165" y="18220"/>
                  <a:pt x="13259" y="16947"/>
                </a:cubicBezTo>
                <a:cubicBezTo>
                  <a:pt x="13306" y="16306"/>
                  <a:pt x="13371" y="15667"/>
                  <a:pt x="13476" y="15033"/>
                </a:cubicBezTo>
                <a:cubicBezTo>
                  <a:pt x="13580" y="14418"/>
                  <a:pt x="13717" y="13809"/>
                  <a:pt x="13850" y="13199"/>
                </a:cubicBezTo>
                <a:cubicBezTo>
                  <a:pt x="14117" y="11977"/>
                  <a:pt x="14332" y="10761"/>
                  <a:pt x="14312" y="9506"/>
                </a:cubicBezTo>
                <a:cubicBezTo>
                  <a:pt x="14292" y="8213"/>
                  <a:pt x="14104" y="6931"/>
                  <a:pt x="14032" y="5641"/>
                </a:cubicBezTo>
                <a:cubicBezTo>
                  <a:pt x="13973" y="4552"/>
                  <a:pt x="14026" y="3448"/>
                  <a:pt x="13821" y="2371"/>
                </a:cubicBezTo>
                <a:cubicBezTo>
                  <a:pt x="13723" y="1854"/>
                  <a:pt x="13559" y="1346"/>
                  <a:pt x="13296" y="889"/>
                </a:cubicBezTo>
                <a:cubicBezTo>
                  <a:pt x="13046" y="456"/>
                  <a:pt x="12681" y="18"/>
                  <a:pt x="12141" y="1"/>
                </a:cubicBezTo>
                <a:cubicBezTo>
                  <a:pt x="12128" y="1"/>
                  <a:pt x="12116" y="0"/>
                  <a:pt x="12104"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74" name="Google Shape;174;p251"/>
          <p:cNvSpPr/>
          <p:nvPr/>
        </p:nvSpPr>
        <p:spPr>
          <a:xfrm>
            <a:off x="-279098" y="5418325"/>
            <a:ext cx="3398740" cy="2613323"/>
          </a:xfrm>
          <a:custGeom>
            <a:rect b="b" l="l" r="r" t="t"/>
            <a:pathLst>
              <a:path extrusionOk="0" h="12489" w="16243">
                <a:moveTo>
                  <a:pt x="3844" y="0"/>
                </a:moveTo>
                <a:cubicBezTo>
                  <a:pt x="3285" y="0"/>
                  <a:pt x="2723" y="148"/>
                  <a:pt x="2228" y="400"/>
                </a:cubicBezTo>
                <a:cubicBezTo>
                  <a:pt x="1280" y="883"/>
                  <a:pt x="590" y="1767"/>
                  <a:pt x="156" y="2720"/>
                </a:cubicBezTo>
                <a:cubicBezTo>
                  <a:pt x="49" y="2956"/>
                  <a:pt x="1" y="3596"/>
                  <a:pt x="54" y="3596"/>
                </a:cubicBezTo>
                <a:cubicBezTo>
                  <a:pt x="57" y="3596"/>
                  <a:pt x="61" y="3593"/>
                  <a:pt x="66" y="3588"/>
                </a:cubicBezTo>
                <a:cubicBezTo>
                  <a:pt x="269" y="4868"/>
                  <a:pt x="1355" y="5759"/>
                  <a:pt x="2294" y="6557"/>
                </a:cubicBezTo>
                <a:cubicBezTo>
                  <a:pt x="3560" y="7632"/>
                  <a:pt x="4723" y="8824"/>
                  <a:pt x="5756" y="10126"/>
                </a:cubicBezTo>
                <a:cubicBezTo>
                  <a:pt x="6340" y="10862"/>
                  <a:pt x="6881" y="11633"/>
                  <a:pt x="7379" y="12430"/>
                </a:cubicBezTo>
                <a:cubicBezTo>
                  <a:pt x="7403" y="12468"/>
                  <a:pt x="7442" y="12488"/>
                  <a:pt x="7481" y="12488"/>
                </a:cubicBezTo>
                <a:cubicBezTo>
                  <a:pt x="7510" y="12488"/>
                  <a:pt x="7539" y="12478"/>
                  <a:pt x="7563" y="12456"/>
                </a:cubicBezTo>
                <a:cubicBezTo>
                  <a:pt x="9372" y="10767"/>
                  <a:pt x="11182" y="9079"/>
                  <a:pt x="12991" y="7391"/>
                </a:cubicBezTo>
                <a:cubicBezTo>
                  <a:pt x="13444" y="6969"/>
                  <a:pt x="13897" y="6547"/>
                  <a:pt x="14348" y="6125"/>
                </a:cubicBezTo>
                <a:cubicBezTo>
                  <a:pt x="14774" y="5728"/>
                  <a:pt x="15224" y="5346"/>
                  <a:pt x="15621" y="4920"/>
                </a:cubicBezTo>
                <a:cubicBezTo>
                  <a:pt x="15956" y="4561"/>
                  <a:pt x="16230" y="4130"/>
                  <a:pt x="16237" y="3625"/>
                </a:cubicBezTo>
                <a:cubicBezTo>
                  <a:pt x="16243" y="3173"/>
                  <a:pt x="16055" y="2737"/>
                  <a:pt x="15772" y="2393"/>
                </a:cubicBezTo>
                <a:cubicBezTo>
                  <a:pt x="15118" y="1597"/>
                  <a:pt x="13969" y="1326"/>
                  <a:pt x="12990" y="1230"/>
                </a:cubicBezTo>
                <a:cubicBezTo>
                  <a:pt x="12782" y="1209"/>
                  <a:pt x="12575" y="1199"/>
                  <a:pt x="12369" y="1199"/>
                </a:cubicBezTo>
                <a:cubicBezTo>
                  <a:pt x="11579" y="1199"/>
                  <a:pt x="10805" y="1344"/>
                  <a:pt x="10046" y="1589"/>
                </a:cubicBezTo>
                <a:cubicBezTo>
                  <a:pt x="9458" y="1779"/>
                  <a:pt x="8842" y="1996"/>
                  <a:pt x="8230" y="1996"/>
                </a:cubicBezTo>
                <a:cubicBezTo>
                  <a:pt x="7924" y="1996"/>
                  <a:pt x="7618" y="1942"/>
                  <a:pt x="7317" y="1801"/>
                </a:cubicBezTo>
                <a:cubicBezTo>
                  <a:pt x="6411" y="1378"/>
                  <a:pt x="5786" y="517"/>
                  <a:pt x="4835" y="170"/>
                </a:cubicBezTo>
                <a:cubicBezTo>
                  <a:pt x="4516" y="54"/>
                  <a:pt x="4181" y="0"/>
                  <a:pt x="3844" y="0"/>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75" name="Google Shape;175;p251"/>
          <p:cNvSpPr/>
          <p:nvPr/>
        </p:nvSpPr>
        <p:spPr>
          <a:xfrm>
            <a:off x="-264453" y="-371330"/>
            <a:ext cx="2601941" cy="5060084"/>
          </a:xfrm>
          <a:custGeom>
            <a:rect b="b" l="l" r="r" t="t"/>
            <a:pathLst>
              <a:path extrusionOk="0" h="24182" w="12435">
                <a:moveTo>
                  <a:pt x="7995" y="0"/>
                </a:moveTo>
                <a:cubicBezTo>
                  <a:pt x="6753" y="0"/>
                  <a:pt x="5507" y="123"/>
                  <a:pt x="4282" y="305"/>
                </a:cubicBezTo>
                <a:cubicBezTo>
                  <a:pt x="3647" y="400"/>
                  <a:pt x="3014" y="509"/>
                  <a:pt x="2384" y="629"/>
                </a:cubicBezTo>
                <a:cubicBezTo>
                  <a:pt x="1767" y="745"/>
                  <a:pt x="1135" y="843"/>
                  <a:pt x="528" y="997"/>
                </a:cubicBezTo>
                <a:cubicBezTo>
                  <a:pt x="284" y="1059"/>
                  <a:pt x="86" y="1199"/>
                  <a:pt x="44" y="1438"/>
                </a:cubicBezTo>
                <a:cubicBezTo>
                  <a:pt x="1" y="1675"/>
                  <a:pt x="98" y="1906"/>
                  <a:pt x="177" y="2128"/>
                </a:cubicBezTo>
                <a:cubicBezTo>
                  <a:pt x="371" y="2674"/>
                  <a:pt x="529" y="3231"/>
                  <a:pt x="657" y="3795"/>
                </a:cubicBezTo>
                <a:cubicBezTo>
                  <a:pt x="1173" y="6076"/>
                  <a:pt x="1176" y="8421"/>
                  <a:pt x="1157" y="10740"/>
                </a:cubicBezTo>
                <a:cubicBezTo>
                  <a:pt x="1137" y="13166"/>
                  <a:pt x="1119" y="15594"/>
                  <a:pt x="956" y="18015"/>
                </a:cubicBezTo>
                <a:cubicBezTo>
                  <a:pt x="873" y="19227"/>
                  <a:pt x="754" y="20438"/>
                  <a:pt x="578" y="21641"/>
                </a:cubicBezTo>
                <a:cubicBezTo>
                  <a:pt x="533" y="21947"/>
                  <a:pt x="484" y="22253"/>
                  <a:pt x="431" y="22559"/>
                </a:cubicBezTo>
                <a:cubicBezTo>
                  <a:pt x="386" y="22822"/>
                  <a:pt x="322" y="23092"/>
                  <a:pt x="343" y="23359"/>
                </a:cubicBezTo>
                <a:cubicBezTo>
                  <a:pt x="374" y="23781"/>
                  <a:pt x="660" y="24173"/>
                  <a:pt x="1161" y="24181"/>
                </a:cubicBezTo>
                <a:cubicBezTo>
                  <a:pt x="1165" y="24181"/>
                  <a:pt x="1169" y="24181"/>
                  <a:pt x="1173" y="24181"/>
                </a:cubicBezTo>
                <a:cubicBezTo>
                  <a:pt x="1371" y="24181"/>
                  <a:pt x="1540" y="24099"/>
                  <a:pt x="1654" y="23951"/>
                </a:cubicBezTo>
                <a:cubicBezTo>
                  <a:pt x="1675" y="23925"/>
                  <a:pt x="1683" y="23898"/>
                  <a:pt x="1682" y="23874"/>
                </a:cubicBezTo>
                <a:lnTo>
                  <a:pt x="1682" y="23874"/>
                </a:lnTo>
                <a:cubicBezTo>
                  <a:pt x="1847" y="23898"/>
                  <a:pt x="2014" y="23909"/>
                  <a:pt x="2180" y="23909"/>
                </a:cubicBezTo>
                <a:cubicBezTo>
                  <a:pt x="2943" y="23909"/>
                  <a:pt x="3699" y="23667"/>
                  <a:pt x="4311" y="23242"/>
                </a:cubicBezTo>
                <a:cubicBezTo>
                  <a:pt x="4708" y="22966"/>
                  <a:pt x="5045" y="22616"/>
                  <a:pt x="5275" y="22211"/>
                </a:cubicBezTo>
                <a:cubicBezTo>
                  <a:pt x="5529" y="21761"/>
                  <a:pt x="5637" y="21258"/>
                  <a:pt x="5672" y="20756"/>
                </a:cubicBezTo>
                <a:cubicBezTo>
                  <a:pt x="5745" y="19694"/>
                  <a:pt x="5474" y="18600"/>
                  <a:pt x="5753" y="17552"/>
                </a:cubicBezTo>
                <a:cubicBezTo>
                  <a:pt x="5970" y="16734"/>
                  <a:pt x="6573" y="16141"/>
                  <a:pt x="7340" y="15710"/>
                </a:cubicBezTo>
                <a:cubicBezTo>
                  <a:pt x="8075" y="15296"/>
                  <a:pt x="8888" y="15018"/>
                  <a:pt x="9665" y="14682"/>
                </a:cubicBezTo>
                <a:cubicBezTo>
                  <a:pt x="10395" y="14367"/>
                  <a:pt x="11138" y="13992"/>
                  <a:pt x="11650" y="13407"/>
                </a:cubicBezTo>
                <a:cubicBezTo>
                  <a:pt x="12358" y="12597"/>
                  <a:pt x="12435" y="11553"/>
                  <a:pt x="12147" y="10578"/>
                </a:cubicBezTo>
                <a:cubicBezTo>
                  <a:pt x="11808" y="9430"/>
                  <a:pt x="11016" y="8461"/>
                  <a:pt x="10472" y="7396"/>
                </a:cubicBezTo>
                <a:cubicBezTo>
                  <a:pt x="9923" y="6314"/>
                  <a:pt x="9632" y="5096"/>
                  <a:pt x="9791" y="3904"/>
                </a:cubicBezTo>
                <a:cubicBezTo>
                  <a:pt x="9926" y="2896"/>
                  <a:pt x="10412" y="1909"/>
                  <a:pt x="11209" y="1194"/>
                </a:cubicBezTo>
                <a:cubicBezTo>
                  <a:pt x="11406" y="1016"/>
                  <a:pt x="11621" y="858"/>
                  <a:pt x="11854" y="718"/>
                </a:cubicBezTo>
                <a:cubicBezTo>
                  <a:pt x="11960" y="654"/>
                  <a:pt x="11944" y="503"/>
                  <a:pt x="11818" y="468"/>
                </a:cubicBezTo>
                <a:cubicBezTo>
                  <a:pt x="10568" y="132"/>
                  <a:pt x="9284" y="0"/>
                  <a:pt x="7995"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76" name="Google Shape;176;p251"/>
          <p:cNvSpPr txBox="1"/>
          <p:nvPr>
            <p:ph type="title"/>
          </p:nvPr>
        </p:nvSpPr>
        <p:spPr>
          <a:xfrm>
            <a:off x="3849000" y="1333800"/>
            <a:ext cx="4494000" cy="1122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a:solidFill>
                  <a:schemeClr val="dk1"/>
                </a:solidFill>
              </a:defRPr>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p:txBody>
      </p:sp>
      <p:sp>
        <p:nvSpPr>
          <p:cNvPr id="177" name="Google Shape;177;p251"/>
          <p:cNvSpPr txBox="1"/>
          <p:nvPr>
            <p:ph idx="1" type="subTitle"/>
          </p:nvPr>
        </p:nvSpPr>
        <p:spPr>
          <a:xfrm>
            <a:off x="5230967" y="4493067"/>
            <a:ext cx="1730400" cy="789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2100"/>
              <a:buFont typeface="Gloria Hallelujah"/>
              <a:buNone/>
              <a:defRPr sz="2667">
                <a:solidFill>
                  <a:schemeClr val="dk1"/>
                </a:solidFill>
                <a:latin typeface="Gloria Hallelujah"/>
                <a:ea typeface="Gloria Hallelujah"/>
                <a:cs typeface="Gloria Hallelujah"/>
                <a:sym typeface="Gloria Hallelujah"/>
              </a:defRPr>
            </a:lvl1pPr>
            <a:lvl2pPr lvl="1"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2pPr>
            <a:lvl3pPr lvl="2"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3pPr>
            <a:lvl4pPr lvl="3"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4pPr>
            <a:lvl5pPr lvl="4"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5pPr>
            <a:lvl6pPr lvl="5"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6pPr>
            <a:lvl7pPr lvl="6"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7pPr>
            <a:lvl8pPr lvl="7"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8pPr>
            <a:lvl9pPr lvl="8"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9pPr>
          </a:lstStyle>
          <a:p/>
        </p:txBody>
      </p:sp>
      <p:sp>
        <p:nvSpPr>
          <p:cNvPr id="178" name="Google Shape;178;p251"/>
          <p:cNvSpPr txBox="1"/>
          <p:nvPr>
            <p:ph idx="2" type="subTitle"/>
          </p:nvPr>
        </p:nvSpPr>
        <p:spPr>
          <a:xfrm>
            <a:off x="4055300" y="3080033"/>
            <a:ext cx="4081600" cy="789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2100"/>
              <a:buFont typeface="Raleway SemiBold"/>
              <a:buNone/>
              <a:defRPr sz="2133">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2pPr>
            <a:lvl3pPr lvl="2"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3pPr>
            <a:lvl4pPr lvl="3"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4pPr>
            <a:lvl5pPr lvl="4"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5pPr>
            <a:lvl6pPr lvl="5"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6pPr>
            <a:lvl7pPr lvl="6"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7pPr>
            <a:lvl8pPr lvl="7"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8pPr>
            <a:lvl9pPr lvl="8"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9pPr>
          </a:lstStyle>
          <a:p/>
        </p:txBody>
      </p:sp>
      <p:sp>
        <p:nvSpPr>
          <p:cNvPr id="179" name="Google Shape;179;p251"/>
          <p:cNvSpPr/>
          <p:nvPr/>
        </p:nvSpPr>
        <p:spPr>
          <a:xfrm rot="-906775">
            <a:off x="9000867" y="6217201"/>
            <a:ext cx="807728" cy="18924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180" name="Google Shape;180;p251"/>
          <p:cNvGrpSpPr/>
          <p:nvPr/>
        </p:nvGrpSpPr>
        <p:grpSpPr>
          <a:xfrm rot="-5400000">
            <a:off x="11510567" y="585420"/>
            <a:ext cx="295696" cy="267845"/>
            <a:chOff x="1640475" y="1197075"/>
            <a:chExt cx="55475" cy="50250"/>
          </a:xfrm>
        </p:grpSpPr>
        <p:sp>
          <p:nvSpPr>
            <p:cNvPr id="181" name="Google Shape;181;p25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82" name="Google Shape;182;p25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83" name="Google Shape;183;p25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184" name="Google Shape;184;p251"/>
          <p:cNvSpPr/>
          <p:nvPr/>
        </p:nvSpPr>
        <p:spPr>
          <a:xfrm rot="9965797">
            <a:off x="-542457" y="4341410"/>
            <a:ext cx="1325152" cy="2076284"/>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185" name="Google Shape;185;p251"/>
          <p:cNvGrpSpPr/>
          <p:nvPr/>
        </p:nvGrpSpPr>
        <p:grpSpPr>
          <a:xfrm rot="-6145098">
            <a:off x="1915116" y="5834116"/>
            <a:ext cx="578189" cy="523765"/>
            <a:chOff x="1640475" y="1197075"/>
            <a:chExt cx="55475" cy="50250"/>
          </a:xfrm>
        </p:grpSpPr>
        <p:sp>
          <p:nvSpPr>
            <p:cNvPr id="186" name="Google Shape;186;p25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87" name="Google Shape;187;p25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88" name="Google Shape;188;p25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189" name="Google Shape;189;p251"/>
          <p:cNvGrpSpPr/>
          <p:nvPr/>
        </p:nvGrpSpPr>
        <p:grpSpPr>
          <a:xfrm rot="-5400000">
            <a:off x="11089991" y="5193381"/>
            <a:ext cx="326429" cy="295697"/>
            <a:chOff x="1640475" y="1197075"/>
            <a:chExt cx="55475" cy="50250"/>
          </a:xfrm>
        </p:grpSpPr>
        <p:sp>
          <p:nvSpPr>
            <p:cNvPr id="190" name="Google Shape;190;p25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91" name="Google Shape;191;p25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92" name="Google Shape;192;p25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193" name="Google Shape;193;p251"/>
          <p:cNvSpPr/>
          <p:nvPr/>
        </p:nvSpPr>
        <p:spPr>
          <a:xfrm rot="-4322283">
            <a:off x="340291" y="705348"/>
            <a:ext cx="773556" cy="18122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194" name="Google Shape;194;p251"/>
          <p:cNvGrpSpPr/>
          <p:nvPr/>
        </p:nvGrpSpPr>
        <p:grpSpPr>
          <a:xfrm rot="-5400000">
            <a:off x="1815565" y="655864"/>
            <a:ext cx="295696" cy="267845"/>
            <a:chOff x="1640475" y="1197075"/>
            <a:chExt cx="55475" cy="50250"/>
          </a:xfrm>
        </p:grpSpPr>
        <p:sp>
          <p:nvSpPr>
            <p:cNvPr id="195" name="Google Shape;195;p25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96" name="Google Shape;196;p25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197" name="Google Shape;197;p25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bg>
      <p:bgPr>
        <a:solidFill>
          <a:schemeClr val="dk2"/>
        </a:solidFill>
      </p:bgPr>
    </p:bg>
    <p:spTree>
      <p:nvGrpSpPr>
        <p:cNvPr id="1943" name="Shape 1943"/>
        <p:cNvGrpSpPr/>
        <p:nvPr/>
      </p:nvGrpSpPr>
      <p:grpSpPr>
        <a:xfrm>
          <a:off x="0" y="0"/>
          <a:ext cx="0" cy="0"/>
          <a:chOff x="0" y="0"/>
          <a:chExt cx="0" cy="0"/>
        </a:xfrm>
      </p:grpSpPr>
      <p:sp>
        <p:nvSpPr>
          <p:cNvPr id="1944" name="Google Shape;1944;p201"/>
          <p:cNvSpPr txBox="1"/>
          <p:nvPr>
            <p:ph type="title"/>
          </p:nvPr>
        </p:nvSpPr>
        <p:spPr>
          <a:xfrm>
            <a:off x="950967" y="719367"/>
            <a:ext cx="6085600" cy="637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300"/>
              <a:buNone/>
              <a:defRPr/>
            </a:lvl1pPr>
            <a:lvl2pPr lvl="1" algn="l">
              <a:lnSpc>
                <a:spcPct val="100000"/>
              </a:lnSpc>
              <a:spcBef>
                <a:spcPts val="0"/>
              </a:spcBef>
              <a:spcAft>
                <a:spcPts val="0"/>
              </a:spcAft>
              <a:buSzPts val="3300"/>
              <a:buNone/>
              <a:defRPr/>
            </a:lvl2pPr>
            <a:lvl3pPr lvl="2" algn="l">
              <a:lnSpc>
                <a:spcPct val="100000"/>
              </a:lnSpc>
              <a:spcBef>
                <a:spcPts val="0"/>
              </a:spcBef>
              <a:spcAft>
                <a:spcPts val="0"/>
              </a:spcAft>
              <a:buSzPts val="3300"/>
              <a:buNone/>
              <a:defRPr/>
            </a:lvl3pPr>
            <a:lvl4pPr lvl="3" algn="l">
              <a:lnSpc>
                <a:spcPct val="100000"/>
              </a:lnSpc>
              <a:spcBef>
                <a:spcPts val="0"/>
              </a:spcBef>
              <a:spcAft>
                <a:spcPts val="0"/>
              </a:spcAft>
              <a:buSzPts val="3300"/>
              <a:buNone/>
              <a:defRPr/>
            </a:lvl4pPr>
            <a:lvl5pPr lvl="4" algn="l">
              <a:lnSpc>
                <a:spcPct val="100000"/>
              </a:lnSpc>
              <a:spcBef>
                <a:spcPts val="0"/>
              </a:spcBef>
              <a:spcAft>
                <a:spcPts val="0"/>
              </a:spcAft>
              <a:buSzPts val="3300"/>
              <a:buNone/>
              <a:defRPr/>
            </a:lvl5pPr>
            <a:lvl6pPr lvl="5" algn="l">
              <a:lnSpc>
                <a:spcPct val="100000"/>
              </a:lnSpc>
              <a:spcBef>
                <a:spcPts val="0"/>
              </a:spcBef>
              <a:spcAft>
                <a:spcPts val="0"/>
              </a:spcAft>
              <a:buSzPts val="3300"/>
              <a:buNone/>
              <a:defRPr/>
            </a:lvl6pPr>
            <a:lvl7pPr lvl="6" algn="l">
              <a:lnSpc>
                <a:spcPct val="100000"/>
              </a:lnSpc>
              <a:spcBef>
                <a:spcPts val="0"/>
              </a:spcBef>
              <a:spcAft>
                <a:spcPts val="0"/>
              </a:spcAft>
              <a:buSzPts val="3300"/>
              <a:buNone/>
              <a:defRPr/>
            </a:lvl7pPr>
            <a:lvl8pPr lvl="7" algn="l">
              <a:lnSpc>
                <a:spcPct val="100000"/>
              </a:lnSpc>
              <a:spcBef>
                <a:spcPts val="0"/>
              </a:spcBef>
              <a:spcAft>
                <a:spcPts val="0"/>
              </a:spcAft>
              <a:buSzPts val="3300"/>
              <a:buNone/>
              <a:defRPr/>
            </a:lvl8pPr>
            <a:lvl9pPr lvl="8" algn="l">
              <a:lnSpc>
                <a:spcPct val="100000"/>
              </a:lnSpc>
              <a:spcBef>
                <a:spcPts val="0"/>
              </a:spcBef>
              <a:spcAft>
                <a:spcPts val="0"/>
              </a:spcAft>
              <a:buSzPts val="3300"/>
              <a:buNone/>
              <a:defRPr/>
            </a:lvl9pPr>
          </a:lstStyle>
          <a:p/>
        </p:txBody>
      </p:sp>
      <p:sp>
        <p:nvSpPr>
          <p:cNvPr id="1945" name="Google Shape;1945;p201"/>
          <p:cNvSpPr txBox="1"/>
          <p:nvPr>
            <p:ph idx="1" type="body"/>
          </p:nvPr>
        </p:nvSpPr>
        <p:spPr>
          <a:xfrm>
            <a:off x="950967" y="1976500"/>
            <a:ext cx="6085600" cy="3607200"/>
          </a:xfrm>
          <a:prstGeom prst="rect">
            <a:avLst/>
          </a:prstGeom>
          <a:noFill/>
          <a:ln>
            <a:noFill/>
          </a:ln>
        </p:spPr>
        <p:txBody>
          <a:bodyPr anchorCtr="0" anchor="t" bIns="91425" lIns="91425" spcFirstLastPara="1" rIns="91425" wrap="square" tIns="91425">
            <a:noAutofit/>
          </a:bodyPr>
          <a:lstStyle>
            <a:lvl1pPr indent="-336550" lvl="0" marL="457200" algn="l">
              <a:lnSpc>
                <a:spcPct val="115000"/>
              </a:lnSpc>
              <a:spcBef>
                <a:spcPts val="0"/>
              </a:spcBef>
              <a:spcAft>
                <a:spcPts val="0"/>
              </a:spcAft>
              <a:buSzPts val="1700"/>
              <a:buChar char="●"/>
              <a:defRPr sz="2267"/>
            </a:lvl1pPr>
            <a:lvl2pPr indent="-336550" lvl="1" marL="914400" algn="l">
              <a:lnSpc>
                <a:spcPct val="115000"/>
              </a:lnSpc>
              <a:spcBef>
                <a:spcPts val="2133"/>
              </a:spcBef>
              <a:spcAft>
                <a:spcPts val="0"/>
              </a:spcAft>
              <a:buSzPts val="1700"/>
              <a:buChar char="○"/>
              <a:defRPr sz="2267"/>
            </a:lvl2pPr>
            <a:lvl3pPr indent="-336550" lvl="2" marL="1371600" algn="l">
              <a:lnSpc>
                <a:spcPct val="115000"/>
              </a:lnSpc>
              <a:spcBef>
                <a:spcPts val="2133"/>
              </a:spcBef>
              <a:spcAft>
                <a:spcPts val="0"/>
              </a:spcAft>
              <a:buSzPts val="1700"/>
              <a:buChar char="■"/>
              <a:defRPr sz="2267"/>
            </a:lvl3pPr>
            <a:lvl4pPr indent="-336550" lvl="3" marL="1828800" algn="l">
              <a:lnSpc>
                <a:spcPct val="115000"/>
              </a:lnSpc>
              <a:spcBef>
                <a:spcPts val="2133"/>
              </a:spcBef>
              <a:spcAft>
                <a:spcPts val="0"/>
              </a:spcAft>
              <a:buSzPts val="1700"/>
              <a:buChar char="●"/>
              <a:defRPr sz="2267"/>
            </a:lvl4pPr>
            <a:lvl5pPr indent="-336550" lvl="4" marL="2286000" algn="l">
              <a:lnSpc>
                <a:spcPct val="115000"/>
              </a:lnSpc>
              <a:spcBef>
                <a:spcPts val="2133"/>
              </a:spcBef>
              <a:spcAft>
                <a:spcPts val="0"/>
              </a:spcAft>
              <a:buSzPts val="1700"/>
              <a:buChar char="○"/>
              <a:defRPr sz="2267"/>
            </a:lvl5pPr>
            <a:lvl6pPr indent="-336550" lvl="5" marL="2743200" algn="l">
              <a:lnSpc>
                <a:spcPct val="115000"/>
              </a:lnSpc>
              <a:spcBef>
                <a:spcPts val="2133"/>
              </a:spcBef>
              <a:spcAft>
                <a:spcPts val="0"/>
              </a:spcAft>
              <a:buSzPts val="1700"/>
              <a:buChar char="■"/>
              <a:defRPr sz="2267"/>
            </a:lvl6pPr>
            <a:lvl7pPr indent="-336550" lvl="6" marL="3200400" algn="l">
              <a:lnSpc>
                <a:spcPct val="115000"/>
              </a:lnSpc>
              <a:spcBef>
                <a:spcPts val="2133"/>
              </a:spcBef>
              <a:spcAft>
                <a:spcPts val="0"/>
              </a:spcAft>
              <a:buSzPts val="1700"/>
              <a:buChar char="●"/>
              <a:defRPr sz="2267"/>
            </a:lvl7pPr>
            <a:lvl8pPr indent="-336550" lvl="7" marL="3657600" algn="l">
              <a:lnSpc>
                <a:spcPct val="115000"/>
              </a:lnSpc>
              <a:spcBef>
                <a:spcPts val="2133"/>
              </a:spcBef>
              <a:spcAft>
                <a:spcPts val="0"/>
              </a:spcAft>
              <a:buSzPts val="1700"/>
              <a:buChar char="○"/>
              <a:defRPr sz="2267"/>
            </a:lvl8pPr>
            <a:lvl9pPr indent="-336550" lvl="8" marL="4114800" algn="l">
              <a:lnSpc>
                <a:spcPct val="115000"/>
              </a:lnSpc>
              <a:spcBef>
                <a:spcPts val="2133"/>
              </a:spcBef>
              <a:spcAft>
                <a:spcPts val="2133"/>
              </a:spcAft>
              <a:buSzPts val="1700"/>
              <a:buChar char="■"/>
              <a:defRPr sz="2267"/>
            </a:lvl9pPr>
          </a:lstStyle>
          <a:p/>
        </p:txBody>
      </p:sp>
      <p:sp>
        <p:nvSpPr>
          <p:cNvPr id="1946" name="Google Shape;1946;p201"/>
          <p:cNvSpPr/>
          <p:nvPr/>
        </p:nvSpPr>
        <p:spPr>
          <a:xfrm>
            <a:off x="11241029" y="375237"/>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47" name="Google Shape;1947;p201"/>
          <p:cNvSpPr/>
          <p:nvPr/>
        </p:nvSpPr>
        <p:spPr>
          <a:xfrm>
            <a:off x="11241029" y="689625"/>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48" name="Google Shape;1948;p201"/>
          <p:cNvSpPr/>
          <p:nvPr/>
        </p:nvSpPr>
        <p:spPr>
          <a:xfrm>
            <a:off x="10583001" y="4264034"/>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49" name="Google Shape;1949;p201"/>
          <p:cNvSpPr/>
          <p:nvPr/>
        </p:nvSpPr>
        <p:spPr>
          <a:xfrm>
            <a:off x="10627831" y="54838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50" name="Google Shape;1950;p201"/>
          <p:cNvSpPr/>
          <p:nvPr/>
        </p:nvSpPr>
        <p:spPr>
          <a:xfrm>
            <a:off x="-603867" y="5859767"/>
            <a:ext cx="1762400" cy="1762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51" name="Google Shape;1951;p201"/>
          <p:cNvSpPr/>
          <p:nvPr/>
        </p:nvSpPr>
        <p:spPr>
          <a:xfrm>
            <a:off x="466133" y="2512700"/>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52" name="Google Shape;1952;p201"/>
          <p:cNvSpPr/>
          <p:nvPr/>
        </p:nvSpPr>
        <p:spPr>
          <a:xfrm>
            <a:off x="11016833" y="2371967"/>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53" name="Google Shape;1953;p201"/>
          <p:cNvSpPr/>
          <p:nvPr/>
        </p:nvSpPr>
        <p:spPr>
          <a:xfrm>
            <a:off x="9967533" y="5044900"/>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bg>
      <p:bgPr>
        <a:solidFill>
          <a:schemeClr val="dk2"/>
        </a:solidFill>
      </p:bgPr>
    </p:bg>
    <p:spTree>
      <p:nvGrpSpPr>
        <p:cNvPr id="1954" name="Shape 1954"/>
        <p:cNvGrpSpPr/>
        <p:nvPr/>
      </p:nvGrpSpPr>
      <p:grpSpPr>
        <a:xfrm>
          <a:off x="0" y="0"/>
          <a:ext cx="0" cy="0"/>
          <a:chOff x="0" y="0"/>
          <a:chExt cx="0" cy="0"/>
        </a:xfrm>
      </p:grpSpPr>
      <p:sp>
        <p:nvSpPr>
          <p:cNvPr id="1955" name="Google Shape;1955;p202"/>
          <p:cNvSpPr txBox="1"/>
          <p:nvPr>
            <p:ph type="title"/>
          </p:nvPr>
        </p:nvSpPr>
        <p:spPr>
          <a:xfrm>
            <a:off x="951000" y="2170100"/>
            <a:ext cx="10290000" cy="2460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7200"/>
              <a:buNone/>
              <a:defRPr sz="12533"/>
            </a:lvl1pPr>
            <a:lvl2pPr lvl="1" algn="ctr">
              <a:lnSpc>
                <a:spcPct val="100000"/>
              </a:lnSpc>
              <a:spcBef>
                <a:spcPts val="0"/>
              </a:spcBef>
              <a:spcAft>
                <a:spcPts val="0"/>
              </a:spcAft>
              <a:buSzPts val="7200"/>
              <a:buNone/>
              <a:defRPr sz="9600"/>
            </a:lvl2pPr>
            <a:lvl3pPr lvl="2" algn="ctr">
              <a:lnSpc>
                <a:spcPct val="100000"/>
              </a:lnSpc>
              <a:spcBef>
                <a:spcPts val="0"/>
              </a:spcBef>
              <a:spcAft>
                <a:spcPts val="0"/>
              </a:spcAft>
              <a:buSzPts val="7200"/>
              <a:buNone/>
              <a:defRPr sz="9600"/>
            </a:lvl3pPr>
            <a:lvl4pPr lvl="3" algn="ctr">
              <a:lnSpc>
                <a:spcPct val="100000"/>
              </a:lnSpc>
              <a:spcBef>
                <a:spcPts val="0"/>
              </a:spcBef>
              <a:spcAft>
                <a:spcPts val="0"/>
              </a:spcAft>
              <a:buSzPts val="7200"/>
              <a:buNone/>
              <a:defRPr sz="9600"/>
            </a:lvl4pPr>
            <a:lvl5pPr lvl="4" algn="ctr">
              <a:lnSpc>
                <a:spcPct val="100000"/>
              </a:lnSpc>
              <a:spcBef>
                <a:spcPts val="0"/>
              </a:spcBef>
              <a:spcAft>
                <a:spcPts val="0"/>
              </a:spcAft>
              <a:buSzPts val="7200"/>
              <a:buNone/>
              <a:defRPr sz="9600"/>
            </a:lvl5pPr>
            <a:lvl6pPr lvl="5" algn="ctr">
              <a:lnSpc>
                <a:spcPct val="100000"/>
              </a:lnSpc>
              <a:spcBef>
                <a:spcPts val="0"/>
              </a:spcBef>
              <a:spcAft>
                <a:spcPts val="0"/>
              </a:spcAft>
              <a:buSzPts val="7200"/>
              <a:buNone/>
              <a:defRPr sz="9600"/>
            </a:lvl6pPr>
            <a:lvl7pPr lvl="6" algn="ctr">
              <a:lnSpc>
                <a:spcPct val="100000"/>
              </a:lnSpc>
              <a:spcBef>
                <a:spcPts val="0"/>
              </a:spcBef>
              <a:spcAft>
                <a:spcPts val="0"/>
              </a:spcAft>
              <a:buSzPts val="7200"/>
              <a:buNone/>
              <a:defRPr sz="9600"/>
            </a:lvl7pPr>
            <a:lvl8pPr lvl="7" algn="ctr">
              <a:lnSpc>
                <a:spcPct val="100000"/>
              </a:lnSpc>
              <a:spcBef>
                <a:spcPts val="0"/>
              </a:spcBef>
              <a:spcAft>
                <a:spcPts val="0"/>
              </a:spcAft>
              <a:buSzPts val="7200"/>
              <a:buNone/>
              <a:defRPr sz="9600"/>
            </a:lvl8pPr>
            <a:lvl9pPr lvl="8" algn="ctr">
              <a:lnSpc>
                <a:spcPct val="100000"/>
              </a:lnSpc>
              <a:spcBef>
                <a:spcPts val="0"/>
              </a:spcBef>
              <a:spcAft>
                <a:spcPts val="0"/>
              </a:spcAft>
              <a:buSzPts val="7200"/>
              <a:buNone/>
              <a:defRPr sz="9600"/>
            </a:lvl9pPr>
          </a:lstStyle>
          <a:p/>
        </p:txBody>
      </p:sp>
      <p:sp>
        <p:nvSpPr>
          <p:cNvPr id="1956" name="Google Shape;1956;p202"/>
          <p:cNvSpPr/>
          <p:nvPr/>
        </p:nvSpPr>
        <p:spPr>
          <a:xfrm>
            <a:off x="10311601" y="5382200"/>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57" name="Google Shape;1957;p202"/>
          <p:cNvSpPr/>
          <p:nvPr/>
        </p:nvSpPr>
        <p:spPr>
          <a:xfrm>
            <a:off x="11098680" y="5909088"/>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58" name="Google Shape;1958;p202"/>
          <p:cNvSpPr/>
          <p:nvPr/>
        </p:nvSpPr>
        <p:spPr>
          <a:xfrm rot="5400000">
            <a:off x="474389" y="4545417"/>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59" name="Google Shape;1959;p202"/>
          <p:cNvSpPr/>
          <p:nvPr/>
        </p:nvSpPr>
        <p:spPr>
          <a:xfrm rot="5400000">
            <a:off x="727998" y="543753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0" name="Google Shape;1960;p202"/>
          <p:cNvSpPr/>
          <p:nvPr/>
        </p:nvSpPr>
        <p:spPr>
          <a:xfrm>
            <a:off x="10125633" y="5627983"/>
            <a:ext cx="121600" cy="1216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1" name="Google Shape;1961;p202"/>
          <p:cNvSpPr/>
          <p:nvPr/>
        </p:nvSpPr>
        <p:spPr>
          <a:xfrm>
            <a:off x="3147567" y="658549"/>
            <a:ext cx="121600" cy="1216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2" name="Google Shape;1962;p202"/>
          <p:cNvSpPr/>
          <p:nvPr/>
        </p:nvSpPr>
        <p:spPr>
          <a:xfrm>
            <a:off x="11422900" y="3136616"/>
            <a:ext cx="121600" cy="1216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3" name="Google Shape;1963;p202"/>
          <p:cNvSpPr/>
          <p:nvPr/>
        </p:nvSpPr>
        <p:spPr>
          <a:xfrm>
            <a:off x="11636967" y="49425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4" name="Google Shape;1964;p202"/>
          <p:cNvSpPr/>
          <p:nvPr/>
        </p:nvSpPr>
        <p:spPr>
          <a:xfrm>
            <a:off x="4526200" y="6089800"/>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965" name="Google Shape;1965;p202"/>
          <p:cNvGrpSpPr/>
          <p:nvPr/>
        </p:nvGrpSpPr>
        <p:grpSpPr>
          <a:xfrm>
            <a:off x="-530367" y="-763475"/>
            <a:ext cx="2962668" cy="2965608"/>
            <a:chOff x="-397776" y="-572606"/>
            <a:chExt cx="2222001" cy="2224206"/>
          </a:xfrm>
        </p:grpSpPr>
        <p:sp>
          <p:nvSpPr>
            <p:cNvPr id="1966" name="Google Shape;1966;p202"/>
            <p:cNvSpPr/>
            <p:nvPr/>
          </p:nvSpPr>
          <p:spPr>
            <a:xfrm>
              <a:off x="-198777" y="-371450"/>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7" name="Google Shape;1967;p202"/>
            <p:cNvSpPr/>
            <p:nvPr/>
          </p:nvSpPr>
          <p:spPr>
            <a:xfrm>
              <a:off x="-351877" y="-130864"/>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8" name="Google Shape;1968;p202"/>
            <p:cNvSpPr/>
            <p:nvPr/>
          </p:nvSpPr>
          <p:spPr>
            <a:xfrm>
              <a:off x="-397776" y="175337"/>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69" name="Google Shape;1969;p202"/>
            <p:cNvSpPr/>
            <p:nvPr/>
          </p:nvSpPr>
          <p:spPr>
            <a:xfrm>
              <a:off x="-336577" y="518606"/>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70" name="Google Shape;1970;p202"/>
            <p:cNvSpPr/>
            <p:nvPr/>
          </p:nvSpPr>
          <p:spPr>
            <a:xfrm>
              <a:off x="-174749" y="214664"/>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71" name="Google Shape;1971;p202"/>
            <p:cNvSpPr/>
            <p:nvPr/>
          </p:nvSpPr>
          <p:spPr>
            <a:xfrm>
              <a:off x="74564" y="-98005"/>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72" name="Google Shape;1972;p202"/>
            <p:cNvSpPr/>
            <p:nvPr/>
          </p:nvSpPr>
          <p:spPr>
            <a:xfrm>
              <a:off x="387335" y="-347319"/>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73" name="Google Shape;1973;p202"/>
            <p:cNvSpPr/>
            <p:nvPr/>
          </p:nvSpPr>
          <p:spPr>
            <a:xfrm>
              <a:off x="691275" y="-509148"/>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74" name="Google Shape;1974;p202"/>
            <p:cNvSpPr/>
            <p:nvPr/>
          </p:nvSpPr>
          <p:spPr>
            <a:xfrm>
              <a:off x="347905" y="-572606"/>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75" name="Google Shape;1975;p202"/>
            <p:cNvSpPr/>
            <p:nvPr/>
          </p:nvSpPr>
          <p:spPr>
            <a:xfrm>
              <a:off x="41808" y="-524447"/>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1976" name="Google Shape;1976;p202"/>
          <p:cNvSpPr/>
          <p:nvPr/>
        </p:nvSpPr>
        <p:spPr>
          <a:xfrm>
            <a:off x="11241000" y="-785167"/>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977" name="Google Shape;1977;p202"/>
          <p:cNvGrpSpPr/>
          <p:nvPr/>
        </p:nvGrpSpPr>
        <p:grpSpPr>
          <a:xfrm>
            <a:off x="364067" y="3454675"/>
            <a:ext cx="364000" cy="364820"/>
            <a:chOff x="5928375" y="1771356"/>
            <a:chExt cx="273000" cy="273615"/>
          </a:xfrm>
        </p:grpSpPr>
        <p:cxnSp>
          <p:nvCxnSpPr>
            <p:cNvPr id="1978" name="Google Shape;1978;p202"/>
            <p:cNvCxnSpPr/>
            <p:nvPr/>
          </p:nvCxnSpPr>
          <p:spPr>
            <a:xfrm>
              <a:off x="6064859" y="1771671"/>
              <a:ext cx="0" cy="273300"/>
            </a:xfrm>
            <a:prstGeom prst="straightConnector1">
              <a:avLst/>
            </a:prstGeom>
            <a:noFill/>
            <a:ln cap="flat" cmpd="sng" w="19050">
              <a:solidFill>
                <a:schemeClr val="lt1"/>
              </a:solidFill>
              <a:prstDash val="solid"/>
              <a:round/>
              <a:headEnd len="sm" w="sm" type="none"/>
              <a:tailEnd len="sm" w="sm" type="none"/>
            </a:ln>
          </p:spPr>
        </p:cxnSp>
        <p:cxnSp>
          <p:nvCxnSpPr>
            <p:cNvPr id="1979" name="Google Shape;1979;p202"/>
            <p:cNvCxnSpPr/>
            <p:nvPr/>
          </p:nvCxnSpPr>
          <p:spPr>
            <a:xfrm rot="10800000">
              <a:off x="5928375" y="1908187"/>
              <a:ext cx="273000" cy="0"/>
            </a:xfrm>
            <a:prstGeom prst="straightConnector1">
              <a:avLst/>
            </a:prstGeom>
            <a:noFill/>
            <a:ln cap="flat" cmpd="sng" w="19050">
              <a:solidFill>
                <a:schemeClr val="lt1"/>
              </a:solidFill>
              <a:prstDash val="solid"/>
              <a:round/>
              <a:headEnd len="sm" w="sm" type="none"/>
              <a:tailEnd len="sm" w="sm" type="none"/>
            </a:ln>
          </p:spPr>
        </p:cxnSp>
        <p:cxnSp>
          <p:nvCxnSpPr>
            <p:cNvPr id="1980" name="Google Shape;1980;p202"/>
            <p:cNvCxnSpPr/>
            <p:nvPr/>
          </p:nvCxnSpPr>
          <p:spPr>
            <a:xfrm>
              <a:off x="6064890" y="1771356"/>
              <a:ext cx="0" cy="273226"/>
            </a:xfrm>
            <a:prstGeom prst="straightConnector1">
              <a:avLst/>
            </a:prstGeom>
            <a:noFill/>
            <a:ln cap="flat" cmpd="sng" w="19050">
              <a:solidFill>
                <a:schemeClr val="lt1"/>
              </a:solidFill>
              <a:prstDash val="solid"/>
              <a:round/>
              <a:headEnd len="sm" w="sm" type="none"/>
              <a:tailEnd len="sm" w="sm" type="none"/>
            </a:ln>
          </p:spPr>
        </p:cxnSp>
        <p:cxnSp>
          <p:nvCxnSpPr>
            <p:cNvPr id="1981" name="Google Shape;1981;p202"/>
            <p:cNvCxnSpPr/>
            <p:nvPr/>
          </p:nvCxnSpPr>
          <p:spPr>
            <a:xfrm>
              <a:off x="6064809" y="177135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1982" name="Google Shape;1982;p202"/>
          <p:cNvGrpSpPr/>
          <p:nvPr/>
        </p:nvGrpSpPr>
        <p:grpSpPr>
          <a:xfrm>
            <a:off x="10498467" y="761608"/>
            <a:ext cx="364000" cy="364820"/>
            <a:chOff x="5877825" y="1771356"/>
            <a:chExt cx="273000" cy="273615"/>
          </a:xfrm>
        </p:grpSpPr>
        <p:cxnSp>
          <p:nvCxnSpPr>
            <p:cNvPr id="1983" name="Google Shape;1983;p202"/>
            <p:cNvCxnSpPr/>
            <p:nvPr/>
          </p:nvCxnSpPr>
          <p:spPr>
            <a:xfrm>
              <a:off x="6014309" y="1771671"/>
              <a:ext cx="0" cy="273300"/>
            </a:xfrm>
            <a:prstGeom prst="straightConnector1">
              <a:avLst/>
            </a:prstGeom>
            <a:noFill/>
            <a:ln cap="flat" cmpd="sng" w="19050">
              <a:solidFill>
                <a:schemeClr val="lt1"/>
              </a:solidFill>
              <a:prstDash val="solid"/>
              <a:round/>
              <a:headEnd len="sm" w="sm" type="none"/>
              <a:tailEnd len="sm" w="sm" type="none"/>
            </a:ln>
          </p:spPr>
        </p:cxnSp>
        <p:cxnSp>
          <p:nvCxnSpPr>
            <p:cNvPr id="1984" name="Google Shape;1984;p202"/>
            <p:cNvCxnSpPr/>
            <p:nvPr/>
          </p:nvCxnSpPr>
          <p:spPr>
            <a:xfrm rot="10800000">
              <a:off x="5877825" y="1908187"/>
              <a:ext cx="273000" cy="0"/>
            </a:xfrm>
            <a:prstGeom prst="straightConnector1">
              <a:avLst/>
            </a:prstGeom>
            <a:noFill/>
            <a:ln cap="flat" cmpd="sng" w="19050">
              <a:solidFill>
                <a:schemeClr val="lt1"/>
              </a:solidFill>
              <a:prstDash val="solid"/>
              <a:round/>
              <a:headEnd len="sm" w="sm" type="none"/>
              <a:tailEnd len="sm" w="sm" type="none"/>
            </a:ln>
          </p:spPr>
        </p:cxnSp>
        <p:cxnSp>
          <p:nvCxnSpPr>
            <p:cNvPr id="1985" name="Google Shape;1985;p202"/>
            <p:cNvCxnSpPr/>
            <p:nvPr/>
          </p:nvCxnSpPr>
          <p:spPr>
            <a:xfrm>
              <a:off x="6014340" y="1771356"/>
              <a:ext cx="0" cy="273226"/>
            </a:xfrm>
            <a:prstGeom prst="straightConnector1">
              <a:avLst/>
            </a:prstGeom>
            <a:noFill/>
            <a:ln cap="flat" cmpd="sng" w="19050">
              <a:solidFill>
                <a:schemeClr val="lt1"/>
              </a:solidFill>
              <a:prstDash val="solid"/>
              <a:round/>
              <a:headEnd len="sm" w="sm" type="none"/>
              <a:tailEnd len="sm" w="sm" type="none"/>
            </a:ln>
          </p:spPr>
        </p:cxnSp>
        <p:cxnSp>
          <p:nvCxnSpPr>
            <p:cNvPr id="1986" name="Google Shape;1986;p202"/>
            <p:cNvCxnSpPr/>
            <p:nvPr/>
          </p:nvCxnSpPr>
          <p:spPr>
            <a:xfrm>
              <a:off x="6014259" y="177135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1987" name="Shape 1987"/>
        <p:cNvGrpSpPr/>
        <p:nvPr/>
      </p:nvGrpSpPr>
      <p:grpSpPr>
        <a:xfrm>
          <a:off x="0" y="0"/>
          <a:ext cx="0" cy="0"/>
          <a:chOff x="0" y="0"/>
          <a:chExt cx="0" cy="0"/>
        </a:xfrm>
      </p:grpSpPr>
      <p:sp>
        <p:nvSpPr>
          <p:cNvPr id="1988" name="Google Shape;1988;p203"/>
          <p:cNvSpPr txBox="1"/>
          <p:nvPr>
            <p:ph type="title"/>
          </p:nvPr>
        </p:nvSpPr>
        <p:spPr>
          <a:xfrm>
            <a:off x="5463833" y="1510267"/>
            <a:ext cx="5777200" cy="13280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000"/>
              <a:buNone/>
              <a:defRPr sz="5333"/>
            </a:lvl1pPr>
            <a:lvl2pPr lvl="1" algn="ctr">
              <a:lnSpc>
                <a:spcPct val="100000"/>
              </a:lnSpc>
              <a:spcBef>
                <a:spcPts val="0"/>
              </a:spcBef>
              <a:spcAft>
                <a:spcPts val="0"/>
              </a:spcAft>
              <a:buSzPts val="4000"/>
              <a:buNone/>
              <a:defRPr sz="5333"/>
            </a:lvl2pPr>
            <a:lvl3pPr lvl="2" algn="ctr">
              <a:lnSpc>
                <a:spcPct val="100000"/>
              </a:lnSpc>
              <a:spcBef>
                <a:spcPts val="0"/>
              </a:spcBef>
              <a:spcAft>
                <a:spcPts val="0"/>
              </a:spcAft>
              <a:buSzPts val="4000"/>
              <a:buNone/>
              <a:defRPr sz="5333"/>
            </a:lvl3pPr>
            <a:lvl4pPr lvl="3" algn="ctr">
              <a:lnSpc>
                <a:spcPct val="100000"/>
              </a:lnSpc>
              <a:spcBef>
                <a:spcPts val="0"/>
              </a:spcBef>
              <a:spcAft>
                <a:spcPts val="0"/>
              </a:spcAft>
              <a:buSzPts val="4000"/>
              <a:buNone/>
              <a:defRPr sz="5333"/>
            </a:lvl4pPr>
            <a:lvl5pPr lvl="4" algn="ctr">
              <a:lnSpc>
                <a:spcPct val="100000"/>
              </a:lnSpc>
              <a:spcBef>
                <a:spcPts val="0"/>
              </a:spcBef>
              <a:spcAft>
                <a:spcPts val="0"/>
              </a:spcAft>
              <a:buSzPts val="4000"/>
              <a:buNone/>
              <a:defRPr sz="5333"/>
            </a:lvl5pPr>
            <a:lvl6pPr lvl="5" algn="ctr">
              <a:lnSpc>
                <a:spcPct val="100000"/>
              </a:lnSpc>
              <a:spcBef>
                <a:spcPts val="0"/>
              </a:spcBef>
              <a:spcAft>
                <a:spcPts val="0"/>
              </a:spcAft>
              <a:buSzPts val="4000"/>
              <a:buNone/>
              <a:defRPr sz="5333"/>
            </a:lvl6pPr>
            <a:lvl7pPr lvl="6" algn="ctr">
              <a:lnSpc>
                <a:spcPct val="100000"/>
              </a:lnSpc>
              <a:spcBef>
                <a:spcPts val="0"/>
              </a:spcBef>
              <a:spcAft>
                <a:spcPts val="0"/>
              </a:spcAft>
              <a:buSzPts val="4000"/>
              <a:buNone/>
              <a:defRPr sz="5333"/>
            </a:lvl7pPr>
            <a:lvl8pPr lvl="7" algn="ctr">
              <a:lnSpc>
                <a:spcPct val="100000"/>
              </a:lnSpc>
              <a:spcBef>
                <a:spcPts val="0"/>
              </a:spcBef>
              <a:spcAft>
                <a:spcPts val="0"/>
              </a:spcAft>
              <a:buSzPts val="4000"/>
              <a:buNone/>
              <a:defRPr sz="5333"/>
            </a:lvl8pPr>
            <a:lvl9pPr lvl="8" algn="ctr">
              <a:lnSpc>
                <a:spcPct val="100000"/>
              </a:lnSpc>
              <a:spcBef>
                <a:spcPts val="0"/>
              </a:spcBef>
              <a:spcAft>
                <a:spcPts val="0"/>
              </a:spcAft>
              <a:buSzPts val="4000"/>
              <a:buNone/>
              <a:defRPr sz="5333"/>
            </a:lvl9pPr>
          </a:lstStyle>
          <a:p/>
        </p:txBody>
      </p:sp>
      <p:sp>
        <p:nvSpPr>
          <p:cNvPr id="1989" name="Google Shape;1989;p203"/>
          <p:cNvSpPr txBox="1"/>
          <p:nvPr>
            <p:ph idx="1" type="subTitle"/>
          </p:nvPr>
        </p:nvSpPr>
        <p:spPr>
          <a:xfrm>
            <a:off x="5463833" y="3149233"/>
            <a:ext cx="5777200" cy="1924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700"/>
              <a:buNone/>
              <a:defRPr sz="2267"/>
            </a:lvl1pPr>
            <a:lvl2pPr lvl="1" algn="ctr">
              <a:lnSpc>
                <a:spcPct val="100000"/>
              </a:lnSpc>
              <a:spcBef>
                <a:spcPts val="0"/>
              </a:spcBef>
              <a:spcAft>
                <a:spcPts val="0"/>
              </a:spcAft>
              <a:buSzPts val="1700"/>
              <a:buNone/>
              <a:defRPr sz="2267"/>
            </a:lvl2pPr>
            <a:lvl3pPr lvl="2" algn="ctr">
              <a:lnSpc>
                <a:spcPct val="100000"/>
              </a:lnSpc>
              <a:spcBef>
                <a:spcPts val="0"/>
              </a:spcBef>
              <a:spcAft>
                <a:spcPts val="0"/>
              </a:spcAft>
              <a:buSzPts val="1700"/>
              <a:buNone/>
              <a:defRPr sz="2267"/>
            </a:lvl3pPr>
            <a:lvl4pPr lvl="3" algn="ctr">
              <a:lnSpc>
                <a:spcPct val="100000"/>
              </a:lnSpc>
              <a:spcBef>
                <a:spcPts val="0"/>
              </a:spcBef>
              <a:spcAft>
                <a:spcPts val="0"/>
              </a:spcAft>
              <a:buSzPts val="1700"/>
              <a:buNone/>
              <a:defRPr sz="2267"/>
            </a:lvl4pPr>
            <a:lvl5pPr lvl="4" algn="ctr">
              <a:lnSpc>
                <a:spcPct val="100000"/>
              </a:lnSpc>
              <a:spcBef>
                <a:spcPts val="0"/>
              </a:spcBef>
              <a:spcAft>
                <a:spcPts val="0"/>
              </a:spcAft>
              <a:buSzPts val="1700"/>
              <a:buNone/>
              <a:defRPr sz="2267"/>
            </a:lvl5pPr>
            <a:lvl6pPr lvl="5" algn="ctr">
              <a:lnSpc>
                <a:spcPct val="100000"/>
              </a:lnSpc>
              <a:spcBef>
                <a:spcPts val="0"/>
              </a:spcBef>
              <a:spcAft>
                <a:spcPts val="0"/>
              </a:spcAft>
              <a:buSzPts val="1700"/>
              <a:buNone/>
              <a:defRPr sz="2267"/>
            </a:lvl6pPr>
            <a:lvl7pPr lvl="6" algn="ctr">
              <a:lnSpc>
                <a:spcPct val="100000"/>
              </a:lnSpc>
              <a:spcBef>
                <a:spcPts val="0"/>
              </a:spcBef>
              <a:spcAft>
                <a:spcPts val="0"/>
              </a:spcAft>
              <a:buSzPts val="1700"/>
              <a:buNone/>
              <a:defRPr sz="2267"/>
            </a:lvl7pPr>
            <a:lvl8pPr lvl="7" algn="ctr">
              <a:lnSpc>
                <a:spcPct val="100000"/>
              </a:lnSpc>
              <a:spcBef>
                <a:spcPts val="0"/>
              </a:spcBef>
              <a:spcAft>
                <a:spcPts val="0"/>
              </a:spcAft>
              <a:buSzPts val="1700"/>
              <a:buNone/>
              <a:defRPr sz="2267"/>
            </a:lvl8pPr>
            <a:lvl9pPr lvl="8" algn="ctr">
              <a:lnSpc>
                <a:spcPct val="100000"/>
              </a:lnSpc>
              <a:spcBef>
                <a:spcPts val="0"/>
              </a:spcBef>
              <a:spcAft>
                <a:spcPts val="0"/>
              </a:spcAft>
              <a:buSzPts val="1700"/>
              <a:buNone/>
              <a:defRPr sz="2267"/>
            </a:lvl9pPr>
          </a:lstStyle>
          <a:p/>
        </p:txBody>
      </p:sp>
      <p:grpSp>
        <p:nvGrpSpPr>
          <p:cNvPr id="1990" name="Google Shape;1990;p203"/>
          <p:cNvGrpSpPr/>
          <p:nvPr/>
        </p:nvGrpSpPr>
        <p:grpSpPr>
          <a:xfrm>
            <a:off x="-1008501" y="-865075"/>
            <a:ext cx="2962668" cy="2965608"/>
            <a:chOff x="-756376" y="-648806"/>
            <a:chExt cx="2222001" cy="2224206"/>
          </a:xfrm>
        </p:grpSpPr>
        <p:sp>
          <p:nvSpPr>
            <p:cNvPr id="1991" name="Google Shape;1991;p203"/>
            <p:cNvSpPr/>
            <p:nvPr/>
          </p:nvSpPr>
          <p:spPr>
            <a:xfrm flipH="1">
              <a:off x="-557367" y="-447650"/>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2" name="Google Shape;1992;p203"/>
            <p:cNvSpPr/>
            <p:nvPr/>
          </p:nvSpPr>
          <p:spPr>
            <a:xfrm flipH="1">
              <a:off x="-708318" y="-207064"/>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3" name="Google Shape;1993;p203"/>
            <p:cNvSpPr/>
            <p:nvPr/>
          </p:nvSpPr>
          <p:spPr>
            <a:xfrm flipH="1">
              <a:off x="-756376" y="99137"/>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4" name="Google Shape;1994;p203"/>
            <p:cNvSpPr/>
            <p:nvPr/>
          </p:nvSpPr>
          <p:spPr>
            <a:xfrm flipH="1">
              <a:off x="-695174" y="442406"/>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5" name="Google Shape;1995;p203"/>
            <p:cNvSpPr/>
            <p:nvPr/>
          </p:nvSpPr>
          <p:spPr>
            <a:xfrm flipH="1">
              <a:off x="-533339" y="138464"/>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6" name="Google Shape;1996;p203"/>
            <p:cNvSpPr/>
            <p:nvPr/>
          </p:nvSpPr>
          <p:spPr>
            <a:xfrm flipH="1">
              <a:off x="-284013" y="-174205"/>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7" name="Google Shape;1997;p203"/>
            <p:cNvSpPr/>
            <p:nvPr/>
          </p:nvSpPr>
          <p:spPr>
            <a:xfrm flipH="1">
              <a:off x="28773" y="-423519"/>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8" name="Google Shape;1998;p203"/>
            <p:cNvSpPr/>
            <p:nvPr/>
          </p:nvSpPr>
          <p:spPr>
            <a:xfrm flipH="1">
              <a:off x="332728" y="-585348"/>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999" name="Google Shape;1999;p203"/>
            <p:cNvSpPr/>
            <p:nvPr/>
          </p:nvSpPr>
          <p:spPr>
            <a:xfrm flipH="1">
              <a:off x="-10659" y="-648806"/>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00" name="Google Shape;2000;p203"/>
            <p:cNvSpPr/>
            <p:nvPr/>
          </p:nvSpPr>
          <p:spPr>
            <a:xfrm flipH="1">
              <a:off x="-316771" y="-600647"/>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2001" name="Google Shape;2001;p203"/>
          <p:cNvSpPr/>
          <p:nvPr/>
        </p:nvSpPr>
        <p:spPr>
          <a:xfrm flipH="1">
            <a:off x="-1262333" y="5438434"/>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02" name="Google Shape;2002;p203"/>
          <p:cNvSpPr/>
          <p:nvPr/>
        </p:nvSpPr>
        <p:spPr>
          <a:xfrm flipH="1">
            <a:off x="728064" y="6074837"/>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03" name="Google Shape;2003;p203"/>
          <p:cNvSpPr/>
          <p:nvPr/>
        </p:nvSpPr>
        <p:spPr>
          <a:xfrm>
            <a:off x="11478567" y="1217367"/>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04" name="Google Shape;2004;p203"/>
          <p:cNvSpPr/>
          <p:nvPr/>
        </p:nvSpPr>
        <p:spPr>
          <a:xfrm>
            <a:off x="11536126" y="14927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005" name="Google Shape;2005;p203"/>
          <p:cNvGrpSpPr/>
          <p:nvPr/>
        </p:nvGrpSpPr>
        <p:grpSpPr>
          <a:xfrm>
            <a:off x="9630433" y="849574"/>
            <a:ext cx="249200" cy="249901"/>
            <a:chOff x="7129400" y="1415255"/>
            <a:chExt cx="186900" cy="187426"/>
          </a:xfrm>
        </p:grpSpPr>
        <p:cxnSp>
          <p:nvCxnSpPr>
            <p:cNvPr id="2006" name="Google Shape;2006;p203"/>
            <p:cNvCxnSpPr/>
            <p:nvPr/>
          </p:nvCxnSpPr>
          <p:spPr>
            <a:xfrm>
              <a:off x="7222852" y="1415481"/>
              <a:ext cx="0" cy="187200"/>
            </a:xfrm>
            <a:prstGeom prst="straightConnector1">
              <a:avLst/>
            </a:prstGeom>
            <a:noFill/>
            <a:ln cap="flat" cmpd="sng" w="19050">
              <a:solidFill>
                <a:schemeClr val="lt1"/>
              </a:solidFill>
              <a:prstDash val="solid"/>
              <a:round/>
              <a:headEnd len="sm" w="sm" type="none"/>
              <a:tailEnd len="sm" w="sm" type="none"/>
            </a:ln>
          </p:spPr>
        </p:cxnSp>
        <p:cxnSp>
          <p:nvCxnSpPr>
            <p:cNvPr id="2007" name="Google Shape;2007;p203"/>
            <p:cNvCxnSpPr/>
            <p:nvPr/>
          </p:nvCxnSpPr>
          <p:spPr>
            <a:xfrm rot="10800000">
              <a:off x="7129400" y="1508929"/>
              <a:ext cx="186900" cy="0"/>
            </a:xfrm>
            <a:prstGeom prst="straightConnector1">
              <a:avLst/>
            </a:prstGeom>
            <a:noFill/>
            <a:ln cap="flat" cmpd="sng" w="19050">
              <a:solidFill>
                <a:schemeClr val="lt1"/>
              </a:solidFill>
              <a:prstDash val="solid"/>
              <a:round/>
              <a:headEnd len="sm" w="sm" type="none"/>
              <a:tailEnd len="sm" w="sm" type="none"/>
            </a:ln>
          </p:spPr>
        </p:cxnSp>
        <p:cxnSp>
          <p:nvCxnSpPr>
            <p:cNvPr id="2008" name="Google Shape;2008;p203"/>
            <p:cNvCxnSpPr/>
            <p:nvPr/>
          </p:nvCxnSpPr>
          <p:spPr>
            <a:xfrm>
              <a:off x="7222848" y="1415255"/>
              <a:ext cx="0" cy="187100"/>
            </a:xfrm>
            <a:prstGeom prst="straightConnector1">
              <a:avLst/>
            </a:prstGeom>
            <a:noFill/>
            <a:ln cap="flat" cmpd="sng" w="19050">
              <a:solidFill>
                <a:schemeClr val="lt1"/>
              </a:solidFill>
              <a:prstDash val="solid"/>
              <a:round/>
              <a:headEnd len="sm" w="sm" type="none"/>
              <a:tailEnd len="sm" w="sm" type="none"/>
            </a:ln>
          </p:spPr>
        </p:cxnSp>
        <p:cxnSp>
          <p:nvCxnSpPr>
            <p:cNvPr id="2009" name="Google Shape;2009;p203"/>
            <p:cNvCxnSpPr/>
            <p:nvPr/>
          </p:nvCxnSpPr>
          <p:spPr>
            <a:xfrm>
              <a:off x="7222843" y="1415255"/>
              <a:ext cx="0" cy="187100"/>
            </a:xfrm>
            <a:prstGeom prst="straightConnector1">
              <a:avLst/>
            </a:prstGeom>
            <a:noFill/>
            <a:ln cap="flat" cmpd="sng" w="19050">
              <a:solidFill>
                <a:schemeClr val="lt1"/>
              </a:solidFill>
              <a:prstDash val="solid"/>
              <a:round/>
              <a:headEnd len="sm" w="sm" type="none"/>
              <a:tailEnd len="sm" w="sm" type="none"/>
            </a:ln>
          </p:spPr>
        </p:cxnSp>
      </p:grpSp>
      <p:sp>
        <p:nvSpPr>
          <p:cNvPr id="2010" name="Google Shape;2010;p203"/>
          <p:cNvSpPr/>
          <p:nvPr/>
        </p:nvSpPr>
        <p:spPr>
          <a:xfrm>
            <a:off x="10529833" y="5889633"/>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11" name="Google Shape;2011;p203"/>
          <p:cNvSpPr/>
          <p:nvPr/>
        </p:nvSpPr>
        <p:spPr>
          <a:xfrm>
            <a:off x="600100" y="43868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2012" name="Shape 2012"/>
        <p:cNvGrpSpPr/>
        <p:nvPr/>
      </p:nvGrpSpPr>
      <p:grpSpPr>
        <a:xfrm>
          <a:off x="0" y="0"/>
          <a:ext cx="0" cy="0"/>
          <a:chOff x="0" y="0"/>
          <a:chExt cx="0" cy="0"/>
        </a:xfrm>
      </p:grpSpPr>
      <p:sp>
        <p:nvSpPr>
          <p:cNvPr id="2013" name="Google Shape;2013;p204"/>
          <p:cNvSpPr txBox="1"/>
          <p:nvPr>
            <p:ph type="title"/>
          </p:nvPr>
        </p:nvSpPr>
        <p:spPr>
          <a:xfrm>
            <a:off x="5913100" y="719333"/>
            <a:ext cx="5838400" cy="2901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014" name="Google Shape;2014;p204"/>
          <p:cNvSpPr/>
          <p:nvPr/>
        </p:nvSpPr>
        <p:spPr>
          <a:xfrm flipH="1">
            <a:off x="10502100" y="4071700"/>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15" name="Google Shape;2015;p204"/>
          <p:cNvSpPr/>
          <p:nvPr/>
        </p:nvSpPr>
        <p:spPr>
          <a:xfrm flipH="1">
            <a:off x="10583927" y="42872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016" name="Google Shape;2016;p204"/>
          <p:cNvGrpSpPr/>
          <p:nvPr/>
        </p:nvGrpSpPr>
        <p:grpSpPr>
          <a:xfrm>
            <a:off x="8777133" y="5552075"/>
            <a:ext cx="364000" cy="364820"/>
            <a:chOff x="2722625" y="3848606"/>
            <a:chExt cx="273000" cy="273615"/>
          </a:xfrm>
        </p:grpSpPr>
        <p:cxnSp>
          <p:nvCxnSpPr>
            <p:cNvPr id="2017" name="Google Shape;2017;p204"/>
            <p:cNvCxnSpPr/>
            <p:nvPr/>
          </p:nvCxnSpPr>
          <p:spPr>
            <a:xfrm>
              <a:off x="2859109" y="3848921"/>
              <a:ext cx="0" cy="273300"/>
            </a:xfrm>
            <a:prstGeom prst="straightConnector1">
              <a:avLst/>
            </a:prstGeom>
            <a:noFill/>
            <a:ln cap="flat" cmpd="sng" w="19050">
              <a:solidFill>
                <a:schemeClr val="accent1"/>
              </a:solidFill>
              <a:prstDash val="solid"/>
              <a:round/>
              <a:headEnd len="sm" w="sm" type="none"/>
              <a:tailEnd len="sm" w="sm" type="none"/>
            </a:ln>
          </p:spPr>
        </p:cxnSp>
        <p:cxnSp>
          <p:nvCxnSpPr>
            <p:cNvPr id="2018" name="Google Shape;2018;p204"/>
            <p:cNvCxnSpPr/>
            <p:nvPr/>
          </p:nvCxnSpPr>
          <p:spPr>
            <a:xfrm rot="10800000">
              <a:off x="2722625" y="3985437"/>
              <a:ext cx="273000" cy="0"/>
            </a:xfrm>
            <a:prstGeom prst="straightConnector1">
              <a:avLst/>
            </a:prstGeom>
            <a:noFill/>
            <a:ln cap="flat" cmpd="sng" w="19050">
              <a:solidFill>
                <a:schemeClr val="accent1"/>
              </a:solidFill>
              <a:prstDash val="solid"/>
              <a:round/>
              <a:headEnd len="sm" w="sm" type="none"/>
              <a:tailEnd len="sm" w="sm" type="none"/>
            </a:ln>
          </p:spPr>
        </p:cxnSp>
        <p:cxnSp>
          <p:nvCxnSpPr>
            <p:cNvPr id="2019" name="Google Shape;2019;p204"/>
            <p:cNvCxnSpPr/>
            <p:nvPr/>
          </p:nvCxnSpPr>
          <p:spPr>
            <a:xfrm>
              <a:off x="2859140" y="3848606"/>
              <a:ext cx="0" cy="273226"/>
            </a:xfrm>
            <a:prstGeom prst="straightConnector1">
              <a:avLst/>
            </a:prstGeom>
            <a:noFill/>
            <a:ln cap="flat" cmpd="sng" w="19050">
              <a:solidFill>
                <a:schemeClr val="accent1"/>
              </a:solidFill>
              <a:prstDash val="solid"/>
              <a:round/>
              <a:headEnd len="sm" w="sm" type="none"/>
              <a:tailEnd len="sm" w="sm" type="none"/>
            </a:ln>
          </p:spPr>
        </p:cxnSp>
        <p:cxnSp>
          <p:nvCxnSpPr>
            <p:cNvPr id="2020" name="Google Shape;2020;p204"/>
            <p:cNvCxnSpPr/>
            <p:nvPr/>
          </p:nvCxnSpPr>
          <p:spPr>
            <a:xfrm>
              <a:off x="2859059" y="3848606"/>
              <a:ext cx="0" cy="273226"/>
            </a:xfrm>
            <a:prstGeom prst="straightConnector1">
              <a:avLst/>
            </a:prstGeom>
            <a:noFill/>
            <a:ln cap="flat" cmpd="sng" w="19050">
              <a:solidFill>
                <a:schemeClr val="accent1"/>
              </a:solidFill>
              <a:prstDash val="solid"/>
              <a:round/>
              <a:headEnd len="sm" w="sm" type="none"/>
              <a:tailEnd len="sm" w="sm" type="none"/>
            </a:ln>
          </p:spPr>
        </p:cxnSp>
      </p:grpSp>
      <p:grpSp>
        <p:nvGrpSpPr>
          <p:cNvPr id="2021" name="Google Shape;2021;p204"/>
          <p:cNvGrpSpPr/>
          <p:nvPr/>
        </p:nvGrpSpPr>
        <p:grpSpPr>
          <a:xfrm>
            <a:off x="6291533" y="3531275"/>
            <a:ext cx="364000" cy="364820"/>
            <a:chOff x="2722625" y="3848606"/>
            <a:chExt cx="273000" cy="273615"/>
          </a:xfrm>
        </p:grpSpPr>
        <p:cxnSp>
          <p:nvCxnSpPr>
            <p:cNvPr id="2022" name="Google Shape;2022;p204"/>
            <p:cNvCxnSpPr/>
            <p:nvPr/>
          </p:nvCxnSpPr>
          <p:spPr>
            <a:xfrm>
              <a:off x="2859109" y="3848921"/>
              <a:ext cx="0" cy="273300"/>
            </a:xfrm>
            <a:prstGeom prst="straightConnector1">
              <a:avLst/>
            </a:prstGeom>
            <a:noFill/>
            <a:ln cap="flat" cmpd="sng" w="19050">
              <a:solidFill>
                <a:schemeClr val="accent1"/>
              </a:solidFill>
              <a:prstDash val="solid"/>
              <a:round/>
              <a:headEnd len="sm" w="sm" type="none"/>
              <a:tailEnd len="sm" w="sm" type="none"/>
            </a:ln>
          </p:spPr>
        </p:cxnSp>
        <p:cxnSp>
          <p:nvCxnSpPr>
            <p:cNvPr id="2023" name="Google Shape;2023;p204"/>
            <p:cNvCxnSpPr/>
            <p:nvPr/>
          </p:nvCxnSpPr>
          <p:spPr>
            <a:xfrm rot="10800000">
              <a:off x="2722625" y="3985437"/>
              <a:ext cx="273000" cy="0"/>
            </a:xfrm>
            <a:prstGeom prst="straightConnector1">
              <a:avLst/>
            </a:prstGeom>
            <a:noFill/>
            <a:ln cap="flat" cmpd="sng" w="19050">
              <a:solidFill>
                <a:schemeClr val="accent1"/>
              </a:solidFill>
              <a:prstDash val="solid"/>
              <a:round/>
              <a:headEnd len="sm" w="sm" type="none"/>
              <a:tailEnd len="sm" w="sm" type="none"/>
            </a:ln>
          </p:spPr>
        </p:cxnSp>
        <p:cxnSp>
          <p:nvCxnSpPr>
            <p:cNvPr id="2024" name="Google Shape;2024;p204"/>
            <p:cNvCxnSpPr/>
            <p:nvPr/>
          </p:nvCxnSpPr>
          <p:spPr>
            <a:xfrm>
              <a:off x="2859140" y="3848606"/>
              <a:ext cx="0" cy="273226"/>
            </a:xfrm>
            <a:prstGeom prst="straightConnector1">
              <a:avLst/>
            </a:prstGeom>
            <a:noFill/>
            <a:ln cap="flat" cmpd="sng" w="19050">
              <a:solidFill>
                <a:schemeClr val="accent1"/>
              </a:solidFill>
              <a:prstDash val="solid"/>
              <a:round/>
              <a:headEnd len="sm" w="sm" type="none"/>
              <a:tailEnd len="sm" w="sm" type="none"/>
            </a:ln>
          </p:spPr>
        </p:cxnSp>
        <p:cxnSp>
          <p:nvCxnSpPr>
            <p:cNvPr id="2025" name="Google Shape;2025;p204"/>
            <p:cNvCxnSpPr/>
            <p:nvPr/>
          </p:nvCxnSpPr>
          <p:spPr>
            <a:xfrm>
              <a:off x="2859059" y="3848606"/>
              <a:ext cx="0" cy="273226"/>
            </a:xfrm>
            <a:prstGeom prst="straightConnector1">
              <a:avLst/>
            </a:prstGeom>
            <a:noFill/>
            <a:ln cap="flat" cmpd="sng" w="19050">
              <a:solidFill>
                <a:schemeClr val="accent1"/>
              </a:solidFill>
              <a:prstDash val="solid"/>
              <a:round/>
              <a:headEnd len="sm" w="sm" type="none"/>
              <a:tailEnd len="sm" w="sm" type="none"/>
            </a:ln>
          </p:spPr>
        </p:cxnSp>
      </p:gr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2026" name="Shape 2026"/>
        <p:cNvGrpSpPr/>
        <p:nvPr/>
      </p:nvGrpSpPr>
      <p:grpSpPr>
        <a:xfrm>
          <a:off x="0" y="0"/>
          <a:ext cx="0" cy="0"/>
          <a:chOff x="0" y="0"/>
          <a:chExt cx="0" cy="0"/>
        </a:xfrm>
      </p:grpSpPr>
      <p:sp>
        <p:nvSpPr>
          <p:cNvPr id="2027" name="Google Shape;2027;p205"/>
          <p:cNvSpPr txBox="1"/>
          <p:nvPr>
            <p:ph type="title"/>
          </p:nvPr>
        </p:nvSpPr>
        <p:spPr>
          <a:xfrm>
            <a:off x="2615400" y="1750233"/>
            <a:ext cx="6961200" cy="1793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9600"/>
              <a:buNone/>
              <a:defRPr sz="12800"/>
            </a:lvl1pPr>
            <a:lvl2pPr lvl="1" algn="ctr">
              <a:lnSpc>
                <a:spcPct val="100000"/>
              </a:lnSpc>
              <a:spcBef>
                <a:spcPts val="0"/>
              </a:spcBef>
              <a:spcAft>
                <a:spcPts val="0"/>
              </a:spcAft>
              <a:buSzPts val="9600"/>
              <a:buNone/>
              <a:defRPr sz="12800"/>
            </a:lvl2pPr>
            <a:lvl3pPr lvl="2" algn="ctr">
              <a:lnSpc>
                <a:spcPct val="100000"/>
              </a:lnSpc>
              <a:spcBef>
                <a:spcPts val="0"/>
              </a:spcBef>
              <a:spcAft>
                <a:spcPts val="0"/>
              </a:spcAft>
              <a:buSzPts val="9600"/>
              <a:buNone/>
              <a:defRPr sz="12800"/>
            </a:lvl3pPr>
            <a:lvl4pPr lvl="3" algn="ctr">
              <a:lnSpc>
                <a:spcPct val="100000"/>
              </a:lnSpc>
              <a:spcBef>
                <a:spcPts val="0"/>
              </a:spcBef>
              <a:spcAft>
                <a:spcPts val="0"/>
              </a:spcAft>
              <a:buSzPts val="9600"/>
              <a:buNone/>
              <a:defRPr sz="12800"/>
            </a:lvl4pPr>
            <a:lvl5pPr lvl="4" algn="ctr">
              <a:lnSpc>
                <a:spcPct val="100000"/>
              </a:lnSpc>
              <a:spcBef>
                <a:spcPts val="0"/>
              </a:spcBef>
              <a:spcAft>
                <a:spcPts val="0"/>
              </a:spcAft>
              <a:buSzPts val="9600"/>
              <a:buNone/>
              <a:defRPr sz="12800"/>
            </a:lvl5pPr>
            <a:lvl6pPr lvl="5" algn="ctr">
              <a:lnSpc>
                <a:spcPct val="100000"/>
              </a:lnSpc>
              <a:spcBef>
                <a:spcPts val="0"/>
              </a:spcBef>
              <a:spcAft>
                <a:spcPts val="0"/>
              </a:spcAft>
              <a:buSzPts val="9600"/>
              <a:buNone/>
              <a:defRPr sz="12800"/>
            </a:lvl6pPr>
            <a:lvl7pPr lvl="6" algn="ctr">
              <a:lnSpc>
                <a:spcPct val="100000"/>
              </a:lnSpc>
              <a:spcBef>
                <a:spcPts val="0"/>
              </a:spcBef>
              <a:spcAft>
                <a:spcPts val="0"/>
              </a:spcAft>
              <a:buSzPts val="9600"/>
              <a:buNone/>
              <a:defRPr sz="12800"/>
            </a:lvl7pPr>
            <a:lvl8pPr lvl="7" algn="ctr">
              <a:lnSpc>
                <a:spcPct val="100000"/>
              </a:lnSpc>
              <a:spcBef>
                <a:spcPts val="0"/>
              </a:spcBef>
              <a:spcAft>
                <a:spcPts val="0"/>
              </a:spcAft>
              <a:buSzPts val="9600"/>
              <a:buNone/>
              <a:defRPr sz="12800"/>
            </a:lvl8pPr>
            <a:lvl9pPr lvl="8" algn="ctr">
              <a:lnSpc>
                <a:spcPct val="100000"/>
              </a:lnSpc>
              <a:spcBef>
                <a:spcPts val="0"/>
              </a:spcBef>
              <a:spcAft>
                <a:spcPts val="0"/>
              </a:spcAft>
              <a:buSzPts val="9600"/>
              <a:buNone/>
              <a:defRPr sz="12800"/>
            </a:lvl9pPr>
          </a:lstStyle>
          <a:p/>
        </p:txBody>
      </p:sp>
      <p:sp>
        <p:nvSpPr>
          <p:cNvPr id="2028" name="Google Shape;2028;p205"/>
          <p:cNvSpPr txBox="1"/>
          <p:nvPr>
            <p:ph idx="1" type="subTitle"/>
          </p:nvPr>
        </p:nvSpPr>
        <p:spPr>
          <a:xfrm>
            <a:off x="3274400" y="4018233"/>
            <a:ext cx="56432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700"/>
              <a:buNone/>
              <a:defRPr sz="2267"/>
            </a:lvl1pPr>
            <a:lvl2pPr lvl="1" algn="ctr">
              <a:lnSpc>
                <a:spcPct val="100000"/>
              </a:lnSpc>
              <a:spcBef>
                <a:spcPts val="0"/>
              </a:spcBef>
              <a:spcAft>
                <a:spcPts val="0"/>
              </a:spcAft>
              <a:buSzPts val="1700"/>
              <a:buNone/>
              <a:defRPr sz="2267"/>
            </a:lvl2pPr>
            <a:lvl3pPr lvl="2" algn="ctr">
              <a:lnSpc>
                <a:spcPct val="100000"/>
              </a:lnSpc>
              <a:spcBef>
                <a:spcPts val="0"/>
              </a:spcBef>
              <a:spcAft>
                <a:spcPts val="0"/>
              </a:spcAft>
              <a:buSzPts val="1700"/>
              <a:buNone/>
              <a:defRPr sz="2267"/>
            </a:lvl3pPr>
            <a:lvl4pPr lvl="3" algn="ctr">
              <a:lnSpc>
                <a:spcPct val="100000"/>
              </a:lnSpc>
              <a:spcBef>
                <a:spcPts val="0"/>
              </a:spcBef>
              <a:spcAft>
                <a:spcPts val="0"/>
              </a:spcAft>
              <a:buSzPts val="1700"/>
              <a:buNone/>
              <a:defRPr sz="2267"/>
            </a:lvl4pPr>
            <a:lvl5pPr lvl="4" algn="ctr">
              <a:lnSpc>
                <a:spcPct val="100000"/>
              </a:lnSpc>
              <a:spcBef>
                <a:spcPts val="0"/>
              </a:spcBef>
              <a:spcAft>
                <a:spcPts val="0"/>
              </a:spcAft>
              <a:buSzPts val="1700"/>
              <a:buNone/>
              <a:defRPr sz="2267"/>
            </a:lvl5pPr>
            <a:lvl6pPr lvl="5" algn="ctr">
              <a:lnSpc>
                <a:spcPct val="100000"/>
              </a:lnSpc>
              <a:spcBef>
                <a:spcPts val="0"/>
              </a:spcBef>
              <a:spcAft>
                <a:spcPts val="0"/>
              </a:spcAft>
              <a:buSzPts val="1700"/>
              <a:buNone/>
              <a:defRPr sz="2267"/>
            </a:lvl6pPr>
            <a:lvl7pPr lvl="6" algn="ctr">
              <a:lnSpc>
                <a:spcPct val="100000"/>
              </a:lnSpc>
              <a:spcBef>
                <a:spcPts val="0"/>
              </a:spcBef>
              <a:spcAft>
                <a:spcPts val="0"/>
              </a:spcAft>
              <a:buSzPts val="1700"/>
              <a:buNone/>
              <a:defRPr sz="2267"/>
            </a:lvl7pPr>
            <a:lvl8pPr lvl="7" algn="ctr">
              <a:lnSpc>
                <a:spcPct val="100000"/>
              </a:lnSpc>
              <a:spcBef>
                <a:spcPts val="0"/>
              </a:spcBef>
              <a:spcAft>
                <a:spcPts val="0"/>
              </a:spcAft>
              <a:buSzPts val="1700"/>
              <a:buNone/>
              <a:defRPr sz="2267"/>
            </a:lvl8pPr>
            <a:lvl9pPr lvl="8" algn="ctr">
              <a:lnSpc>
                <a:spcPct val="100000"/>
              </a:lnSpc>
              <a:spcBef>
                <a:spcPts val="0"/>
              </a:spcBef>
              <a:spcAft>
                <a:spcPts val="0"/>
              </a:spcAft>
              <a:buSzPts val="1700"/>
              <a:buNone/>
              <a:defRPr sz="2267"/>
            </a:lvl9pPr>
          </a:lstStyle>
          <a:p/>
        </p:txBody>
      </p:sp>
      <p:sp>
        <p:nvSpPr>
          <p:cNvPr id="2029" name="Google Shape;2029;p205"/>
          <p:cNvSpPr/>
          <p:nvPr/>
        </p:nvSpPr>
        <p:spPr>
          <a:xfrm>
            <a:off x="11006000" y="5742833"/>
            <a:ext cx="1780000" cy="17800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0" name="Google Shape;2030;p205"/>
          <p:cNvSpPr/>
          <p:nvPr/>
        </p:nvSpPr>
        <p:spPr>
          <a:xfrm rot="10800000">
            <a:off x="10913267" y="-143776"/>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1" name="Google Shape;2031;p205"/>
          <p:cNvSpPr/>
          <p:nvPr/>
        </p:nvSpPr>
        <p:spPr>
          <a:xfrm rot="10800000">
            <a:off x="10693161" y="760443"/>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2" name="Google Shape;2032;p205"/>
          <p:cNvSpPr/>
          <p:nvPr/>
        </p:nvSpPr>
        <p:spPr>
          <a:xfrm rot="10800000">
            <a:off x="10693161" y="1602943"/>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3" name="Google Shape;2033;p205"/>
          <p:cNvSpPr/>
          <p:nvPr/>
        </p:nvSpPr>
        <p:spPr>
          <a:xfrm flipH="1" rot="5400000">
            <a:off x="666484" y="4832624"/>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4" name="Google Shape;2034;p205"/>
          <p:cNvSpPr/>
          <p:nvPr/>
        </p:nvSpPr>
        <p:spPr>
          <a:xfrm rot="10800000">
            <a:off x="727994" y="5742843"/>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5" name="Google Shape;2035;p205"/>
          <p:cNvSpPr/>
          <p:nvPr/>
        </p:nvSpPr>
        <p:spPr>
          <a:xfrm rot="10800000">
            <a:off x="1693827" y="5742843"/>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6" name="Google Shape;2036;p205"/>
          <p:cNvSpPr/>
          <p:nvPr/>
        </p:nvSpPr>
        <p:spPr>
          <a:xfrm>
            <a:off x="1345000" y="4141200"/>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37" name="Google Shape;2037;p205"/>
          <p:cNvSpPr/>
          <p:nvPr/>
        </p:nvSpPr>
        <p:spPr>
          <a:xfrm>
            <a:off x="6737400" y="60453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038" name="Google Shape;2038;p205"/>
          <p:cNvGrpSpPr/>
          <p:nvPr/>
        </p:nvGrpSpPr>
        <p:grpSpPr>
          <a:xfrm>
            <a:off x="505234" y="401289"/>
            <a:ext cx="575767" cy="2219922"/>
            <a:chOff x="378925" y="300967"/>
            <a:chExt cx="431825" cy="1664942"/>
          </a:xfrm>
        </p:grpSpPr>
        <p:sp>
          <p:nvSpPr>
            <p:cNvPr id="2039" name="Google Shape;2039;p205"/>
            <p:cNvSpPr/>
            <p:nvPr/>
          </p:nvSpPr>
          <p:spPr>
            <a:xfrm rot="5400000">
              <a:off x="566331" y="697047"/>
              <a:ext cx="71266" cy="223"/>
            </a:xfrm>
            <a:custGeom>
              <a:rect b="b" l="l" r="r" t="t"/>
              <a:pathLst>
                <a:path extrusionOk="0" fill="none" h="1" w="320">
                  <a:moveTo>
                    <a:pt x="0"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0" name="Google Shape;2040;p205"/>
            <p:cNvSpPr/>
            <p:nvPr/>
          </p:nvSpPr>
          <p:spPr>
            <a:xfrm rot="5400000">
              <a:off x="483374" y="661526"/>
              <a:ext cx="61912" cy="33406"/>
            </a:xfrm>
            <a:custGeom>
              <a:rect b="b" l="l" r="r" t="t"/>
              <a:pathLst>
                <a:path extrusionOk="0" fill="none" h="150" w="278">
                  <a:moveTo>
                    <a:pt x="0" y="1"/>
                  </a:moveTo>
                  <a:lnTo>
                    <a:pt x="277"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1" name="Google Shape;2041;p205"/>
            <p:cNvSpPr/>
            <p:nvPr/>
          </p:nvSpPr>
          <p:spPr>
            <a:xfrm rot="5400000">
              <a:off x="426584" y="590260"/>
              <a:ext cx="42759" cy="61912"/>
            </a:xfrm>
            <a:custGeom>
              <a:rect b="b" l="l" r="r" t="t"/>
              <a:pathLst>
                <a:path extrusionOk="0" fill="none" h="278" w="192">
                  <a:moveTo>
                    <a:pt x="0"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2" name="Google Shape;2042;p205"/>
            <p:cNvSpPr/>
            <p:nvPr/>
          </p:nvSpPr>
          <p:spPr>
            <a:xfrm rot="5400000">
              <a:off x="409881" y="502515"/>
              <a:ext cx="9576" cy="71488"/>
            </a:xfrm>
            <a:custGeom>
              <a:rect b="b" l="l" r="r" t="t"/>
              <a:pathLst>
                <a:path extrusionOk="0" fill="none" h="321" w="43">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3" name="Google Shape;2043;p205"/>
            <p:cNvSpPr/>
            <p:nvPr/>
          </p:nvSpPr>
          <p:spPr>
            <a:xfrm rot="5400000">
              <a:off x="412108" y="414769"/>
              <a:ext cx="28729" cy="66589"/>
            </a:xfrm>
            <a:custGeom>
              <a:rect b="b" l="l" r="r" t="t"/>
              <a:pathLst>
                <a:path extrusionOk="0" fill="none" h="299" w="129">
                  <a:moveTo>
                    <a:pt x="129"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4" name="Google Shape;2044;p205"/>
            <p:cNvSpPr/>
            <p:nvPr/>
          </p:nvSpPr>
          <p:spPr>
            <a:xfrm rot="5400000">
              <a:off x="445403" y="353191"/>
              <a:ext cx="57235" cy="47659"/>
            </a:xfrm>
            <a:custGeom>
              <a:rect b="b" l="l" r="r" t="t"/>
              <a:pathLst>
                <a:path extrusionOk="0" fill="none" h="214" w="257">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5" name="Google Shape;2045;p205"/>
            <p:cNvSpPr/>
            <p:nvPr/>
          </p:nvSpPr>
          <p:spPr>
            <a:xfrm rot="5400000">
              <a:off x="519007" y="327023"/>
              <a:ext cx="71266" cy="19153"/>
            </a:xfrm>
            <a:custGeom>
              <a:rect b="b" l="l" r="r" t="t"/>
              <a:pathLst>
                <a:path extrusionOk="0" fill="none" h="86" w="320">
                  <a:moveTo>
                    <a:pt x="320"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6" name="Google Shape;2046;p205"/>
            <p:cNvSpPr/>
            <p:nvPr/>
          </p:nvSpPr>
          <p:spPr>
            <a:xfrm rot="5400000">
              <a:off x="604303" y="327023"/>
              <a:ext cx="76165" cy="24052"/>
            </a:xfrm>
            <a:custGeom>
              <a:rect b="b" l="l" r="r" t="t"/>
              <a:pathLst>
                <a:path extrusionOk="0" fill="none" h="108" w="342">
                  <a:moveTo>
                    <a:pt x="1" y="1"/>
                  </a:moveTo>
                  <a:lnTo>
                    <a:pt x="341"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7" name="Google Shape;2047;p205"/>
            <p:cNvSpPr/>
            <p:nvPr/>
          </p:nvSpPr>
          <p:spPr>
            <a:xfrm rot="5400000">
              <a:off x="689598" y="355530"/>
              <a:ext cx="57235" cy="52336"/>
            </a:xfrm>
            <a:custGeom>
              <a:rect b="b" l="l" r="r" t="t"/>
              <a:pathLst>
                <a:path extrusionOk="0" fill="none" h="235" w="257">
                  <a:moveTo>
                    <a:pt x="1" y="0"/>
                  </a:moveTo>
                  <a:lnTo>
                    <a:pt x="256"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8" name="Google Shape;2048;p205"/>
            <p:cNvSpPr/>
            <p:nvPr/>
          </p:nvSpPr>
          <p:spPr>
            <a:xfrm rot="5400000">
              <a:off x="758526" y="419557"/>
              <a:ext cx="23829" cy="71266"/>
            </a:xfrm>
            <a:custGeom>
              <a:rect b="b" l="l" r="r" t="t"/>
              <a:pathLst>
                <a:path extrusionOk="0" fill="none" h="320" w="107">
                  <a:moveTo>
                    <a:pt x="0"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49" name="Google Shape;2049;p205"/>
            <p:cNvSpPr/>
            <p:nvPr/>
          </p:nvSpPr>
          <p:spPr>
            <a:xfrm rot="5400000">
              <a:off x="770329" y="507303"/>
              <a:ext cx="9576" cy="71266"/>
            </a:xfrm>
            <a:custGeom>
              <a:rect b="b" l="l" r="r" t="t"/>
              <a:pathLst>
                <a:path extrusionOk="0" fill="none" h="320" w="43">
                  <a:moveTo>
                    <a:pt x="43"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0" name="Google Shape;2050;p205"/>
            <p:cNvSpPr/>
            <p:nvPr/>
          </p:nvSpPr>
          <p:spPr>
            <a:xfrm rot="5400000">
              <a:off x="720443" y="595049"/>
              <a:ext cx="47659" cy="57235"/>
            </a:xfrm>
            <a:custGeom>
              <a:rect b="b" l="l" r="r" t="t"/>
              <a:pathLst>
                <a:path extrusionOk="0" fill="none" h="257" w="214">
                  <a:moveTo>
                    <a:pt x="213" y="0"/>
                  </a:moveTo>
                  <a:lnTo>
                    <a:pt x="0"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1" name="Google Shape;2051;p205"/>
            <p:cNvSpPr/>
            <p:nvPr/>
          </p:nvSpPr>
          <p:spPr>
            <a:xfrm rot="5400000">
              <a:off x="639935" y="666203"/>
              <a:ext cx="66589" cy="28729"/>
            </a:xfrm>
            <a:custGeom>
              <a:rect b="b" l="l" r="r" t="t"/>
              <a:pathLst>
                <a:path extrusionOk="0" fill="none" h="129" w="299">
                  <a:moveTo>
                    <a:pt x="298" y="1"/>
                  </a:moveTo>
                  <a:lnTo>
                    <a:pt x="0"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2" name="Google Shape;2052;p205"/>
            <p:cNvSpPr/>
            <p:nvPr/>
          </p:nvSpPr>
          <p:spPr>
            <a:xfrm rot="5400000">
              <a:off x="566331" y="1930164"/>
              <a:ext cx="71266" cy="223"/>
            </a:xfrm>
            <a:custGeom>
              <a:rect b="b" l="l" r="r" t="t"/>
              <a:pathLst>
                <a:path extrusionOk="0" fill="none" h="1" w="320">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3" name="Google Shape;2053;p205"/>
            <p:cNvSpPr/>
            <p:nvPr/>
          </p:nvSpPr>
          <p:spPr>
            <a:xfrm rot="5400000">
              <a:off x="481035" y="1892304"/>
              <a:ext cx="66589" cy="33406"/>
            </a:xfrm>
            <a:custGeom>
              <a:rect b="b" l="l" r="r" t="t"/>
              <a:pathLst>
                <a:path extrusionOk="0" fill="none" h="150" w="299">
                  <a:moveTo>
                    <a:pt x="0" y="1"/>
                  </a:moveTo>
                  <a:lnTo>
                    <a:pt x="298"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4" name="Google Shape;2054;p205"/>
            <p:cNvSpPr/>
            <p:nvPr/>
          </p:nvSpPr>
          <p:spPr>
            <a:xfrm rot="5400000">
              <a:off x="428811" y="1821150"/>
              <a:ext cx="38305" cy="61912"/>
            </a:xfrm>
            <a:custGeom>
              <a:rect b="b" l="l" r="r" t="t"/>
              <a:pathLst>
                <a:path extrusionOk="0" fill="none" h="278" w="172">
                  <a:moveTo>
                    <a:pt x="1" y="1"/>
                  </a:moveTo>
                  <a:lnTo>
                    <a:pt x="171"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5" name="Google Shape;2055;p205"/>
            <p:cNvSpPr/>
            <p:nvPr/>
          </p:nvSpPr>
          <p:spPr>
            <a:xfrm rot="5400000">
              <a:off x="412220" y="1733293"/>
              <a:ext cx="4900" cy="71488"/>
            </a:xfrm>
            <a:custGeom>
              <a:rect b="b" l="l" r="r" t="t"/>
              <a:pathLst>
                <a:path extrusionOk="0" fill="none" h="321" w="22">
                  <a:moveTo>
                    <a:pt x="0" y="1"/>
                  </a:moveTo>
                  <a:lnTo>
                    <a:pt x="22"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6" name="Google Shape;2056;p205"/>
            <p:cNvSpPr/>
            <p:nvPr/>
          </p:nvSpPr>
          <p:spPr>
            <a:xfrm rot="5400000">
              <a:off x="412108" y="1648108"/>
              <a:ext cx="28729" cy="66589"/>
            </a:xfrm>
            <a:custGeom>
              <a:rect b="b" l="l" r="r" t="t"/>
              <a:pathLst>
                <a:path extrusionOk="0" fill="none" h="299" w="129">
                  <a:moveTo>
                    <a:pt x="128" y="0"/>
                  </a:moveTo>
                  <a:lnTo>
                    <a:pt x="0"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7" name="Google Shape;2057;p205"/>
            <p:cNvSpPr/>
            <p:nvPr/>
          </p:nvSpPr>
          <p:spPr>
            <a:xfrm rot="5400000">
              <a:off x="445403" y="1586308"/>
              <a:ext cx="57235" cy="47659"/>
            </a:xfrm>
            <a:custGeom>
              <a:rect b="b" l="l" r="r" t="t"/>
              <a:pathLst>
                <a:path extrusionOk="0" fill="none" h="214" w="257">
                  <a:moveTo>
                    <a:pt x="256" y="1"/>
                  </a:moveTo>
                  <a:lnTo>
                    <a:pt x="1"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8" name="Google Shape;2058;p205"/>
            <p:cNvSpPr/>
            <p:nvPr/>
          </p:nvSpPr>
          <p:spPr>
            <a:xfrm rot="5400000">
              <a:off x="516557" y="1557913"/>
              <a:ext cx="76165" cy="19153"/>
            </a:xfrm>
            <a:custGeom>
              <a:rect b="b" l="l" r="r" t="t"/>
              <a:pathLst>
                <a:path extrusionOk="0" fill="none" h="86" w="342">
                  <a:moveTo>
                    <a:pt x="341"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59" name="Google Shape;2059;p205"/>
            <p:cNvSpPr/>
            <p:nvPr/>
          </p:nvSpPr>
          <p:spPr>
            <a:xfrm rot="5400000">
              <a:off x="606641" y="1557801"/>
              <a:ext cx="71488" cy="24052"/>
            </a:xfrm>
            <a:custGeom>
              <a:rect b="b" l="l" r="r" t="t"/>
              <a:pathLst>
                <a:path extrusionOk="0" fill="none" h="108" w="321">
                  <a:moveTo>
                    <a:pt x="1"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0" name="Google Shape;2060;p205"/>
            <p:cNvSpPr/>
            <p:nvPr/>
          </p:nvSpPr>
          <p:spPr>
            <a:xfrm rot="5400000">
              <a:off x="692048" y="1586419"/>
              <a:ext cx="52336" cy="52336"/>
            </a:xfrm>
            <a:custGeom>
              <a:rect b="b" l="l" r="r" t="t"/>
              <a:pathLst>
                <a:path extrusionOk="0" fill="none" h="235" w="235">
                  <a:moveTo>
                    <a:pt x="0" y="0"/>
                  </a:moveTo>
                  <a:lnTo>
                    <a:pt x="234"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1" name="Google Shape;2061;p205"/>
            <p:cNvSpPr/>
            <p:nvPr/>
          </p:nvSpPr>
          <p:spPr>
            <a:xfrm rot="5400000">
              <a:off x="760753" y="1650447"/>
              <a:ext cx="19375" cy="71266"/>
            </a:xfrm>
            <a:custGeom>
              <a:rect b="b" l="l" r="r" t="t"/>
              <a:pathLst>
                <a:path extrusionOk="0" fill="none" h="320" w="87">
                  <a:moveTo>
                    <a:pt x="1" y="0"/>
                  </a:moveTo>
                  <a:lnTo>
                    <a:pt x="86"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2" name="Google Shape;2062;p205"/>
            <p:cNvSpPr/>
            <p:nvPr/>
          </p:nvSpPr>
          <p:spPr>
            <a:xfrm rot="5400000">
              <a:off x="767879" y="1738192"/>
              <a:ext cx="14476" cy="71266"/>
            </a:xfrm>
            <a:custGeom>
              <a:rect b="b" l="l" r="r" t="t"/>
              <a:pathLst>
                <a:path extrusionOk="0" fill="none" h="320" w="65">
                  <a:moveTo>
                    <a:pt x="64"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3" name="Google Shape;2063;p205"/>
            <p:cNvSpPr/>
            <p:nvPr/>
          </p:nvSpPr>
          <p:spPr>
            <a:xfrm rot="5400000">
              <a:off x="720443" y="1828165"/>
              <a:ext cx="47659" cy="57235"/>
            </a:xfrm>
            <a:custGeom>
              <a:rect b="b" l="l" r="r" t="t"/>
              <a:pathLst>
                <a:path extrusionOk="0" fill="none" h="257" w="214">
                  <a:moveTo>
                    <a:pt x="214"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4" name="Google Shape;2064;p205"/>
            <p:cNvSpPr/>
            <p:nvPr/>
          </p:nvSpPr>
          <p:spPr>
            <a:xfrm rot="5400000">
              <a:off x="639935" y="1899319"/>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5" name="Google Shape;2065;p205"/>
            <p:cNvSpPr/>
            <p:nvPr/>
          </p:nvSpPr>
          <p:spPr>
            <a:xfrm rot="5400000">
              <a:off x="566220" y="1313606"/>
              <a:ext cx="71488" cy="223"/>
            </a:xfrm>
            <a:custGeom>
              <a:rect b="b" l="l" r="r" t="t"/>
              <a:pathLst>
                <a:path extrusionOk="0" fill="none" h="1" w="321">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6" name="Google Shape;2066;p205"/>
            <p:cNvSpPr/>
            <p:nvPr/>
          </p:nvSpPr>
          <p:spPr>
            <a:xfrm rot="5400000">
              <a:off x="481035" y="1275634"/>
              <a:ext cx="66589" cy="33406"/>
            </a:xfrm>
            <a:custGeom>
              <a:rect b="b" l="l" r="r" t="t"/>
              <a:pathLst>
                <a:path extrusionOk="0" fill="none" h="150" w="299">
                  <a:moveTo>
                    <a:pt x="1" y="1"/>
                  </a:moveTo>
                  <a:lnTo>
                    <a:pt x="299"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7" name="Google Shape;2067;p205"/>
            <p:cNvSpPr/>
            <p:nvPr/>
          </p:nvSpPr>
          <p:spPr>
            <a:xfrm rot="5400000">
              <a:off x="426473" y="1202142"/>
              <a:ext cx="42982" cy="61912"/>
            </a:xfrm>
            <a:custGeom>
              <a:rect b="b" l="l" r="r" t="t"/>
              <a:pathLst>
                <a:path extrusionOk="0" fill="none" h="278" w="193">
                  <a:moveTo>
                    <a:pt x="1"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8" name="Google Shape;2068;p205"/>
            <p:cNvSpPr/>
            <p:nvPr/>
          </p:nvSpPr>
          <p:spPr>
            <a:xfrm rot="5400000">
              <a:off x="409770" y="1114396"/>
              <a:ext cx="9799" cy="71488"/>
            </a:xfrm>
            <a:custGeom>
              <a:rect b="b" l="l" r="r" t="t"/>
              <a:pathLst>
                <a:path extrusionOk="0" fill="none" h="321" w="44">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69" name="Google Shape;2069;p205"/>
            <p:cNvSpPr/>
            <p:nvPr/>
          </p:nvSpPr>
          <p:spPr>
            <a:xfrm rot="5400000">
              <a:off x="412108" y="1031439"/>
              <a:ext cx="28729" cy="66589"/>
            </a:xfrm>
            <a:custGeom>
              <a:rect b="b" l="l" r="r" t="t"/>
              <a:pathLst>
                <a:path extrusionOk="0" fill="none" h="299" w="129">
                  <a:moveTo>
                    <a:pt x="128"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0" name="Google Shape;2070;p205"/>
            <p:cNvSpPr/>
            <p:nvPr/>
          </p:nvSpPr>
          <p:spPr>
            <a:xfrm rot="5400000">
              <a:off x="445514" y="969749"/>
              <a:ext cx="57012" cy="47659"/>
            </a:xfrm>
            <a:custGeom>
              <a:rect b="b" l="l" r="r" t="t"/>
              <a:pathLst>
                <a:path extrusionOk="0" fill="none" h="214" w="256">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1" name="Google Shape;2071;p205"/>
            <p:cNvSpPr/>
            <p:nvPr/>
          </p:nvSpPr>
          <p:spPr>
            <a:xfrm rot="5400000">
              <a:off x="516557" y="941243"/>
              <a:ext cx="76165" cy="19153"/>
            </a:xfrm>
            <a:custGeom>
              <a:rect b="b" l="l" r="r" t="t"/>
              <a:pathLst>
                <a:path extrusionOk="0" fill="none" h="86" w="342">
                  <a:moveTo>
                    <a:pt x="342"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2" name="Google Shape;2072;p205"/>
            <p:cNvSpPr/>
            <p:nvPr/>
          </p:nvSpPr>
          <p:spPr>
            <a:xfrm rot="5400000">
              <a:off x="606752" y="941243"/>
              <a:ext cx="71266" cy="24052"/>
            </a:xfrm>
            <a:custGeom>
              <a:rect b="b" l="l" r="r" t="t"/>
              <a:pathLst>
                <a:path extrusionOk="0" fill="none" h="108" w="320">
                  <a:moveTo>
                    <a:pt x="0"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3" name="Google Shape;2073;p205"/>
            <p:cNvSpPr/>
            <p:nvPr/>
          </p:nvSpPr>
          <p:spPr>
            <a:xfrm rot="5400000">
              <a:off x="692048" y="969749"/>
              <a:ext cx="52336" cy="52336"/>
            </a:xfrm>
            <a:custGeom>
              <a:rect b="b" l="l" r="r" t="t"/>
              <a:pathLst>
                <a:path extrusionOk="0" fill="none" h="235" w="235">
                  <a:moveTo>
                    <a:pt x="0" y="0"/>
                  </a:moveTo>
                  <a:lnTo>
                    <a:pt x="235"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4" name="Google Shape;2074;p205"/>
            <p:cNvSpPr/>
            <p:nvPr/>
          </p:nvSpPr>
          <p:spPr>
            <a:xfrm rot="5400000">
              <a:off x="758414" y="1031439"/>
              <a:ext cx="24052" cy="71266"/>
            </a:xfrm>
            <a:custGeom>
              <a:rect b="b" l="l" r="r" t="t"/>
              <a:pathLst>
                <a:path extrusionOk="0" fill="none" h="320" w="108">
                  <a:moveTo>
                    <a:pt x="1"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5" name="Google Shape;2075;p205"/>
            <p:cNvSpPr/>
            <p:nvPr/>
          </p:nvSpPr>
          <p:spPr>
            <a:xfrm rot="5400000">
              <a:off x="767879" y="1121523"/>
              <a:ext cx="14476" cy="71266"/>
            </a:xfrm>
            <a:custGeom>
              <a:rect b="b" l="l" r="r" t="t"/>
              <a:pathLst>
                <a:path extrusionOk="0" fill="none" h="320" w="65">
                  <a:moveTo>
                    <a:pt x="65" y="0"/>
                  </a:moveTo>
                  <a:lnTo>
                    <a:pt x="1"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6" name="Google Shape;2076;p205"/>
            <p:cNvSpPr/>
            <p:nvPr/>
          </p:nvSpPr>
          <p:spPr>
            <a:xfrm rot="5400000">
              <a:off x="722782" y="1209157"/>
              <a:ext cx="42982" cy="57235"/>
            </a:xfrm>
            <a:custGeom>
              <a:rect b="b" l="l" r="r" t="t"/>
              <a:pathLst>
                <a:path extrusionOk="0" fill="none" h="257" w="193">
                  <a:moveTo>
                    <a:pt x="193"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77" name="Google Shape;2077;p205"/>
            <p:cNvSpPr/>
            <p:nvPr/>
          </p:nvSpPr>
          <p:spPr>
            <a:xfrm rot="5400000">
              <a:off x="639935" y="1277973"/>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078" name="Google Shape;2078;p205"/>
          <p:cNvGrpSpPr/>
          <p:nvPr/>
        </p:nvGrpSpPr>
        <p:grpSpPr>
          <a:xfrm>
            <a:off x="10399951" y="5378008"/>
            <a:ext cx="364000" cy="364820"/>
            <a:chOff x="13068538" y="3604106"/>
            <a:chExt cx="273000" cy="273615"/>
          </a:xfrm>
        </p:grpSpPr>
        <p:cxnSp>
          <p:nvCxnSpPr>
            <p:cNvPr id="2079" name="Google Shape;2079;p205"/>
            <p:cNvCxnSpPr/>
            <p:nvPr/>
          </p:nvCxnSpPr>
          <p:spPr>
            <a:xfrm>
              <a:off x="13205021" y="3604421"/>
              <a:ext cx="0" cy="273300"/>
            </a:xfrm>
            <a:prstGeom prst="straightConnector1">
              <a:avLst/>
            </a:prstGeom>
            <a:noFill/>
            <a:ln cap="flat" cmpd="sng" w="19050">
              <a:solidFill>
                <a:schemeClr val="lt1"/>
              </a:solidFill>
              <a:prstDash val="solid"/>
              <a:round/>
              <a:headEnd len="sm" w="sm" type="none"/>
              <a:tailEnd len="sm" w="sm" type="none"/>
            </a:ln>
          </p:spPr>
        </p:cxnSp>
        <p:cxnSp>
          <p:nvCxnSpPr>
            <p:cNvPr id="2080" name="Google Shape;2080;p205"/>
            <p:cNvCxnSpPr/>
            <p:nvPr/>
          </p:nvCxnSpPr>
          <p:spPr>
            <a:xfrm rot="10800000">
              <a:off x="13068538" y="3740937"/>
              <a:ext cx="273000" cy="0"/>
            </a:xfrm>
            <a:prstGeom prst="straightConnector1">
              <a:avLst/>
            </a:prstGeom>
            <a:noFill/>
            <a:ln cap="flat" cmpd="sng" w="19050">
              <a:solidFill>
                <a:schemeClr val="lt1"/>
              </a:solidFill>
              <a:prstDash val="solid"/>
              <a:round/>
              <a:headEnd len="sm" w="sm" type="none"/>
              <a:tailEnd len="sm" w="sm" type="none"/>
            </a:ln>
          </p:spPr>
        </p:cxnSp>
        <p:cxnSp>
          <p:nvCxnSpPr>
            <p:cNvPr id="2081" name="Google Shape;2081;p205"/>
            <p:cNvCxnSpPr/>
            <p:nvPr/>
          </p:nvCxnSpPr>
          <p:spPr>
            <a:xfrm>
              <a:off x="13205052" y="3604106"/>
              <a:ext cx="0" cy="273226"/>
            </a:xfrm>
            <a:prstGeom prst="straightConnector1">
              <a:avLst/>
            </a:prstGeom>
            <a:noFill/>
            <a:ln cap="flat" cmpd="sng" w="19050">
              <a:solidFill>
                <a:schemeClr val="lt1"/>
              </a:solidFill>
              <a:prstDash val="solid"/>
              <a:round/>
              <a:headEnd len="sm" w="sm" type="none"/>
              <a:tailEnd len="sm" w="sm" type="none"/>
            </a:ln>
          </p:spPr>
        </p:cxnSp>
        <p:cxnSp>
          <p:nvCxnSpPr>
            <p:cNvPr id="2082" name="Google Shape;2082;p205"/>
            <p:cNvCxnSpPr/>
            <p:nvPr/>
          </p:nvCxnSpPr>
          <p:spPr>
            <a:xfrm>
              <a:off x="13204972" y="360410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lt1"/>
        </a:solidFill>
      </p:bgPr>
    </p:bg>
    <p:spTree>
      <p:nvGrpSpPr>
        <p:cNvPr id="2083" name="Shape 2083"/>
        <p:cNvGrpSpPr/>
        <p:nvPr/>
      </p:nvGrpSpPr>
      <p:grpSpPr>
        <a:xfrm>
          <a:off x="0" y="0"/>
          <a:ext cx="0" cy="0"/>
          <a:chOff x="0" y="0"/>
          <a:chExt cx="0" cy="0"/>
        </a:xfrm>
      </p:grpSpPr>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bg>
      <p:bgPr>
        <a:solidFill>
          <a:schemeClr val="dk2"/>
        </a:solidFill>
      </p:bgPr>
    </p:bg>
    <p:spTree>
      <p:nvGrpSpPr>
        <p:cNvPr id="2084" name="Shape 2084"/>
        <p:cNvGrpSpPr/>
        <p:nvPr/>
      </p:nvGrpSpPr>
      <p:grpSpPr>
        <a:xfrm>
          <a:off x="0" y="0"/>
          <a:ext cx="0" cy="0"/>
          <a:chOff x="0" y="0"/>
          <a:chExt cx="0" cy="0"/>
        </a:xfrm>
      </p:grpSpPr>
      <p:sp>
        <p:nvSpPr>
          <p:cNvPr id="2085" name="Google Shape;2085;p207"/>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086" name="Google Shape;2086;p207"/>
          <p:cNvSpPr txBox="1"/>
          <p:nvPr>
            <p:ph idx="1" type="subTitle"/>
          </p:nvPr>
        </p:nvSpPr>
        <p:spPr>
          <a:xfrm>
            <a:off x="2757533" y="2711775"/>
            <a:ext cx="2948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87" name="Google Shape;2087;p207"/>
          <p:cNvSpPr txBox="1"/>
          <p:nvPr>
            <p:ph idx="2" type="subTitle"/>
          </p:nvPr>
        </p:nvSpPr>
        <p:spPr>
          <a:xfrm>
            <a:off x="2757533" y="2230684"/>
            <a:ext cx="2948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088" name="Google Shape;2088;p207"/>
          <p:cNvSpPr txBox="1"/>
          <p:nvPr>
            <p:ph idx="3" type="subTitle"/>
          </p:nvPr>
        </p:nvSpPr>
        <p:spPr>
          <a:xfrm>
            <a:off x="2757533" y="4689375"/>
            <a:ext cx="2948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89" name="Google Shape;2089;p207"/>
          <p:cNvSpPr txBox="1"/>
          <p:nvPr>
            <p:ph idx="4" type="subTitle"/>
          </p:nvPr>
        </p:nvSpPr>
        <p:spPr>
          <a:xfrm>
            <a:off x="2757533" y="4208284"/>
            <a:ext cx="2948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090" name="Google Shape;2090;p207"/>
          <p:cNvSpPr txBox="1"/>
          <p:nvPr>
            <p:ph idx="5" type="subTitle"/>
          </p:nvPr>
        </p:nvSpPr>
        <p:spPr>
          <a:xfrm>
            <a:off x="7653117" y="2711775"/>
            <a:ext cx="2948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1" name="Google Shape;2091;p207"/>
          <p:cNvSpPr txBox="1"/>
          <p:nvPr>
            <p:ph idx="6" type="subTitle"/>
          </p:nvPr>
        </p:nvSpPr>
        <p:spPr>
          <a:xfrm>
            <a:off x="7653117" y="2230684"/>
            <a:ext cx="2948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092" name="Google Shape;2092;p207"/>
          <p:cNvSpPr txBox="1"/>
          <p:nvPr>
            <p:ph idx="7" type="subTitle"/>
          </p:nvPr>
        </p:nvSpPr>
        <p:spPr>
          <a:xfrm>
            <a:off x="7653117" y="4689375"/>
            <a:ext cx="2948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3" name="Google Shape;2093;p207"/>
          <p:cNvSpPr txBox="1"/>
          <p:nvPr>
            <p:ph idx="8" type="subTitle"/>
          </p:nvPr>
        </p:nvSpPr>
        <p:spPr>
          <a:xfrm>
            <a:off x="7653117" y="4208284"/>
            <a:ext cx="2948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094" name="Google Shape;2094;p207"/>
          <p:cNvSpPr txBox="1"/>
          <p:nvPr>
            <p:ph idx="9" type="title"/>
          </p:nvPr>
        </p:nvSpPr>
        <p:spPr>
          <a:xfrm>
            <a:off x="1673600" y="2506267"/>
            <a:ext cx="944000" cy="55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3500"/>
              <a:buNone/>
              <a:defRPr sz="4667"/>
            </a:lvl1pPr>
            <a:lvl2pPr lvl="1" algn="ctr">
              <a:lnSpc>
                <a:spcPct val="100000"/>
              </a:lnSpc>
              <a:spcBef>
                <a:spcPts val="0"/>
              </a:spcBef>
              <a:spcAft>
                <a:spcPts val="0"/>
              </a:spcAft>
              <a:buSzPts val="3500"/>
              <a:buNone/>
              <a:defRPr sz="4667"/>
            </a:lvl2pPr>
            <a:lvl3pPr lvl="2" algn="ctr">
              <a:lnSpc>
                <a:spcPct val="100000"/>
              </a:lnSpc>
              <a:spcBef>
                <a:spcPts val="0"/>
              </a:spcBef>
              <a:spcAft>
                <a:spcPts val="0"/>
              </a:spcAft>
              <a:buSzPts val="3500"/>
              <a:buNone/>
              <a:defRPr sz="4667"/>
            </a:lvl3pPr>
            <a:lvl4pPr lvl="3" algn="ctr">
              <a:lnSpc>
                <a:spcPct val="100000"/>
              </a:lnSpc>
              <a:spcBef>
                <a:spcPts val="0"/>
              </a:spcBef>
              <a:spcAft>
                <a:spcPts val="0"/>
              </a:spcAft>
              <a:buSzPts val="3500"/>
              <a:buNone/>
              <a:defRPr sz="4667"/>
            </a:lvl4pPr>
            <a:lvl5pPr lvl="4" algn="ctr">
              <a:lnSpc>
                <a:spcPct val="100000"/>
              </a:lnSpc>
              <a:spcBef>
                <a:spcPts val="0"/>
              </a:spcBef>
              <a:spcAft>
                <a:spcPts val="0"/>
              </a:spcAft>
              <a:buSzPts val="3500"/>
              <a:buNone/>
              <a:defRPr sz="4667"/>
            </a:lvl5pPr>
            <a:lvl6pPr lvl="5" algn="ctr">
              <a:lnSpc>
                <a:spcPct val="100000"/>
              </a:lnSpc>
              <a:spcBef>
                <a:spcPts val="0"/>
              </a:spcBef>
              <a:spcAft>
                <a:spcPts val="0"/>
              </a:spcAft>
              <a:buSzPts val="3500"/>
              <a:buNone/>
              <a:defRPr sz="4667"/>
            </a:lvl6pPr>
            <a:lvl7pPr lvl="6" algn="ctr">
              <a:lnSpc>
                <a:spcPct val="100000"/>
              </a:lnSpc>
              <a:spcBef>
                <a:spcPts val="0"/>
              </a:spcBef>
              <a:spcAft>
                <a:spcPts val="0"/>
              </a:spcAft>
              <a:buSzPts val="3500"/>
              <a:buNone/>
              <a:defRPr sz="4667"/>
            </a:lvl7pPr>
            <a:lvl8pPr lvl="7" algn="ctr">
              <a:lnSpc>
                <a:spcPct val="100000"/>
              </a:lnSpc>
              <a:spcBef>
                <a:spcPts val="0"/>
              </a:spcBef>
              <a:spcAft>
                <a:spcPts val="0"/>
              </a:spcAft>
              <a:buSzPts val="3500"/>
              <a:buNone/>
              <a:defRPr sz="4667"/>
            </a:lvl8pPr>
            <a:lvl9pPr lvl="8" algn="ctr">
              <a:lnSpc>
                <a:spcPct val="100000"/>
              </a:lnSpc>
              <a:spcBef>
                <a:spcPts val="0"/>
              </a:spcBef>
              <a:spcAft>
                <a:spcPts val="0"/>
              </a:spcAft>
              <a:buSzPts val="3500"/>
              <a:buNone/>
              <a:defRPr sz="4667"/>
            </a:lvl9pPr>
          </a:lstStyle>
          <a:p/>
        </p:txBody>
      </p:sp>
      <p:sp>
        <p:nvSpPr>
          <p:cNvPr id="2095" name="Google Shape;2095;p207"/>
          <p:cNvSpPr txBox="1"/>
          <p:nvPr>
            <p:ph idx="13" type="title"/>
          </p:nvPr>
        </p:nvSpPr>
        <p:spPr>
          <a:xfrm>
            <a:off x="6587667" y="2506267"/>
            <a:ext cx="944000" cy="55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3500"/>
              <a:buNone/>
              <a:defRPr sz="4667"/>
            </a:lvl1pPr>
            <a:lvl2pPr lvl="1" algn="ctr">
              <a:lnSpc>
                <a:spcPct val="100000"/>
              </a:lnSpc>
              <a:spcBef>
                <a:spcPts val="0"/>
              </a:spcBef>
              <a:spcAft>
                <a:spcPts val="0"/>
              </a:spcAft>
              <a:buSzPts val="3500"/>
              <a:buNone/>
              <a:defRPr sz="4667"/>
            </a:lvl2pPr>
            <a:lvl3pPr lvl="2" algn="ctr">
              <a:lnSpc>
                <a:spcPct val="100000"/>
              </a:lnSpc>
              <a:spcBef>
                <a:spcPts val="0"/>
              </a:spcBef>
              <a:spcAft>
                <a:spcPts val="0"/>
              </a:spcAft>
              <a:buSzPts val="3500"/>
              <a:buNone/>
              <a:defRPr sz="4667"/>
            </a:lvl3pPr>
            <a:lvl4pPr lvl="3" algn="ctr">
              <a:lnSpc>
                <a:spcPct val="100000"/>
              </a:lnSpc>
              <a:spcBef>
                <a:spcPts val="0"/>
              </a:spcBef>
              <a:spcAft>
                <a:spcPts val="0"/>
              </a:spcAft>
              <a:buSzPts val="3500"/>
              <a:buNone/>
              <a:defRPr sz="4667"/>
            </a:lvl4pPr>
            <a:lvl5pPr lvl="4" algn="ctr">
              <a:lnSpc>
                <a:spcPct val="100000"/>
              </a:lnSpc>
              <a:spcBef>
                <a:spcPts val="0"/>
              </a:spcBef>
              <a:spcAft>
                <a:spcPts val="0"/>
              </a:spcAft>
              <a:buSzPts val="3500"/>
              <a:buNone/>
              <a:defRPr sz="4667"/>
            </a:lvl5pPr>
            <a:lvl6pPr lvl="5" algn="ctr">
              <a:lnSpc>
                <a:spcPct val="100000"/>
              </a:lnSpc>
              <a:spcBef>
                <a:spcPts val="0"/>
              </a:spcBef>
              <a:spcAft>
                <a:spcPts val="0"/>
              </a:spcAft>
              <a:buSzPts val="3500"/>
              <a:buNone/>
              <a:defRPr sz="4667"/>
            </a:lvl6pPr>
            <a:lvl7pPr lvl="6" algn="ctr">
              <a:lnSpc>
                <a:spcPct val="100000"/>
              </a:lnSpc>
              <a:spcBef>
                <a:spcPts val="0"/>
              </a:spcBef>
              <a:spcAft>
                <a:spcPts val="0"/>
              </a:spcAft>
              <a:buSzPts val="3500"/>
              <a:buNone/>
              <a:defRPr sz="4667"/>
            </a:lvl7pPr>
            <a:lvl8pPr lvl="7" algn="ctr">
              <a:lnSpc>
                <a:spcPct val="100000"/>
              </a:lnSpc>
              <a:spcBef>
                <a:spcPts val="0"/>
              </a:spcBef>
              <a:spcAft>
                <a:spcPts val="0"/>
              </a:spcAft>
              <a:buSzPts val="3500"/>
              <a:buNone/>
              <a:defRPr sz="4667"/>
            </a:lvl8pPr>
            <a:lvl9pPr lvl="8" algn="ctr">
              <a:lnSpc>
                <a:spcPct val="100000"/>
              </a:lnSpc>
              <a:spcBef>
                <a:spcPts val="0"/>
              </a:spcBef>
              <a:spcAft>
                <a:spcPts val="0"/>
              </a:spcAft>
              <a:buSzPts val="3500"/>
              <a:buNone/>
              <a:defRPr sz="4667"/>
            </a:lvl9pPr>
          </a:lstStyle>
          <a:p/>
        </p:txBody>
      </p:sp>
      <p:sp>
        <p:nvSpPr>
          <p:cNvPr id="2096" name="Google Shape;2096;p207"/>
          <p:cNvSpPr txBox="1"/>
          <p:nvPr>
            <p:ph idx="14" type="title"/>
          </p:nvPr>
        </p:nvSpPr>
        <p:spPr>
          <a:xfrm>
            <a:off x="1673600" y="4498267"/>
            <a:ext cx="944000" cy="55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3500"/>
              <a:buNone/>
              <a:defRPr sz="4667"/>
            </a:lvl1pPr>
            <a:lvl2pPr lvl="1" algn="ctr">
              <a:lnSpc>
                <a:spcPct val="100000"/>
              </a:lnSpc>
              <a:spcBef>
                <a:spcPts val="0"/>
              </a:spcBef>
              <a:spcAft>
                <a:spcPts val="0"/>
              </a:spcAft>
              <a:buSzPts val="3500"/>
              <a:buNone/>
              <a:defRPr sz="4667"/>
            </a:lvl2pPr>
            <a:lvl3pPr lvl="2" algn="ctr">
              <a:lnSpc>
                <a:spcPct val="100000"/>
              </a:lnSpc>
              <a:spcBef>
                <a:spcPts val="0"/>
              </a:spcBef>
              <a:spcAft>
                <a:spcPts val="0"/>
              </a:spcAft>
              <a:buSzPts val="3500"/>
              <a:buNone/>
              <a:defRPr sz="4667"/>
            </a:lvl3pPr>
            <a:lvl4pPr lvl="3" algn="ctr">
              <a:lnSpc>
                <a:spcPct val="100000"/>
              </a:lnSpc>
              <a:spcBef>
                <a:spcPts val="0"/>
              </a:spcBef>
              <a:spcAft>
                <a:spcPts val="0"/>
              </a:spcAft>
              <a:buSzPts val="3500"/>
              <a:buNone/>
              <a:defRPr sz="4667"/>
            </a:lvl4pPr>
            <a:lvl5pPr lvl="4" algn="ctr">
              <a:lnSpc>
                <a:spcPct val="100000"/>
              </a:lnSpc>
              <a:spcBef>
                <a:spcPts val="0"/>
              </a:spcBef>
              <a:spcAft>
                <a:spcPts val="0"/>
              </a:spcAft>
              <a:buSzPts val="3500"/>
              <a:buNone/>
              <a:defRPr sz="4667"/>
            </a:lvl5pPr>
            <a:lvl6pPr lvl="5" algn="ctr">
              <a:lnSpc>
                <a:spcPct val="100000"/>
              </a:lnSpc>
              <a:spcBef>
                <a:spcPts val="0"/>
              </a:spcBef>
              <a:spcAft>
                <a:spcPts val="0"/>
              </a:spcAft>
              <a:buSzPts val="3500"/>
              <a:buNone/>
              <a:defRPr sz="4667"/>
            </a:lvl6pPr>
            <a:lvl7pPr lvl="6" algn="ctr">
              <a:lnSpc>
                <a:spcPct val="100000"/>
              </a:lnSpc>
              <a:spcBef>
                <a:spcPts val="0"/>
              </a:spcBef>
              <a:spcAft>
                <a:spcPts val="0"/>
              </a:spcAft>
              <a:buSzPts val="3500"/>
              <a:buNone/>
              <a:defRPr sz="4667"/>
            </a:lvl7pPr>
            <a:lvl8pPr lvl="7" algn="ctr">
              <a:lnSpc>
                <a:spcPct val="100000"/>
              </a:lnSpc>
              <a:spcBef>
                <a:spcPts val="0"/>
              </a:spcBef>
              <a:spcAft>
                <a:spcPts val="0"/>
              </a:spcAft>
              <a:buSzPts val="3500"/>
              <a:buNone/>
              <a:defRPr sz="4667"/>
            </a:lvl8pPr>
            <a:lvl9pPr lvl="8" algn="ctr">
              <a:lnSpc>
                <a:spcPct val="100000"/>
              </a:lnSpc>
              <a:spcBef>
                <a:spcPts val="0"/>
              </a:spcBef>
              <a:spcAft>
                <a:spcPts val="0"/>
              </a:spcAft>
              <a:buSzPts val="3500"/>
              <a:buNone/>
              <a:defRPr sz="4667"/>
            </a:lvl9pPr>
          </a:lstStyle>
          <a:p/>
        </p:txBody>
      </p:sp>
      <p:sp>
        <p:nvSpPr>
          <p:cNvPr id="2097" name="Google Shape;2097;p207"/>
          <p:cNvSpPr txBox="1"/>
          <p:nvPr>
            <p:ph idx="15" type="title"/>
          </p:nvPr>
        </p:nvSpPr>
        <p:spPr>
          <a:xfrm>
            <a:off x="6587667" y="4498267"/>
            <a:ext cx="944000" cy="55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3500"/>
              <a:buNone/>
              <a:defRPr sz="4667"/>
            </a:lvl1pPr>
            <a:lvl2pPr lvl="1" algn="ctr">
              <a:lnSpc>
                <a:spcPct val="100000"/>
              </a:lnSpc>
              <a:spcBef>
                <a:spcPts val="0"/>
              </a:spcBef>
              <a:spcAft>
                <a:spcPts val="0"/>
              </a:spcAft>
              <a:buSzPts val="3500"/>
              <a:buNone/>
              <a:defRPr sz="4667"/>
            </a:lvl2pPr>
            <a:lvl3pPr lvl="2" algn="ctr">
              <a:lnSpc>
                <a:spcPct val="100000"/>
              </a:lnSpc>
              <a:spcBef>
                <a:spcPts val="0"/>
              </a:spcBef>
              <a:spcAft>
                <a:spcPts val="0"/>
              </a:spcAft>
              <a:buSzPts val="3500"/>
              <a:buNone/>
              <a:defRPr sz="4667"/>
            </a:lvl3pPr>
            <a:lvl4pPr lvl="3" algn="ctr">
              <a:lnSpc>
                <a:spcPct val="100000"/>
              </a:lnSpc>
              <a:spcBef>
                <a:spcPts val="0"/>
              </a:spcBef>
              <a:spcAft>
                <a:spcPts val="0"/>
              </a:spcAft>
              <a:buSzPts val="3500"/>
              <a:buNone/>
              <a:defRPr sz="4667"/>
            </a:lvl4pPr>
            <a:lvl5pPr lvl="4" algn="ctr">
              <a:lnSpc>
                <a:spcPct val="100000"/>
              </a:lnSpc>
              <a:spcBef>
                <a:spcPts val="0"/>
              </a:spcBef>
              <a:spcAft>
                <a:spcPts val="0"/>
              </a:spcAft>
              <a:buSzPts val="3500"/>
              <a:buNone/>
              <a:defRPr sz="4667"/>
            </a:lvl5pPr>
            <a:lvl6pPr lvl="5" algn="ctr">
              <a:lnSpc>
                <a:spcPct val="100000"/>
              </a:lnSpc>
              <a:spcBef>
                <a:spcPts val="0"/>
              </a:spcBef>
              <a:spcAft>
                <a:spcPts val="0"/>
              </a:spcAft>
              <a:buSzPts val="3500"/>
              <a:buNone/>
              <a:defRPr sz="4667"/>
            </a:lvl6pPr>
            <a:lvl7pPr lvl="6" algn="ctr">
              <a:lnSpc>
                <a:spcPct val="100000"/>
              </a:lnSpc>
              <a:spcBef>
                <a:spcPts val="0"/>
              </a:spcBef>
              <a:spcAft>
                <a:spcPts val="0"/>
              </a:spcAft>
              <a:buSzPts val="3500"/>
              <a:buNone/>
              <a:defRPr sz="4667"/>
            </a:lvl7pPr>
            <a:lvl8pPr lvl="7" algn="ctr">
              <a:lnSpc>
                <a:spcPct val="100000"/>
              </a:lnSpc>
              <a:spcBef>
                <a:spcPts val="0"/>
              </a:spcBef>
              <a:spcAft>
                <a:spcPts val="0"/>
              </a:spcAft>
              <a:buSzPts val="3500"/>
              <a:buNone/>
              <a:defRPr sz="4667"/>
            </a:lvl8pPr>
            <a:lvl9pPr lvl="8" algn="ctr">
              <a:lnSpc>
                <a:spcPct val="100000"/>
              </a:lnSpc>
              <a:spcBef>
                <a:spcPts val="0"/>
              </a:spcBef>
              <a:spcAft>
                <a:spcPts val="0"/>
              </a:spcAft>
              <a:buSzPts val="3500"/>
              <a:buNone/>
              <a:defRPr sz="4667"/>
            </a:lvl9pPr>
          </a:lstStyle>
          <a:p/>
        </p:txBody>
      </p:sp>
      <p:sp>
        <p:nvSpPr>
          <p:cNvPr id="2098" name="Google Shape;2098;p207"/>
          <p:cNvSpPr/>
          <p:nvPr/>
        </p:nvSpPr>
        <p:spPr>
          <a:xfrm>
            <a:off x="-1818133" y="3617533"/>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099" name="Google Shape;2099;p207"/>
          <p:cNvSpPr/>
          <p:nvPr/>
        </p:nvSpPr>
        <p:spPr>
          <a:xfrm>
            <a:off x="638493" y="59096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0" name="Google Shape;2100;p207"/>
          <p:cNvSpPr/>
          <p:nvPr/>
        </p:nvSpPr>
        <p:spPr>
          <a:xfrm flipH="1">
            <a:off x="-468366" y="-749233"/>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1" name="Google Shape;2101;p207"/>
          <p:cNvSpPr/>
          <p:nvPr/>
        </p:nvSpPr>
        <p:spPr>
          <a:xfrm flipH="1">
            <a:off x="325430" y="4890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2" name="Google Shape;2102;p207"/>
          <p:cNvSpPr/>
          <p:nvPr/>
        </p:nvSpPr>
        <p:spPr>
          <a:xfrm flipH="1">
            <a:off x="2126948" y="470604"/>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3" name="Google Shape;2103;p207"/>
          <p:cNvSpPr/>
          <p:nvPr/>
        </p:nvSpPr>
        <p:spPr>
          <a:xfrm>
            <a:off x="11042133" y="-874700"/>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104" name="Google Shape;2104;p207"/>
          <p:cNvGrpSpPr/>
          <p:nvPr/>
        </p:nvGrpSpPr>
        <p:grpSpPr>
          <a:xfrm>
            <a:off x="9890766" y="4959359"/>
            <a:ext cx="2962668" cy="2965608"/>
            <a:chOff x="7418074" y="3719519"/>
            <a:chExt cx="2222001" cy="2224206"/>
          </a:xfrm>
        </p:grpSpPr>
        <p:sp>
          <p:nvSpPr>
            <p:cNvPr id="2105" name="Google Shape;2105;p207"/>
            <p:cNvSpPr/>
            <p:nvPr/>
          </p:nvSpPr>
          <p:spPr>
            <a:xfrm flipH="1">
              <a:off x="7617083" y="392067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6" name="Google Shape;2106;p207"/>
            <p:cNvSpPr/>
            <p:nvPr/>
          </p:nvSpPr>
          <p:spPr>
            <a:xfrm flipH="1">
              <a:off x="7466132" y="416126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7" name="Google Shape;2107;p207"/>
            <p:cNvSpPr/>
            <p:nvPr/>
          </p:nvSpPr>
          <p:spPr>
            <a:xfrm flipH="1">
              <a:off x="7418074" y="446746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8" name="Google Shape;2108;p207"/>
            <p:cNvSpPr/>
            <p:nvPr/>
          </p:nvSpPr>
          <p:spPr>
            <a:xfrm flipH="1">
              <a:off x="7479276" y="481073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09" name="Google Shape;2109;p207"/>
            <p:cNvSpPr/>
            <p:nvPr/>
          </p:nvSpPr>
          <p:spPr>
            <a:xfrm flipH="1">
              <a:off x="7641111" y="450678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0" name="Google Shape;2110;p207"/>
            <p:cNvSpPr/>
            <p:nvPr/>
          </p:nvSpPr>
          <p:spPr>
            <a:xfrm flipH="1">
              <a:off x="7890437" y="419412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1" name="Google Shape;2111;p207"/>
            <p:cNvSpPr/>
            <p:nvPr/>
          </p:nvSpPr>
          <p:spPr>
            <a:xfrm flipH="1">
              <a:off x="8203223" y="394480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2" name="Google Shape;2112;p207"/>
            <p:cNvSpPr/>
            <p:nvPr/>
          </p:nvSpPr>
          <p:spPr>
            <a:xfrm flipH="1">
              <a:off x="8507178" y="3782977"/>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3" name="Google Shape;2113;p207"/>
            <p:cNvSpPr/>
            <p:nvPr/>
          </p:nvSpPr>
          <p:spPr>
            <a:xfrm flipH="1">
              <a:off x="8163791" y="371951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4" name="Google Shape;2114;p207"/>
            <p:cNvSpPr/>
            <p:nvPr/>
          </p:nvSpPr>
          <p:spPr>
            <a:xfrm flipH="1">
              <a:off x="7857679" y="376767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2115" name="Google Shape;2115;p207"/>
          <p:cNvSpPr/>
          <p:nvPr/>
        </p:nvSpPr>
        <p:spPr>
          <a:xfrm>
            <a:off x="461200" y="3443133"/>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6" name="Google Shape;2116;p207"/>
          <p:cNvSpPr/>
          <p:nvPr/>
        </p:nvSpPr>
        <p:spPr>
          <a:xfrm>
            <a:off x="10910267" y="3341800"/>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7" name="Google Shape;2117;p207"/>
          <p:cNvSpPr/>
          <p:nvPr/>
        </p:nvSpPr>
        <p:spPr>
          <a:xfrm>
            <a:off x="11652100" y="43665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8" name="Google Shape;2118;p207"/>
          <p:cNvSpPr/>
          <p:nvPr/>
        </p:nvSpPr>
        <p:spPr>
          <a:xfrm>
            <a:off x="1491200" y="56490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19" name="Google Shape;2119;p207"/>
          <p:cNvSpPr/>
          <p:nvPr/>
        </p:nvSpPr>
        <p:spPr>
          <a:xfrm>
            <a:off x="8435267" y="58262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20" name="Google Shape;2120;p207"/>
          <p:cNvSpPr/>
          <p:nvPr/>
        </p:nvSpPr>
        <p:spPr>
          <a:xfrm>
            <a:off x="2925933" y="6399967"/>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21" name="Google Shape;2121;p207"/>
          <p:cNvSpPr/>
          <p:nvPr/>
        </p:nvSpPr>
        <p:spPr>
          <a:xfrm>
            <a:off x="9215433" y="6354967"/>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122" name="Google Shape;2122;p207"/>
          <p:cNvGrpSpPr/>
          <p:nvPr/>
        </p:nvGrpSpPr>
        <p:grpSpPr>
          <a:xfrm>
            <a:off x="11454584" y="1865875"/>
            <a:ext cx="364000" cy="364820"/>
            <a:chOff x="-1467437" y="2599556"/>
            <a:chExt cx="273000" cy="273615"/>
          </a:xfrm>
        </p:grpSpPr>
        <p:cxnSp>
          <p:nvCxnSpPr>
            <p:cNvPr id="2123" name="Google Shape;2123;p207"/>
            <p:cNvCxnSpPr/>
            <p:nvPr/>
          </p:nvCxnSpPr>
          <p:spPr>
            <a:xfrm>
              <a:off x="-1330954" y="2599871"/>
              <a:ext cx="0" cy="273300"/>
            </a:xfrm>
            <a:prstGeom prst="straightConnector1">
              <a:avLst/>
            </a:prstGeom>
            <a:noFill/>
            <a:ln cap="flat" cmpd="sng" w="19050">
              <a:solidFill>
                <a:schemeClr val="lt1"/>
              </a:solidFill>
              <a:prstDash val="solid"/>
              <a:round/>
              <a:headEnd len="sm" w="sm" type="none"/>
              <a:tailEnd len="sm" w="sm" type="none"/>
            </a:ln>
          </p:spPr>
        </p:cxnSp>
        <p:cxnSp>
          <p:nvCxnSpPr>
            <p:cNvPr id="2124" name="Google Shape;2124;p207"/>
            <p:cNvCxnSpPr/>
            <p:nvPr/>
          </p:nvCxnSpPr>
          <p:spPr>
            <a:xfrm rot="10800000">
              <a:off x="-1467437" y="2736387"/>
              <a:ext cx="273000" cy="0"/>
            </a:xfrm>
            <a:prstGeom prst="straightConnector1">
              <a:avLst/>
            </a:prstGeom>
            <a:noFill/>
            <a:ln cap="flat" cmpd="sng" w="19050">
              <a:solidFill>
                <a:schemeClr val="lt1"/>
              </a:solidFill>
              <a:prstDash val="solid"/>
              <a:round/>
              <a:headEnd len="sm" w="sm" type="none"/>
              <a:tailEnd len="sm" w="sm" type="none"/>
            </a:ln>
          </p:spPr>
        </p:cxnSp>
        <p:cxnSp>
          <p:nvCxnSpPr>
            <p:cNvPr id="2125" name="Google Shape;2125;p207"/>
            <p:cNvCxnSpPr/>
            <p:nvPr/>
          </p:nvCxnSpPr>
          <p:spPr>
            <a:xfrm>
              <a:off x="-1330923" y="2599556"/>
              <a:ext cx="0" cy="273226"/>
            </a:xfrm>
            <a:prstGeom prst="straightConnector1">
              <a:avLst/>
            </a:prstGeom>
            <a:noFill/>
            <a:ln cap="flat" cmpd="sng" w="19050">
              <a:solidFill>
                <a:schemeClr val="lt1"/>
              </a:solidFill>
              <a:prstDash val="solid"/>
              <a:round/>
              <a:headEnd len="sm" w="sm" type="none"/>
              <a:tailEnd len="sm" w="sm" type="none"/>
            </a:ln>
          </p:spPr>
        </p:cxnSp>
        <p:cxnSp>
          <p:nvCxnSpPr>
            <p:cNvPr id="2126" name="Google Shape;2126;p207"/>
            <p:cNvCxnSpPr/>
            <p:nvPr/>
          </p:nvCxnSpPr>
          <p:spPr>
            <a:xfrm>
              <a:off x="-1331003" y="259955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127" name="Google Shape;2127;p207"/>
          <p:cNvGrpSpPr/>
          <p:nvPr/>
        </p:nvGrpSpPr>
        <p:grpSpPr>
          <a:xfrm>
            <a:off x="646517" y="1615308"/>
            <a:ext cx="364000" cy="364820"/>
            <a:chOff x="-1511137" y="2411631"/>
            <a:chExt cx="273000" cy="273615"/>
          </a:xfrm>
        </p:grpSpPr>
        <p:cxnSp>
          <p:nvCxnSpPr>
            <p:cNvPr id="2128" name="Google Shape;2128;p207"/>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129" name="Google Shape;2129;p207"/>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130" name="Google Shape;2130;p207"/>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131" name="Google Shape;2131;p207"/>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132" name="Google Shape;2132;p207"/>
          <p:cNvGrpSpPr/>
          <p:nvPr/>
        </p:nvGrpSpPr>
        <p:grpSpPr>
          <a:xfrm>
            <a:off x="5377984" y="5990641"/>
            <a:ext cx="364000" cy="364820"/>
            <a:chOff x="-1511137" y="2411631"/>
            <a:chExt cx="273000" cy="273615"/>
          </a:xfrm>
        </p:grpSpPr>
        <p:cxnSp>
          <p:nvCxnSpPr>
            <p:cNvPr id="2133" name="Google Shape;2133;p207"/>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134" name="Google Shape;2134;p207"/>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135" name="Google Shape;2135;p207"/>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136" name="Google Shape;2136;p207"/>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2137" name="Shape 2137"/>
        <p:cNvGrpSpPr/>
        <p:nvPr/>
      </p:nvGrpSpPr>
      <p:grpSpPr>
        <a:xfrm>
          <a:off x="0" y="0"/>
          <a:ext cx="0" cy="0"/>
          <a:chOff x="0" y="0"/>
          <a:chExt cx="0" cy="0"/>
        </a:xfrm>
      </p:grpSpPr>
      <p:sp>
        <p:nvSpPr>
          <p:cNvPr id="2138" name="Google Shape;2138;p208"/>
          <p:cNvSpPr txBox="1"/>
          <p:nvPr>
            <p:ph type="title"/>
          </p:nvPr>
        </p:nvSpPr>
        <p:spPr>
          <a:xfrm>
            <a:off x="3410200" y="5171800"/>
            <a:ext cx="5371600" cy="65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200"/>
              <a:buNone/>
              <a:defRPr sz="2933"/>
            </a:lvl1pPr>
            <a:lvl2pPr lvl="1" algn="ctr">
              <a:lnSpc>
                <a:spcPct val="100000"/>
              </a:lnSpc>
              <a:spcBef>
                <a:spcPts val="0"/>
              </a:spcBef>
              <a:spcAft>
                <a:spcPts val="0"/>
              </a:spcAft>
              <a:buSzPts val="2200"/>
              <a:buNone/>
              <a:defRPr sz="2933"/>
            </a:lvl2pPr>
            <a:lvl3pPr lvl="2" algn="ctr">
              <a:lnSpc>
                <a:spcPct val="100000"/>
              </a:lnSpc>
              <a:spcBef>
                <a:spcPts val="0"/>
              </a:spcBef>
              <a:spcAft>
                <a:spcPts val="0"/>
              </a:spcAft>
              <a:buSzPts val="2200"/>
              <a:buNone/>
              <a:defRPr sz="2933"/>
            </a:lvl3pPr>
            <a:lvl4pPr lvl="3" algn="ctr">
              <a:lnSpc>
                <a:spcPct val="100000"/>
              </a:lnSpc>
              <a:spcBef>
                <a:spcPts val="0"/>
              </a:spcBef>
              <a:spcAft>
                <a:spcPts val="0"/>
              </a:spcAft>
              <a:buSzPts val="2200"/>
              <a:buNone/>
              <a:defRPr sz="2933"/>
            </a:lvl4pPr>
            <a:lvl5pPr lvl="4" algn="ctr">
              <a:lnSpc>
                <a:spcPct val="100000"/>
              </a:lnSpc>
              <a:spcBef>
                <a:spcPts val="0"/>
              </a:spcBef>
              <a:spcAft>
                <a:spcPts val="0"/>
              </a:spcAft>
              <a:buSzPts val="2200"/>
              <a:buNone/>
              <a:defRPr sz="2933"/>
            </a:lvl5pPr>
            <a:lvl6pPr lvl="5" algn="ctr">
              <a:lnSpc>
                <a:spcPct val="100000"/>
              </a:lnSpc>
              <a:spcBef>
                <a:spcPts val="0"/>
              </a:spcBef>
              <a:spcAft>
                <a:spcPts val="0"/>
              </a:spcAft>
              <a:buSzPts val="2200"/>
              <a:buNone/>
              <a:defRPr sz="2933"/>
            </a:lvl6pPr>
            <a:lvl7pPr lvl="6" algn="ctr">
              <a:lnSpc>
                <a:spcPct val="100000"/>
              </a:lnSpc>
              <a:spcBef>
                <a:spcPts val="0"/>
              </a:spcBef>
              <a:spcAft>
                <a:spcPts val="0"/>
              </a:spcAft>
              <a:buSzPts val="2200"/>
              <a:buNone/>
              <a:defRPr sz="2933"/>
            </a:lvl7pPr>
            <a:lvl8pPr lvl="7" algn="ctr">
              <a:lnSpc>
                <a:spcPct val="100000"/>
              </a:lnSpc>
              <a:spcBef>
                <a:spcPts val="0"/>
              </a:spcBef>
              <a:spcAft>
                <a:spcPts val="0"/>
              </a:spcAft>
              <a:buSzPts val="2200"/>
              <a:buNone/>
              <a:defRPr sz="2933"/>
            </a:lvl8pPr>
            <a:lvl9pPr lvl="8" algn="ctr">
              <a:lnSpc>
                <a:spcPct val="100000"/>
              </a:lnSpc>
              <a:spcBef>
                <a:spcPts val="0"/>
              </a:spcBef>
              <a:spcAft>
                <a:spcPts val="0"/>
              </a:spcAft>
              <a:buSzPts val="2200"/>
              <a:buNone/>
              <a:defRPr sz="2933"/>
            </a:lvl9pPr>
          </a:lstStyle>
          <a:p/>
        </p:txBody>
      </p:sp>
      <p:sp>
        <p:nvSpPr>
          <p:cNvPr id="2139" name="Google Shape;2139;p208"/>
          <p:cNvSpPr txBox="1"/>
          <p:nvPr>
            <p:ph idx="1" type="subTitle"/>
          </p:nvPr>
        </p:nvSpPr>
        <p:spPr>
          <a:xfrm>
            <a:off x="1609000" y="2615500"/>
            <a:ext cx="8974000" cy="2307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900"/>
              <a:buNone/>
              <a:defRPr sz="3866"/>
            </a:lvl1pPr>
            <a:lvl2pPr lvl="1" algn="ctr">
              <a:lnSpc>
                <a:spcPct val="100000"/>
              </a:lnSpc>
              <a:spcBef>
                <a:spcPts val="0"/>
              </a:spcBef>
              <a:spcAft>
                <a:spcPts val="0"/>
              </a:spcAft>
              <a:buSzPts val="2900"/>
              <a:buNone/>
              <a:defRPr sz="3866"/>
            </a:lvl2pPr>
            <a:lvl3pPr lvl="2" algn="ctr">
              <a:lnSpc>
                <a:spcPct val="100000"/>
              </a:lnSpc>
              <a:spcBef>
                <a:spcPts val="0"/>
              </a:spcBef>
              <a:spcAft>
                <a:spcPts val="0"/>
              </a:spcAft>
              <a:buSzPts val="2900"/>
              <a:buNone/>
              <a:defRPr sz="3866"/>
            </a:lvl3pPr>
            <a:lvl4pPr lvl="3" algn="ctr">
              <a:lnSpc>
                <a:spcPct val="100000"/>
              </a:lnSpc>
              <a:spcBef>
                <a:spcPts val="0"/>
              </a:spcBef>
              <a:spcAft>
                <a:spcPts val="0"/>
              </a:spcAft>
              <a:buSzPts val="2900"/>
              <a:buNone/>
              <a:defRPr sz="3866"/>
            </a:lvl4pPr>
            <a:lvl5pPr lvl="4" algn="ctr">
              <a:lnSpc>
                <a:spcPct val="100000"/>
              </a:lnSpc>
              <a:spcBef>
                <a:spcPts val="0"/>
              </a:spcBef>
              <a:spcAft>
                <a:spcPts val="0"/>
              </a:spcAft>
              <a:buSzPts val="2900"/>
              <a:buNone/>
              <a:defRPr sz="3866"/>
            </a:lvl5pPr>
            <a:lvl6pPr lvl="5" algn="ctr">
              <a:lnSpc>
                <a:spcPct val="100000"/>
              </a:lnSpc>
              <a:spcBef>
                <a:spcPts val="0"/>
              </a:spcBef>
              <a:spcAft>
                <a:spcPts val="0"/>
              </a:spcAft>
              <a:buSzPts val="2900"/>
              <a:buNone/>
              <a:defRPr sz="3866"/>
            </a:lvl6pPr>
            <a:lvl7pPr lvl="6" algn="ctr">
              <a:lnSpc>
                <a:spcPct val="100000"/>
              </a:lnSpc>
              <a:spcBef>
                <a:spcPts val="0"/>
              </a:spcBef>
              <a:spcAft>
                <a:spcPts val="0"/>
              </a:spcAft>
              <a:buSzPts val="2900"/>
              <a:buNone/>
              <a:defRPr sz="3866"/>
            </a:lvl7pPr>
            <a:lvl8pPr lvl="7" algn="ctr">
              <a:lnSpc>
                <a:spcPct val="100000"/>
              </a:lnSpc>
              <a:spcBef>
                <a:spcPts val="0"/>
              </a:spcBef>
              <a:spcAft>
                <a:spcPts val="0"/>
              </a:spcAft>
              <a:buSzPts val="2900"/>
              <a:buNone/>
              <a:defRPr sz="3866"/>
            </a:lvl8pPr>
            <a:lvl9pPr lvl="8" algn="ctr">
              <a:lnSpc>
                <a:spcPct val="100000"/>
              </a:lnSpc>
              <a:spcBef>
                <a:spcPts val="0"/>
              </a:spcBef>
              <a:spcAft>
                <a:spcPts val="0"/>
              </a:spcAft>
              <a:buSzPts val="2900"/>
              <a:buNone/>
              <a:defRPr sz="3866"/>
            </a:lvl9pPr>
          </a:lstStyle>
          <a:p/>
        </p:txBody>
      </p:sp>
      <p:sp>
        <p:nvSpPr>
          <p:cNvPr id="2140" name="Google Shape;2140;p208"/>
          <p:cNvSpPr/>
          <p:nvPr/>
        </p:nvSpPr>
        <p:spPr>
          <a:xfrm>
            <a:off x="11042133" y="-874700"/>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41" name="Google Shape;2141;p208"/>
          <p:cNvSpPr/>
          <p:nvPr/>
        </p:nvSpPr>
        <p:spPr>
          <a:xfrm>
            <a:off x="10583001" y="3857634"/>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42" name="Google Shape;2142;p208"/>
          <p:cNvSpPr/>
          <p:nvPr/>
        </p:nvSpPr>
        <p:spPr>
          <a:xfrm>
            <a:off x="10627831" y="50774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43" name="Google Shape;2143;p208"/>
          <p:cNvSpPr/>
          <p:nvPr/>
        </p:nvSpPr>
        <p:spPr>
          <a:xfrm>
            <a:off x="-606438" y="611231"/>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44" name="Google Shape;2144;p208"/>
          <p:cNvSpPr/>
          <p:nvPr/>
        </p:nvSpPr>
        <p:spPr>
          <a:xfrm>
            <a:off x="-606438" y="939116"/>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45" name="Google Shape;2145;p208"/>
          <p:cNvSpPr/>
          <p:nvPr/>
        </p:nvSpPr>
        <p:spPr>
          <a:xfrm>
            <a:off x="-606438" y="1267241"/>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46" name="Google Shape;2146;p208"/>
          <p:cNvSpPr/>
          <p:nvPr/>
        </p:nvSpPr>
        <p:spPr>
          <a:xfrm>
            <a:off x="-606438" y="1595125"/>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147" name="Google Shape;2147;p208"/>
          <p:cNvGrpSpPr/>
          <p:nvPr/>
        </p:nvGrpSpPr>
        <p:grpSpPr>
          <a:xfrm>
            <a:off x="-460334" y="4649759"/>
            <a:ext cx="2962668" cy="2965608"/>
            <a:chOff x="-345251" y="3487319"/>
            <a:chExt cx="2222001" cy="2224206"/>
          </a:xfrm>
        </p:grpSpPr>
        <p:sp>
          <p:nvSpPr>
            <p:cNvPr id="2148" name="Google Shape;2148;p208"/>
            <p:cNvSpPr/>
            <p:nvPr/>
          </p:nvSpPr>
          <p:spPr>
            <a:xfrm>
              <a:off x="-146252" y="368847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49" name="Google Shape;2149;p208"/>
            <p:cNvSpPr/>
            <p:nvPr/>
          </p:nvSpPr>
          <p:spPr>
            <a:xfrm>
              <a:off x="-299352" y="392906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0" name="Google Shape;2150;p208"/>
            <p:cNvSpPr/>
            <p:nvPr/>
          </p:nvSpPr>
          <p:spPr>
            <a:xfrm>
              <a:off x="-345251" y="423526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1" name="Google Shape;2151;p208"/>
            <p:cNvSpPr/>
            <p:nvPr/>
          </p:nvSpPr>
          <p:spPr>
            <a:xfrm>
              <a:off x="-284052" y="457853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2" name="Google Shape;2152;p208"/>
            <p:cNvSpPr/>
            <p:nvPr/>
          </p:nvSpPr>
          <p:spPr>
            <a:xfrm>
              <a:off x="-122224" y="427458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3" name="Google Shape;2153;p208"/>
            <p:cNvSpPr/>
            <p:nvPr/>
          </p:nvSpPr>
          <p:spPr>
            <a:xfrm>
              <a:off x="127089" y="396192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4" name="Google Shape;2154;p208"/>
            <p:cNvSpPr/>
            <p:nvPr/>
          </p:nvSpPr>
          <p:spPr>
            <a:xfrm>
              <a:off x="439860" y="371260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5" name="Google Shape;2155;p208"/>
            <p:cNvSpPr/>
            <p:nvPr/>
          </p:nvSpPr>
          <p:spPr>
            <a:xfrm>
              <a:off x="743800" y="3550777"/>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6" name="Google Shape;2156;p208"/>
            <p:cNvSpPr/>
            <p:nvPr/>
          </p:nvSpPr>
          <p:spPr>
            <a:xfrm>
              <a:off x="400430" y="348731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57" name="Google Shape;2157;p208"/>
            <p:cNvSpPr/>
            <p:nvPr/>
          </p:nvSpPr>
          <p:spPr>
            <a:xfrm>
              <a:off x="94333" y="353547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158" name="Google Shape;2158;p208"/>
          <p:cNvGrpSpPr/>
          <p:nvPr/>
        </p:nvGrpSpPr>
        <p:grpSpPr>
          <a:xfrm>
            <a:off x="2068551" y="631708"/>
            <a:ext cx="364000" cy="364820"/>
            <a:chOff x="-1611412" y="2548206"/>
            <a:chExt cx="273000" cy="273615"/>
          </a:xfrm>
        </p:grpSpPr>
        <p:cxnSp>
          <p:nvCxnSpPr>
            <p:cNvPr id="2159" name="Google Shape;2159;p208"/>
            <p:cNvCxnSpPr/>
            <p:nvPr/>
          </p:nvCxnSpPr>
          <p:spPr>
            <a:xfrm>
              <a:off x="-1474929" y="2548521"/>
              <a:ext cx="0" cy="273300"/>
            </a:xfrm>
            <a:prstGeom prst="straightConnector1">
              <a:avLst/>
            </a:prstGeom>
            <a:noFill/>
            <a:ln cap="flat" cmpd="sng" w="19050">
              <a:solidFill>
                <a:schemeClr val="lt1"/>
              </a:solidFill>
              <a:prstDash val="solid"/>
              <a:round/>
              <a:headEnd len="sm" w="sm" type="none"/>
              <a:tailEnd len="sm" w="sm" type="none"/>
            </a:ln>
          </p:spPr>
        </p:cxnSp>
        <p:cxnSp>
          <p:nvCxnSpPr>
            <p:cNvPr id="2160" name="Google Shape;2160;p208"/>
            <p:cNvCxnSpPr/>
            <p:nvPr/>
          </p:nvCxnSpPr>
          <p:spPr>
            <a:xfrm rot="10800000">
              <a:off x="-1611412" y="2685037"/>
              <a:ext cx="273000" cy="0"/>
            </a:xfrm>
            <a:prstGeom prst="straightConnector1">
              <a:avLst/>
            </a:prstGeom>
            <a:noFill/>
            <a:ln cap="flat" cmpd="sng" w="19050">
              <a:solidFill>
                <a:schemeClr val="lt1"/>
              </a:solidFill>
              <a:prstDash val="solid"/>
              <a:round/>
              <a:headEnd len="sm" w="sm" type="none"/>
              <a:tailEnd len="sm" w="sm" type="none"/>
            </a:ln>
          </p:spPr>
        </p:cxnSp>
        <p:cxnSp>
          <p:nvCxnSpPr>
            <p:cNvPr id="2161" name="Google Shape;2161;p208"/>
            <p:cNvCxnSpPr/>
            <p:nvPr/>
          </p:nvCxnSpPr>
          <p:spPr>
            <a:xfrm>
              <a:off x="-1474898" y="2548206"/>
              <a:ext cx="0" cy="273226"/>
            </a:xfrm>
            <a:prstGeom prst="straightConnector1">
              <a:avLst/>
            </a:prstGeom>
            <a:noFill/>
            <a:ln cap="flat" cmpd="sng" w="19050">
              <a:solidFill>
                <a:schemeClr val="lt1"/>
              </a:solidFill>
              <a:prstDash val="solid"/>
              <a:round/>
              <a:headEnd len="sm" w="sm" type="none"/>
              <a:tailEnd len="sm" w="sm" type="none"/>
            </a:ln>
          </p:spPr>
        </p:cxnSp>
        <p:cxnSp>
          <p:nvCxnSpPr>
            <p:cNvPr id="2162" name="Google Shape;2162;p208"/>
            <p:cNvCxnSpPr/>
            <p:nvPr/>
          </p:nvCxnSpPr>
          <p:spPr>
            <a:xfrm>
              <a:off x="-1474978" y="254820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163" name="Google Shape;2163;p208"/>
          <p:cNvGrpSpPr/>
          <p:nvPr/>
        </p:nvGrpSpPr>
        <p:grpSpPr>
          <a:xfrm>
            <a:off x="9215217" y="6015141"/>
            <a:ext cx="364000" cy="364820"/>
            <a:chOff x="-1511137" y="2411631"/>
            <a:chExt cx="273000" cy="273615"/>
          </a:xfrm>
        </p:grpSpPr>
        <p:cxnSp>
          <p:nvCxnSpPr>
            <p:cNvPr id="2164" name="Google Shape;2164;p208"/>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165" name="Google Shape;2165;p208"/>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166" name="Google Shape;2166;p208"/>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167" name="Google Shape;2167;p208"/>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sp>
        <p:nvSpPr>
          <p:cNvPr id="2168" name="Google Shape;2168;p208"/>
          <p:cNvSpPr/>
          <p:nvPr/>
        </p:nvSpPr>
        <p:spPr>
          <a:xfrm>
            <a:off x="10293967" y="6321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 header 1">
    <p:spTree>
      <p:nvGrpSpPr>
        <p:cNvPr id="2169" name="Shape 2169"/>
        <p:cNvGrpSpPr/>
        <p:nvPr/>
      </p:nvGrpSpPr>
      <p:grpSpPr>
        <a:xfrm>
          <a:off x="0" y="0"/>
          <a:ext cx="0" cy="0"/>
          <a:chOff x="0" y="0"/>
          <a:chExt cx="0" cy="0"/>
        </a:xfrm>
      </p:grpSpPr>
      <p:sp>
        <p:nvSpPr>
          <p:cNvPr id="2170" name="Google Shape;2170;p209"/>
          <p:cNvSpPr txBox="1"/>
          <p:nvPr>
            <p:ph type="title"/>
          </p:nvPr>
        </p:nvSpPr>
        <p:spPr>
          <a:xfrm>
            <a:off x="5814833" y="3501333"/>
            <a:ext cx="5432000" cy="991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accent1"/>
              </a:buClr>
              <a:buSzPts val="4700"/>
              <a:buNone/>
              <a:defRPr sz="6267">
                <a:solidFill>
                  <a:schemeClr val="accent1"/>
                </a:solidFill>
              </a:defRPr>
            </a:lvl1pPr>
            <a:lvl2pPr lvl="1" algn="ctr">
              <a:lnSpc>
                <a:spcPct val="100000"/>
              </a:lnSpc>
              <a:spcBef>
                <a:spcPts val="0"/>
              </a:spcBef>
              <a:spcAft>
                <a:spcPts val="0"/>
              </a:spcAft>
              <a:buClr>
                <a:schemeClr val="accent1"/>
              </a:buClr>
              <a:buSzPts val="4700"/>
              <a:buNone/>
              <a:defRPr sz="6267">
                <a:solidFill>
                  <a:schemeClr val="accent1"/>
                </a:solidFill>
              </a:defRPr>
            </a:lvl2pPr>
            <a:lvl3pPr lvl="2" algn="ctr">
              <a:lnSpc>
                <a:spcPct val="100000"/>
              </a:lnSpc>
              <a:spcBef>
                <a:spcPts val="0"/>
              </a:spcBef>
              <a:spcAft>
                <a:spcPts val="0"/>
              </a:spcAft>
              <a:buClr>
                <a:schemeClr val="accent1"/>
              </a:buClr>
              <a:buSzPts val="4700"/>
              <a:buNone/>
              <a:defRPr sz="6267">
                <a:solidFill>
                  <a:schemeClr val="accent1"/>
                </a:solidFill>
              </a:defRPr>
            </a:lvl3pPr>
            <a:lvl4pPr lvl="3" algn="ctr">
              <a:lnSpc>
                <a:spcPct val="100000"/>
              </a:lnSpc>
              <a:spcBef>
                <a:spcPts val="0"/>
              </a:spcBef>
              <a:spcAft>
                <a:spcPts val="0"/>
              </a:spcAft>
              <a:buClr>
                <a:schemeClr val="accent1"/>
              </a:buClr>
              <a:buSzPts val="4700"/>
              <a:buNone/>
              <a:defRPr sz="6267">
                <a:solidFill>
                  <a:schemeClr val="accent1"/>
                </a:solidFill>
              </a:defRPr>
            </a:lvl4pPr>
            <a:lvl5pPr lvl="4" algn="ctr">
              <a:lnSpc>
                <a:spcPct val="100000"/>
              </a:lnSpc>
              <a:spcBef>
                <a:spcPts val="0"/>
              </a:spcBef>
              <a:spcAft>
                <a:spcPts val="0"/>
              </a:spcAft>
              <a:buClr>
                <a:schemeClr val="accent1"/>
              </a:buClr>
              <a:buSzPts val="4700"/>
              <a:buNone/>
              <a:defRPr sz="6267">
                <a:solidFill>
                  <a:schemeClr val="accent1"/>
                </a:solidFill>
              </a:defRPr>
            </a:lvl5pPr>
            <a:lvl6pPr lvl="5" algn="ctr">
              <a:lnSpc>
                <a:spcPct val="100000"/>
              </a:lnSpc>
              <a:spcBef>
                <a:spcPts val="0"/>
              </a:spcBef>
              <a:spcAft>
                <a:spcPts val="0"/>
              </a:spcAft>
              <a:buClr>
                <a:schemeClr val="accent1"/>
              </a:buClr>
              <a:buSzPts val="4700"/>
              <a:buNone/>
              <a:defRPr sz="6267">
                <a:solidFill>
                  <a:schemeClr val="accent1"/>
                </a:solidFill>
              </a:defRPr>
            </a:lvl6pPr>
            <a:lvl7pPr lvl="6" algn="ctr">
              <a:lnSpc>
                <a:spcPct val="100000"/>
              </a:lnSpc>
              <a:spcBef>
                <a:spcPts val="0"/>
              </a:spcBef>
              <a:spcAft>
                <a:spcPts val="0"/>
              </a:spcAft>
              <a:buClr>
                <a:schemeClr val="accent1"/>
              </a:buClr>
              <a:buSzPts val="4700"/>
              <a:buNone/>
              <a:defRPr sz="6267">
                <a:solidFill>
                  <a:schemeClr val="accent1"/>
                </a:solidFill>
              </a:defRPr>
            </a:lvl7pPr>
            <a:lvl8pPr lvl="7" algn="ctr">
              <a:lnSpc>
                <a:spcPct val="100000"/>
              </a:lnSpc>
              <a:spcBef>
                <a:spcPts val="0"/>
              </a:spcBef>
              <a:spcAft>
                <a:spcPts val="0"/>
              </a:spcAft>
              <a:buClr>
                <a:schemeClr val="accent1"/>
              </a:buClr>
              <a:buSzPts val="4700"/>
              <a:buNone/>
              <a:defRPr sz="6267">
                <a:solidFill>
                  <a:schemeClr val="accent1"/>
                </a:solidFill>
              </a:defRPr>
            </a:lvl8pPr>
            <a:lvl9pPr lvl="8" algn="ctr">
              <a:lnSpc>
                <a:spcPct val="100000"/>
              </a:lnSpc>
              <a:spcBef>
                <a:spcPts val="0"/>
              </a:spcBef>
              <a:spcAft>
                <a:spcPts val="0"/>
              </a:spcAft>
              <a:buClr>
                <a:schemeClr val="accent1"/>
              </a:buClr>
              <a:buSzPts val="4700"/>
              <a:buNone/>
              <a:defRPr sz="6267">
                <a:solidFill>
                  <a:schemeClr val="accent1"/>
                </a:solidFill>
              </a:defRPr>
            </a:lvl9pPr>
          </a:lstStyle>
          <a:p/>
        </p:txBody>
      </p:sp>
      <p:sp>
        <p:nvSpPr>
          <p:cNvPr id="2171" name="Google Shape;2171;p209"/>
          <p:cNvSpPr txBox="1"/>
          <p:nvPr>
            <p:ph idx="1" type="subTitle"/>
          </p:nvPr>
        </p:nvSpPr>
        <p:spPr>
          <a:xfrm>
            <a:off x="6299433" y="4674667"/>
            <a:ext cx="4462800" cy="87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700"/>
              <a:buNone/>
              <a:defRPr sz="2267"/>
            </a:lvl1pPr>
            <a:lvl2pPr lvl="1" algn="ctr">
              <a:lnSpc>
                <a:spcPct val="100000"/>
              </a:lnSpc>
              <a:spcBef>
                <a:spcPts val="0"/>
              </a:spcBef>
              <a:spcAft>
                <a:spcPts val="0"/>
              </a:spcAft>
              <a:buSzPts val="1700"/>
              <a:buNone/>
              <a:defRPr sz="2267"/>
            </a:lvl2pPr>
            <a:lvl3pPr lvl="2" algn="ctr">
              <a:lnSpc>
                <a:spcPct val="100000"/>
              </a:lnSpc>
              <a:spcBef>
                <a:spcPts val="0"/>
              </a:spcBef>
              <a:spcAft>
                <a:spcPts val="0"/>
              </a:spcAft>
              <a:buSzPts val="1700"/>
              <a:buNone/>
              <a:defRPr sz="2267"/>
            </a:lvl3pPr>
            <a:lvl4pPr lvl="3" algn="ctr">
              <a:lnSpc>
                <a:spcPct val="100000"/>
              </a:lnSpc>
              <a:spcBef>
                <a:spcPts val="0"/>
              </a:spcBef>
              <a:spcAft>
                <a:spcPts val="0"/>
              </a:spcAft>
              <a:buSzPts val="1700"/>
              <a:buNone/>
              <a:defRPr sz="2267"/>
            </a:lvl4pPr>
            <a:lvl5pPr lvl="4" algn="ctr">
              <a:lnSpc>
                <a:spcPct val="100000"/>
              </a:lnSpc>
              <a:spcBef>
                <a:spcPts val="0"/>
              </a:spcBef>
              <a:spcAft>
                <a:spcPts val="0"/>
              </a:spcAft>
              <a:buSzPts val="1700"/>
              <a:buNone/>
              <a:defRPr sz="2267"/>
            </a:lvl5pPr>
            <a:lvl6pPr lvl="5" algn="ctr">
              <a:lnSpc>
                <a:spcPct val="100000"/>
              </a:lnSpc>
              <a:spcBef>
                <a:spcPts val="0"/>
              </a:spcBef>
              <a:spcAft>
                <a:spcPts val="0"/>
              </a:spcAft>
              <a:buSzPts val="1700"/>
              <a:buNone/>
              <a:defRPr sz="2267"/>
            </a:lvl6pPr>
            <a:lvl7pPr lvl="6" algn="ctr">
              <a:lnSpc>
                <a:spcPct val="100000"/>
              </a:lnSpc>
              <a:spcBef>
                <a:spcPts val="0"/>
              </a:spcBef>
              <a:spcAft>
                <a:spcPts val="0"/>
              </a:spcAft>
              <a:buSzPts val="1700"/>
              <a:buNone/>
              <a:defRPr sz="2267"/>
            </a:lvl7pPr>
            <a:lvl8pPr lvl="7" algn="ctr">
              <a:lnSpc>
                <a:spcPct val="100000"/>
              </a:lnSpc>
              <a:spcBef>
                <a:spcPts val="0"/>
              </a:spcBef>
              <a:spcAft>
                <a:spcPts val="0"/>
              </a:spcAft>
              <a:buSzPts val="1700"/>
              <a:buNone/>
              <a:defRPr sz="2267"/>
            </a:lvl8pPr>
            <a:lvl9pPr lvl="8" algn="ctr">
              <a:lnSpc>
                <a:spcPct val="100000"/>
              </a:lnSpc>
              <a:spcBef>
                <a:spcPts val="0"/>
              </a:spcBef>
              <a:spcAft>
                <a:spcPts val="0"/>
              </a:spcAft>
              <a:buSzPts val="1700"/>
              <a:buNone/>
              <a:defRPr sz="2267"/>
            </a:lvl9pPr>
          </a:lstStyle>
          <a:p/>
        </p:txBody>
      </p:sp>
      <p:sp>
        <p:nvSpPr>
          <p:cNvPr id="2172" name="Google Shape;2172;p209"/>
          <p:cNvSpPr txBox="1"/>
          <p:nvPr>
            <p:ph idx="2" type="title"/>
          </p:nvPr>
        </p:nvSpPr>
        <p:spPr>
          <a:xfrm>
            <a:off x="5814833" y="1955400"/>
            <a:ext cx="5432000" cy="98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dk2"/>
              </a:buClr>
              <a:buSzPts val="6000"/>
              <a:buNone/>
              <a:defRPr sz="8000">
                <a:solidFill>
                  <a:schemeClr val="dk2"/>
                </a:solidFill>
              </a:defRPr>
            </a:lvl1pPr>
            <a:lvl2pPr lvl="1" algn="ctr">
              <a:lnSpc>
                <a:spcPct val="100000"/>
              </a:lnSpc>
              <a:spcBef>
                <a:spcPts val="0"/>
              </a:spcBef>
              <a:spcAft>
                <a:spcPts val="0"/>
              </a:spcAft>
              <a:buClr>
                <a:schemeClr val="dk2"/>
              </a:buClr>
              <a:buSzPts val="6000"/>
              <a:buNone/>
              <a:defRPr sz="8000">
                <a:solidFill>
                  <a:schemeClr val="dk2"/>
                </a:solidFill>
              </a:defRPr>
            </a:lvl2pPr>
            <a:lvl3pPr lvl="2" algn="ctr">
              <a:lnSpc>
                <a:spcPct val="100000"/>
              </a:lnSpc>
              <a:spcBef>
                <a:spcPts val="0"/>
              </a:spcBef>
              <a:spcAft>
                <a:spcPts val="0"/>
              </a:spcAft>
              <a:buClr>
                <a:schemeClr val="dk2"/>
              </a:buClr>
              <a:buSzPts val="6000"/>
              <a:buNone/>
              <a:defRPr sz="8000">
                <a:solidFill>
                  <a:schemeClr val="dk2"/>
                </a:solidFill>
              </a:defRPr>
            </a:lvl3pPr>
            <a:lvl4pPr lvl="3" algn="ctr">
              <a:lnSpc>
                <a:spcPct val="100000"/>
              </a:lnSpc>
              <a:spcBef>
                <a:spcPts val="0"/>
              </a:spcBef>
              <a:spcAft>
                <a:spcPts val="0"/>
              </a:spcAft>
              <a:buClr>
                <a:schemeClr val="dk2"/>
              </a:buClr>
              <a:buSzPts val="6000"/>
              <a:buNone/>
              <a:defRPr sz="8000">
                <a:solidFill>
                  <a:schemeClr val="dk2"/>
                </a:solidFill>
              </a:defRPr>
            </a:lvl4pPr>
            <a:lvl5pPr lvl="4" algn="ctr">
              <a:lnSpc>
                <a:spcPct val="100000"/>
              </a:lnSpc>
              <a:spcBef>
                <a:spcPts val="0"/>
              </a:spcBef>
              <a:spcAft>
                <a:spcPts val="0"/>
              </a:spcAft>
              <a:buClr>
                <a:schemeClr val="dk2"/>
              </a:buClr>
              <a:buSzPts val="6000"/>
              <a:buNone/>
              <a:defRPr sz="8000">
                <a:solidFill>
                  <a:schemeClr val="dk2"/>
                </a:solidFill>
              </a:defRPr>
            </a:lvl5pPr>
            <a:lvl6pPr lvl="5" algn="ctr">
              <a:lnSpc>
                <a:spcPct val="100000"/>
              </a:lnSpc>
              <a:spcBef>
                <a:spcPts val="0"/>
              </a:spcBef>
              <a:spcAft>
                <a:spcPts val="0"/>
              </a:spcAft>
              <a:buClr>
                <a:schemeClr val="dk2"/>
              </a:buClr>
              <a:buSzPts val="6000"/>
              <a:buNone/>
              <a:defRPr sz="8000">
                <a:solidFill>
                  <a:schemeClr val="dk2"/>
                </a:solidFill>
              </a:defRPr>
            </a:lvl6pPr>
            <a:lvl7pPr lvl="6" algn="ctr">
              <a:lnSpc>
                <a:spcPct val="100000"/>
              </a:lnSpc>
              <a:spcBef>
                <a:spcPts val="0"/>
              </a:spcBef>
              <a:spcAft>
                <a:spcPts val="0"/>
              </a:spcAft>
              <a:buClr>
                <a:schemeClr val="dk2"/>
              </a:buClr>
              <a:buSzPts val="6000"/>
              <a:buNone/>
              <a:defRPr sz="8000">
                <a:solidFill>
                  <a:schemeClr val="dk2"/>
                </a:solidFill>
              </a:defRPr>
            </a:lvl7pPr>
            <a:lvl8pPr lvl="7" algn="ctr">
              <a:lnSpc>
                <a:spcPct val="100000"/>
              </a:lnSpc>
              <a:spcBef>
                <a:spcPts val="0"/>
              </a:spcBef>
              <a:spcAft>
                <a:spcPts val="0"/>
              </a:spcAft>
              <a:buClr>
                <a:schemeClr val="dk2"/>
              </a:buClr>
              <a:buSzPts val="6000"/>
              <a:buNone/>
              <a:defRPr sz="8000">
                <a:solidFill>
                  <a:schemeClr val="dk2"/>
                </a:solidFill>
              </a:defRPr>
            </a:lvl8pPr>
            <a:lvl9pPr lvl="8" algn="ctr">
              <a:lnSpc>
                <a:spcPct val="100000"/>
              </a:lnSpc>
              <a:spcBef>
                <a:spcPts val="0"/>
              </a:spcBef>
              <a:spcAft>
                <a:spcPts val="0"/>
              </a:spcAft>
              <a:buClr>
                <a:schemeClr val="dk2"/>
              </a:buClr>
              <a:buSzPts val="6000"/>
              <a:buNone/>
              <a:defRPr sz="8000">
                <a:solidFill>
                  <a:schemeClr val="dk2"/>
                </a:solidFill>
              </a:defRPr>
            </a:lvl9pPr>
          </a:lstStyle>
          <a:p/>
        </p:txBody>
      </p:sp>
      <p:grpSp>
        <p:nvGrpSpPr>
          <p:cNvPr id="2173" name="Google Shape;2173;p209"/>
          <p:cNvGrpSpPr/>
          <p:nvPr/>
        </p:nvGrpSpPr>
        <p:grpSpPr>
          <a:xfrm>
            <a:off x="9991066" y="-763475"/>
            <a:ext cx="2962668" cy="2965608"/>
            <a:chOff x="7493299" y="-572606"/>
            <a:chExt cx="2222001" cy="2224206"/>
          </a:xfrm>
        </p:grpSpPr>
        <p:sp>
          <p:nvSpPr>
            <p:cNvPr id="2174" name="Google Shape;2174;p209"/>
            <p:cNvSpPr/>
            <p:nvPr/>
          </p:nvSpPr>
          <p:spPr>
            <a:xfrm>
              <a:off x="7692298" y="-371450"/>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75" name="Google Shape;2175;p209"/>
            <p:cNvSpPr/>
            <p:nvPr/>
          </p:nvSpPr>
          <p:spPr>
            <a:xfrm>
              <a:off x="7539198" y="-130864"/>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76" name="Google Shape;2176;p209"/>
            <p:cNvSpPr/>
            <p:nvPr/>
          </p:nvSpPr>
          <p:spPr>
            <a:xfrm>
              <a:off x="7493299" y="175337"/>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77" name="Google Shape;2177;p209"/>
            <p:cNvSpPr/>
            <p:nvPr/>
          </p:nvSpPr>
          <p:spPr>
            <a:xfrm>
              <a:off x="7554498" y="518606"/>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78" name="Google Shape;2178;p209"/>
            <p:cNvSpPr/>
            <p:nvPr/>
          </p:nvSpPr>
          <p:spPr>
            <a:xfrm>
              <a:off x="7716326" y="214664"/>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79" name="Google Shape;2179;p209"/>
            <p:cNvSpPr/>
            <p:nvPr/>
          </p:nvSpPr>
          <p:spPr>
            <a:xfrm>
              <a:off x="7965639" y="-98005"/>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0" name="Google Shape;2180;p209"/>
            <p:cNvSpPr/>
            <p:nvPr/>
          </p:nvSpPr>
          <p:spPr>
            <a:xfrm>
              <a:off x="8278410" y="-347319"/>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1" name="Google Shape;2181;p209"/>
            <p:cNvSpPr/>
            <p:nvPr/>
          </p:nvSpPr>
          <p:spPr>
            <a:xfrm>
              <a:off x="8582350" y="-509148"/>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2" name="Google Shape;2182;p209"/>
            <p:cNvSpPr/>
            <p:nvPr/>
          </p:nvSpPr>
          <p:spPr>
            <a:xfrm>
              <a:off x="8238980" y="-572606"/>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3" name="Google Shape;2183;p209"/>
            <p:cNvSpPr/>
            <p:nvPr/>
          </p:nvSpPr>
          <p:spPr>
            <a:xfrm>
              <a:off x="7932883" y="-524447"/>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2184" name="Google Shape;2184;p209"/>
          <p:cNvSpPr/>
          <p:nvPr/>
        </p:nvSpPr>
        <p:spPr>
          <a:xfrm flipH="1">
            <a:off x="4675601" y="5729600"/>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5" name="Google Shape;2185;p209"/>
          <p:cNvSpPr/>
          <p:nvPr/>
        </p:nvSpPr>
        <p:spPr>
          <a:xfrm flipH="1">
            <a:off x="5670448" y="5729604"/>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6" name="Google Shape;2186;p209"/>
          <p:cNvSpPr/>
          <p:nvPr/>
        </p:nvSpPr>
        <p:spPr>
          <a:xfrm>
            <a:off x="11042133" y="5677900"/>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7" name="Google Shape;2187;p209"/>
          <p:cNvSpPr/>
          <p:nvPr/>
        </p:nvSpPr>
        <p:spPr>
          <a:xfrm>
            <a:off x="527351" y="4066416"/>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8" name="Google Shape;2188;p209"/>
          <p:cNvSpPr/>
          <p:nvPr/>
        </p:nvSpPr>
        <p:spPr>
          <a:xfrm>
            <a:off x="9378651" y="6206367"/>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89" name="Google Shape;2189;p209"/>
          <p:cNvSpPr/>
          <p:nvPr/>
        </p:nvSpPr>
        <p:spPr>
          <a:xfrm>
            <a:off x="7761551" y="476967"/>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190" name="Google Shape;2190;p209"/>
          <p:cNvSpPr/>
          <p:nvPr/>
        </p:nvSpPr>
        <p:spPr>
          <a:xfrm>
            <a:off x="728484" y="835333"/>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191" name="Google Shape;2191;p209"/>
          <p:cNvGrpSpPr/>
          <p:nvPr/>
        </p:nvGrpSpPr>
        <p:grpSpPr>
          <a:xfrm>
            <a:off x="1066684" y="2600308"/>
            <a:ext cx="364000" cy="364820"/>
            <a:chOff x="-1282537" y="3173631"/>
            <a:chExt cx="273000" cy="273615"/>
          </a:xfrm>
        </p:grpSpPr>
        <p:cxnSp>
          <p:nvCxnSpPr>
            <p:cNvPr id="2192" name="Google Shape;2192;p209"/>
            <p:cNvCxnSpPr/>
            <p:nvPr/>
          </p:nvCxnSpPr>
          <p:spPr>
            <a:xfrm>
              <a:off x="-1146054" y="3173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193" name="Google Shape;2193;p209"/>
            <p:cNvCxnSpPr/>
            <p:nvPr/>
          </p:nvCxnSpPr>
          <p:spPr>
            <a:xfrm rot="10800000">
              <a:off x="-1282537" y="3310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194" name="Google Shape;2194;p209"/>
            <p:cNvCxnSpPr/>
            <p:nvPr/>
          </p:nvCxnSpPr>
          <p:spPr>
            <a:xfrm>
              <a:off x="-1146023" y="3173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195" name="Google Shape;2195;p209"/>
            <p:cNvCxnSpPr/>
            <p:nvPr/>
          </p:nvCxnSpPr>
          <p:spPr>
            <a:xfrm>
              <a:off x="-1146103" y="317363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196" name="Google Shape;2196;p209"/>
          <p:cNvGrpSpPr/>
          <p:nvPr/>
        </p:nvGrpSpPr>
        <p:grpSpPr>
          <a:xfrm>
            <a:off x="701767" y="5729307"/>
            <a:ext cx="249200" cy="249901"/>
            <a:chOff x="5082375" y="2441330"/>
            <a:chExt cx="186900" cy="187426"/>
          </a:xfrm>
        </p:grpSpPr>
        <p:cxnSp>
          <p:nvCxnSpPr>
            <p:cNvPr id="2197" name="Google Shape;2197;p209"/>
            <p:cNvCxnSpPr/>
            <p:nvPr/>
          </p:nvCxnSpPr>
          <p:spPr>
            <a:xfrm>
              <a:off x="5175827" y="2441556"/>
              <a:ext cx="0" cy="187200"/>
            </a:xfrm>
            <a:prstGeom prst="straightConnector1">
              <a:avLst/>
            </a:prstGeom>
            <a:noFill/>
            <a:ln cap="flat" cmpd="sng" w="19050">
              <a:solidFill>
                <a:schemeClr val="accent1"/>
              </a:solidFill>
              <a:prstDash val="solid"/>
              <a:round/>
              <a:headEnd len="sm" w="sm" type="none"/>
              <a:tailEnd len="sm" w="sm" type="none"/>
            </a:ln>
          </p:spPr>
        </p:cxnSp>
        <p:cxnSp>
          <p:nvCxnSpPr>
            <p:cNvPr id="2198" name="Google Shape;2198;p209"/>
            <p:cNvCxnSpPr/>
            <p:nvPr/>
          </p:nvCxnSpPr>
          <p:spPr>
            <a:xfrm rot="10800000">
              <a:off x="5082375" y="2535004"/>
              <a:ext cx="186900" cy="0"/>
            </a:xfrm>
            <a:prstGeom prst="straightConnector1">
              <a:avLst/>
            </a:prstGeom>
            <a:noFill/>
            <a:ln cap="flat" cmpd="sng" w="19050">
              <a:solidFill>
                <a:schemeClr val="accent1"/>
              </a:solidFill>
              <a:prstDash val="solid"/>
              <a:round/>
              <a:headEnd len="sm" w="sm" type="none"/>
              <a:tailEnd len="sm" w="sm" type="none"/>
            </a:ln>
          </p:spPr>
        </p:cxnSp>
        <p:cxnSp>
          <p:nvCxnSpPr>
            <p:cNvPr id="2199" name="Google Shape;2199;p209"/>
            <p:cNvCxnSpPr/>
            <p:nvPr/>
          </p:nvCxnSpPr>
          <p:spPr>
            <a:xfrm>
              <a:off x="5175823" y="2441330"/>
              <a:ext cx="0" cy="187100"/>
            </a:xfrm>
            <a:prstGeom prst="straightConnector1">
              <a:avLst/>
            </a:prstGeom>
            <a:noFill/>
            <a:ln cap="flat" cmpd="sng" w="19050">
              <a:solidFill>
                <a:schemeClr val="accent1"/>
              </a:solidFill>
              <a:prstDash val="solid"/>
              <a:round/>
              <a:headEnd len="sm" w="sm" type="none"/>
              <a:tailEnd len="sm" w="sm" type="none"/>
            </a:ln>
          </p:spPr>
        </p:cxnSp>
        <p:cxnSp>
          <p:nvCxnSpPr>
            <p:cNvPr id="2200" name="Google Shape;2200;p209"/>
            <p:cNvCxnSpPr/>
            <p:nvPr/>
          </p:nvCxnSpPr>
          <p:spPr>
            <a:xfrm>
              <a:off x="5175818" y="2441330"/>
              <a:ext cx="0" cy="187100"/>
            </a:xfrm>
            <a:prstGeom prst="straightConnector1">
              <a:avLst/>
            </a:prstGeom>
            <a:noFill/>
            <a:ln cap="flat" cmpd="sng" w="19050">
              <a:solidFill>
                <a:schemeClr val="accent1"/>
              </a:solidFill>
              <a:prstDash val="solid"/>
              <a:round/>
              <a:headEnd len="sm" w="sm" type="none"/>
              <a:tailEnd len="sm" w="sm" type="none"/>
            </a:ln>
          </p:spPr>
        </p:cxnSp>
      </p:grpSp>
      <p:grpSp>
        <p:nvGrpSpPr>
          <p:cNvPr id="2201" name="Google Shape;2201;p209"/>
          <p:cNvGrpSpPr/>
          <p:nvPr/>
        </p:nvGrpSpPr>
        <p:grpSpPr>
          <a:xfrm>
            <a:off x="3994133" y="780975"/>
            <a:ext cx="364000" cy="364820"/>
            <a:chOff x="-2632375" y="2667981"/>
            <a:chExt cx="273000" cy="273615"/>
          </a:xfrm>
        </p:grpSpPr>
        <p:cxnSp>
          <p:nvCxnSpPr>
            <p:cNvPr id="2202" name="Google Shape;2202;p209"/>
            <p:cNvCxnSpPr/>
            <p:nvPr/>
          </p:nvCxnSpPr>
          <p:spPr>
            <a:xfrm>
              <a:off x="-2495891" y="2668296"/>
              <a:ext cx="0" cy="273300"/>
            </a:xfrm>
            <a:prstGeom prst="straightConnector1">
              <a:avLst/>
            </a:prstGeom>
            <a:noFill/>
            <a:ln cap="flat" cmpd="sng" w="19050">
              <a:solidFill>
                <a:schemeClr val="lt1"/>
              </a:solidFill>
              <a:prstDash val="solid"/>
              <a:round/>
              <a:headEnd len="sm" w="sm" type="none"/>
              <a:tailEnd len="sm" w="sm" type="none"/>
            </a:ln>
          </p:spPr>
        </p:cxnSp>
        <p:cxnSp>
          <p:nvCxnSpPr>
            <p:cNvPr id="2203" name="Google Shape;2203;p209"/>
            <p:cNvCxnSpPr/>
            <p:nvPr/>
          </p:nvCxnSpPr>
          <p:spPr>
            <a:xfrm rot="10800000">
              <a:off x="-2632375" y="2804812"/>
              <a:ext cx="273000" cy="0"/>
            </a:xfrm>
            <a:prstGeom prst="straightConnector1">
              <a:avLst/>
            </a:prstGeom>
            <a:noFill/>
            <a:ln cap="flat" cmpd="sng" w="19050">
              <a:solidFill>
                <a:schemeClr val="lt1"/>
              </a:solidFill>
              <a:prstDash val="solid"/>
              <a:round/>
              <a:headEnd len="sm" w="sm" type="none"/>
              <a:tailEnd len="sm" w="sm" type="none"/>
            </a:ln>
          </p:spPr>
        </p:cxnSp>
        <p:cxnSp>
          <p:nvCxnSpPr>
            <p:cNvPr id="2204" name="Google Shape;2204;p209"/>
            <p:cNvCxnSpPr/>
            <p:nvPr/>
          </p:nvCxnSpPr>
          <p:spPr>
            <a:xfrm>
              <a:off x="-2495860" y="2667981"/>
              <a:ext cx="0" cy="273226"/>
            </a:xfrm>
            <a:prstGeom prst="straightConnector1">
              <a:avLst/>
            </a:prstGeom>
            <a:noFill/>
            <a:ln cap="flat" cmpd="sng" w="19050">
              <a:solidFill>
                <a:schemeClr val="lt1"/>
              </a:solidFill>
              <a:prstDash val="solid"/>
              <a:round/>
              <a:headEnd len="sm" w="sm" type="none"/>
              <a:tailEnd len="sm" w="sm" type="none"/>
            </a:ln>
          </p:spPr>
        </p:cxnSp>
        <p:cxnSp>
          <p:nvCxnSpPr>
            <p:cNvPr id="2205" name="Google Shape;2205;p209"/>
            <p:cNvCxnSpPr/>
            <p:nvPr/>
          </p:nvCxnSpPr>
          <p:spPr>
            <a:xfrm>
              <a:off x="-2495941" y="2667981"/>
              <a:ext cx="0" cy="273226"/>
            </a:xfrm>
            <a:prstGeom prst="straightConnector1">
              <a:avLst/>
            </a:prstGeom>
            <a:noFill/>
            <a:ln cap="flat" cmpd="sng" w="19050">
              <a:solidFill>
                <a:schemeClr val="lt1"/>
              </a:solidFill>
              <a:prstDash val="solid"/>
              <a:round/>
              <a:headEnd len="sm" w="sm" type="none"/>
              <a:tailEnd len="sm" w="sm" type="none"/>
            </a:ln>
          </p:spPr>
        </p:cxnSp>
      </p:grpSp>
      <p:sp>
        <p:nvSpPr>
          <p:cNvPr id="2206" name="Google Shape;2206;p209"/>
          <p:cNvSpPr/>
          <p:nvPr/>
        </p:nvSpPr>
        <p:spPr>
          <a:xfrm>
            <a:off x="5326567" y="1901849"/>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07" name="Google Shape;2207;p209"/>
          <p:cNvSpPr/>
          <p:nvPr/>
        </p:nvSpPr>
        <p:spPr>
          <a:xfrm>
            <a:off x="2858100" y="67713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Numbers and text">
    <p:bg>
      <p:bgPr>
        <a:solidFill>
          <a:schemeClr val="dk2"/>
        </a:solidFill>
      </p:bgPr>
    </p:bg>
    <p:spTree>
      <p:nvGrpSpPr>
        <p:cNvPr id="2208" name="Shape 2208"/>
        <p:cNvGrpSpPr/>
        <p:nvPr/>
      </p:nvGrpSpPr>
      <p:grpSpPr>
        <a:xfrm>
          <a:off x="0" y="0"/>
          <a:ext cx="0" cy="0"/>
          <a:chOff x="0" y="0"/>
          <a:chExt cx="0" cy="0"/>
        </a:xfrm>
      </p:grpSpPr>
      <p:sp>
        <p:nvSpPr>
          <p:cNvPr id="2209" name="Google Shape;2209;p210"/>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210" name="Google Shape;2210;p210"/>
          <p:cNvSpPr txBox="1"/>
          <p:nvPr>
            <p:ph idx="1" type="subTitle"/>
          </p:nvPr>
        </p:nvSpPr>
        <p:spPr>
          <a:xfrm>
            <a:off x="1493200" y="2403079"/>
            <a:ext cx="2948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11" name="Google Shape;2211;p210"/>
          <p:cNvSpPr txBox="1"/>
          <p:nvPr>
            <p:ph idx="2" type="subTitle"/>
          </p:nvPr>
        </p:nvSpPr>
        <p:spPr>
          <a:xfrm>
            <a:off x="1493200" y="1922000"/>
            <a:ext cx="2948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212" name="Google Shape;2212;p210"/>
          <p:cNvSpPr txBox="1"/>
          <p:nvPr>
            <p:ph idx="3" type="subTitle"/>
          </p:nvPr>
        </p:nvSpPr>
        <p:spPr>
          <a:xfrm>
            <a:off x="1493200" y="5467436"/>
            <a:ext cx="2948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13" name="Google Shape;2213;p210"/>
          <p:cNvSpPr txBox="1"/>
          <p:nvPr>
            <p:ph idx="4" type="subTitle"/>
          </p:nvPr>
        </p:nvSpPr>
        <p:spPr>
          <a:xfrm>
            <a:off x="1493200" y="4986356"/>
            <a:ext cx="2948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214" name="Google Shape;2214;p210"/>
          <p:cNvSpPr txBox="1"/>
          <p:nvPr>
            <p:ph idx="5" type="subTitle"/>
          </p:nvPr>
        </p:nvSpPr>
        <p:spPr>
          <a:xfrm>
            <a:off x="1493200" y="3935257"/>
            <a:ext cx="2948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15" name="Google Shape;2215;p210"/>
          <p:cNvSpPr txBox="1"/>
          <p:nvPr>
            <p:ph idx="6" type="subTitle"/>
          </p:nvPr>
        </p:nvSpPr>
        <p:spPr>
          <a:xfrm>
            <a:off x="1493200" y="3454179"/>
            <a:ext cx="2948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216" name="Google Shape;2216;p210"/>
          <p:cNvSpPr txBox="1"/>
          <p:nvPr>
            <p:ph idx="7" type="title"/>
          </p:nvPr>
        </p:nvSpPr>
        <p:spPr>
          <a:xfrm>
            <a:off x="9508800" y="2197584"/>
            <a:ext cx="1190000" cy="55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p:txBody>
      </p:sp>
      <p:sp>
        <p:nvSpPr>
          <p:cNvPr id="2217" name="Google Shape;2217;p210"/>
          <p:cNvSpPr txBox="1"/>
          <p:nvPr>
            <p:ph idx="8" type="title"/>
          </p:nvPr>
        </p:nvSpPr>
        <p:spPr>
          <a:xfrm>
            <a:off x="9508800" y="5261967"/>
            <a:ext cx="1190000" cy="55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p:txBody>
      </p:sp>
      <p:sp>
        <p:nvSpPr>
          <p:cNvPr id="2218" name="Google Shape;2218;p210"/>
          <p:cNvSpPr txBox="1"/>
          <p:nvPr>
            <p:ph idx="9" type="title"/>
          </p:nvPr>
        </p:nvSpPr>
        <p:spPr>
          <a:xfrm>
            <a:off x="9508800" y="3729775"/>
            <a:ext cx="1190000" cy="55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p:txBody>
      </p:sp>
      <p:sp>
        <p:nvSpPr>
          <p:cNvPr id="2219" name="Google Shape;2219;p210"/>
          <p:cNvSpPr/>
          <p:nvPr/>
        </p:nvSpPr>
        <p:spPr>
          <a:xfrm>
            <a:off x="-1818133" y="280900"/>
            <a:ext cx="2681200" cy="4915200"/>
          </a:xfrm>
          <a:prstGeom prst="round2SameRect">
            <a:avLst>
              <a:gd fmla="val 50000" name="adj1"/>
              <a:gd fmla="val 0" name="adj2"/>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0" name="Google Shape;2220;p210"/>
          <p:cNvSpPr/>
          <p:nvPr/>
        </p:nvSpPr>
        <p:spPr>
          <a:xfrm>
            <a:off x="335293" y="4964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1" name="Google Shape;2221;p210"/>
          <p:cNvSpPr/>
          <p:nvPr/>
        </p:nvSpPr>
        <p:spPr>
          <a:xfrm>
            <a:off x="11328862" y="5467465"/>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2" name="Google Shape;2222;p210"/>
          <p:cNvSpPr/>
          <p:nvPr/>
        </p:nvSpPr>
        <p:spPr>
          <a:xfrm>
            <a:off x="11328862" y="5781852"/>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3" name="Google Shape;2223;p210"/>
          <p:cNvSpPr/>
          <p:nvPr/>
        </p:nvSpPr>
        <p:spPr>
          <a:xfrm>
            <a:off x="11328862" y="6136970"/>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4" name="Google Shape;2224;p210"/>
          <p:cNvSpPr/>
          <p:nvPr/>
        </p:nvSpPr>
        <p:spPr>
          <a:xfrm>
            <a:off x="11328862" y="6451359"/>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5" name="Google Shape;2225;p210"/>
          <p:cNvSpPr/>
          <p:nvPr/>
        </p:nvSpPr>
        <p:spPr>
          <a:xfrm>
            <a:off x="1161467" y="4683000"/>
            <a:ext cx="121600" cy="1216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6" name="Google Shape;2226;p210"/>
          <p:cNvSpPr/>
          <p:nvPr/>
        </p:nvSpPr>
        <p:spPr>
          <a:xfrm>
            <a:off x="10952333" y="3238100"/>
            <a:ext cx="121600" cy="1216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27" name="Google Shape;2227;p210"/>
          <p:cNvSpPr/>
          <p:nvPr/>
        </p:nvSpPr>
        <p:spPr>
          <a:xfrm>
            <a:off x="11636967" y="49425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228" name="Google Shape;2228;p210"/>
          <p:cNvGrpSpPr/>
          <p:nvPr/>
        </p:nvGrpSpPr>
        <p:grpSpPr>
          <a:xfrm>
            <a:off x="11213734" y="401289"/>
            <a:ext cx="575767" cy="2219922"/>
            <a:chOff x="8410300" y="300967"/>
            <a:chExt cx="431825" cy="1664942"/>
          </a:xfrm>
        </p:grpSpPr>
        <p:sp>
          <p:nvSpPr>
            <p:cNvPr id="2229" name="Google Shape;2229;p210"/>
            <p:cNvSpPr/>
            <p:nvPr/>
          </p:nvSpPr>
          <p:spPr>
            <a:xfrm rot="5400000">
              <a:off x="8597706" y="697047"/>
              <a:ext cx="71266" cy="223"/>
            </a:xfrm>
            <a:custGeom>
              <a:rect b="b" l="l" r="r" t="t"/>
              <a:pathLst>
                <a:path extrusionOk="0" fill="none" h="1" w="320">
                  <a:moveTo>
                    <a:pt x="0"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0" name="Google Shape;2230;p210"/>
            <p:cNvSpPr/>
            <p:nvPr/>
          </p:nvSpPr>
          <p:spPr>
            <a:xfrm rot="5400000">
              <a:off x="8514749" y="661526"/>
              <a:ext cx="61912" cy="33406"/>
            </a:xfrm>
            <a:custGeom>
              <a:rect b="b" l="l" r="r" t="t"/>
              <a:pathLst>
                <a:path extrusionOk="0" fill="none" h="150" w="278">
                  <a:moveTo>
                    <a:pt x="0" y="1"/>
                  </a:moveTo>
                  <a:lnTo>
                    <a:pt x="277"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1" name="Google Shape;2231;p210"/>
            <p:cNvSpPr/>
            <p:nvPr/>
          </p:nvSpPr>
          <p:spPr>
            <a:xfrm rot="5400000">
              <a:off x="8457959" y="590260"/>
              <a:ext cx="42759" cy="61912"/>
            </a:xfrm>
            <a:custGeom>
              <a:rect b="b" l="l" r="r" t="t"/>
              <a:pathLst>
                <a:path extrusionOk="0" fill="none" h="278" w="192">
                  <a:moveTo>
                    <a:pt x="0"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2" name="Google Shape;2232;p210"/>
            <p:cNvSpPr/>
            <p:nvPr/>
          </p:nvSpPr>
          <p:spPr>
            <a:xfrm rot="5400000">
              <a:off x="8441256" y="502515"/>
              <a:ext cx="9576" cy="71488"/>
            </a:xfrm>
            <a:custGeom>
              <a:rect b="b" l="l" r="r" t="t"/>
              <a:pathLst>
                <a:path extrusionOk="0" fill="none" h="321" w="43">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3" name="Google Shape;2233;p210"/>
            <p:cNvSpPr/>
            <p:nvPr/>
          </p:nvSpPr>
          <p:spPr>
            <a:xfrm rot="5400000">
              <a:off x="8443483" y="414769"/>
              <a:ext cx="28729" cy="66589"/>
            </a:xfrm>
            <a:custGeom>
              <a:rect b="b" l="l" r="r" t="t"/>
              <a:pathLst>
                <a:path extrusionOk="0" fill="none" h="299" w="129">
                  <a:moveTo>
                    <a:pt x="129"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4" name="Google Shape;2234;p210"/>
            <p:cNvSpPr/>
            <p:nvPr/>
          </p:nvSpPr>
          <p:spPr>
            <a:xfrm rot="5400000">
              <a:off x="8476778" y="353191"/>
              <a:ext cx="57235" cy="47659"/>
            </a:xfrm>
            <a:custGeom>
              <a:rect b="b" l="l" r="r" t="t"/>
              <a:pathLst>
                <a:path extrusionOk="0" fill="none" h="214" w="257">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5" name="Google Shape;2235;p210"/>
            <p:cNvSpPr/>
            <p:nvPr/>
          </p:nvSpPr>
          <p:spPr>
            <a:xfrm rot="5400000">
              <a:off x="8550382" y="327023"/>
              <a:ext cx="71266" cy="19153"/>
            </a:xfrm>
            <a:custGeom>
              <a:rect b="b" l="l" r="r" t="t"/>
              <a:pathLst>
                <a:path extrusionOk="0" fill="none" h="86" w="320">
                  <a:moveTo>
                    <a:pt x="320"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6" name="Google Shape;2236;p210"/>
            <p:cNvSpPr/>
            <p:nvPr/>
          </p:nvSpPr>
          <p:spPr>
            <a:xfrm rot="5400000">
              <a:off x="8635678" y="327023"/>
              <a:ext cx="76165" cy="24052"/>
            </a:xfrm>
            <a:custGeom>
              <a:rect b="b" l="l" r="r" t="t"/>
              <a:pathLst>
                <a:path extrusionOk="0" fill="none" h="108" w="342">
                  <a:moveTo>
                    <a:pt x="1" y="1"/>
                  </a:moveTo>
                  <a:lnTo>
                    <a:pt x="341"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7" name="Google Shape;2237;p210"/>
            <p:cNvSpPr/>
            <p:nvPr/>
          </p:nvSpPr>
          <p:spPr>
            <a:xfrm rot="5400000">
              <a:off x="8720973" y="355530"/>
              <a:ext cx="57235" cy="52336"/>
            </a:xfrm>
            <a:custGeom>
              <a:rect b="b" l="l" r="r" t="t"/>
              <a:pathLst>
                <a:path extrusionOk="0" fill="none" h="235" w="257">
                  <a:moveTo>
                    <a:pt x="1" y="0"/>
                  </a:moveTo>
                  <a:lnTo>
                    <a:pt x="256"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8" name="Google Shape;2238;p210"/>
            <p:cNvSpPr/>
            <p:nvPr/>
          </p:nvSpPr>
          <p:spPr>
            <a:xfrm rot="5400000">
              <a:off x="8789901" y="419557"/>
              <a:ext cx="23829" cy="71266"/>
            </a:xfrm>
            <a:custGeom>
              <a:rect b="b" l="l" r="r" t="t"/>
              <a:pathLst>
                <a:path extrusionOk="0" fill="none" h="320" w="107">
                  <a:moveTo>
                    <a:pt x="0"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39" name="Google Shape;2239;p210"/>
            <p:cNvSpPr/>
            <p:nvPr/>
          </p:nvSpPr>
          <p:spPr>
            <a:xfrm rot="5400000">
              <a:off x="8801704" y="507303"/>
              <a:ext cx="9576" cy="71266"/>
            </a:xfrm>
            <a:custGeom>
              <a:rect b="b" l="l" r="r" t="t"/>
              <a:pathLst>
                <a:path extrusionOk="0" fill="none" h="320" w="43">
                  <a:moveTo>
                    <a:pt x="43"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0" name="Google Shape;2240;p210"/>
            <p:cNvSpPr/>
            <p:nvPr/>
          </p:nvSpPr>
          <p:spPr>
            <a:xfrm rot="5400000">
              <a:off x="8751818" y="595049"/>
              <a:ext cx="47659" cy="57235"/>
            </a:xfrm>
            <a:custGeom>
              <a:rect b="b" l="l" r="r" t="t"/>
              <a:pathLst>
                <a:path extrusionOk="0" fill="none" h="257" w="214">
                  <a:moveTo>
                    <a:pt x="213" y="0"/>
                  </a:moveTo>
                  <a:lnTo>
                    <a:pt x="0"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1" name="Google Shape;2241;p210"/>
            <p:cNvSpPr/>
            <p:nvPr/>
          </p:nvSpPr>
          <p:spPr>
            <a:xfrm rot="5400000">
              <a:off x="8671310" y="666203"/>
              <a:ext cx="66589" cy="28729"/>
            </a:xfrm>
            <a:custGeom>
              <a:rect b="b" l="l" r="r" t="t"/>
              <a:pathLst>
                <a:path extrusionOk="0" fill="none" h="129" w="299">
                  <a:moveTo>
                    <a:pt x="298" y="1"/>
                  </a:moveTo>
                  <a:lnTo>
                    <a:pt x="0"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2" name="Google Shape;2242;p210"/>
            <p:cNvSpPr/>
            <p:nvPr/>
          </p:nvSpPr>
          <p:spPr>
            <a:xfrm rot="5400000">
              <a:off x="8597706" y="1930164"/>
              <a:ext cx="71266" cy="223"/>
            </a:xfrm>
            <a:custGeom>
              <a:rect b="b" l="l" r="r" t="t"/>
              <a:pathLst>
                <a:path extrusionOk="0" fill="none" h="1" w="320">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3" name="Google Shape;2243;p210"/>
            <p:cNvSpPr/>
            <p:nvPr/>
          </p:nvSpPr>
          <p:spPr>
            <a:xfrm rot="5400000">
              <a:off x="8512410" y="1892304"/>
              <a:ext cx="66589" cy="33406"/>
            </a:xfrm>
            <a:custGeom>
              <a:rect b="b" l="l" r="r" t="t"/>
              <a:pathLst>
                <a:path extrusionOk="0" fill="none" h="150" w="299">
                  <a:moveTo>
                    <a:pt x="0" y="1"/>
                  </a:moveTo>
                  <a:lnTo>
                    <a:pt x="298"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4" name="Google Shape;2244;p210"/>
            <p:cNvSpPr/>
            <p:nvPr/>
          </p:nvSpPr>
          <p:spPr>
            <a:xfrm rot="5400000">
              <a:off x="8460186" y="1821150"/>
              <a:ext cx="38305" cy="61912"/>
            </a:xfrm>
            <a:custGeom>
              <a:rect b="b" l="l" r="r" t="t"/>
              <a:pathLst>
                <a:path extrusionOk="0" fill="none" h="278" w="172">
                  <a:moveTo>
                    <a:pt x="1" y="1"/>
                  </a:moveTo>
                  <a:lnTo>
                    <a:pt x="171"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5" name="Google Shape;2245;p210"/>
            <p:cNvSpPr/>
            <p:nvPr/>
          </p:nvSpPr>
          <p:spPr>
            <a:xfrm rot="5400000">
              <a:off x="8443595" y="1733293"/>
              <a:ext cx="4900" cy="71488"/>
            </a:xfrm>
            <a:custGeom>
              <a:rect b="b" l="l" r="r" t="t"/>
              <a:pathLst>
                <a:path extrusionOk="0" fill="none" h="321" w="22">
                  <a:moveTo>
                    <a:pt x="0" y="1"/>
                  </a:moveTo>
                  <a:lnTo>
                    <a:pt x="22"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6" name="Google Shape;2246;p210"/>
            <p:cNvSpPr/>
            <p:nvPr/>
          </p:nvSpPr>
          <p:spPr>
            <a:xfrm rot="5400000">
              <a:off x="8443483" y="1648108"/>
              <a:ext cx="28729" cy="66589"/>
            </a:xfrm>
            <a:custGeom>
              <a:rect b="b" l="l" r="r" t="t"/>
              <a:pathLst>
                <a:path extrusionOk="0" fill="none" h="299" w="129">
                  <a:moveTo>
                    <a:pt x="128" y="0"/>
                  </a:moveTo>
                  <a:lnTo>
                    <a:pt x="0"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7" name="Google Shape;2247;p210"/>
            <p:cNvSpPr/>
            <p:nvPr/>
          </p:nvSpPr>
          <p:spPr>
            <a:xfrm rot="5400000">
              <a:off x="8476778" y="1586308"/>
              <a:ext cx="57235" cy="47659"/>
            </a:xfrm>
            <a:custGeom>
              <a:rect b="b" l="l" r="r" t="t"/>
              <a:pathLst>
                <a:path extrusionOk="0" fill="none" h="214" w="257">
                  <a:moveTo>
                    <a:pt x="256" y="1"/>
                  </a:moveTo>
                  <a:lnTo>
                    <a:pt x="1"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8" name="Google Shape;2248;p210"/>
            <p:cNvSpPr/>
            <p:nvPr/>
          </p:nvSpPr>
          <p:spPr>
            <a:xfrm rot="5400000">
              <a:off x="8547932" y="1557913"/>
              <a:ext cx="76165" cy="19153"/>
            </a:xfrm>
            <a:custGeom>
              <a:rect b="b" l="l" r="r" t="t"/>
              <a:pathLst>
                <a:path extrusionOk="0" fill="none" h="86" w="342">
                  <a:moveTo>
                    <a:pt x="341"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49" name="Google Shape;2249;p210"/>
            <p:cNvSpPr/>
            <p:nvPr/>
          </p:nvSpPr>
          <p:spPr>
            <a:xfrm rot="5400000">
              <a:off x="8638016" y="1557801"/>
              <a:ext cx="71488" cy="24052"/>
            </a:xfrm>
            <a:custGeom>
              <a:rect b="b" l="l" r="r" t="t"/>
              <a:pathLst>
                <a:path extrusionOk="0" fill="none" h="108" w="321">
                  <a:moveTo>
                    <a:pt x="1"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0" name="Google Shape;2250;p210"/>
            <p:cNvSpPr/>
            <p:nvPr/>
          </p:nvSpPr>
          <p:spPr>
            <a:xfrm rot="5400000">
              <a:off x="8723423" y="1586419"/>
              <a:ext cx="52336" cy="52336"/>
            </a:xfrm>
            <a:custGeom>
              <a:rect b="b" l="l" r="r" t="t"/>
              <a:pathLst>
                <a:path extrusionOk="0" fill="none" h="235" w="235">
                  <a:moveTo>
                    <a:pt x="0" y="0"/>
                  </a:moveTo>
                  <a:lnTo>
                    <a:pt x="234"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1" name="Google Shape;2251;p210"/>
            <p:cNvSpPr/>
            <p:nvPr/>
          </p:nvSpPr>
          <p:spPr>
            <a:xfrm rot="5400000">
              <a:off x="8792128" y="1650447"/>
              <a:ext cx="19375" cy="71266"/>
            </a:xfrm>
            <a:custGeom>
              <a:rect b="b" l="l" r="r" t="t"/>
              <a:pathLst>
                <a:path extrusionOk="0" fill="none" h="320" w="87">
                  <a:moveTo>
                    <a:pt x="1" y="0"/>
                  </a:moveTo>
                  <a:lnTo>
                    <a:pt x="86"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2" name="Google Shape;2252;p210"/>
            <p:cNvSpPr/>
            <p:nvPr/>
          </p:nvSpPr>
          <p:spPr>
            <a:xfrm rot="5400000">
              <a:off x="8799254" y="1738192"/>
              <a:ext cx="14476" cy="71266"/>
            </a:xfrm>
            <a:custGeom>
              <a:rect b="b" l="l" r="r" t="t"/>
              <a:pathLst>
                <a:path extrusionOk="0" fill="none" h="320" w="65">
                  <a:moveTo>
                    <a:pt x="64"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3" name="Google Shape;2253;p210"/>
            <p:cNvSpPr/>
            <p:nvPr/>
          </p:nvSpPr>
          <p:spPr>
            <a:xfrm rot="5400000">
              <a:off x="8751818" y="1828165"/>
              <a:ext cx="47659" cy="57235"/>
            </a:xfrm>
            <a:custGeom>
              <a:rect b="b" l="l" r="r" t="t"/>
              <a:pathLst>
                <a:path extrusionOk="0" fill="none" h="257" w="214">
                  <a:moveTo>
                    <a:pt x="214"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4" name="Google Shape;2254;p210"/>
            <p:cNvSpPr/>
            <p:nvPr/>
          </p:nvSpPr>
          <p:spPr>
            <a:xfrm rot="5400000">
              <a:off x="8671310" y="1899319"/>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5" name="Google Shape;2255;p210"/>
            <p:cNvSpPr/>
            <p:nvPr/>
          </p:nvSpPr>
          <p:spPr>
            <a:xfrm rot="5400000">
              <a:off x="8597595" y="1313606"/>
              <a:ext cx="71488" cy="223"/>
            </a:xfrm>
            <a:custGeom>
              <a:rect b="b" l="l" r="r" t="t"/>
              <a:pathLst>
                <a:path extrusionOk="0" fill="none" h="1" w="321">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6" name="Google Shape;2256;p210"/>
            <p:cNvSpPr/>
            <p:nvPr/>
          </p:nvSpPr>
          <p:spPr>
            <a:xfrm rot="5400000">
              <a:off x="8512410" y="1275634"/>
              <a:ext cx="66589" cy="33406"/>
            </a:xfrm>
            <a:custGeom>
              <a:rect b="b" l="l" r="r" t="t"/>
              <a:pathLst>
                <a:path extrusionOk="0" fill="none" h="150" w="299">
                  <a:moveTo>
                    <a:pt x="1" y="1"/>
                  </a:moveTo>
                  <a:lnTo>
                    <a:pt x="299"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7" name="Google Shape;2257;p210"/>
            <p:cNvSpPr/>
            <p:nvPr/>
          </p:nvSpPr>
          <p:spPr>
            <a:xfrm rot="5400000">
              <a:off x="8457848" y="1202142"/>
              <a:ext cx="42982" cy="61912"/>
            </a:xfrm>
            <a:custGeom>
              <a:rect b="b" l="l" r="r" t="t"/>
              <a:pathLst>
                <a:path extrusionOk="0" fill="none" h="278" w="193">
                  <a:moveTo>
                    <a:pt x="1"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8" name="Google Shape;2258;p210"/>
            <p:cNvSpPr/>
            <p:nvPr/>
          </p:nvSpPr>
          <p:spPr>
            <a:xfrm rot="5400000">
              <a:off x="8441145" y="1114396"/>
              <a:ext cx="9799" cy="71488"/>
            </a:xfrm>
            <a:custGeom>
              <a:rect b="b" l="l" r="r" t="t"/>
              <a:pathLst>
                <a:path extrusionOk="0" fill="none" h="321" w="44">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59" name="Google Shape;2259;p210"/>
            <p:cNvSpPr/>
            <p:nvPr/>
          </p:nvSpPr>
          <p:spPr>
            <a:xfrm rot="5400000">
              <a:off x="8443483" y="1031439"/>
              <a:ext cx="28729" cy="66589"/>
            </a:xfrm>
            <a:custGeom>
              <a:rect b="b" l="l" r="r" t="t"/>
              <a:pathLst>
                <a:path extrusionOk="0" fill="none" h="299" w="129">
                  <a:moveTo>
                    <a:pt x="128"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0" name="Google Shape;2260;p210"/>
            <p:cNvSpPr/>
            <p:nvPr/>
          </p:nvSpPr>
          <p:spPr>
            <a:xfrm rot="5400000">
              <a:off x="8476889" y="969749"/>
              <a:ext cx="57012" cy="47659"/>
            </a:xfrm>
            <a:custGeom>
              <a:rect b="b" l="l" r="r" t="t"/>
              <a:pathLst>
                <a:path extrusionOk="0" fill="none" h="214" w="256">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1" name="Google Shape;2261;p210"/>
            <p:cNvSpPr/>
            <p:nvPr/>
          </p:nvSpPr>
          <p:spPr>
            <a:xfrm rot="5400000">
              <a:off x="8547932" y="941243"/>
              <a:ext cx="76165" cy="19153"/>
            </a:xfrm>
            <a:custGeom>
              <a:rect b="b" l="l" r="r" t="t"/>
              <a:pathLst>
                <a:path extrusionOk="0" fill="none" h="86" w="342">
                  <a:moveTo>
                    <a:pt x="342"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2" name="Google Shape;2262;p210"/>
            <p:cNvSpPr/>
            <p:nvPr/>
          </p:nvSpPr>
          <p:spPr>
            <a:xfrm rot="5400000">
              <a:off x="8638127" y="941243"/>
              <a:ext cx="71266" cy="24052"/>
            </a:xfrm>
            <a:custGeom>
              <a:rect b="b" l="l" r="r" t="t"/>
              <a:pathLst>
                <a:path extrusionOk="0" fill="none" h="108" w="320">
                  <a:moveTo>
                    <a:pt x="0"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3" name="Google Shape;2263;p210"/>
            <p:cNvSpPr/>
            <p:nvPr/>
          </p:nvSpPr>
          <p:spPr>
            <a:xfrm rot="5400000">
              <a:off x="8723423" y="969749"/>
              <a:ext cx="52336" cy="52336"/>
            </a:xfrm>
            <a:custGeom>
              <a:rect b="b" l="l" r="r" t="t"/>
              <a:pathLst>
                <a:path extrusionOk="0" fill="none" h="235" w="235">
                  <a:moveTo>
                    <a:pt x="0" y="0"/>
                  </a:moveTo>
                  <a:lnTo>
                    <a:pt x="235"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4" name="Google Shape;2264;p210"/>
            <p:cNvSpPr/>
            <p:nvPr/>
          </p:nvSpPr>
          <p:spPr>
            <a:xfrm rot="5400000">
              <a:off x="8789789" y="1031439"/>
              <a:ext cx="24052" cy="71266"/>
            </a:xfrm>
            <a:custGeom>
              <a:rect b="b" l="l" r="r" t="t"/>
              <a:pathLst>
                <a:path extrusionOk="0" fill="none" h="320" w="108">
                  <a:moveTo>
                    <a:pt x="1"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5" name="Google Shape;2265;p210"/>
            <p:cNvSpPr/>
            <p:nvPr/>
          </p:nvSpPr>
          <p:spPr>
            <a:xfrm rot="5400000">
              <a:off x="8799254" y="1121523"/>
              <a:ext cx="14476" cy="71266"/>
            </a:xfrm>
            <a:custGeom>
              <a:rect b="b" l="l" r="r" t="t"/>
              <a:pathLst>
                <a:path extrusionOk="0" fill="none" h="320" w="65">
                  <a:moveTo>
                    <a:pt x="65" y="0"/>
                  </a:moveTo>
                  <a:lnTo>
                    <a:pt x="1"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6" name="Google Shape;2266;p210"/>
            <p:cNvSpPr/>
            <p:nvPr/>
          </p:nvSpPr>
          <p:spPr>
            <a:xfrm rot="5400000">
              <a:off x="8754157" y="1209157"/>
              <a:ext cx="42982" cy="57235"/>
            </a:xfrm>
            <a:custGeom>
              <a:rect b="b" l="l" r="r" t="t"/>
              <a:pathLst>
                <a:path extrusionOk="0" fill="none" h="257" w="193">
                  <a:moveTo>
                    <a:pt x="193"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67" name="Google Shape;2267;p210"/>
            <p:cNvSpPr/>
            <p:nvPr/>
          </p:nvSpPr>
          <p:spPr>
            <a:xfrm rot="5400000">
              <a:off x="8671310" y="1277973"/>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268" name="Google Shape;2268;p210"/>
          <p:cNvGrpSpPr/>
          <p:nvPr/>
        </p:nvGrpSpPr>
        <p:grpSpPr>
          <a:xfrm>
            <a:off x="376267" y="6178341"/>
            <a:ext cx="364000" cy="364820"/>
            <a:chOff x="-1713825" y="5833906"/>
            <a:chExt cx="273000" cy="273615"/>
          </a:xfrm>
        </p:grpSpPr>
        <p:cxnSp>
          <p:nvCxnSpPr>
            <p:cNvPr id="2269" name="Google Shape;2269;p210"/>
            <p:cNvCxnSpPr/>
            <p:nvPr/>
          </p:nvCxnSpPr>
          <p:spPr>
            <a:xfrm>
              <a:off x="-1577341" y="5834221"/>
              <a:ext cx="0" cy="273300"/>
            </a:xfrm>
            <a:prstGeom prst="straightConnector1">
              <a:avLst/>
            </a:prstGeom>
            <a:noFill/>
            <a:ln cap="flat" cmpd="sng" w="19050">
              <a:solidFill>
                <a:schemeClr val="lt1"/>
              </a:solidFill>
              <a:prstDash val="solid"/>
              <a:round/>
              <a:headEnd len="sm" w="sm" type="none"/>
              <a:tailEnd len="sm" w="sm" type="none"/>
            </a:ln>
          </p:spPr>
        </p:cxnSp>
        <p:cxnSp>
          <p:nvCxnSpPr>
            <p:cNvPr id="2270" name="Google Shape;2270;p210"/>
            <p:cNvCxnSpPr/>
            <p:nvPr/>
          </p:nvCxnSpPr>
          <p:spPr>
            <a:xfrm rot="10800000">
              <a:off x="-1713825" y="5970737"/>
              <a:ext cx="273000" cy="0"/>
            </a:xfrm>
            <a:prstGeom prst="straightConnector1">
              <a:avLst/>
            </a:prstGeom>
            <a:noFill/>
            <a:ln cap="flat" cmpd="sng" w="19050">
              <a:solidFill>
                <a:schemeClr val="lt1"/>
              </a:solidFill>
              <a:prstDash val="solid"/>
              <a:round/>
              <a:headEnd len="sm" w="sm" type="none"/>
              <a:tailEnd len="sm" w="sm" type="none"/>
            </a:ln>
          </p:spPr>
        </p:cxnSp>
        <p:cxnSp>
          <p:nvCxnSpPr>
            <p:cNvPr id="2271" name="Google Shape;2271;p210"/>
            <p:cNvCxnSpPr/>
            <p:nvPr/>
          </p:nvCxnSpPr>
          <p:spPr>
            <a:xfrm>
              <a:off x="-1577310" y="5833906"/>
              <a:ext cx="0" cy="273226"/>
            </a:xfrm>
            <a:prstGeom prst="straightConnector1">
              <a:avLst/>
            </a:prstGeom>
            <a:noFill/>
            <a:ln cap="flat" cmpd="sng" w="19050">
              <a:solidFill>
                <a:schemeClr val="lt1"/>
              </a:solidFill>
              <a:prstDash val="solid"/>
              <a:round/>
              <a:headEnd len="sm" w="sm" type="none"/>
              <a:tailEnd len="sm" w="sm" type="none"/>
            </a:ln>
          </p:spPr>
        </p:cxnSp>
        <p:cxnSp>
          <p:nvCxnSpPr>
            <p:cNvPr id="2272" name="Google Shape;2272;p210"/>
            <p:cNvCxnSpPr/>
            <p:nvPr/>
          </p:nvCxnSpPr>
          <p:spPr>
            <a:xfrm>
              <a:off x="-1577391" y="583390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8" name="Shape 198"/>
        <p:cNvGrpSpPr/>
        <p:nvPr/>
      </p:nvGrpSpPr>
      <p:grpSpPr>
        <a:xfrm>
          <a:off x="0" y="0"/>
          <a:ext cx="0" cy="0"/>
          <a:chOff x="0" y="0"/>
          <a:chExt cx="0" cy="0"/>
        </a:xfrm>
      </p:grpSpPr>
      <p:sp>
        <p:nvSpPr>
          <p:cNvPr id="199" name="Google Shape;199;p252"/>
          <p:cNvSpPr/>
          <p:nvPr/>
        </p:nvSpPr>
        <p:spPr>
          <a:xfrm>
            <a:off x="-547541" y="-194406"/>
            <a:ext cx="5596993" cy="1509147"/>
          </a:xfrm>
          <a:custGeom>
            <a:rect b="b" l="l" r="r" t="t"/>
            <a:pathLst>
              <a:path extrusionOk="0" h="6921" w="25668">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00" name="Google Shape;200;p252"/>
          <p:cNvSpPr/>
          <p:nvPr/>
        </p:nvSpPr>
        <p:spPr>
          <a:xfrm rot="-6752784">
            <a:off x="2735211" y="288526"/>
            <a:ext cx="1594548" cy="1452545"/>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01" name="Google Shape;201;p252"/>
          <p:cNvSpPr/>
          <p:nvPr/>
        </p:nvSpPr>
        <p:spPr>
          <a:xfrm>
            <a:off x="-763634" y="3815373"/>
            <a:ext cx="3569315" cy="3719553"/>
          </a:xfrm>
          <a:custGeom>
            <a:rect b="b" l="l" r="r" t="t"/>
            <a:pathLst>
              <a:path extrusionOk="0" h="17058" w="16369">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02" name="Google Shape;202;p252"/>
          <p:cNvSpPr/>
          <p:nvPr/>
        </p:nvSpPr>
        <p:spPr>
          <a:xfrm>
            <a:off x="8792968" y="5548020"/>
            <a:ext cx="4045325" cy="1667453"/>
          </a:xfrm>
          <a:custGeom>
            <a:rect b="b" l="l" r="r" t="t"/>
            <a:pathLst>
              <a:path extrusionOk="0" h="7647" w="18552">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03" name="Google Shape;203;p252"/>
          <p:cNvSpPr/>
          <p:nvPr/>
        </p:nvSpPr>
        <p:spPr>
          <a:xfrm>
            <a:off x="8036544" y="-495098"/>
            <a:ext cx="4836205" cy="3858236"/>
          </a:xfrm>
          <a:custGeom>
            <a:rect b="b" l="l" r="r" t="t"/>
            <a:pathLst>
              <a:path extrusionOk="0" h="17694" w="22179">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04" name="Google Shape;204;p252"/>
          <p:cNvSpPr txBox="1"/>
          <p:nvPr>
            <p:ph type="title"/>
          </p:nvPr>
        </p:nvSpPr>
        <p:spPr>
          <a:xfrm>
            <a:off x="2780367" y="897953"/>
            <a:ext cx="66312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a:solidFill>
                  <a:schemeClr val="dk1"/>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5" name="Google Shape;205;p252"/>
          <p:cNvSpPr txBox="1"/>
          <p:nvPr>
            <p:ph idx="1" type="body"/>
          </p:nvPr>
        </p:nvSpPr>
        <p:spPr>
          <a:xfrm>
            <a:off x="950967" y="2085493"/>
            <a:ext cx="10290000" cy="40580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SzPts val="1400"/>
              <a:buFont typeface="Gloria Hallelujah"/>
              <a:buChar char="●"/>
              <a:defRPr sz="1467">
                <a:latin typeface="Raleway"/>
                <a:ea typeface="Raleway"/>
                <a:cs typeface="Raleway"/>
                <a:sym typeface="Raleway"/>
              </a:defRPr>
            </a:lvl1pPr>
            <a:lvl2pPr indent="-317500" lvl="1" marL="9144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2pPr>
            <a:lvl3pPr indent="-317500" lvl="2" marL="13716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3pPr>
            <a:lvl4pPr indent="-317500" lvl="3" marL="18288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4pPr>
            <a:lvl5pPr indent="-317500" lvl="4" marL="22860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5pPr>
            <a:lvl6pPr indent="-317500" lvl="5" marL="27432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6pPr>
            <a:lvl7pPr indent="-317500" lvl="6" marL="32004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7pPr>
            <a:lvl8pPr indent="-317500" lvl="7" marL="36576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8pPr>
            <a:lvl9pPr indent="-317500" lvl="8" marL="41148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9pPr>
          </a:lstStyle>
          <a:p/>
        </p:txBody>
      </p:sp>
      <p:grpSp>
        <p:nvGrpSpPr>
          <p:cNvPr id="206" name="Google Shape;206;p252"/>
          <p:cNvGrpSpPr/>
          <p:nvPr/>
        </p:nvGrpSpPr>
        <p:grpSpPr>
          <a:xfrm rot="1800041">
            <a:off x="11554665" y="5475683"/>
            <a:ext cx="295697" cy="267847"/>
            <a:chOff x="1640475" y="1197075"/>
            <a:chExt cx="55475" cy="50250"/>
          </a:xfrm>
        </p:grpSpPr>
        <p:sp>
          <p:nvSpPr>
            <p:cNvPr id="207" name="Google Shape;207;p2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08" name="Google Shape;208;p2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09" name="Google Shape;209;p2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210" name="Google Shape;210;p252"/>
          <p:cNvGrpSpPr/>
          <p:nvPr/>
        </p:nvGrpSpPr>
        <p:grpSpPr>
          <a:xfrm rot="-9900030">
            <a:off x="890047" y="6167671"/>
            <a:ext cx="287909" cy="260807"/>
            <a:chOff x="1640475" y="1197075"/>
            <a:chExt cx="55475" cy="50250"/>
          </a:xfrm>
        </p:grpSpPr>
        <p:sp>
          <p:nvSpPr>
            <p:cNvPr id="211" name="Google Shape;211;p2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12" name="Google Shape;212;p2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13" name="Google Shape;213;p2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214" name="Google Shape;214;p252"/>
          <p:cNvGrpSpPr/>
          <p:nvPr/>
        </p:nvGrpSpPr>
        <p:grpSpPr>
          <a:xfrm rot="-5400000">
            <a:off x="11352740" y="3398647"/>
            <a:ext cx="326429" cy="295697"/>
            <a:chOff x="1640475" y="1197075"/>
            <a:chExt cx="55475" cy="50250"/>
          </a:xfrm>
        </p:grpSpPr>
        <p:sp>
          <p:nvSpPr>
            <p:cNvPr id="215" name="Google Shape;215;p2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16" name="Google Shape;216;p2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17" name="Google Shape;217;p2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18" name="Google Shape;218;p252"/>
          <p:cNvSpPr/>
          <p:nvPr/>
        </p:nvSpPr>
        <p:spPr>
          <a:xfrm rot="912813">
            <a:off x="11162775" y="305218"/>
            <a:ext cx="706389" cy="16549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219" name="Google Shape;219;p252"/>
          <p:cNvGrpSpPr/>
          <p:nvPr/>
        </p:nvGrpSpPr>
        <p:grpSpPr>
          <a:xfrm rot="-5400000">
            <a:off x="418632" y="1310096"/>
            <a:ext cx="295696" cy="267845"/>
            <a:chOff x="1640475" y="1197075"/>
            <a:chExt cx="55475" cy="50250"/>
          </a:xfrm>
        </p:grpSpPr>
        <p:sp>
          <p:nvSpPr>
            <p:cNvPr id="220" name="Google Shape;220;p25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21" name="Google Shape;221;p25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22" name="Google Shape;222;p25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23" name="Google Shape;223;p252"/>
          <p:cNvSpPr/>
          <p:nvPr/>
        </p:nvSpPr>
        <p:spPr>
          <a:xfrm>
            <a:off x="11381769" y="5912084"/>
            <a:ext cx="812817" cy="127354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24" name="Google Shape;224;p252"/>
          <p:cNvSpPr/>
          <p:nvPr/>
        </p:nvSpPr>
        <p:spPr>
          <a:xfrm rot="-650986">
            <a:off x="1973896" y="6260911"/>
            <a:ext cx="1369753" cy="32089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Numbers and text 1">
    <p:bg>
      <p:bgPr>
        <a:solidFill>
          <a:schemeClr val="dk2"/>
        </a:solidFill>
      </p:bgPr>
    </p:bg>
    <p:spTree>
      <p:nvGrpSpPr>
        <p:cNvPr id="2273" name="Shape 2273"/>
        <p:cNvGrpSpPr/>
        <p:nvPr/>
      </p:nvGrpSpPr>
      <p:grpSpPr>
        <a:xfrm>
          <a:off x="0" y="0"/>
          <a:ext cx="0" cy="0"/>
          <a:chOff x="0" y="0"/>
          <a:chExt cx="0" cy="0"/>
        </a:xfrm>
      </p:grpSpPr>
      <p:sp>
        <p:nvSpPr>
          <p:cNvPr id="2274" name="Google Shape;2274;p211"/>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275" name="Google Shape;2275;p211"/>
          <p:cNvSpPr txBox="1"/>
          <p:nvPr>
            <p:ph idx="1" type="subTitle"/>
          </p:nvPr>
        </p:nvSpPr>
        <p:spPr>
          <a:xfrm>
            <a:off x="1057711" y="4069661"/>
            <a:ext cx="30476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276" name="Google Shape;2276;p211"/>
          <p:cNvSpPr txBox="1"/>
          <p:nvPr>
            <p:ph idx="2" type="subTitle"/>
          </p:nvPr>
        </p:nvSpPr>
        <p:spPr>
          <a:xfrm>
            <a:off x="1057711" y="3588600"/>
            <a:ext cx="3047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277" name="Google Shape;2277;p211"/>
          <p:cNvSpPr txBox="1"/>
          <p:nvPr>
            <p:ph idx="3" type="title"/>
          </p:nvPr>
        </p:nvSpPr>
        <p:spPr>
          <a:xfrm>
            <a:off x="1057711" y="2474733"/>
            <a:ext cx="3047600" cy="99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800"/>
              <a:buNone/>
              <a:defRPr sz="6400"/>
            </a:lvl1pPr>
            <a:lvl2pPr lvl="1" algn="ctr">
              <a:lnSpc>
                <a:spcPct val="100000"/>
              </a:lnSpc>
              <a:spcBef>
                <a:spcPts val="0"/>
              </a:spcBef>
              <a:spcAft>
                <a:spcPts val="0"/>
              </a:spcAft>
              <a:buSzPts val="4800"/>
              <a:buNone/>
              <a:defRPr sz="6400"/>
            </a:lvl2pPr>
            <a:lvl3pPr lvl="2" algn="ctr">
              <a:lnSpc>
                <a:spcPct val="100000"/>
              </a:lnSpc>
              <a:spcBef>
                <a:spcPts val="0"/>
              </a:spcBef>
              <a:spcAft>
                <a:spcPts val="0"/>
              </a:spcAft>
              <a:buSzPts val="4800"/>
              <a:buNone/>
              <a:defRPr sz="6400"/>
            </a:lvl3pPr>
            <a:lvl4pPr lvl="3" algn="ctr">
              <a:lnSpc>
                <a:spcPct val="100000"/>
              </a:lnSpc>
              <a:spcBef>
                <a:spcPts val="0"/>
              </a:spcBef>
              <a:spcAft>
                <a:spcPts val="0"/>
              </a:spcAft>
              <a:buSzPts val="4800"/>
              <a:buNone/>
              <a:defRPr sz="6400"/>
            </a:lvl4pPr>
            <a:lvl5pPr lvl="4" algn="ctr">
              <a:lnSpc>
                <a:spcPct val="100000"/>
              </a:lnSpc>
              <a:spcBef>
                <a:spcPts val="0"/>
              </a:spcBef>
              <a:spcAft>
                <a:spcPts val="0"/>
              </a:spcAft>
              <a:buSzPts val="4800"/>
              <a:buNone/>
              <a:defRPr sz="6400"/>
            </a:lvl5pPr>
            <a:lvl6pPr lvl="5" algn="ctr">
              <a:lnSpc>
                <a:spcPct val="100000"/>
              </a:lnSpc>
              <a:spcBef>
                <a:spcPts val="0"/>
              </a:spcBef>
              <a:spcAft>
                <a:spcPts val="0"/>
              </a:spcAft>
              <a:buSzPts val="4800"/>
              <a:buNone/>
              <a:defRPr sz="6400"/>
            </a:lvl6pPr>
            <a:lvl7pPr lvl="6" algn="ctr">
              <a:lnSpc>
                <a:spcPct val="100000"/>
              </a:lnSpc>
              <a:spcBef>
                <a:spcPts val="0"/>
              </a:spcBef>
              <a:spcAft>
                <a:spcPts val="0"/>
              </a:spcAft>
              <a:buSzPts val="4800"/>
              <a:buNone/>
              <a:defRPr sz="6400"/>
            </a:lvl7pPr>
            <a:lvl8pPr lvl="7" algn="ctr">
              <a:lnSpc>
                <a:spcPct val="100000"/>
              </a:lnSpc>
              <a:spcBef>
                <a:spcPts val="0"/>
              </a:spcBef>
              <a:spcAft>
                <a:spcPts val="0"/>
              </a:spcAft>
              <a:buSzPts val="4800"/>
              <a:buNone/>
              <a:defRPr sz="6400"/>
            </a:lvl8pPr>
            <a:lvl9pPr lvl="8" algn="ctr">
              <a:lnSpc>
                <a:spcPct val="100000"/>
              </a:lnSpc>
              <a:spcBef>
                <a:spcPts val="0"/>
              </a:spcBef>
              <a:spcAft>
                <a:spcPts val="0"/>
              </a:spcAft>
              <a:buSzPts val="4800"/>
              <a:buNone/>
              <a:defRPr sz="6400"/>
            </a:lvl9pPr>
          </a:lstStyle>
          <a:p/>
        </p:txBody>
      </p:sp>
      <p:sp>
        <p:nvSpPr>
          <p:cNvPr id="2278" name="Google Shape;2278;p211"/>
          <p:cNvSpPr txBox="1"/>
          <p:nvPr>
            <p:ph idx="4" type="subTitle"/>
          </p:nvPr>
        </p:nvSpPr>
        <p:spPr>
          <a:xfrm>
            <a:off x="8086577" y="4069661"/>
            <a:ext cx="30476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279" name="Google Shape;2279;p211"/>
          <p:cNvSpPr txBox="1"/>
          <p:nvPr>
            <p:ph idx="5" type="subTitle"/>
          </p:nvPr>
        </p:nvSpPr>
        <p:spPr>
          <a:xfrm>
            <a:off x="8086577" y="3588600"/>
            <a:ext cx="3047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280" name="Google Shape;2280;p211"/>
          <p:cNvSpPr txBox="1"/>
          <p:nvPr>
            <p:ph idx="6" type="title"/>
          </p:nvPr>
        </p:nvSpPr>
        <p:spPr>
          <a:xfrm>
            <a:off x="8086577" y="2474733"/>
            <a:ext cx="3047600" cy="99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800"/>
              <a:buNone/>
              <a:defRPr sz="6400"/>
            </a:lvl1pPr>
            <a:lvl2pPr lvl="1" algn="ctr">
              <a:lnSpc>
                <a:spcPct val="100000"/>
              </a:lnSpc>
              <a:spcBef>
                <a:spcPts val="0"/>
              </a:spcBef>
              <a:spcAft>
                <a:spcPts val="0"/>
              </a:spcAft>
              <a:buSzPts val="4800"/>
              <a:buNone/>
              <a:defRPr sz="6400"/>
            </a:lvl2pPr>
            <a:lvl3pPr lvl="2" algn="ctr">
              <a:lnSpc>
                <a:spcPct val="100000"/>
              </a:lnSpc>
              <a:spcBef>
                <a:spcPts val="0"/>
              </a:spcBef>
              <a:spcAft>
                <a:spcPts val="0"/>
              </a:spcAft>
              <a:buSzPts val="4800"/>
              <a:buNone/>
              <a:defRPr sz="6400"/>
            </a:lvl3pPr>
            <a:lvl4pPr lvl="3" algn="ctr">
              <a:lnSpc>
                <a:spcPct val="100000"/>
              </a:lnSpc>
              <a:spcBef>
                <a:spcPts val="0"/>
              </a:spcBef>
              <a:spcAft>
                <a:spcPts val="0"/>
              </a:spcAft>
              <a:buSzPts val="4800"/>
              <a:buNone/>
              <a:defRPr sz="6400"/>
            </a:lvl4pPr>
            <a:lvl5pPr lvl="4" algn="ctr">
              <a:lnSpc>
                <a:spcPct val="100000"/>
              </a:lnSpc>
              <a:spcBef>
                <a:spcPts val="0"/>
              </a:spcBef>
              <a:spcAft>
                <a:spcPts val="0"/>
              </a:spcAft>
              <a:buSzPts val="4800"/>
              <a:buNone/>
              <a:defRPr sz="6400"/>
            </a:lvl5pPr>
            <a:lvl6pPr lvl="5" algn="ctr">
              <a:lnSpc>
                <a:spcPct val="100000"/>
              </a:lnSpc>
              <a:spcBef>
                <a:spcPts val="0"/>
              </a:spcBef>
              <a:spcAft>
                <a:spcPts val="0"/>
              </a:spcAft>
              <a:buSzPts val="4800"/>
              <a:buNone/>
              <a:defRPr sz="6400"/>
            </a:lvl6pPr>
            <a:lvl7pPr lvl="6" algn="ctr">
              <a:lnSpc>
                <a:spcPct val="100000"/>
              </a:lnSpc>
              <a:spcBef>
                <a:spcPts val="0"/>
              </a:spcBef>
              <a:spcAft>
                <a:spcPts val="0"/>
              </a:spcAft>
              <a:buSzPts val="4800"/>
              <a:buNone/>
              <a:defRPr sz="6400"/>
            </a:lvl7pPr>
            <a:lvl8pPr lvl="7" algn="ctr">
              <a:lnSpc>
                <a:spcPct val="100000"/>
              </a:lnSpc>
              <a:spcBef>
                <a:spcPts val="0"/>
              </a:spcBef>
              <a:spcAft>
                <a:spcPts val="0"/>
              </a:spcAft>
              <a:buSzPts val="4800"/>
              <a:buNone/>
              <a:defRPr sz="6400"/>
            </a:lvl8pPr>
            <a:lvl9pPr lvl="8" algn="ctr">
              <a:lnSpc>
                <a:spcPct val="100000"/>
              </a:lnSpc>
              <a:spcBef>
                <a:spcPts val="0"/>
              </a:spcBef>
              <a:spcAft>
                <a:spcPts val="0"/>
              </a:spcAft>
              <a:buSzPts val="4800"/>
              <a:buNone/>
              <a:defRPr sz="6400"/>
            </a:lvl9pPr>
          </a:lstStyle>
          <a:p/>
        </p:txBody>
      </p:sp>
      <p:sp>
        <p:nvSpPr>
          <p:cNvPr id="2281" name="Google Shape;2281;p211"/>
          <p:cNvSpPr txBox="1"/>
          <p:nvPr>
            <p:ph idx="7" type="subTitle"/>
          </p:nvPr>
        </p:nvSpPr>
        <p:spPr>
          <a:xfrm>
            <a:off x="4572144" y="4069661"/>
            <a:ext cx="30476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282" name="Google Shape;2282;p211"/>
          <p:cNvSpPr txBox="1"/>
          <p:nvPr>
            <p:ph idx="8" type="subTitle"/>
          </p:nvPr>
        </p:nvSpPr>
        <p:spPr>
          <a:xfrm>
            <a:off x="4572144" y="3588600"/>
            <a:ext cx="3047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283" name="Google Shape;2283;p211"/>
          <p:cNvSpPr txBox="1"/>
          <p:nvPr>
            <p:ph idx="9" type="title"/>
          </p:nvPr>
        </p:nvSpPr>
        <p:spPr>
          <a:xfrm>
            <a:off x="4572144" y="2474733"/>
            <a:ext cx="3047600" cy="991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800"/>
              <a:buNone/>
              <a:defRPr sz="6400"/>
            </a:lvl1pPr>
            <a:lvl2pPr lvl="1" algn="ctr">
              <a:lnSpc>
                <a:spcPct val="100000"/>
              </a:lnSpc>
              <a:spcBef>
                <a:spcPts val="0"/>
              </a:spcBef>
              <a:spcAft>
                <a:spcPts val="0"/>
              </a:spcAft>
              <a:buSzPts val="4800"/>
              <a:buNone/>
              <a:defRPr sz="6400"/>
            </a:lvl2pPr>
            <a:lvl3pPr lvl="2" algn="ctr">
              <a:lnSpc>
                <a:spcPct val="100000"/>
              </a:lnSpc>
              <a:spcBef>
                <a:spcPts val="0"/>
              </a:spcBef>
              <a:spcAft>
                <a:spcPts val="0"/>
              </a:spcAft>
              <a:buSzPts val="4800"/>
              <a:buNone/>
              <a:defRPr sz="6400"/>
            </a:lvl3pPr>
            <a:lvl4pPr lvl="3" algn="ctr">
              <a:lnSpc>
                <a:spcPct val="100000"/>
              </a:lnSpc>
              <a:spcBef>
                <a:spcPts val="0"/>
              </a:spcBef>
              <a:spcAft>
                <a:spcPts val="0"/>
              </a:spcAft>
              <a:buSzPts val="4800"/>
              <a:buNone/>
              <a:defRPr sz="6400"/>
            </a:lvl4pPr>
            <a:lvl5pPr lvl="4" algn="ctr">
              <a:lnSpc>
                <a:spcPct val="100000"/>
              </a:lnSpc>
              <a:spcBef>
                <a:spcPts val="0"/>
              </a:spcBef>
              <a:spcAft>
                <a:spcPts val="0"/>
              </a:spcAft>
              <a:buSzPts val="4800"/>
              <a:buNone/>
              <a:defRPr sz="6400"/>
            </a:lvl5pPr>
            <a:lvl6pPr lvl="5" algn="ctr">
              <a:lnSpc>
                <a:spcPct val="100000"/>
              </a:lnSpc>
              <a:spcBef>
                <a:spcPts val="0"/>
              </a:spcBef>
              <a:spcAft>
                <a:spcPts val="0"/>
              </a:spcAft>
              <a:buSzPts val="4800"/>
              <a:buNone/>
              <a:defRPr sz="6400"/>
            </a:lvl6pPr>
            <a:lvl7pPr lvl="6" algn="ctr">
              <a:lnSpc>
                <a:spcPct val="100000"/>
              </a:lnSpc>
              <a:spcBef>
                <a:spcPts val="0"/>
              </a:spcBef>
              <a:spcAft>
                <a:spcPts val="0"/>
              </a:spcAft>
              <a:buSzPts val="4800"/>
              <a:buNone/>
              <a:defRPr sz="6400"/>
            </a:lvl7pPr>
            <a:lvl8pPr lvl="7" algn="ctr">
              <a:lnSpc>
                <a:spcPct val="100000"/>
              </a:lnSpc>
              <a:spcBef>
                <a:spcPts val="0"/>
              </a:spcBef>
              <a:spcAft>
                <a:spcPts val="0"/>
              </a:spcAft>
              <a:buSzPts val="4800"/>
              <a:buNone/>
              <a:defRPr sz="6400"/>
            </a:lvl8pPr>
            <a:lvl9pPr lvl="8" algn="ctr">
              <a:lnSpc>
                <a:spcPct val="100000"/>
              </a:lnSpc>
              <a:spcBef>
                <a:spcPts val="0"/>
              </a:spcBef>
              <a:spcAft>
                <a:spcPts val="0"/>
              </a:spcAft>
              <a:buSzPts val="4800"/>
              <a:buNone/>
              <a:defRPr sz="6400"/>
            </a:lvl9pPr>
          </a:lstStyle>
          <a:p/>
        </p:txBody>
      </p:sp>
      <p:sp>
        <p:nvSpPr>
          <p:cNvPr id="2284" name="Google Shape;2284;p211"/>
          <p:cNvSpPr/>
          <p:nvPr/>
        </p:nvSpPr>
        <p:spPr>
          <a:xfrm rot="10800000">
            <a:off x="-1279966" y="-737576"/>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85" name="Google Shape;2285;p211"/>
          <p:cNvSpPr/>
          <p:nvPr/>
        </p:nvSpPr>
        <p:spPr>
          <a:xfrm rot="10800000">
            <a:off x="573097" y="564652"/>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86" name="Google Shape;2286;p211"/>
          <p:cNvSpPr/>
          <p:nvPr/>
        </p:nvSpPr>
        <p:spPr>
          <a:xfrm>
            <a:off x="11354136" y="3588608"/>
            <a:ext cx="2681200" cy="4915200"/>
          </a:xfrm>
          <a:prstGeom prst="round2SameRect">
            <a:avLst>
              <a:gd fmla="val 50000" name="adj1"/>
              <a:gd fmla="val 0" name="adj2"/>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87" name="Google Shape;2287;p211"/>
          <p:cNvSpPr/>
          <p:nvPr/>
        </p:nvSpPr>
        <p:spPr>
          <a:xfrm>
            <a:off x="11483862" y="3774731"/>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88" name="Google Shape;2288;p211"/>
          <p:cNvSpPr/>
          <p:nvPr/>
        </p:nvSpPr>
        <p:spPr>
          <a:xfrm>
            <a:off x="11098667" y="-808900"/>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89" name="Google Shape;2289;p211"/>
          <p:cNvSpPr/>
          <p:nvPr/>
        </p:nvSpPr>
        <p:spPr>
          <a:xfrm>
            <a:off x="11152800" y="1952867"/>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0" name="Google Shape;2290;p211"/>
          <p:cNvSpPr/>
          <p:nvPr/>
        </p:nvSpPr>
        <p:spPr>
          <a:xfrm>
            <a:off x="5234267" y="5775400"/>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1" name="Google Shape;2291;p211"/>
          <p:cNvSpPr/>
          <p:nvPr/>
        </p:nvSpPr>
        <p:spPr>
          <a:xfrm>
            <a:off x="7535333" y="5531767"/>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2" name="Google Shape;2292;p211"/>
          <p:cNvSpPr/>
          <p:nvPr/>
        </p:nvSpPr>
        <p:spPr>
          <a:xfrm>
            <a:off x="431600" y="4753900"/>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293" name="Google Shape;2293;p211"/>
          <p:cNvGrpSpPr/>
          <p:nvPr/>
        </p:nvGrpSpPr>
        <p:grpSpPr>
          <a:xfrm>
            <a:off x="431590" y="5844118"/>
            <a:ext cx="2219922" cy="575767"/>
            <a:chOff x="323692" y="4383088"/>
            <a:chExt cx="1664942" cy="431825"/>
          </a:xfrm>
        </p:grpSpPr>
        <p:sp>
          <p:nvSpPr>
            <p:cNvPr id="2294" name="Google Shape;2294;p211"/>
            <p:cNvSpPr/>
            <p:nvPr/>
          </p:nvSpPr>
          <p:spPr>
            <a:xfrm rot="10800000">
              <a:off x="1556808" y="4606015"/>
              <a:ext cx="71266" cy="223"/>
            </a:xfrm>
            <a:custGeom>
              <a:rect b="b" l="l" r="r" t="t"/>
              <a:pathLst>
                <a:path extrusionOk="0" fill="none" h="1" w="320">
                  <a:moveTo>
                    <a:pt x="0"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5" name="Google Shape;2295;p211"/>
            <p:cNvSpPr/>
            <p:nvPr/>
          </p:nvSpPr>
          <p:spPr>
            <a:xfrm rot="10800000">
              <a:off x="1580415" y="4501789"/>
              <a:ext cx="61912" cy="33406"/>
            </a:xfrm>
            <a:custGeom>
              <a:rect b="b" l="l" r="r" t="t"/>
              <a:pathLst>
                <a:path extrusionOk="0" fill="none" h="150" w="278">
                  <a:moveTo>
                    <a:pt x="0" y="1"/>
                  </a:moveTo>
                  <a:lnTo>
                    <a:pt x="277"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6" name="Google Shape;2296;p211"/>
            <p:cNvSpPr/>
            <p:nvPr/>
          </p:nvSpPr>
          <p:spPr>
            <a:xfrm rot="10800000">
              <a:off x="1647004" y="4421170"/>
              <a:ext cx="42759" cy="61912"/>
            </a:xfrm>
            <a:custGeom>
              <a:rect b="b" l="l" r="r" t="t"/>
              <a:pathLst>
                <a:path extrusionOk="0" fill="none" h="278" w="192">
                  <a:moveTo>
                    <a:pt x="0"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7" name="Google Shape;2297;p211"/>
            <p:cNvSpPr/>
            <p:nvPr/>
          </p:nvSpPr>
          <p:spPr>
            <a:xfrm rot="10800000">
              <a:off x="1746553" y="4383088"/>
              <a:ext cx="9576" cy="71488"/>
            </a:xfrm>
            <a:custGeom>
              <a:rect b="b" l="l" r="r" t="t"/>
              <a:pathLst>
                <a:path extrusionOk="0" fill="none" h="321" w="43">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8" name="Google Shape;2298;p211"/>
            <p:cNvSpPr/>
            <p:nvPr/>
          </p:nvSpPr>
          <p:spPr>
            <a:xfrm rot="10800000">
              <a:off x="1827172" y="4397341"/>
              <a:ext cx="28729" cy="66589"/>
            </a:xfrm>
            <a:custGeom>
              <a:rect b="b" l="l" r="r" t="t"/>
              <a:pathLst>
                <a:path extrusionOk="0" fill="none" h="299" w="129">
                  <a:moveTo>
                    <a:pt x="129"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299" name="Google Shape;2299;p211"/>
            <p:cNvSpPr/>
            <p:nvPr/>
          </p:nvSpPr>
          <p:spPr>
            <a:xfrm rot="10800000">
              <a:off x="1883962" y="4454353"/>
              <a:ext cx="57235" cy="47659"/>
            </a:xfrm>
            <a:custGeom>
              <a:rect b="b" l="l" r="r" t="t"/>
              <a:pathLst>
                <a:path extrusionOk="0" fill="none" h="214" w="257">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0" name="Google Shape;2300;p211"/>
            <p:cNvSpPr/>
            <p:nvPr/>
          </p:nvSpPr>
          <p:spPr>
            <a:xfrm rot="10800000">
              <a:off x="1917368" y="4549225"/>
              <a:ext cx="71266" cy="19153"/>
            </a:xfrm>
            <a:custGeom>
              <a:rect b="b" l="l" r="r" t="t"/>
              <a:pathLst>
                <a:path extrusionOk="0" fill="none" h="86" w="320">
                  <a:moveTo>
                    <a:pt x="320"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1" name="Google Shape;2301;p211"/>
            <p:cNvSpPr/>
            <p:nvPr/>
          </p:nvSpPr>
          <p:spPr>
            <a:xfrm rot="10800000">
              <a:off x="1912468" y="4634521"/>
              <a:ext cx="76165" cy="24052"/>
            </a:xfrm>
            <a:custGeom>
              <a:rect b="b" l="l" r="r" t="t"/>
              <a:pathLst>
                <a:path extrusionOk="0" fill="none" h="108" w="342">
                  <a:moveTo>
                    <a:pt x="1" y="1"/>
                  </a:moveTo>
                  <a:lnTo>
                    <a:pt x="341"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2" name="Google Shape;2302;p211"/>
            <p:cNvSpPr/>
            <p:nvPr/>
          </p:nvSpPr>
          <p:spPr>
            <a:xfrm rot="10800000">
              <a:off x="1879285" y="4696211"/>
              <a:ext cx="57235" cy="52336"/>
            </a:xfrm>
            <a:custGeom>
              <a:rect b="b" l="l" r="r" t="t"/>
              <a:pathLst>
                <a:path extrusionOk="0" fill="none" h="235" w="257">
                  <a:moveTo>
                    <a:pt x="1" y="0"/>
                  </a:moveTo>
                  <a:lnTo>
                    <a:pt x="256"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3" name="Google Shape;2303;p211"/>
            <p:cNvSpPr/>
            <p:nvPr/>
          </p:nvSpPr>
          <p:spPr>
            <a:xfrm rot="10800000">
              <a:off x="1822495" y="4738970"/>
              <a:ext cx="23829" cy="71266"/>
            </a:xfrm>
            <a:custGeom>
              <a:rect b="b" l="l" r="r" t="t"/>
              <a:pathLst>
                <a:path extrusionOk="0" fill="none" h="320" w="107">
                  <a:moveTo>
                    <a:pt x="0"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4" name="Google Shape;2304;p211"/>
            <p:cNvSpPr/>
            <p:nvPr/>
          </p:nvSpPr>
          <p:spPr>
            <a:xfrm rot="10800000">
              <a:off x="1741876" y="4743647"/>
              <a:ext cx="9576" cy="71266"/>
            </a:xfrm>
            <a:custGeom>
              <a:rect b="b" l="l" r="r" t="t"/>
              <a:pathLst>
                <a:path extrusionOk="0" fill="none" h="320" w="43">
                  <a:moveTo>
                    <a:pt x="43"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5" name="Google Shape;2305;p211"/>
            <p:cNvSpPr/>
            <p:nvPr/>
          </p:nvSpPr>
          <p:spPr>
            <a:xfrm rot="10800000">
              <a:off x="1642104" y="4719817"/>
              <a:ext cx="47659" cy="57235"/>
            </a:xfrm>
            <a:custGeom>
              <a:rect b="b" l="l" r="r" t="t"/>
              <a:pathLst>
                <a:path extrusionOk="0" fill="none" h="257" w="214">
                  <a:moveTo>
                    <a:pt x="213" y="0"/>
                  </a:moveTo>
                  <a:lnTo>
                    <a:pt x="0"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6" name="Google Shape;2306;p211"/>
            <p:cNvSpPr/>
            <p:nvPr/>
          </p:nvSpPr>
          <p:spPr>
            <a:xfrm rot="10800000">
              <a:off x="1575738" y="4663028"/>
              <a:ext cx="66589" cy="28729"/>
            </a:xfrm>
            <a:custGeom>
              <a:rect b="b" l="l" r="r" t="t"/>
              <a:pathLst>
                <a:path extrusionOk="0" fill="none" h="129" w="299">
                  <a:moveTo>
                    <a:pt x="298" y="1"/>
                  </a:moveTo>
                  <a:lnTo>
                    <a:pt x="0"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7" name="Google Shape;2307;p211"/>
            <p:cNvSpPr/>
            <p:nvPr/>
          </p:nvSpPr>
          <p:spPr>
            <a:xfrm rot="10800000">
              <a:off x="323692" y="4606015"/>
              <a:ext cx="71266" cy="223"/>
            </a:xfrm>
            <a:custGeom>
              <a:rect b="b" l="l" r="r" t="t"/>
              <a:pathLst>
                <a:path extrusionOk="0" fill="none" h="1" w="320">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8" name="Google Shape;2308;p211"/>
            <p:cNvSpPr/>
            <p:nvPr/>
          </p:nvSpPr>
          <p:spPr>
            <a:xfrm rot="10800000">
              <a:off x="347299" y="4501789"/>
              <a:ext cx="66589" cy="33406"/>
            </a:xfrm>
            <a:custGeom>
              <a:rect b="b" l="l" r="r" t="t"/>
              <a:pathLst>
                <a:path extrusionOk="0" fill="none" h="150" w="299">
                  <a:moveTo>
                    <a:pt x="0" y="1"/>
                  </a:moveTo>
                  <a:lnTo>
                    <a:pt x="298"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09" name="Google Shape;2309;p211"/>
            <p:cNvSpPr/>
            <p:nvPr/>
          </p:nvSpPr>
          <p:spPr>
            <a:xfrm rot="10800000">
              <a:off x="418342" y="4421170"/>
              <a:ext cx="38305" cy="61912"/>
            </a:xfrm>
            <a:custGeom>
              <a:rect b="b" l="l" r="r" t="t"/>
              <a:pathLst>
                <a:path extrusionOk="0" fill="none" h="278" w="172">
                  <a:moveTo>
                    <a:pt x="1" y="1"/>
                  </a:moveTo>
                  <a:lnTo>
                    <a:pt x="171"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0" name="Google Shape;2310;p211"/>
            <p:cNvSpPr/>
            <p:nvPr/>
          </p:nvSpPr>
          <p:spPr>
            <a:xfrm rot="10800000">
              <a:off x="518113" y="4383088"/>
              <a:ext cx="4900" cy="71488"/>
            </a:xfrm>
            <a:custGeom>
              <a:rect b="b" l="l" r="r" t="t"/>
              <a:pathLst>
                <a:path extrusionOk="0" fill="none" h="321" w="22">
                  <a:moveTo>
                    <a:pt x="0" y="1"/>
                  </a:moveTo>
                  <a:lnTo>
                    <a:pt x="22"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1" name="Google Shape;2311;p211"/>
            <p:cNvSpPr/>
            <p:nvPr/>
          </p:nvSpPr>
          <p:spPr>
            <a:xfrm rot="10800000">
              <a:off x="593833" y="4397341"/>
              <a:ext cx="28729" cy="66589"/>
            </a:xfrm>
            <a:custGeom>
              <a:rect b="b" l="l" r="r" t="t"/>
              <a:pathLst>
                <a:path extrusionOk="0" fill="none" h="299" w="129">
                  <a:moveTo>
                    <a:pt x="128" y="0"/>
                  </a:moveTo>
                  <a:lnTo>
                    <a:pt x="0"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2" name="Google Shape;2312;p211"/>
            <p:cNvSpPr/>
            <p:nvPr/>
          </p:nvSpPr>
          <p:spPr>
            <a:xfrm rot="10800000">
              <a:off x="650845" y="4454353"/>
              <a:ext cx="57235" cy="47659"/>
            </a:xfrm>
            <a:custGeom>
              <a:rect b="b" l="l" r="r" t="t"/>
              <a:pathLst>
                <a:path extrusionOk="0" fill="none" h="214" w="257">
                  <a:moveTo>
                    <a:pt x="256" y="1"/>
                  </a:moveTo>
                  <a:lnTo>
                    <a:pt x="1"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3" name="Google Shape;2313;p211"/>
            <p:cNvSpPr/>
            <p:nvPr/>
          </p:nvSpPr>
          <p:spPr>
            <a:xfrm rot="10800000">
              <a:off x="684028" y="4549225"/>
              <a:ext cx="76165" cy="19153"/>
            </a:xfrm>
            <a:custGeom>
              <a:rect b="b" l="l" r="r" t="t"/>
              <a:pathLst>
                <a:path extrusionOk="0" fill="none" h="86" w="342">
                  <a:moveTo>
                    <a:pt x="341"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4" name="Google Shape;2314;p211"/>
            <p:cNvSpPr/>
            <p:nvPr/>
          </p:nvSpPr>
          <p:spPr>
            <a:xfrm rot="10800000">
              <a:off x="684028" y="4634521"/>
              <a:ext cx="71488" cy="24052"/>
            </a:xfrm>
            <a:custGeom>
              <a:rect b="b" l="l" r="r" t="t"/>
              <a:pathLst>
                <a:path extrusionOk="0" fill="none" h="108" w="321">
                  <a:moveTo>
                    <a:pt x="1"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5" name="Google Shape;2315;p211"/>
            <p:cNvSpPr/>
            <p:nvPr/>
          </p:nvSpPr>
          <p:spPr>
            <a:xfrm rot="10800000">
              <a:off x="650845" y="4696211"/>
              <a:ext cx="52336" cy="52336"/>
            </a:xfrm>
            <a:custGeom>
              <a:rect b="b" l="l" r="r" t="t"/>
              <a:pathLst>
                <a:path extrusionOk="0" fill="none" h="235" w="235">
                  <a:moveTo>
                    <a:pt x="0" y="0"/>
                  </a:moveTo>
                  <a:lnTo>
                    <a:pt x="234"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6" name="Google Shape;2316;p211"/>
            <p:cNvSpPr/>
            <p:nvPr/>
          </p:nvSpPr>
          <p:spPr>
            <a:xfrm rot="10800000">
              <a:off x="593833" y="4738970"/>
              <a:ext cx="19375" cy="71266"/>
            </a:xfrm>
            <a:custGeom>
              <a:rect b="b" l="l" r="r" t="t"/>
              <a:pathLst>
                <a:path extrusionOk="0" fill="none" h="320" w="87">
                  <a:moveTo>
                    <a:pt x="1" y="0"/>
                  </a:moveTo>
                  <a:lnTo>
                    <a:pt x="86"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7" name="Google Shape;2317;p211"/>
            <p:cNvSpPr/>
            <p:nvPr/>
          </p:nvSpPr>
          <p:spPr>
            <a:xfrm rot="10800000">
              <a:off x="508537" y="4743647"/>
              <a:ext cx="14476" cy="71266"/>
            </a:xfrm>
            <a:custGeom>
              <a:rect b="b" l="l" r="r" t="t"/>
              <a:pathLst>
                <a:path extrusionOk="0" fill="none" h="320" w="65">
                  <a:moveTo>
                    <a:pt x="64"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8" name="Google Shape;2318;p211"/>
            <p:cNvSpPr/>
            <p:nvPr/>
          </p:nvSpPr>
          <p:spPr>
            <a:xfrm rot="10800000">
              <a:off x="408988" y="4719817"/>
              <a:ext cx="47659" cy="57235"/>
            </a:xfrm>
            <a:custGeom>
              <a:rect b="b" l="l" r="r" t="t"/>
              <a:pathLst>
                <a:path extrusionOk="0" fill="none" h="257" w="214">
                  <a:moveTo>
                    <a:pt x="214"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19" name="Google Shape;2319;p211"/>
            <p:cNvSpPr/>
            <p:nvPr/>
          </p:nvSpPr>
          <p:spPr>
            <a:xfrm rot="10800000">
              <a:off x="342622" y="4663028"/>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0" name="Google Shape;2320;p211"/>
            <p:cNvSpPr/>
            <p:nvPr/>
          </p:nvSpPr>
          <p:spPr>
            <a:xfrm rot="10800000">
              <a:off x="940139" y="4606015"/>
              <a:ext cx="71488" cy="223"/>
            </a:xfrm>
            <a:custGeom>
              <a:rect b="b" l="l" r="r" t="t"/>
              <a:pathLst>
                <a:path extrusionOk="0" fill="none" h="1" w="321">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1" name="Google Shape;2321;p211"/>
            <p:cNvSpPr/>
            <p:nvPr/>
          </p:nvSpPr>
          <p:spPr>
            <a:xfrm rot="10800000">
              <a:off x="963968" y="4501789"/>
              <a:ext cx="66589" cy="33406"/>
            </a:xfrm>
            <a:custGeom>
              <a:rect b="b" l="l" r="r" t="t"/>
              <a:pathLst>
                <a:path extrusionOk="0" fill="none" h="150" w="299">
                  <a:moveTo>
                    <a:pt x="1" y="1"/>
                  </a:moveTo>
                  <a:lnTo>
                    <a:pt x="299"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2" name="Google Shape;2322;p211"/>
            <p:cNvSpPr/>
            <p:nvPr/>
          </p:nvSpPr>
          <p:spPr>
            <a:xfrm rot="10800000">
              <a:off x="1035011" y="4421170"/>
              <a:ext cx="42982" cy="61912"/>
            </a:xfrm>
            <a:custGeom>
              <a:rect b="b" l="l" r="r" t="t"/>
              <a:pathLst>
                <a:path extrusionOk="0" fill="none" h="278" w="193">
                  <a:moveTo>
                    <a:pt x="1"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3" name="Google Shape;2323;p211"/>
            <p:cNvSpPr/>
            <p:nvPr/>
          </p:nvSpPr>
          <p:spPr>
            <a:xfrm rot="10800000">
              <a:off x="1134560" y="4383088"/>
              <a:ext cx="9799" cy="71488"/>
            </a:xfrm>
            <a:custGeom>
              <a:rect b="b" l="l" r="r" t="t"/>
              <a:pathLst>
                <a:path extrusionOk="0" fill="none" h="321" w="44">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4" name="Google Shape;2324;p211"/>
            <p:cNvSpPr/>
            <p:nvPr/>
          </p:nvSpPr>
          <p:spPr>
            <a:xfrm rot="10800000">
              <a:off x="1210503" y="4397341"/>
              <a:ext cx="28729" cy="66589"/>
            </a:xfrm>
            <a:custGeom>
              <a:rect b="b" l="l" r="r" t="t"/>
              <a:pathLst>
                <a:path extrusionOk="0" fill="none" h="299" w="129">
                  <a:moveTo>
                    <a:pt x="128"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5" name="Google Shape;2325;p211"/>
            <p:cNvSpPr/>
            <p:nvPr/>
          </p:nvSpPr>
          <p:spPr>
            <a:xfrm rot="10800000">
              <a:off x="1267515" y="4454353"/>
              <a:ext cx="57012" cy="47659"/>
            </a:xfrm>
            <a:custGeom>
              <a:rect b="b" l="l" r="r" t="t"/>
              <a:pathLst>
                <a:path extrusionOk="0" fill="none" h="214" w="256">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6" name="Google Shape;2326;p211"/>
            <p:cNvSpPr/>
            <p:nvPr/>
          </p:nvSpPr>
          <p:spPr>
            <a:xfrm rot="10800000">
              <a:off x="1300698" y="4549225"/>
              <a:ext cx="76165" cy="19153"/>
            </a:xfrm>
            <a:custGeom>
              <a:rect b="b" l="l" r="r" t="t"/>
              <a:pathLst>
                <a:path extrusionOk="0" fill="none" h="86" w="342">
                  <a:moveTo>
                    <a:pt x="342"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7" name="Google Shape;2327;p211"/>
            <p:cNvSpPr/>
            <p:nvPr/>
          </p:nvSpPr>
          <p:spPr>
            <a:xfrm rot="10800000">
              <a:off x="1300698" y="4634521"/>
              <a:ext cx="71266" cy="24052"/>
            </a:xfrm>
            <a:custGeom>
              <a:rect b="b" l="l" r="r" t="t"/>
              <a:pathLst>
                <a:path extrusionOk="0" fill="none" h="108" w="320">
                  <a:moveTo>
                    <a:pt x="0"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8" name="Google Shape;2328;p211"/>
            <p:cNvSpPr/>
            <p:nvPr/>
          </p:nvSpPr>
          <p:spPr>
            <a:xfrm rot="10800000">
              <a:off x="1267515" y="4696211"/>
              <a:ext cx="52336" cy="52336"/>
            </a:xfrm>
            <a:custGeom>
              <a:rect b="b" l="l" r="r" t="t"/>
              <a:pathLst>
                <a:path extrusionOk="0" fill="none" h="235" w="235">
                  <a:moveTo>
                    <a:pt x="0" y="0"/>
                  </a:moveTo>
                  <a:lnTo>
                    <a:pt x="235"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29" name="Google Shape;2329;p211"/>
            <p:cNvSpPr/>
            <p:nvPr/>
          </p:nvSpPr>
          <p:spPr>
            <a:xfrm rot="10800000">
              <a:off x="1210503" y="4738970"/>
              <a:ext cx="24052" cy="71266"/>
            </a:xfrm>
            <a:custGeom>
              <a:rect b="b" l="l" r="r" t="t"/>
              <a:pathLst>
                <a:path extrusionOk="0" fill="none" h="320" w="108">
                  <a:moveTo>
                    <a:pt x="1"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30" name="Google Shape;2330;p211"/>
            <p:cNvSpPr/>
            <p:nvPr/>
          </p:nvSpPr>
          <p:spPr>
            <a:xfrm rot="10800000">
              <a:off x="1125207" y="4743647"/>
              <a:ext cx="14476" cy="71266"/>
            </a:xfrm>
            <a:custGeom>
              <a:rect b="b" l="l" r="r" t="t"/>
              <a:pathLst>
                <a:path extrusionOk="0" fill="none" h="320" w="65">
                  <a:moveTo>
                    <a:pt x="65" y="0"/>
                  </a:moveTo>
                  <a:lnTo>
                    <a:pt x="1"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31" name="Google Shape;2331;p211"/>
            <p:cNvSpPr/>
            <p:nvPr/>
          </p:nvSpPr>
          <p:spPr>
            <a:xfrm rot="10800000">
              <a:off x="1030334" y="4719817"/>
              <a:ext cx="42982" cy="57235"/>
            </a:xfrm>
            <a:custGeom>
              <a:rect b="b" l="l" r="r" t="t"/>
              <a:pathLst>
                <a:path extrusionOk="0" fill="none" h="257" w="193">
                  <a:moveTo>
                    <a:pt x="193"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32" name="Google Shape;2332;p211"/>
            <p:cNvSpPr/>
            <p:nvPr/>
          </p:nvSpPr>
          <p:spPr>
            <a:xfrm rot="10800000">
              <a:off x="963968" y="4663028"/>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333" name="Google Shape;2333;p211"/>
          <p:cNvGrpSpPr/>
          <p:nvPr/>
        </p:nvGrpSpPr>
        <p:grpSpPr>
          <a:xfrm>
            <a:off x="561584" y="2113875"/>
            <a:ext cx="364000" cy="364820"/>
            <a:chOff x="5689763" y="1156006"/>
            <a:chExt cx="273000" cy="273615"/>
          </a:xfrm>
        </p:grpSpPr>
        <p:cxnSp>
          <p:nvCxnSpPr>
            <p:cNvPr id="2334" name="Google Shape;2334;p211"/>
            <p:cNvCxnSpPr/>
            <p:nvPr/>
          </p:nvCxnSpPr>
          <p:spPr>
            <a:xfrm>
              <a:off x="5826246" y="1156321"/>
              <a:ext cx="0" cy="273300"/>
            </a:xfrm>
            <a:prstGeom prst="straightConnector1">
              <a:avLst/>
            </a:prstGeom>
            <a:noFill/>
            <a:ln cap="flat" cmpd="sng" w="19050">
              <a:solidFill>
                <a:schemeClr val="dk1"/>
              </a:solidFill>
              <a:prstDash val="solid"/>
              <a:round/>
              <a:headEnd len="sm" w="sm" type="none"/>
              <a:tailEnd len="sm" w="sm" type="none"/>
            </a:ln>
          </p:spPr>
        </p:cxnSp>
        <p:cxnSp>
          <p:nvCxnSpPr>
            <p:cNvPr id="2335" name="Google Shape;2335;p211"/>
            <p:cNvCxnSpPr/>
            <p:nvPr/>
          </p:nvCxnSpPr>
          <p:spPr>
            <a:xfrm rot="10800000">
              <a:off x="5689763" y="1292837"/>
              <a:ext cx="273000" cy="0"/>
            </a:xfrm>
            <a:prstGeom prst="straightConnector1">
              <a:avLst/>
            </a:prstGeom>
            <a:noFill/>
            <a:ln cap="flat" cmpd="sng" w="19050">
              <a:solidFill>
                <a:schemeClr val="dk1"/>
              </a:solidFill>
              <a:prstDash val="solid"/>
              <a:round/>
              <a:headEnd len="sm" w="sm" type="none"/>
              <a:tailEnd len="sm" w="sm" type="none"/>
            </a:ln>
          </p:spPr>
        </p:cxnSp>
        <p:cxnSp>
          <p:nvCxnSpPr>
            <p:cNvPr id="2336" name="Google Shape;2336;p211"/>
            <p:cNvCxnSpPr/>
            <p:nvPr/>
          </p:nvCxnSpPr>
          <p:spPr>
            <a:xfrm>
              <a:off x="5826277" y="1156006"/>
              <a:ext cx="0" cy="273226"/>
            </a:xfrm>
            <a:prstGeom prst="straightConnector1">
              <a:avLst/>
            </a:prstGeom>
            <a:noFill/>
            <a:ln cap="flat" cmpd="sng" w="19050">
              <a:solidFill>
                <a:schemeClr val="dk1"/>
              </a:solidFill>
              <a:prstDash val="solid"/>
              <a:round/>
              <a:headEnd len="sm" w="sm" type="none"/>
              <a:tailEnd len="sm" w="sm" type="none"/>
            </a:ln>
          </p:spPr>
        </p:cxnSp>
        <p:cxnSp>
          <p:nvCxnSpPr>
            <p:cNvPr id="2337" name="Google Shape;2337;p211"/>
            <p:cNvCxnSpPr/>
            <p:nvPr/>
          </p:nvCxnSpPr>
          <p:spPr>
            <a:xfrm>
              <a:off x="5826197" y="1156006"/>
              <a:ext cx="0" cy="273226"/>
            </a:xfrm>
            <a:prstGeom prst="straightConnector1">
              <a:avLst/>
            </a:prstGeom>
            <a:noFill/>
            <a:ln cap="flat" cmpd="sng" w="19050">
              <a:solidFill>
                <a:schemeClr val="dk1"/>
              </a:solidFill>
              <a:prstDash val="solid"/>
              <a:round/>
              <a:headEnd len="sm" w="sm" type="none"/>
              <a:tailEnd len="sm" w="sm" type="none"/>
            </a:ln>
          </p:spPr>
        </p:cxnSp>
      </p:grpSp>
    </p:spTree>
  </p:cSld>
  <p:clrMapOvr>
    <a:masterClrMapping/>
  </p:clrMapOvr>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 only 1">
    <p:bg>
      <p:bgPr>
        <a:solidFill>
          <a:schemeClr val="dk2"/>
        </a:solidFill>
      </p:bgPr>
    </p:bg>
    <p:spTree>
      <p:nvGrpSpPr>
        <p:cNvPr id="2338" name="Shape 2338"/>
        <p:cNvGrpSpPr/>
        <p:nvPr/>
      </p:nvGrpSpPr>
      <p:grpSpPr>
        <a:xfrm>
          <a:off x="0" y="0"/>
          <a:ext cx="0" cy="0"/>
          <a:chOff x="0" y="0"/>
          <a:chExt cx="0" cy="0"/>
        </a:xfrm>
      </p:grpSpPr>
      <p:sp>
        <p:nvSpPr>
          <p:cNvPr id="2339" name="Google Shape;2339;p212"/>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grpSp>
        <p:nvGrpSpPr>
          <p:cNvPr id="2340" name="Google Shape;2340;p212"/>
          <p:cNvGrpSpPr/>
          <p:nvPr/>
        </p:nvGrpSpPr>
        <p:grpSpPr>
          <a:xfrm>
            <a:off x="11213734" y="401289"/>
            <a:ext cx="575767" cy="2219922"/>
            <a:chOff x="8410300" y="300967"/>
            <a:chExt cx="431825" cy="1664942"/>
          </a:xfrm>
        </p:grpSpPr>
        <p:sp>
          <p:nvSpPr>
            <p:cNvPr id="2341" name="Google Shape;2341;p212"/>
            <p:cNvSpPr/>
            <p:nvPr/>
          </p:nvSpPr>
          <p:spPr>
            <a:xfrm rot="5400000">
              <a:off x="8597706" y="697047"/>
              <a:ext cx="71266" cy="223"/>
            </a:xfrm>
            <a:custGeom>
              <a:rect b="b" l="l" r="r" t="t"/>
              <a:pathLst>
                <a:path extrusionOk="0" fill="none" h="1" w="320">
                  <a:moveTo>
                    <a:pt x="0"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2" name="Google Shape;2342;p212"/>
            <p:cNvSpPr/>
            <p:nvPr/>
          </p:nvSpPr>
          <p:spPr>
            <a:xfrm rot="5400000">
              <a:off x="8514749" y="661526"/>
              <a:ext cx="61912" cy="33406"/>
            </a:xfrm>
            <a:custGeom>
              <a:rect b="b" l="l" r="r" t="t"/>
              <a:pathLst>
                <a:path extrusionOk="0" fill="none" h="150" w="278">
                  <a:moveTo>
                    <a:pt x="0" y="1"/>
                  </a:moveTo>
                  <a:lnTo>
                    <a:pt x="277"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3" name="Google Shape;2343;p212"/>
            <p:cNvSpPr/>
            <p:nvPr/>
          </p:nvSpPr>
          <p:spPr>
            <a:xfrm rot="5400000">
              <a:off x="8457959" y="590260"/>
              <a:ext cx="42759" cy="61912"/>
            </a:xfrm>
            <a:custGeom>
              <a:rect b="b" l="l" r="r" t="t"/>
              <a:pathLst>
                <a:path extrusionOk="0" fill="none" h="278" w="192">
                  <a:moveTo>
                    <a:pt x="0"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4" name="Google Shape;2344;p212"/>
            <p:cNvSpPr/>
            <p:nvPr/>
          </p:nvSpPr>
          <p:spPr>
            <a:xfrm rot="5400000">
              <a:off x="8441256" y="502515"/>
              <a:ext cx="9576" cy="71488"/>
            </a:xfrm>
            <a:custGeom>
              <a:rect b="b" l="l" r="r" t="t"/>
              <a:pathLst>
                <a:path extrusionOk="0" fill="none" h="321" w="43">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5" name="Google Shape;2345;p212"/>
            <p:cNvSpPr/>
            <p:nvPr/>
          </p:nvSpPr>
          <p:spPr>
            <a:xfrm rot="5400000">
              <a:off x="8443483" y="414769"/>
              <a:ext cx="28729" cy="66589"/>
            </a:xfrm>
            <a:custGeom>
              <a:rect b="b" l="l" r="r" t="t"/>
              <a:pathLst>
                <a:path extrusionOk="0" fill="none" h="299" w="129">
                  <a:moveTo>
                    <a:pt x="129"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6" name="Google Shape;2346;p212"/>
            <p:cNvSpPr/>
            <p:nvPr/>
          </p:nvSpPr>
          <p:spPr>
            <a:xfrm rot="5400000">
              <a:off x="8476778" y="353191"/>
              <a:ext cx="57235" cy="47659"/>
            </a:xfrm>
            <a:custGeom>
              <a:rect b="b" l="l" r="r" t="t"/>
              <a:pathLst>
                <a:path extrusionOk="0" fill="none" h="214" w="257">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7" name="Google Shape;2347;p212"/>
            <p:cNvSpPr/>
            <p:nvPr/>
          </p:nvSpPr>
          <p:spPr>
            <a:xfrm rot="5400000">
              <a:off x="8550382" y="327023"/>
              <a:ext cx="71266" cy="19153"/>
            </a:xfrm>
            <a:custGeom>
              <a:rect b="b" l="l" r="r" t="t"/>
              <a:pathLst>
                <a:path extrusionOk="0" fill="none" h="86" w="320">
                  <a:moveTo>
                    <a:pt x="320"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8" name="Google Shape;2348;p212"/>
            <p:cNvSpPr/>
            <p:nvPr/>
          </p:nvSpPr>
          <p:spPr>
            <a:xfrm rot="5400000">
              <a:off x="8635678" y="327023"/>
              <a:ext cx="76165" cy="24052"/>
            </a:xfrm>
            <a:custGeom>
              <a:rect b="b" l="l" r="r" t="t"/>
              <a:pathLst>
                <a:path extrusionOk="0" fill="none" h="108" w="342">
                  <a:moveTo>
                    <a:pt x="1" y="1"/>
                  </a:moveTo>
                  <a:lnTo>
                    <a:pt x="341"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49" name="Google Shape;2349;p212"/>
            <p:cNvSpPr/>
            <p:nvPr/>
          </p:nvSpPr>
          <p:spPr>
            <a:xfrm rot="5400000">
              <a:off x="8720973" y="355530"/>
              <a:ext cx="57235" cy="52336"/>
            </a:xfrm>
            <a:custGeom>
              <a:rect b="b" l="l" r="r" t="t"/>
              <a:pathLst>
                <a:path extrusionOk="0" fill="none" h="235" w="257">
                  <a:moveTo>
                    <a:pt x="1" y="0"/>
                  </a:moveTo>
                  <a:lnTo>
                    <a:pt x="256"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0" name="Google Shape;2350;p212"/>
            <p:cNvSpPr/>
            <p:nvPr/>
          </p:nvSpPr>
          <p:spPr>
            <a:xfrm rot="5400000">
              <a:off x="8789901" y="419557"/>
              <a:ext cx="23829" cy="71266"/>
            </a:xfrm>
            <a:custGeom>
              <a:rect b="b" l="l" r="r" t="t"/>
              <a:pathLst>
                <a:path extrusionOk="0" fill="none" h="320" w="107">
                  <a:moveTo>
                    <a:pt x="0"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1" name="Google Shape;2351;p212"/>
            <p:cNvSpPr/>
            <p:nvPr/>
          </p:nvSpPr>
          <p:spPr>
            <a:xfrm rot="5400000">
              <a:off x="8801704" y="507303"/>
              <a:ext cx="9576" cy="71266"/>
            </a:xfrm>
            <a:custGeom>
              <a:rect b="b" l="l" r="r" t="t"/>
              <a:pathLst>
                <a:path extrusionOk="0" fill="none" h="320" w="43">
                  <a:moveTo>
                    <a:pt x="43"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2" name="Google Shape;2352;p212"/>
            <p:cNvSpPr/>
            <p:nvPr/>
          </p:nvSpPr>
          <p:spPr>
            <a:xfrm rot="5400000">
              <a:off x="8751818" y="595049"/>
              <a:ext cx="47659" cy="57235"/>
            </a:xfrm>
            <a:custGeom>
              <a:rect b="b" l="l" r="r" t="t"/>
              <a:pathLst>
                <a:path extrusionOk="0" fill="none" h="257" w="214">
                  <a:moveTo>
                    <a:pt x="213" y="0"/>
                  </a:moveTo>
                  <a:lnTo>
                    <a:pt x="0"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3" name="Google Shape;2353;p212"/>
            <p:cNvSpPr/>
            <p:nvPr/>
          </p:nvSpPr>
          <p:spPr>
            <a:xfrm rot="5400000">
              <a:off x="8671310" y="666203"/>
              <a:ext cx="66589" cy="28729"/>
            </a:xfrm>
            <a:custGeom>
              <a:rect b="b" l="l" r="r" t="t"/>
              <a:pathLst>
                <a:path extrusionOk="0" fill="none" h="129" w="299">
                  <a:moveTo>
                    <a:pt x="298" y="1"/>
                  </a:moveTo>
                  <a:lnTo>
                    <a:pt x="0"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4" name="Google Shape;2354;p212"/>
            <p:cNvSpPr/>
            <p:nvPr/>
          </p:nvSpPr>
          <p:spPr>
            <a:xfrm rot="5400000">
              <a:off x="8597706" y="1930164"/>
              <a:ext cx="71266" cy="223"/>
            </a:xfrm>
            <a:custGeom>
              <a:rect b="b" l="l" r="r" t="t"/>
              <a:pathLst>
                <a:path extrusionOk="0" fill="none" h="1" w="320">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5" name="Google Shape;2355;p212"/>
            <p:cNvSpPr/>
            <p:nvPr/>
          </p:nvSpPr>
          <p:spPr>
            <a:xfrm rot="5400000">
              <a:off x="8512410" y="1892304"/>
              <a:ext cx="66589" cy="33406"/>
            </a:xfrm>
            <a:custGeom>
              <a:rect b="b" l="l" r="r" t="t"/>
              <a:pathLst>
                <a:path extrusionOk="0" fill="none" h="150" w="299">
                  <a:moveTo>
                    <a:pt x="0" y="1"/>
                  </a:moveTo>
                  <a:lnTo>
                    <a:pt x="298"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6" name="Google Shape;2356;p212"/>
            <p:cNvSpPr/>
            <p:nvPr/>
          </p:nvSpPr>
          <p:spPr>
            <a:xfrm rot="5400000">
              <a:off x="8460186" y="1821150"/>
              <a:ext cx="38305" cy="61912"/>
            </a:xfrm>
            <a:custGeom>
              <a:rect b="b" l="l" r="r" t="t"/>
              <a:pathLst>
                <a:path extrusionOk="0" fill="none" h="278" w="172">
                  <a:moveTo>
                    <a:pt x="1" y="1"/>
                  </a:moveTo>
                  <a:lnTo>
                    <a:pt x="171"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7" name="Google Shape;2357;p212"/>
            <p:cNvSpPr/>
            <p:nvPr/>
          </p:nvSpPr>
          <p:spPr>
            <a:xfrm rot="5400000">
              <a:off x="8443595" y="1733293"/>
              <a:ext cx="4900" cy="71488"/>
            </a:xfrm>
            <a:custGeom>
              <a:rect b="b" l="l" r="r" t="t"/>
              <a:pathLst>
                <a:path extrusionOk="0" fill="none" h="321" w="22">
                  <a:moveTo>
                    <a:pt x="0" y="1"/>
                  </a:moveTo>
                  <a:lnTo>
                    <a:pt x="22"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8" name="Google Shape;2358;p212"/>
            <p:cNvSpPr/>
            <p:nvPr/>
          </p:nvSpPr>
          <p:spPr>
            <a:xfrm rot="5400000">
              <a:off x="8443483" y="1648108"/>
              <a:ext cx="28729" cy="66589"/>
            </a:xfrm>
            <a:custGeom>
              <a:rect b="b" l="l" r="r" t="t"/>
              <a:pathLst>
                <a:path extrusionOk="0" fill="none" h="299" w="129">
                  <a:moveTo>
                    <a:pt x="128" y="0"/>
                  </a:moveTo>
                  <a:lnTo>
                    <a:pt x="0"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59" name="Google Shape;2359;p212"/>
            <p:cNvSpPr/>
            <p:nvPr/>
          </p:nvSpPr>
          <p:spPr>
            <a:xfrm rot="5400000">
              <a:off x="8476778" y="1586308"/>
              <a:ext cx="57235" cy="47659"/>
            </a:xfrm>
            <a:custGeom>
              <a:rect b="b" l="l" r="r" t="t"/>
              <a:pathLst>
                <a:path extrusionOk="0" fill="none" h="214" w="257">
                  <a:moveTo>
                    <a:pt x="256" y="1"/>
                  </a:moveTo>
                  <a:lnTo>
                    <a:pt x="1"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0" name="Google Shape;2360;p212"/>
            <p:cNvSpPr/>
            <p:nvPr/>
          </p:nvSpPr>
          <p:spPr>
            <a:xfrm rot="5400000">
              <a:off x="8547932" y="1557913"/>
              <a:ext cx="76165" cy="19153"/>
            </a:xfrm>
            <a:custGeom>
              <a:rect b="b" l="l" r="r" t="t"/>
              <a:pathLst>
                <a:path extrusionOk="0" fill="none" h="86" w="342">
                  <a:moveTo>
                    <a:pt x="341"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1" name="Google Shape;2361;p212"/>
            <p:cNvSpPr/>
            <p:nvPr/>
          </p:nvSpPr>
          <p:spPr>
            <a:xfrm rot="5400000">
              <a:off x="8638016" y="1557801"/>
              <a:ext cx="71488" cy="24052"/>
            </a:xfrm>
            <a:custGeom>
              <a:rect b="b" l="l" r="r" t="t"/>
              <a:pathLst>
                <a:path extrusionOk="0" fill="none" h="108" w="321">
                  <a:moveTo>
                    <a:pt x="1"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2" name="Google Shape;2362;p212"/>
            <p:cNvSpPr/>
            <p:nvPr/>
          </p:nvSpPr>
          <p:spPr>
            <a:xfrm rot="5400000">
              <a:off x="8723423" y="1586419"/>
              <a:ext cx="52336" cy="52336"/>
            </a:xfrm>
            <a:custGeom>
              <a:rect b="b" l="l" r="r" t="t"/>
              <a:pathLst>
                <a:path extrusionOk="0" fill="none" h="235" w="235">
                  <a:moveTo>
                    <a:pt x="0" y="0"/>
                  </a:moveTo>
                  <a:lnTo>
                    <a:pt x="234"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3" name="Google Shape;2363;p212"/>
            <p:cNvSpPr/>
            <p:nvPr/>
          </p:nvSpPr>
          <p:spPr>
            <a:xfrm rot="5400000">
              <a:off x="8792128" y="1650447"/>
              <a:ext cx="19375" cy="71266"/>
            </a:xfrm>
            <a:custGeom>
              <a:rect b="b" l="l" r="r" t="t"/>
              <a:pathLst>
                <a:path extrusionOk="0" fill="none" h="320" w="87">
                  <a:moveTo>
                    <a:pt x="1" y="0"/>
                  </a:moveTo>
                  <a:lnTo>
                    <a:pt x="86"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4" name="Google Shape;2364;p212"/>
            <p:cNvSpPr/>
            <p:nvPr/>
          </p:nvSpPr>
          <p:spPr>
            <a:xfrm rot="5400000">
              <a:off x="8799254" y="1738192"/>
              <a:ext cx="14476" cy="71266"/>
            </a:xfrm>
            <a:custGeom>
              <a:rect b="b" l="l" r="r" t="t"/>
              <a:pathLst>
                <a:path extrusionOk="0" fill="none" h="320" w="65">
                  <a:moveTo>
                    <a:pt x="64"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5" name="Google Shape;2365;p212"/>
            <p:cNvSpPr/>
            <p:nvPr/>
          </p:nvSpPr>
          <p:spPr>
            <a:xfrm rot="5400000">
              <a:off x="8751818" y="1828165"/>
              <a:ext cx="47659" cy="57235"/>
            </a:xfrm>
            <a:custGeom>
              <a:rect b="b" l="l" r="r" t="t"/>
              <a:pathLst>
                <a:path extrusionOk="0" fill="none" h="257" w="214">
                  <a:moveTo>
                    <a:pt x="214"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6" name="Google Shape;2366;p212"/>
            <p:cNvSpPr/>
            <p:nvPr/>
          </p:nvSpPr>
          <p:spPr>
            <a:xfrm rot="5400000">
              <a:off x="8671310" y="1899319"/>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7" name="Google Shape;2367;p212"/>
            <p:cNvSpPr/>
            <p:nvPr/>
          </p:nvSpPr>
          <p:spPr>
            <a:xfrm rot="5400000">
              <a:off x="8597595" y="1313606"/>
              <a:ext cx="71488" cy="223"/>
            </a:xfrm>
            <a:custGeom>
              <a:rect b="b" l="l" r="r" t="t"/>
              <a:pathLst>
                <a:path extrusionOk="0" fill="none" h="1" w="321">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8" name="Google Shape;2368;p212"/>
            <p:cNvSpPr/>
            <p:nvPr/>
          </p:nvSpPr>
          <p:spPr>
            <a:xfrm rot="5400000">
              <a:off x="8512410" y="1275634"/>
              <a:ext cx="66589" cy="33406"/>
            </a:xfrm>
            <a:custGeom>
              <a:rect b="b" l="l" r="r" t="t"/>
              <a:pathLst>
                <a:path extrusionOk="0" fill="none" h="150" w="299">
                  <a:moveTo>
                    <a:pt x="1" y="1"/>
                  </a:moveTo>
                  <a:lnTo>
                    <a:pt x="299"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69" name="Google Shape;2369;p212"/>
            <p:cNvSpPr/>
            <p:nvPr/>
          </p:nvSpPr>
          <p:spPr>
            <a:xfrm rot="5400000">
              <a:off x="8457848" y="1202142"/>
              <a:ext cx="42982" cy="61912"/>
            </a:xfrm>
            <a:custGeom>
              <a:rect b="b" l="l" r="r" t="t"/>
              <a:pathLst>
                <a:path extrusionOk="0" fill="none" h="278" w="193">
                  <a:moveTo>
                    <a:pt x="1"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0" name="Google Shape;2370;p212"/>
            <p:cNvSpPr/>
            <p:nvPr/>
          </p:nvSpPr>
          <p:spPr>
            <a:xfrm rot="5400000">
              <a:off x="8441145" y="1114396"/>
              <a:ext cx="9799" cy="71488"/>
            </a:xfrm>
            <a:custGeom>
              <a:rect b="b" l="l" r="r" t="t"/>
              <a:pathLst>
                <a:path extrusionOk="0" fill="none" h="321" w="44">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1" name="Google Shape;2371;p212"/>
            <p:cNvSpPr/>
            <p:nvPr/>
          </p:nvSpPr>
          <p:spPr>
            <a:xfrm rot="5400000">
              <a:off x="8443483" y="1031439"/>
              <a:ext cx="28729" cy="66589"/>
            </a:xfrm>
            <a:custGeom>
              <a:rect b="b" l="l" r="r" t="t"/>
              <a:pathLst>
                <a:path extrusionOk="0" fill="none" h="299" w="129">
                  <a:moveTo>
                    <a:pt x="128"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2" name="Google Shape;2372;p212"/>
            <p:cNvSpPr/>
            <p:nvPr/>
          </p:nvSpPr>
          <p:spPr>
            <a:xfrm rot="5400000">
              <a:off x="8476889" y="969749"/>
              <a:ext cx="57012" cy="47659"/>
            </a:xfrm>
            <a:custGeom>
              <a:rect b="b" l="l" r="r" t="t"/>
              <a:pathLst>
                <a:path extrusionOk="0" fill="none" h="214" w="256">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3" name="Google Shape;2373;p212"/>
            <p:cNvSpPr/>
            <p:nvPr/>
          </p:nvSpPr>
          <p:spPr>
            <a:xfrm rot="5400000">
              <a:off x="8547932" y="941243"/>
              <a:ext cx="76165" cy="19153"/>
            </a:xfrm>
            <a:custGeom>
              <a:rect b="b" l="l" r="r" t="t"/>
              <a:pathLst>
                <a:path extrusionOk="0" fill="none" h="86" w="342">
                  <a:moveTo>
                    <a:pt x="342"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4" name="Google Shape;2374;p212"/>
            <p:cNvSpPr/>
            <p:nvPr/>
          </p:nvSpPr>
          <p:spPr>
            <a:xfrm rot="5400000">
              <a:off x="8638127" y="941243"/>
              <a:ext cx="71266" cy="24052"/>
            </a:xfrm>
            <a:custGeom>
              <a:rect b="b" l="l" r="r" t="t"/>
              <a:pathLst>
                <a:path extrusionOk="0" fill="none" h="108" w="320">
                  <a:moveTo>
                    <a:pt x="0"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5" name="Google Shape;2375;p212"/>
            <p:cNvSpPr/>
            <p:nvPr/>
          </p:nvSpPr>
          <p:spPr>
            <a:xfrm rot="5400000">
              <a:off x="8723423" y="969749"/>
              <a:ext cx="52336" cy="52336"/>
            </a:xfrm>
            <a:custGeom>
              <a:rect b="b" l="l" r="r" t="t"/>
              <a:pathLst>
                <a:path extrusionOk="0" fill="none" h="235" w="235">
                  <a:moveTo>
                    <a:pt x="0" y="0"/>
                  </a:moveTo>
                  <a:lnTo>
                    <a:pt x="235"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6" name="Google Shape;2376;p212"/>
            <p:cNvSpPr/>
            <p:nvPr/>
          </p:nvSpPr>
          <p:spPr>
            <a:xfrm rot="5400000">
              <a:off x="8789789" y="1031439"/>
              <a:ext cx="24052" cy="71266"/>
            </a:xfrm>
            <a:custGeom>
              <a:rect b="b" l="l" r="r" t="t"/>
              <a:pathLst>
                <a:path extrusionOk="0" fill="none" h="320" w="108">
                  <a:moveTo>
                    <a:pt x="1"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7" name="Google Shape;2377;p212"/>
            <p:cNvSpPr/>
            <p:nvPr/>
          </p:nvSpPr>
          <p:spPr>
            <a:xfrm rot="5400000">
              <a:off x="8799254" y="1121523"/>
              <a:ext cx="14476" cy="71266"/>
            </a:xfrm>
            <a:custGeom>
              <a:rect b="b" l="l" r="r" t="t"/>
              <a:pathLst>
                <a:path extrusionOk="0" fill="none" h="320" w="65">
                  <a:moveTo>
                    <a:pt x="65" y="0"/>
                  </a:moveTo>
                  <a:lnTo>
                    <a:pt x="1"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8" name="Google Shape;2378;p212"/>
            <p:cNvSpPr/>
            <p:nvPr/>
          </p:nvSpPr>
          <p:spPr>
            <a:xfrm rot="5400000">
              <a:off x="8754157" y="1209157"/>
              <a:ext cx="42982" cy="57235"/>
            </a:xfrm>
            <a:custGeom>
              <a:rect b="b" l="l" r="r" t="t"/>
              <a:pathLst>
                <a:path extrusionOk="0" fill="none" h="257" w="193">
                  <a:moveTo>
                    <a:pt x="193"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79" name="Google Shape;2379;p212"/>
            <p:cNvSpPr/>
            <p:nvPr/>
          </p:nvSpPr>
          <p:spPr>
            <a:xfrm rot="5400000">
              <a:off x="8671310" y="1277973"/>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2380" name="Google Shape;2380;p212"/>
          <p:cNvSpPr/>
          <p:nvPr/>
        </p:nvSpPr>
        <p:spPr>
          <a:xfrm flipH="1" rot="10800000">
            <a:off x="-1906133" y="-738167"/>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81" name="Google Shape;2381;p212"/>
          <p:cNvSpPr/>
          <p:nvPr/>
        </p:nvSpPr>
        <p:spPr>
          <a:xfrm flipH="1" rot="10800000">
            <a:off x="524793" y="496419"/>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82" name="Google Shape;2382;p212"/>
          <p:cNvSpPr/>
          <p:nvPr/>
        </p:nvSpPr>
        <p:spPr>
          <a:xfrm>
            <a:off x="10320834" y="5539134"/>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83" name="Google Shape;2383;p212"/>
          <p:cNvSpPr/>
          <p:nvPr/>
        </p:nvSpPr>
        <p:spPr>
          <a:xfrm>
            <a:off x="11200047" y="59382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84" name="Google Shape;2384;p212"/>
          <p:cNvSpPr/>
          <p:nvPr/>
        </p:nvSpPr>
        <p:spPr>
          <a:xfrm>
            <a:off x="-731133" y="5938267"/>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85" name="Google Shape;2385;p212"/>
          <p:cNvSpPr/>
          <p:nvPr/>
        </p:nvSpPr>
        <p:spPr>
          <a:xfrm>
            <a:off x="11471451" y="5099600"/>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86" name="Google Shape;2386;p212"/>
          <p:cNvSpPr/>
          <p:nvPr/>
        </p:nvSpPr>
        <p:spPr>
          <a:xfrm>
            <a:off x="452484" y="5450367"/>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87" name="Google Shape;2387;p212"/>
          <p:cNvSpPr/>
          <p:nvPr/>
        </p:nvSpPr>
        <p:spPr>
          <a:xfrm>
            <a:off x="11821600" y="40379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388" name="Shape 2388"/>
        <p:cNvGrpSpPr/>
        <p:nvPr/>
      </p:nvGrpSpPr>
      <p:grpSpPr>
        <a:xfrm>
          <a:off x="0" y="0"/>
          <a:ext cx="0" cy="0"/>
          <a:chOff x="0" y="0"/>
          <a:chExt cx="0" cy="0"/>
        </a:xfrm>
      </p:grpSpPr>
      <p:sp>
        <p:nvSpPr>
          <p:cNvPr id="2389" name="Google Shape;2389;p213"/>
          <p:cNvSpPr txBox="1"/>
          <p:nvPr>
            <p:ph type="title"/>
          </p:nvPr>
        </p:nvSpPr>
        <p:spPr>
          <a:xfrm>
            <a:off x="5628833" y="1883967"/>
            <a:ext cx="5685200" cy="1156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6000"/>
              <a:buNone/>
              <a:defRPr sz="8000"/>
            </a:lvl1pPr>
            <a:lvl2pPr lvl="1" algn="ctr">
              <a:lnSpc>
                <a:spcPct val="100000"/>
              </a:lnSpc>
              <a:spcBef>
                <a:spcPts val="0"/>
              </a:spcBef>
              <a:spcAft>
                <a:spcPts val="0"/>
              </a:spcAft>
              <a:buSzPts val="6000"/>
              <a:buNone/>
              <a:defRPr sz="8000"/>
            </a:lvl2pPr>
            <a:lvl3pPr lvl="2" algn="ctr">
              <a:lnSpc>
                <a:spcPct val="100000"/>
              </a:lnSpc>
              <a:spcBef>
                <a:spcPts val="0"/>
              </a:spcBef>
              <a:spcAft>
                <a:spcPts val="0"/>
              </a:spcAft>
              <a:buSzPts val="6000"/>
              <a:buNone/>
              <a:defRPr sz="8000"/>
            </a:lvl3pPr>
            <a:lvl4pPr lvl="3" algn="ctr">
              <a:lnSpc>
                <a:spcPct val="100000"/>
              </a:lnSpc>
              <a:spcBef>
                <a:spcPts val="0"/>
              </a:spcBef>
              <a:spcAft>
                <a:spcPts val="0"/>
              </a:spcAft>
              <a:buSzPts val="6000"/>
              <a:buNone/>
              <a:defRPr sz="8000"/>
            </a:lvl4pPr>
            <a:lvl5pPr lvl="4" algn="ctr">
              <a:lnSpc>
                <a:spcPct val="100000"/>
              </a:lnSpc>
              <a:spcBef>
                <a:spcPts val="0"/>
              </a:spcBef>
              <a:spcAft>
                <a:spcPts val="0"/>
              </a:spcAft>
              <a:buSzPts val="6000"/>
              <a:buNone/>
              <a:defRPr sz="8000"/>
            </a:lvl5pPr>
            <a:lvl6pPr lvl="5" algn="ctr">
              <a:lnSpc>
                <a:spcPct val="100000"/>
              </a:lnSpc>
              <a:spcBef>
                <a:spcPts val="0"/>
              </a:spcBef>
              <a:spcAft>
                <a:spcPts val="0"/>
              </a:spcAft>
              <a:buSzPts val="6000"/>
              <a:buNone/>
              <a:defRPr sz="8000"/>
            </a:lvl6pPr>
            <a:lvl7pPr lvl="6" algn="ctr">
              <a:lnSpc>
                <a:spcPct val="100000"/>
              </a:lnSpc>
              <a:spcBef>
                <a:spcPts val="0"/>
              </a:spcBef>
              <a:spcAft>
                <a:spcPts val="0"/>
              </a:spcAft>
              <a:buSzPts val="6000"/>
              <a:buNone/>
              <a:defRPr sz="8000"/>
            </a:lvl7pPr>
            <a:lvl8pPr lvl="7" algn="ctr">
              <a:lnSpc>
                <a:spcPct val="100000"/>
              </a:lnSpc>
              <a:spcBef>
                <a:spcPts val="0"/>
              </a:spcBef>
              <a:spcAft>
                <a:spcPts val="0"/>
              </a:spcAft>
              <a:buSzPts val="6000"/>
              <a:buNone/>
              <a:defRPr sz="8000"/>
            </a:lvl8pPr>
            <a:lvl9pPr lvl="8" algn="ctr">
              <a:lnSpc>
                <a:spcPct val="100000"/>
              </a:lnSpc>
              <a:spcBef>
                <a:spcPts val="0"/>
              </a:spcBef>
              <a:spcAft>
                <a:spcPts val="0"/>
              </a:spcAft>
              <a:buSzPts val="6000"/>
              <a:buNone/>
              <a:defRPr sz="8000"/>
            </a:lvl9pPr>
          </a:lstStyle>
          <a:p/>
        </p:txBody>
      </p:sp>
      <p:sp>
        <p:nvSpPr>
          <p:cNvPr id="2390" name="Google Shape;2390;p213"/>
          <p:cNvSpPr txBox="1"/>
          <p:nvPr>
            <p:ph idx="1" type="subTitle"/>
          </p:nvPr>
        </p:nvSpPr>
        <p:spPr>
          <a:xfrm>
            <a:off x="5628833" y="3293524"/>
            <a:ext cx="5685200" cy="1656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700"/>
              <a:buNone/>
              <a:defRPr sz="2267"/>
            </a:lvl1pPr>
            <a:lvl2pPr lvl="1" algn="ctr">
              <a:lnSpc>
                <a:spcPct val="100000"/>
              </a:lnSpc>
              <a:spcBef>
                <a:spcPts val="0"/>
              </a:spcBef>
              <a:spcAft>
                <a:spcPts val="0"/>
              </a:spcAft>
              <a:buSzPts val="1700"/>
              <a:buNone/>
              <a:defRPr sz="2267"/>
            </a:lvl2pPr>
            <a:lvl3pPr lvl="2" algn="ctr">
              <a:lnSpc>
                <a:spcPct val="100000"/>
              </a:lnSpc>
              <a:spcBef>
                <a:spcPts val="0"/>
              </a:spcBef>
              <a:spcAft>
                <a:spcPts val="0"/>
              </a:spcAft>
              <a:buSzPts val="1700"/>
              <a:buNone/>
              <a:defRPr sz="2267"/>
            </a:lvl3pPr>
            <a:lvl4pPr lvl="3" algn="ctr">
              <a:lnSpc>
                <a:spcPct val="100000"/>
              </a:lnSpc>
              <a:spcBef>
                <a:spcPts val="0"/>
              </a:spcBef>
              <a:spcAft>
                <a:spcPts val="0"/>
              </a:spcAft>
              <a:buSzPts val="1700"/>
              <a:buNone/>
              <a:defRPr sz="2267"/>
            </a:lvl4pPr>
            <a:lvl5pPr lvl="4" algn="ctr">
              <a:lnSpc>
                <a:spcPct val="100000"/>
              </a:lnSpc>
              <a:spcBef>
                <a:spcPts val="0"/>
              </a:spcBef>
              <a:spcAft>
                <a:spcPts val="0"/>
              </a:spcAft>
              <a:buSzPts val="1700"/>
              <a:buNone/>
              <a:defRPr sz="2267"/>
            </a:lvl5pPr>
            <a:lvl6pPr lvl="5" algn="ctr">
              <a:lnSpc>
                <a:spcPct val="100000"/>
              </a:lnSpc>
              <a:spcBef>
                <a:spcPts val="0"/>
              </a:spcBef>
              <a:spcAft>
                <a:spcPts val="0"/>
              </a:spcAft>
              <a:buSzPts val="1700"/>
              <a:buNone/>
              <a:defRPr sz="2267"/>
            </a:lvl6pPr>
            <a:lvl7pPr lvl="6" algn="ctr">
              <a:lnSpc>
                <a:spcPct val="100000"/>
              </a:lnSpc>
              <a:spcBef>
                <a:spcPts val="0"/>
              </a:spcBef>
              <a:spcAft>
                <a:spcPts val="0"/>
              </a:spcAft>
              <a:buSzPts val="1700"/>
              <a:buNone/>
              <a:defRPr sz="2267"/>
            </a:lvl7pPr>
            <a:lvl8pPr lvl="7" algn="ctr">
              <a:lnSpc>
                <a:spcPct val="100000"/>
              </a:lnSpc>
              <a:spcBef>
                <a:spcPts val="0"/>
              </a:spcBef>
              <a:spcAft>
                <a:spcPts val="0"/>
              </a:spcAft>
              <a:buSzPts val="1700"/>
              <a:buNone/>
              <a:defRPr sz="2267"/>
            </a:lvl8pPr>
            <a:lvl9pPr lvl="8" algn="ctr">
              <a:lnSpc>
                <a:spcPct val="100000"/>
              </a:lnSpc>
              <a:spcBef>
                <a:spcPts val="0"/>
              </a:spcBef>
              <a:spcAft>
                <a:spcPts val="0"/>
              </a:spcAft>
              <a:buSzPts val="1700"/>
              <a:buNone/>
              <a:defRPr sz="2267"/>
            </a:lvl9pPr>
          </a:lstStyle>
          <a:p/>
        </p:txBody>
      </p:sp>
      <p:grpSp>
        <p:nvGrpSpPr>
          <p:cNvPr id="2391" name="Google Shape;2391;p213"/>
          <p:cNvGrpSpPr/>
          <p:nvPr/>
        </p:nvGrpSpPr>
        <p:grpSpPr>
          <a:xfrm>
            <a:off x="9991066" y="-763475"/>
            <a:ext cx="2962668" cy="2965608"/>
            <a:chOff x="7493299" y="-572606"/>
            <a:chExt cx="2222001" cy="2224206"/>
          </a:xfrm>
        </p:grpSpPr>
        <p:sp>
          <p:nvSpPr>
            <p:cNvPr id="2392" name="Google Shape;2392;p213"/>
            <p:cNvSpPr/>
            <p:nvPr/>
          </p:nvSpPr>
          <p:spPr>
            <a:xfrm>
              <a:off x="7692298" y="-371450"/>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93" name="Google Shape;2393;p213"/>
            <p:cNvSpPr/>
            <p:nvPr/>
          </p:nvSpPr>
          <p:spPr>
            <a:xfrm>
              <a:off x="7539198" y="-130864"/>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94" name="Google Shape;2394;p213"/>
            <p:cNvSpPr/>
            <p:nvPr/>
          </p:nvSpPr>
          <p:spPr>
            <a:xfrm>
              <a:off x="7493299" y="175337"/>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95" name="Google Shape;2395;p213"/>
            <p:cNvSpPr/>
            <p:nvPr/>
          </p:nvSpPr>
          <p:spPr>
            <a:xfrm>
              <a:off x="7554498" y="518606"/>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96" name="Google Shape;2396;p213"/>
            <p:cNvSpPr/>
            <p:nvPr/>
          </p:nvSpPr>
          <p:spPr>
            <a:xfrm>
              <a:off x="7716326" y="214664"/>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97" name="Google Shape;2397;p213"/>
            <p:cNvSpPr/>
            <p:nvPr/>
          </p:nvSpPr>
          <p:spPr>
            <a:xfrm>
              <a:off x="7965639" y="-98005"/>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98" name="Google Shape;2398;p213"/>
            <p:cNvSpPr/>
            <p:nvPr/>
          </p:nvSpPr>
          <p:spPr>
            <a:xfrm>
              <a:off x="8278410" y="-347319"/>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399" name="Google Shape;2399;p213"/>
            <p:cNvSpPr/>
            <p:nvPr/>
          </p:nvSpPr>
          <p:spPr>
            <a:xfrm>
              <a:off x="8582350" y="-509148"/>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00" name="Google Shape;2400;p213"/>
            <p:cNvSpPr/>
            <p:nvPr/>
          </p:nvSpPr>
          <p:spPr>
            <a:xfrm>
              <a:off x="8238980" y="-572606"/>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01" name="Google Shape;2401;p213"/>
            <p:cNvSpPr/>
            <p:nvPr/>
          </p:nvSpPr>
          <p:spPr>
            <a:xfrm>
              <a:off x="7932883" y="-524447"/>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2402" name="Google Shape;2402;p213"/>
          <p:cNvSpPr/>
          <p:nvPr/>
        </p:nvSpPr>
        <p:spPr>
          <a:xfrm>
            <a:off x="10589033" y="5723000"/>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03" name="Google Shape;2403;p213"/>
          <p:cNvSpPr/>
          <p:nvPr/>
        </p:nvSpPr>
        <p:spPr>
          <a:xfrm flipH="1">
            <a:off x="3384534" y="-787233"/>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04" name="Google Shape;2404;p213"/>
          <p:cNvSpPr/>
          <p:nvPr/>
        </p:nvSpPr>
        <p:spPr>
          <a:xfrm flipH="1">
            <a:off x="4178330" y="4510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05" name="Google Shape;2405;p213"/>
          <p:cNvSpPr/>
          <p:nvPr/>
        </p:nvSpPr>
        <p:spPr>
          <a:xfrm flipH="1">
            <a:off x="5979848" y="432604"/>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406" name="Google Shape;2406;p213"/>
          <p:cNvGrpSpPr/>
          <p:nvPr/>
        </p:nvGrpSpPr>
        <p:grpSpPr>
          <a:xfrm>
            <a:off x="3647900" y="6097474"/>
            <a:ext cx="249200" cy="249901"/>
            <a:chOff x="4196025" y="4510580"/>
            <a:chExt cx="186900" cy="187426"/>
          </a:xfrm>
        </p:grpSpPr>
        <p:cxnSp>
          <p:nvCxnSpPr>
            <p:cNvPr id="2407" name="Google Shape;2407;p213"/>
            <p:cNvCxnSpPr/>
            <p:nvPr/>
          </p:nvCxnSpPr>
          <p:spPr>
            <a:xfrm>
              <a:off x="4289477" y="4510806"/>
              <a:ext cx="0" cy="187200"/>
            </a:xfrm>
            <a:prstGeom prst="straightConnector1">
              <a:avLst/>
            </a:prstGeom>
            <a:noFill/>
            <a:ln cap="flat" cmpd="sng" w="19050">
              <a:solidFill>
                <a:schemeClr val="lt1"/>
              </a:solidFill>
              <a:prstDash val="solid"/>
              <a:round/>
              <a:headEnd len="sm" w="sm" type="none"/>
              <a:tailEnd len="sm" w="sm" type="none"/>
            </a:ln>
          </p:spPr>
        </p:cxnSp>
        <p:cxnSp>
          <p:nvCxnSpPr>
            <p:cNvPr id="2408" name="Google Shape;2408;p213"/>
            <p:cNvCxnSpPr/>
            <p:nvPr/>
          </p:nvCxnSpPr>
          <p:spPr>
            <a:xfrm rot="10800000">
              <a:off x="4196025" y="4604254"/>
              <a:ext cx="186900" cy="0"/>
            </a:xfrm>
            <a:prstGeom prst="straightConnector1">
              <a:avLst/>
            </a:prstGeom>
            <a:noFill/>
            <a:ln cap="flat" cmpd="sng" w="19050">
              <a:solidFill>
                <a:schemeClr val="lt1"/>
              </a:solidFill>
              <a:prstDash val="solid"/>
              <a:round/>
              <a:headEnd len="sm" w="sm" type="none"/>
              <a:tailEnd len="sm" w="sm" type="none"/>
            </a:ln>
          </p:spPr>
        </p:cxnSp>
        <p:cxnSp>
          <p:nvCxnSpPr>
            <p:cNvPr id="2409" name="Google Shape;2409;p213"/>
            <p:cNvCxnSpPr/>
            <p:nvPr/>
          </p:nvCxnSpPr>
          <p:spPr>
            <a:xfrm>
              <a:off x="4289473" y="4510580"/>
              <a:ext cx="0" cy="187100"/>
            </a:xfrm>
            <a:prstGeom prst="straightConnector1">
              <a:avLst/>
            </a:prstGeom>
            <a:noFill/>
            <a:ln cap="flat" cmpd="sng" w="19050">
              <a:solidFill>
                <a:schemeClr val="lt1"/>
              </a:solidFill>
              <a:prstDash val="solid"/>
              <a:round/>
              <a:headEnd len="sm" w="sm" type="none"/>
              <a:tailEnd len="sm" w="sm" type="none"/>
            </a:ln>
          </p:spPr>
        </p:cxnSp>
        <p:cxnSp>
          <p:nvCxnSpPr>
            <p:cNvPr id="2410" name="Google Shape;2410;p213"/>
            <p:cNvCxnSpPr/>
            <p:nvPr/>
          </p:nvCxnSpPr>
          <p:spPr>
            <a:xfrm>
              <a:off x="4289468" y="4510580"/>
              <a:ext cx="0" cy="187100"/>
            </a:xfrm>
            <a:prstGeom prst="straightConnector1">
              <a:avLst/>
            </a:prstGeom>
            <a:noFill/>
            <a:ln cap="flat" cmpd="sng" w="19050">
              <a:solidFill>
                <a:schemeClr val="lt1"/>
              </a:solidFill>
              <a:prstDash val="solid"/>
              <a:round/>
              <a:headEnd len="sm" w="sm" type="none"/>
              <a:tailEnd len="sm" w="sm" type="none"/>
            </a:ln>
          </p:spPr>
        </p:cxnSp>
      </p:grpSp>
      <p:grpSp>
        <p:nvGrpSpPr>
          <p:cNvPr id="2411" name="Google Shape;2411;p213"/>
          <p:cNvGrpSpPr/>
          <p:nvPr/>
        </p:nvGrpSpPr>
        <p:grpSpPr>
          <a:xfrm>
            <a:off x="9783217" y="6039941"/>
            <a:ext cx="364000" cy="364820"/>
            <a:chOff x="-1511137" y="2411631"/>
            <a:chExt cx="273000" cy="273615"/>
          </a:xfrm>
        </p:grpSpPr>
        <p:cxnSp>
          <p:nvCxnSpPr>
            <p:cNvPr id="2412" name="Google Shape;2412;p213"/>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413" name="Google Shape;2413;p213"/>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414" name="Google Shape;2414;p213"/>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415" name="Google Shape;2415;p213"/>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416" name="Google Shape;2416;p213"/>
          <p:cNvGrpSpPr/>
          <p:nvPr/>
        </p:nvGrpSpPr>
        <p:grpSpPr>
          <a:xfrm>
            <a:off x="646517" y="1615308"/>
            <a:ext cx="364000" cy="364820"/>
            <a:chOff x="-1511137" y="2411631"/>
            <a:chExt cx="273000" cy="273615"/>
          </a:xfrm>
        </p:grpSpPr>
        <p:cxnSp>
          <p:nvCxnSpPr>
            <p:cNvPr id="2417" name="Google Shape;2417;p213"/>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418" name="Google Shape;2418;p213"/>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419" name="Google Shape;2419;p213"/>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420" name="Google Shape;2420;p213"/>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sp>
        <p:nvSpPr>
          <p:cNvPr id="2421" name="Google Shape;2421;p213"/>
          <p:cNvSpPr/>
          <p:nvPr/>
        </p:nvSpPr>
        <p:spPr>
          <a:xfrm>
            <a:off x="1010533" y="43061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22" name="Google Shape;2422;p213"/>
          <p:cNvSpPr/>
          <p:nvPr/>
        </p:nvSpPr>
        <p:spPr>
          <a:xfrm>
            <a:off x="2014333" y="1268500"/>
            <a:ext cx="84400" cy="844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Title and text 1">
    <p:bg>
      <p:bgPr>
        <a:solidFill>
          <a:schemeClr val="accent2"/>
        </a:solidFill>
      </p:bgPr>
    </p:bg>
    <p:spTree>
      <p:nvGrpSpPr>
        <p:cNvPr id="2423" name="Shape 2423"/>
        <p:cNvGrpSpPr/>
        <p:nvPr/>
      </p:nvGrpSpPr>
      <p:grpSpPr>
        <a:xfrm>
          <a:off x="0" y="0"/>
          <a:ext cx="0" cy="0"/>
          <a:chOff x="0" y="0"/>
          <a:chExt cx="0" cy="0"/>
        </a:xfrm>
      </p:grpSpPr>
      <p:sp>
        <p:nvSpPr>
          <p:cNvPr id="2424" name="Google Shape;2424;p214"/>
          <p:cNvSpPr txBox="1"/>
          <p:nvPr>
            <p:ph type="title"/>
          </p:nvPr>
        </p:nvSpPr>
        <p:spPr>
          <a:xfrm>
            <a:off x="950967" y="1305833"/>
            <a:ext cx="5784800" cy="2163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100"/>
              <a:buNone/>
              <a:defRPr sz="4133"/>
            </a:lvl1pPr>
            <a:lvl2pPr lvl="1" algn="l">
              <a:lnSpc>
                <a:spcPct val="100000"/>
              </a:lnSpc>
              <a:spcBef>
                <a:spcPts val="0"/>
              </a:spcBef>
              <a:spcAft>
                <a:spcPts val="0"/>
              </a:spcAft>
              <a:buSzPts val="3100"/>
              <a:buNone/>
              <a:defRPr sz="4133"/>
            </a:lvl2pPr>
            <a:lvl3pPr lvl="2" algn="l">
              <a:lnSpc>
                <a:spcPct val="100000"/>
              </a:lnSpc>
              <a:spcBef>
                <a:spcPts val="0"/>
              </a:spcBef>
              <a:spcAft>
                <a:spcPts val="0"/>
              </a:spcAft>
              <a:buSzPts val="3100"/>
              <a:buNone/>
              <a:defRPr sz="4133"/>
            </a:lvl3pPr>
            <a:lvl4pPr lvl="3" algn="l">
              <a:lnSpc>
                <a:spcPct val="100000"/>
              </a:lnSpc>
              <a:spcBef>
                <a:spcPts val="0"/>
              </a:spcBef>
              <a:spcAft>
                <a:spcPts val="0"/>
              </a:spcAft>
              <a:buSzPts val="3100"/>
              <a:buNone/>
              <a:defRPr sz="4133"/>
            </a:lvl4pPr>
            <a:lvl5pPr lvl="4" algn="l">
              <a:lnSpc>
                <a:spcPct val="100000"/>
              </a:lnSpc>
              <a:spcBef>
                <a:spcPts val="0"/>
              </a:spcBef>
              <a:spcAft>
                <a:spcPts val="0"/>
              </a:spcAft>
              <a:buSzPts val="3100"/>
              <a:buNone/>
              <a:defRPr sz="4133"/>
            </a:lvl5pPr>
            <a:lvl6pPr lvl="5" algn="l">
              <a:lnSpc>
                <a:spcPct val="100000"/>
              </a:lnSpc>
              <a:spcBef>
                <a:spcPts val="0"/>
              </a:spcBef>
              <a:spcAft>
                <a:spcPts val="0"/>
              </a:spcAft>
              <a:buSzPts val="3100"/>
              <a:buNone/>
              <a:defRPr sz="4133"/>
            </a:lvl6pPr>
            <a:lvl7pPr lvl="6" algn="l">
              <a:lnSpc>
                <a:spcPct val="100000"/>
              </a:lnSpc>
              <a:spcBef>
                <a:spcPts val="0"/>
              </a:spcBef>
              <a:spcAft>
                <a:spcPts val="0"/>
              </a:spcAft>
              <a:buSzPts val="3100"/>
              <a:buNone/>
              <a:defRPr sz="4133"/>
            </a:lvl7pPr>
            <a:lvl8pPr lvl="7" algn="l">
              <a:lnSpc>
                <a:spcPct val="100000"/>
              </a:lnSpc>
              <a:spcBef>
                <a:spcPts val="0"/>
              </a:spcBef>
              <a:spcAft>
                <a:spcPts val="0"/>
              </a:spcAft>
              <a:buSzPts val="3100"/>
              <a:buNone/>
              <a:defRPr sz="4133"/>
            </a:lvl8pPr>
            <a:lvl9pPr lvl="8" algn="l">
              <a:lnSpc>
                <a:spcPct val="100000"/>
              </a:lnSpc>
              <a:spcBef>
                <a:spcPts val="0"/>
              </a:spcBef>
              <a:spcAft>
                <a:spcPts val="0"/>
              </a:spcAft>
              <a:buSzPts val="3100"/>
              <a:buNone/>
              <a:defRPr sz="4133"/>
            </a:lvl9pPr>
          </a:lstStyle>
          <a:p/>
        </p:txBody>
      </p:sp>
      <p:sp>
        <p:nvSpPr>
          <p:cNvPr id="2425" name="Google Shape;2425;p214"/>
          <p:cNvSpPr txBox="1"/>
          <p:nvPr>
            <p:ph idx="1" type="subTitle"/>
          </p:nvPr>
        </p:nvSpPr>
        <p:spPr>
          <a:xfrm>
            <a:off x="950967" y="3939367"/>
            <a:ext cx="4783600" cy="1524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700"/>
              <a:buNone/>
              <a:defRPr sz="2267"/>
            </a:lvl1pPr>
            <a:lvl2pPr lvl="1" algn="l">
              <a:lnSpc>
                <a:spcPct val="100000"/>
              </a:lnSpc>
              <a:spcBef>
                <a:spcPts val="0"/>
              </a:spcBef>
              <a:spcAft>
                <a:spcPts val="0"/>
              </a:spcAft>
              <a:buSzPts val="1700"/>
              <a:buNone/>
              <a:defRPr sz="2267"/>
            </a:lvl2pPr>
            <a:lvl3pPr lvl="2" algn="l">
              <a:lnSpc>
                <a:spcPct val="100000"/>
              </a:lnSpc>
              <a:spcBef>
                <a:spcPts val="0"/>
              </a:spcBef>
              <a:spcAft>
                <a:spcPts val="0"/>
              </a:spcAft>
              <a:buSzPts val="1700"/>
              <a:buNone/>
              <a:defRPr sz="2267"/>
            </a:lvl3pPr>
            <a:lvl4pPr lvl="3" algn="l">
              <a:lnSpc>
                <a:spcPct val="100000"/>
              </a:lnSpc>
              <a:spcBef>
                <a:spcPts val="0"/>
              </a:spcBef>
              <a:spcAft>
                <a:spcPts val="0"/>
              </a:spcAft>
              <a:buSzPts val="1700"/>
              <a:buNone/>
              <a:defRPr sz="2267"/>
            </a:lvl4pPr>
            <a:lvl5pPr lvl="4" algn="l">
              <a:lnSpc>
                <a:spcPct val="100000"/>
              </a:lnSpc>
              <a:spcBef>
                <a:spcPts val="0"/>
              </a:spcBef>
              <a:spcAft>
                <a:spcPts val="0"/>
              </a:spcAft>
              <a:buSzPts val="1700"/>
              <a:buNone/>
              <a:defRPr sz="2267"/>
            </a:lvl5pPr>
            <a:lvl6pPr lvl="5" algn="l">
              <a:lnSpc>
                <a:spcPct val="100000"/>
              </a:lnSpc>
              <a:spcBef>
                <a:spcPts val="0"/>
              </a:spcBef>
              <a:spcAft>
                <a:spcPts val="0"/>
              </a:spcAft>
              <a:buSzPts val="1700"/>
              <a:buNone/>
              <a:defRPr sz="2267"/>
            </a:lvl6pPr>
            <a:lvl7pPr lvl="6" algn="l">
              <a:lnSpc>
                <a:spcPct val="100000"/>
              </a:lnSpc>
              <a:spcBef>
                <a:spcPts val="0"/>
              </a:spcBef>
              <a:spcAft>
                <a:spcPts val="0"/>
              </a:spcAft>
              <a:buSzPts val="1700"/>
              <a:buNone/>
              <a:defRPr sz="2267"/>
            </a:lvl7pPr>
            <a:lvl8pPr lvl="7" algn="l">
              <a:lnSpc>
                <a:spcPct val="100000"/>
              </a:lnSpc>
              <a:spcBef>
                <a:spcPts val="0"/>
              </a:spcBef>
              <a:spcAft>
                <a:spcPts val="0"/>
              </a:spcAft>
              <a:buSzPts val="1700"/>
              <a:buNone/>
              <a:defRPr sz="2267"/>
            </a:lvl8pPr>
            <a:lvl9pPr lvl="8" algn="l">
              <a:lnSpc>
                <a:spcPct val="100000"/>
              </a:lnSpc>
              <a:spcBef>
                <a:spcPts val="0"/>
              </a:spcBef>
              <a:spcAft>
                <a:spcPts val="0"/>
              </a:spcAft>
              <a:buSzPts val="1700"/>
              <a:buNone/>
              <a:defRPr sz="2267"/>
            </a:lvl9pPr>
          </a:lstStyle>
          <a:p/>
        </p:txBody>
      </p:sp>
      <p:sp>
        <p:nvSpPr>
          <p:cNvPr id="2426" name="Google Shape;2426;p214"/>
          <p:cNvSpPr/>
          <p:nvPr/>
        </p:nvSpPr>
        <p:spPr>
          <a:xfrm>
            <a:off x="-702333" y="-785167"/>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27" name="Google Shape;2427;p214"/>
          <p:cNvSpPr/>
          <p:nvPr/>
        </p:nvSpPr>
        <p:spPr>
          <a:xfrm rot="5400000">
            <a:off x="498367" y="4949767"/>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28" name="Google Shape;2428;p214"/>
          <p:cNvSpPr/>
          <p:nvPr/>
        </p:nvSpPr>
        <p:spPr>
          <a:xfrm>
            <a:off x="3503793" y="6110891"/>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429" name="Google Shape;2429;p214"/>
          <p:cNvGrpSpPr/>
          <p:nvPr/>
        </p:nvGrpSpPr>
        <p:grpSpPr>
          <a:xfrm>
            <a:off x="9890766" y="4959359"/>
            <a:ext cx="2962668" cy="2965608"/>
            <a:chOff x="7418074" y="3719519"/>
            <a:chExt cx="2222001" cy="2224206"/>
          </a:xfrm>
        </p:grpSpPr>
        <p:sp>
          <p:nvSpPr>
            <p:cNvPr id="2430" name="Google Shape;2430;p214"/>
            <p:cNvSpPr/>
            <p:nvPr/>
          </p:nvSpPr>
          <p:spPr>
            <a:xfrm flipH="1">
              <a:off x="7617083" y="392067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1" name="Google Shape;2431;p214"/>
            <p:cNvSpPr/>
            <p:nvPr/>
          </p:nvSpPr>
          <p:spPr>
            <a:xfrm flipH="1">
              <a:off x="7466132" y="416126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2" name="Google Shape;2432;p214"/>
            <p:cNvSpPr/>
            <p:nvPr/>
          </p:nvSpPr>
          <p:spPr>
            <a:xfrm flipH="1">
              <a:off x="7418074" y="446746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3" name="Google Shape;2433;p214"/>
            <p:cNvSpPr/>
            <p:nvPr/>
          </p:nvSpPr>
          <p:spPr>
            <a:xfrm flipH="1">
              <a:off x="7479276" y="481073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4" name="Google Shape;2434;p214"/>
            <p:cNvSpPr/>
            <p:nvPr/>
          </p:nvSpPr>
          <p:spPr>
            <a:xfrm flipH="1">
              <a:off x="7641111" y="450678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5" name="Google Shape;2435;p214"/>
            <p:cNvSpPr/>
            <p:nvPr/>
          </p:nvSpPr>
          <p:spPr>
            <a:xfrm flipH="1">
              <a:off x="7890437" y="419412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6" name="Google Shape;2436;p214"/>
            <p:cNvSpPr/>
            <p:nvPr/>
          </p:nvSpPr>
          <p:spPr>
            <a:xfrm flipH="1">
              <a:off x="8203223" y="394480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7" name="Google Shape;2437;p214"/>
            <p:cNvSpPr/>
            <p:nvPr/>
          </p:nvSpPr>
          <p:spPr>
            <a:xfrm flipH="1">
              <a:off x="8507178" y="3782977"/>
              <a:ext cx="43846" cy="2099446"/>
            </a:xfrm>
            <a:custGeom>
              <a:rect b="b" l="l" r="r" t="t"/>
              <a:pathLst>
                <a:path extrusionOk="0" h="20446" w="427">
                  <a:moveTo>
                    <a:pt x="0" y="0"/>
                  </a:moveTo>
                  <a:lnTo>
                    <a:pt x="384" y="20446"/>
                  </a:lnTo>
                  <a:lnTo>
                    <a:pt x="426" y="20446"/>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8" name="Google Shape;2438;p214"/>
            <p:cNvSpPr/>
            <p:nvPr/>
          </p:nvSpPr>
          <p:spPr>
            <a:xfrm flipH="1">
              <a:off x="8163791" y="371951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39" name="Google Shape;2439;p214"/>
            <p:cNvSpPr/>
            <p:nvPr/>
          </p:nvSpPr>
          <p:spPr>
            <a:xfrm flipH="1">
              <a:off x="7857679" y="376767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440" name="Google Shape;2440;p214"/>
          <p:cNvGrpSpPr/>
          <p:nvPr/>
        </p:nvGrpSpPr>
        <p:grpSpPr>
          <a:xfrm>
            <a:off x="11524400" y="1969275"/>
            <a:ext cx="364000" cy="364820"/>
            <a:chOff x="3268250" y="2113081"/>
            <a:chExt cx="273000" cy="273615"/>
          </a:xfrm>
        </p:grpSpPr>
        <p:cxnSp>
          <p:nvCxnSpPr>
            <p:cNvPr id="2441" name="Google Shape;2441;p214"/>
            <p:cNvCxnSpPr/>
            <p:nvPr/>
          </p:nvCxnSpPr>
          <p:spPr>
            <a:xfrm>
              <a:off x="3404734" y="2113396"/>
              <a:ext cx="0" cy="273300"/>
            </a:xfrm>
            <a:prstGeom prst="straightConnector1">
              <a:avLst/>
            </a:prstGeom>
            <a:noFill/>
            <a:ln cap="flat" cmpd="sng" w="19050">
              <a:solidFill>
                <a:schemeClr val="lt1"/>
              </a:solidFill>
              <a:prstDash val="solid"/>
              <a:round/>
              <a:headEnd len="sm" w="sm" type="none"/>
              <a:tailEnd len="sm" w="sm" type="none"/>
            </a:ln>
          </p:spPr>
        </p:cxnSp>
        <p:cxnSp>
          <p:nvCxnSpPr>
            <p:cNvPr id="2442" name="Google Shape;2442;p214"/>
            <p:cNvCxnSpPr/>
            <p:nvPr/>
          </p:nvCxnSpPr>
          <p:spPr>
            <a:xfrm rot="10800000">
              <a:off x="3268250" y="2249912"/>
              <a:ext cx="273000" cy="0"/>
            </a:xfrm>
            <a:prstGeom prst="straightConnector1">
              <a:avLst/>
            </a:prstGeom>
            <a:noFill/>
            <a:ln cap="flat" cmpd="sng" w="19050">
              <a:solidFill>
                <a:schemeClr val="lt1"/>
              </a:solidFill>
              <a:prstDash val="solid"/>
              <a:round/>
              <a:headEnd len="sm" w="sm" type="none"/>
              <a:tailEnd len="sm" w="sm" type="none"/>
            </a:ln>
          </p:spPr>
        </p:cxnSp>
        <p:cxnSp>
          <p:nvCxnSpPr>
            <p:cNvPr id="2443" name="Google Shape;2443;p214"/>
            <p:cNvCxnSpPr/>
            <p:nvPr/>
          </p:nvCxnSpPr>
          <p:spPr>
            <a:xfrm>
              <a:off x="3404765" y="2113081"/>
              <a:ext cx="0" cy="273226"/>
            </a:xfrm>
            <a:prstGeom prst="straightConnector1">
              <a:avLst/>
            </a:prstGeom>
            <a:noFill/>
            <a:ln cap="flat" cmpd="sng" w="19050">
              <a:solidFill>
                <a:schemeClr val="lt1"/>
              </a:solidFill>
              <a:prstDash val="solid"/>
              <a:round/>
              <a:headEnd len="sm" w="sm" type="none"/>
              <a:tailEnd len="sm" w="sm" type="none"/>
            </a:ln>
          </p:spPr>
        </p:cxnSp>
        <p:cxnSp>
          <p:nvCxnSpPr>
            <p:cNvPr id="2444" name="Google Shape;2444;p214"/>
            <p:cNvCxnSpPr/>
            <p:nvPr/>
          </p:nvCxnSpPr>
          <p:spPr>
            <a:xfrm>
              <a:off x="3404684" y="2113081"/>
              <a:ext cx="0" cy="273226"/>
            </a:xfrm>
            <a:prstGeom prst="straightConnector1">
              <a:avLst/>
            </a:prstGeom>
            <a:noFill/>
            <a:ln cap="flat" cmpd="sng" w="19050">
              <a:solidFill>
                <a:schemeClr val="lt1"/>
              </a:solidFill>
              <a:prstDash val="solid"/>
              <a:round/>
              <a:headEnd len="sm" w="sm" type="none"/>
              <a:tailEnd len="sm" w="sm" type="none"/>
            </a:ln>
          </p:spPr>
        </p:cxnSp>
      </p:grpSp>
      <p:sp>
        <p:nvSpPr>
          <p:cNvPr id="2445" name="Google Shape;2445;p214"/>
          <p:cNvSpPr/>
          <p:nvPr/>
        </p:nvSpPr>
        <p:spPr>
          <a:xfrm>
            <a:off x="8138800" y="6216633"/>
            <a:ext cx="121600" cy="1216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46" name="Google Shape;2446;p214"/>
          <p:cNvSpPr/>
          <p:nvPr/>
        </p:nvSpPr>
        <p:spPr>
          <a:xfrm>
            <a:off x="10245033" y="1096067"/>
            <a:ext cx="121600" cy="121600"/>
          </a:xfrm>
          <a:prstGeom prst="ellipse">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47" name="Google Shape;2447;p214"/>
          <p:cNvSpPr/>
          <p:nvPr/>
        </p:nvSpPr>
        <p:spPr>
          <a:xfrm>
            <a:off x="356133" y="40367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48" name="Google Shape;2448;p214"/>
          <p:cNvSpPr/>
          <p:nvPr/>
        </p:nvSpPr>
        <p:spPr>
          <a:xfrm>
            <a:off x="8828033" y="67713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49" name="Google Shape;2449;p214"/>
          <p:cNvSpPr/>
          <p:nvPr/>
        </p:nvSpPr>
        <p:spPr>
          <a:xfrm>
            <a:off x="6899367" y="5683967"/>
            <a:ext cx="84400" cy="84400"/>
          </a:xfrm>
          <a:prstGeom prst="ellipse">
            <a:avLst/>
          </a:pr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50" name="Google Shape;2450;p214"/>
          <p:cNvSpPr/>
          <p:nvPr/>
        </p:nvSpPr>
        <p:spPr>
          <a:xfrm>
            <a:off x="3865333" y="6627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Title and text 2">
    <p:spTree>
      <p:nvGrpSpPr>
        <p:cNvPr id="2451" name="Shape 2451"/>
        <p:cNvGrpSpPr/>
        <p:nvPr/>
      </p:nvGrpSpPr>
      <p:grpSpPr>
        <a:xfrm>
          <a:off x="0" y="0"/>
          <a:ext cx="0" cy="0"/>
          <a:chOff x="0" y="0"/>
          <a:chExt cx="0" cy="0"/>
        </a:xfrm>
      </p:grpSpPr>
      <p:sp>
        <p:nvSpPr>
          <p:cNvPr id="2452" name="Google Shape;2452;p215"/>
          <p:cNvSpPr txBox="1"/>
          <p:nvPr>
            <p:ph type="title"/>
          </p:nvPr>
        </p:nvSpPr>
        <p:spPr>
          <a:xfrm>
            <a:off x="950967" y="1374200"/>
            <a:ext cx="51452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453" name="Google Shape;2453;p215"/>
          <p:cNvSpPr txBox="1"/>
          <p:nvPr>
            <p:ph idx="1" type="body"/>
          </p:nvPr>
        </p:nvSpPr>
        <p:spPr>
          <a:xfrm>
            <a:off x="1326767" y="2254167"/>
            <a:ext cx="4393600" cy="2981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a:lvl1pPr>
            <a:lvl2pPr indent="-317500" lvl="1" marL="914400" algn="l">
              <a:lnSpc>
                <a:spcPct val="115000"/>
              </a:lnSpc>
              <a:spcBef>
                <a:spcPts val="2133"/>
              </a:spcBef>
              <a:spcAft>
                <a:spcPts val="0"/>
              </a:spcAft>
              <a:buSzPts val="1400"/>
              <a:buChar char="○"/>
              <a:defRPr/>
            </a:lvl2pPr>
            <a:lvl3pPr indent="-317500" lvl="2" marL="1371600" algn="l">
              <a:lnSpc>
                <a:spcPct val="115000"/>
              </a:lnSpc>
              <a:spcBef>
                <a:spcPts val="2133"/>
              </a:spcBef>
              <a:spcAft>
                <a:spcPts val="0"/>
              </a:spcAft>
              <a:buSzPts val="1400"/>
              <a:buChar char="■"/>
              <a:defRPr/>
            </a:lvl3pPr>
            <a:lvl4pPr indent="-317500" lvl="3" marL="1828800" algn="l">
              <a:lnSpc>
                <a:spcPct val="115000"/>
              </a:lnSpc>
              <a:spcBef>
                <a:spcPts val="2133"/>
              </a:spcBef>
              <a:spcAft>
                <a:spcPts val="0"/>
              </a:spcAft>
              <a:buSzPts val="1400"/>
              <a:buChar char="●"/>
              <a:defRPr/>
            </a:lvl4pPr>
            <a:lvl5pPr indent="-317500" lvl="4" marL="2286000" algn="l">
              <a:lnSpc>
                <a:spcPct val="115000"/>
              </a:lnSpc>
              <a:spcBef>
                <a:spcPts val="2133"/>
              </a:spcBef>
              <a:spcAft>
                <a:spcPts val="0"/>
              </a:spcAft>
              <a:buSzPts val="1400"/>
              <a:buChar char="○"/>
              <a:defRPr/>
            </a:lvl5pPr>
            <a:lvl6pPr indent="-317500" lvl="5" marL="2743200" algn="l">
              <a:lnSpc>
                <a:spcPct val="115000"/>
              </a:lnSpc>
              <a:spcBef>
                <a:spcPts val="2133"/>
              </a:spcBef>
              <a:spcAft>
                <a:spcPts val="0"/>
              </a:spcAft>
              <a:buSzPts val="1400"/>
              <a:buChar char="■"/>
              <a:defRPr/>
            </a:lvl6pPr>
            <a:lvl7pPr indent="-317500" lvl="6" marL="3200400" algn="l">
              <a:lnSpc>
                <a:spcPct val="115000"/>
              </a:lnSpc>
              <a:spcBef>
                <a:spcPts val="2133"/>
              </a:spcBef>
              <a:spcAft>
                <a:spcPts val="0"/>
              </a:spcAft>
              <a:buSzPts val="1400"/>
              <a:buChar char="●"/>
              <a:defRPr/>
            </a:lvl7pPr>
            <a:lvl8pPr indent="-317500" lvl="7" marL="3657600" algn="l">
              <a:lnSpc>
                <a:spcPct val="115000"/>
              </a:lnSpc>
              <a:spcBef>
                <a:spcPts val="2133"/>
              </a:spcBef>
              <a:spcAft>
                <a:spcPts val="0"/>
              </a:spcAft>
              <a:buSzPts val="1400"/>
              <a:buChar char="○"/>
              <a:defRPr/>
            </a:lvl8pPr>
            <a:lvl9pPr indent="-317500" lvl="8" marL="4114800" algn="l">
              <a:lnSpc>
                <a:spcPct val="115000"/>
              </a:lnSpc>
              <a:spcBef>
                <a:spcPts val="2133"/>
              </a:spcBef>
              <a:spcAft>
                <a:spcPts val="2133"/>
              </a:spcAft>
              <a:buSzPts val="1400"/>
              <a:buChar char="■"/>
              <a:defRPr/>
            </a:lvl9pPr>
          </a:lstStyle>
          <a:p/>
        </p:txBody>
      </p:sp>
      <p:sp>
        <p:nvSpPr>
          <p:cNvPr id="2454" name="Google Shape;2454;p215"/>
          <p:cNvSpPr/>
          <p:nvPr/>
        </p:nvSpPr>
        <p:spPr>
          <a:xfrm flipH="1">
            <a:off x="-1640000" y="3847500"/>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55" name="Google Shape;2455;p215"/>
          <p:cNvSpPr/>
          <p:nvPr/>
        </p:nvSpPr>
        <p:spPr>
          <a:xfrm flipH="1">
            <a:off x="805127" y="58080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56" name="Google Shape;2456;p215"/>
          <p:cNvSpPr/>
          <p:nvPr/>
        </p:nvSpPr>
        <p:spPr>
          <a:xfrm>
            <a:off x="11006000" y="5742833"/>
            <a:ext cx="1780000" cy="17800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57" name="Google Shape;2457;p215"/>
          <p:cNvSpPr/>
          <p:nvPr/>
        </p:nvSpPr>
        <p:spPr>
          <a:xfrm>
            <a:off x="11352896" y="348583"/>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58" name="Google Shape;2458;p215"/>
          <p:cNvSpPr/>
          <p:nvPr/>
        </p:nvSpPr>
        <p:spPr>
          <a:xfrm>
            <a:off x="11352896" y="676707"/>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59" name="Google Shape;2459;p215"/>
          <p:cNvSpPr/>
          <p:nvPr/>
        </p:nvSpPr>
        <p:spPr>
          <a:xfrm>
            <a:off x="11352896" y="1004592"/>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60" name="Google Shape;2460;p215"/>
          <p:cNvSpPr/>
          <p:nvPr/>
        </p:nvSpPr>
        <p:spPr>
          <a:xfrm>
            <a:off x="8539600" y="60453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61" name="Google Shape;2461;p215"/>
          <p:cNvSpPr/>
          <p:nvPr/>
        </p:nvSpPr>
        <p:spPr>
          <a:xfrm>
            <a:off x="11724733" y="29489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62" name="Google Shape;2462;p215"/>
          <p:cNvSpPr/>
          <p:nvPr/>
        </p:nvSpPr>
        <p:spPr>
          <a:xfrm>
            <a:off x="3032433" y="6262900"/>
            <a:ext cx="84400" cy="844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63" name="Google Shape;2463;p215"/>
          <p:cNvSpPr/>
          <p:nvPr/>
        </p:nvSpPr>
        <p:spPr>
          <a:xfrm>
            <a:off x="447451" y="29317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64" name="Google Shape;2464;p215"/>
          <p:cNvSpPr/>
          <p:nvPr/>
        </p:nvSpPr>
        <p:spPr>
          <a:xfrm>
            <a:off x="6948933" y="73973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465" name="Google Shape;2465;p215"/>
          <p:cNvGrpSpPr/>
          <p:nvPr/>
        </p:nvGrpSpPr>
        <p:grpSpPr>
          <a:xfrm>
            <a:off x="646517" y="599308"/>
            <a:ext cx="364000" cy="364820"/>
            <a:chOff x="-1511137" y="1649631"/>
            <a:chExt cx="273000" cy="273615"/>
          </a:xfrm>
        </p:grpSpPr>
        <p:cxnSp>
          <p:nvCxnSpPr>
            <p:cNvPr id="2466" name="Google Shape;2466;p215"/>
            <p:cNvCxnSpPr/>
            <p:nvPr/>
          </p:nvCxnSpPr>
          <p:spPr>
            <a:xfrm>
              <a:off x="-1374654" y="1649946"/>
              <a:ext cx="0" cy="273300"/>
            </a:xfrm>
            <a:prstGeom prst="straightConnector1">
              <a:avLst/>
            </a:prstGeom>
            <a:noFill/>
            <a:ln cap="flat" cmpd="sng" w="19050">
              <a:solidFill>
                <a:schemeClr val="accent1"/>
              </a:solidFill>
              <a:prstDash val="solid"/>
              <a:round/>
              <a:headEnd len="sm" w="sm" type="none"/>
              <a:tailEnd len="sm" w="sm" type="none"/>
            </a:ln>
          </p:spPr>
        </p:cxnSp>
        <p:cxnSp>
          <p:nvCxnSpPr>
            <p:cNvPr id="2467" name="Google Shape;2467;p215"/>
            <p:cNvCxnSpPr/>
            <p:nvPr/>
          </p:nvCxnSpPr>
          <p:spPr>
            <a:xfrm rot="10800000">
              <a:off x="-1511137" y="1786462"/>
              <a:ext cx="273000" cy="0"/>
            </a:xfrm>
            <a:prstGeom prst="straightConnector1">
              <a:avLst/>
            </a:prstGeom>
            <a:noFill/>
            <a:ln cap="flat" cmpd="sng" w="19050">
              <a:solidFill>
                <a:schemeClr val="accent1"/>
              </a:solidFill>
              <a:prstDash val="solid"/>
              <a:round/>
              <a:headEnd len="sm" w="sm" type="none"/>
              <a:tailEnd len="sm" w="sm" type="none"/>
            </a:ln>
          </p:spPr>
        </p:cxnSp>
        <p:cxnSp>
          <p:nvCxnSpPr>
            <p:cNvPr id="2468" name="Google Shape;2468;p215"/>
            <p:cNvCxnSpPr/>
            <p:nvPr/>
          </p:nvCxnSpPr>
          <p:spPr>
            <a:xfrm>
              <a:off x="-1374623" y="1649631"/>
              <a:ext cx="0" cy="273226"/>
            </a:xfrm>
            <a:prstGeom prst="straightConnector1">
              <a:avLst/>
            </a:prstGeom>
            <a:noFill/>
            <a:ln cap="flat" cmpd="sng" w="19050">
              <a:solidFill>
                <a:schemeClr val="accent1"/>
              </a:solidFill>
              <a:prstDash val="solid"/>
              <a:round/>
              <a:headEnd len="sm" w="sm" type="none"/>
              <a:tailEnd len="sm" w="sm" type="none"/>
            </a:ln>
          </p:spPr>
        </p:cxnSp>
        <p:cxnSp>
          <p:nvCxnSpPr>
            <p:cNvPr id="2469" name="Google Shape;2469;p215"/>
            <p:cNvCxnSpPr/>
            <p:nvPr/>
          </p:nvCxnSpPr>
          <p:spPr>
            <a:xfrm>
              <a:off x="-1374703" y="1649631"/>
              <a:ext cx="0" cy="273226"/>
            </a:xfrm>
            <a:prstGeom prst="straightConnector1">
              <a:avLst/>
            </a:prstGeom>
            <a:noFill/>
            <a:ln cap="flat" cmpd="sng" w="19050">
              <a:solidFill>
                <a:schemeClr val="accent1"/>
              </a:solidFill>
              <a:prstDash val="solid"/>
              <a:round/>
              <a:headEnd len="sm" w="sm" type="none"/>
              <a:tailEnd len="sm" w="sm" type="none"/>
            </a:ln>
          </p:spPr>
        </p:cxnSp>
      </p:grpSp>
      <p:grpSp>
        <p:nvGrpSpPr>
          <p:cNvPr id="2470" name="Google Shape;2470;p215"/>
          <p:cNvGrpSpPr/>
          <p:nvPr/>
        </p:nvGrpSpPr>
        <p:grpSpPr>
          <a:xfrm>
            <a:off x="5304384" y="5848341"/>
            <a:ext cx="364000" cy="364820"/>
            <a:chOff x="1829863" y="5434006"/>
            <a:chExt cx="273000" cy="273615"/>
          </a:xfrm>
        </p:grpSpPr>
        <p:cxnSp>
          <p:nvCxnSpPr>
            <p:cNvPr id="2471" name="Google Shape;2471;p215"/>
            <p:cNvCxnSpPr/>
            <p:nvPr/>
          </p:nvCxnSpPr>
          <p:spPr>
            <a:xfrm>
              <a:off x="1966346" y="5434321"/>
              <a:ext cx="0" cy="273300"/>
            </a:xfrm>
            <a:prstGeom prst="straightConnector1">
              <a:avLst/>
            </a:prstGeom>
            <a:noFill/>
            <a:ln cap="flat" cmpd="sng" w="19050">
              <a:solidFill>
                <a:schemeClr val="lt1"/>
              </a:solidFill>
              <a:prstDash val="solid"/>
              <a:round/>
              <a:headEnd len="sm" w="sm" type="none"/>
              <a:tailEnd len="sm" w="sm" type="none"/>
            </a:ln>
          </p:spPr>
        </p:cxnSp>
        <p:cxnSp>
          <p:nvCxnSpPr>
            <p:cNvPr id="2472" name="Google Shape;2472;p215"/>
            <p:cNvCxnSpPr/>
            <p:nvPr/>
          </p:nvCxnSpPr>
          <p:spPr>
            <a:xfrm rot="10800000">
              <a:off x="1829863" y="5570837"/>
              <a:ext cx="273000" cy="0"/>
            </a:xfrm>
            <a:prstGeom prst="straightConnector1">
              <a:avLst/>
            </a:prstGeom>
            <a:noFill/>
            <a:ln cap="flat" cmpd="sng" w="19050">
              <a:solidFill>
                <a:schemeClr val="lt1"/>
              </a:solidFill>
              <a:prstDash val="solid"/>
              <a:round/>
              <a:headEnd len="sm" w="sm" type="none"/>
              <a:tailEnd len="sm" w="sm" type="none"/>
            </a:ln>
          </p:spPr>
        </p:cxnSp>
        <p:cxnSp>
          <p:nvCxnSpPr>
            <p:cNvPr id="2473" name="Google Shape;2473;p215"/>
            <p:cNvCxnSpPr/>
            <p:nvPr/>
          </p:nvCxnSpPr>
          <p:spPr>
            <a:xfrm>
              <a:off x="1966377" y="5434006"/>
              <a:ext cx="0" cy="273226"/>
            </a:xfrm>
            <a:prstGeom prst="straightConnector1">
              <a:avLst/>
            </a:prstGeom>
            <a:noFill/>
            <a:ln cap="flat" cmpd="sng" w="19050">
              <a:solidFill>
                <a:schemeClr val="lt1"/>
              </a:solidFill>
              <a:prstDash val="solid"/>
              <a:round/>
              <a:headEnd len="sm" w="sm" type="none"/>
              <a:tailEnd len="sm" w="sm" type="none"/>
            </a:ln>
          </p:spPr>
        </p:cxnSp>
        <p:cxnSp>
          <p:nvCxnSpPr>
            <p:cNvPr id="2474" name="Google Shape;2474;p215"/>
            <p:cNvCxnSpPr/>
            <p:nvPr/>
          </p:nvCxnSpPr>
          <p:spPr>
            <a:xfrm>
              <a:off x="1966297" y="543400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475" name="Google Shape;2475;p215"/>
          <p:cNvGrpSpPr/>
          <p:nvPr/>
        </p:nvGrpSpPr>
        <p:grpSpPr>
          <a:xfrm>
            <a:off x="11139433" y="4353907"/>
            <a:ext cx="249200" cy="249901"/>
            <a:chOff x="8261150" y="4043505"/>
            <a:chExt cx="186900" cy="187426"/>
          </a:xfrm>
        </p:grpSpPr>
        <p:cxnSp>
          <p:nvCxnSpPr>
            <p:cNvPr id="2476" name="Google Shape;2476;p215"/>
            <p:cNvCxnSpPr/>
            <p:nvPr/>
          </p:nvCxnSpPr>
          <p:spPr>
            <a:xfrm>
              <a:off x="8354602" y="4043731"/>
              <a:ext cx="0" cy="187200"/>
            </a:xfrm>
            <a:prstGeom prst="straightConnector1">
              <a:avLst/>
            </a:prstGeom>
            <a:noFill/>
            <a:ln cap="flat" cmpd="sng" w="19050">
              <a:solidFill>
                <a:schemeClr val="accent1"/>
              </a:solidFill>
              <a:prstDash val="solid"/>
              <a:round/>
              <a:headEnd len="sm" w="sm" type="none"/>
              <a:tailEnd len="sm" w="sm" type="none"/>
            </a:ln>
          </p:spPr>
        </p:cxnSp>
        <p:cxnSp>
          <p:nvCxnSpPr>
            <p:cNvPr id="2477" name="Google Shape;2477;p215"/>
            <p:cNvCxnSpPr/>
            <p:nvPr/>
          </p:nvCxnSpPr>
          <p:spPr>
            <a:xfrm rot="10800000">
              <a:off x="8261150" y="4137179"/>
              <a:ext cx="186900" cy="0"/>
            </a:xfrm>
            <a:prstGeom prst="straightConnector1">
              <a:avLst/>
            </a:prstGeom>
            <a:noFill/>
            <a:ln cap="flat" cmpd="sng" w="19050">
              <a:solidFill>
                <a:schemeClr val="accent1"/>
              </a:solidFill>
              <a:prstDash val="solid"/>
              <a:round/>
              <a:headEnd len="sm" w="sm" type="none"/>
              <a:tailEnd len="sm" w="sm" type="none"/>
            </a:ln>
          </p:spPr>
        </p:cxnSp>
        <p:cxnSp>
          <p:nvCxnSpPr>
            <p:cNvPr id="2478" name="Google Shape;2478;p215"/>
            <p:cNvCxnSpPr/>
            <p:nvPr/>
          </p:nvCxnSpPr>
          <p:spPr>
            <a:xfrm>
              <a:off x="8354598" y="4043505"/>
              <a:ext cx="0" cy="187100"/>
            </a:xfrm>
            <a:prstGeom prst="straightConnector1">
              <a:avLst/>
            </a:prstGeom>
            <a:noFill/>
            <a:ln cap="flat" cmpd="sng" w="19050">
              <a:solidFill>
                <a:schemeClr val="accent1"/>
              </a:solidFill>
              <a:prstDash val="solid"/>
              <a:round/>
              <a:headEnd len="sm" w="sm" type="none"/>
              <a:tailEnd len="sm" w="sm" type="none"/>
            </a:ln>
          </p:spPr>
        </p:cxnSp>
        <p:cxnSp>
          <p:nvCxnSpPr>
            <p:cNvPr id="2479" name="Google Shape;2479;p215"/>
            <p:cNvCxnSpPr/>
            <p:nvPr/>
          </p:nvCxnSpPr>
          <p:spPr>
            <a:xfrm>
              <a:off x="8354593" y="4043505"/>
              <a:ext cx="0" cy="187100"/>
            </a:xfrm>
            <a:prstGeom prst="straightConnector1">
              <a:avLst/>
            </a:prstGeom>
            <a:noFill/>
            <a:ln cap="flat" cmpd="sng" w="19050">
              <a:solidFill>
                <a:schemeClr val="accent1"/>
              </a:solidFill>
              <a:prstDash val="solid"/>
              <a:round/>
              <a:headEnd len="sm" w="sm" type="none"/>
              <a:tailEnd len="sm" w="sm" type="none"/>
            </a:ln>
          </p:spPr>
        </p:cxnSp>
      </p:grpSp>
    </p:spTree>
  </p:cSld>
  <p:clrMapOvr>
    <a:masterClrMapping/>
  </p:clrMapOvr>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Title and text 3">
    <p:bg>
      <p:bgPr>
        <a:solidFill>
          <a:schemeClr val="dk2"/>
        </a:solidFill>
      </p:bgPr>
    </p:bg>
    <p:spTree>
      <p:nvGrpSpPr>
        <p:cNvPr id="2480" name="Shape 2480"/>
        <p:cNvGrpSpPr/>
        <p:nvPr/>
      </p:nvGrpSpPr>
      <p:grpSpPr>
        <a:xfrm>
          <a:off x="0" y="0"/>
          <a:ext cx="0" cy="0"/>
          <a:chOff x="0" y="0"/>
          <a:chExt cx="0" cy="0"/>
        </a:xfrm>
      </p:grpSpPr>
      <p:sp>
        <p:nvSpPr>
          <p:cNvPr id="2481" name="Google Shape;2481;p216"/>
          <p:cNvSpPr txBox="1"/>
          <p:nvPr>
            <p:ph type="title"/>
          </p:nvPr>
        </p:nvSpPr>
        <p:spPr>
          <a:xfrm>
            <a:off x="5295433" y="2082533"/>
            <a:ext cx="59456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482" name="Google Shape;2482;p216"/>
          <p:cNvSpPr txBox="1"/>
          <p:nvPr>
            <p:ph idx="1" type="subTitle"/>
          </p:nvPr>
        </p:nvSpPr>
        <p:spPr>
          <a:xfrm>
            <a:off x="5295433" y="3071067"/>
            <a:ext cx="5945600" cy="1704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700"/>
              <a:buNone/>
              <a:defRPr sz="2267"/>
            </a:lvl1pPr>
            <a:lvl2pPr lvl="1" algn="ctr">
              <a:lnSpc>
                <a:spcPct val="100000"/>
              </a:lnSpc>
              <a:spcBef>
                <a:spcPts val="0"/>
              </a:spcBef>
              <a:spcAft>
                <a:spcPts val="0"/>
              </a:spcAft>
              <a:buSzPts val="1700"/>
              <a:buNone/>
              <a:defRPr sz="2267"/>
            </a:lvl2pPr>
            <a:lvl3pPr lvl="2" algn="ctr">
              <a:lnSpc>
                <a:spcPct val="100000"/>
              </a:lnSpc>
              <a:spcBef>
                <a:spcPts val="0"/>
              </a:spcBef>
              <a:spcAft>
                <a:spcPts val="0"/>
              </a:spcAft>
              <a:buSzPts val="1700"/>
              <a:buNone/>
              <a:defRPr sz="2267"/>
            </a:lvl3pPr>
            <a:lvl4pPr lvl="3" algn="ctr">
              <a:lnSpc>
                <a:spcPct val="100000"/>
              </a:lnSpc>
              <a:spcBef>
                <a:spcPts val="0"/>
              </a:spcBef>
              <a:spcAft>
                <a:spcPts val="0"/>
              </a:spcAft>
              <a:buSzPts val="1700"/>
              <a:buNone/>
              <a:defRPr sz="2267"/>
            </a:lvl4pPr>
            <a:lvl5pPr lvl="4" algn="ctr">
              <a:lnSpc>
                <a:spcPct val="100000"/>
              </a:lnSpc>
              <a:spcBef>
                <a:spcPts val="0"/>
              </a:spcBef>
              <a:spcAft>
                <a:spcPts val="0"/>
              </a:spcAft>
              <a:buSzPts val="1700"/>
              <a:buNone/>
              <a:defRPr sz="2267"/>
            </a:lvl5pPr>
            <a:lvl6pPr lvl="5" algn="ctr">
              <a:lnSpc>
                <a:spcPct val="100000"/>
              </a:lnSpc>
              <a:spcBef>
                <a:spcPts val="0"/>
              </a:spcBef>
              <a:spcAft>
                <a:spcPts val="0"/>
              </a:spcAft>
              <a:buSzPts val="1700"/>
              <a:buNone/>
              <a:defRPr sz="2267"/>
            </a:lvl6pPr>
            <a:lvl7pPr lvl="6" algn="ctr">
              <a:lnSpc>
                <a:spcPct val="100000"/>
              </a:lnSpc>
              <a:spcBef>
                <a:spcPts val="0"/>
              </a:spcBef>
              <a:spcAft>
                <a:spcPts val="0"/>
              </a:spcAft>
              <a:buSzPts val="1700"/>
              <a:buNone/>
              <a:defRPr sz="2267"/>
            </a:lvl7pPr>
            <a:lvl8pPr lvl="7" algn="ctr">
              <a:lnSpc>
                <a:spcPct val="100000"/>
              </a:lnSpc>
              <a:spcBef>
                <a:spcPts val="0"/>
              </a:spcBef>
              <a:spcAft>
                <a:spcPts val="0"/>
              </a:spcAft>
              <a:buSzPts val="1700"/>
              <a:buNone/>
              <a:defRPr sz="2267"/>
            </a:lvl8pPr>
            <a:lvl9pPr lvl="8" algn="ctr">
              <a:lnSpc>
                <a:spcPct val="100000"/>
              </a:lnSpc>
              <a:spcBef>
                <a:spcPts val="0"/>
              </a:spcBef>
              <a:spcAft>
                <a:spcPts val="0"/>
              </a:spcAft>
              <a:buSzPts val="1700"/>
              <a:buNone/>
              <a:defRPr sz="2267"/>
            </a:lvl9pPr>
          </a:lstStyle>
          <a:p/>
        </p:txBody>
      </p:sp>
      <p:sp>
        <p:nvSpPr>
          <p:cNvPr id="2483" name="Google Shape;2483;p216"/>
          <p:cNvSpPr/>
          <p:nvPr/>
        </p:nvSpPr>
        <p:spPr>
          <a:xfrm>
            <a:off x="11241000" y="-785167"/>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84" name="Google Shape;2484;p216"/>
          <p:cNvSpPr/>
          <p:nvPr/>
        </p:nvSpPr>
        <p:spPr>
          <a:xfrm>
            <a:off x="10320834" y="5539134"/>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85" name="Google Shape;2485;p216"/>
          <p:cNvSpPr/>
          <p:nvPr/>
        </p:nvSpPr>
        <p:spPr>
          <a:xfrm>
            <a:off x="11200047" y="59382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86" name="Google Shape;2486;p216"/>
          <p:cNvSpPr/>
          <p:nvPr/>
        </p:nvSpPr>
        <p:spPr>
          <a:xfrm>
            <a:off x="10562584" y="593983"/>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87" name="Google Shape;2487;p216"/>
          <p:cNvSpPr/>
          <p:nvPr/>
        </p:nvSpPr>
        <p:spPr>
          <a:xfrm>
            <a:off x="8585884" y="604538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88" name="Google Shape;2488;p216"/>
          <p:cNvSpPr/>
          <p:nvPr/>
        </p:nvSpPr>
        <p:spPr>
          <a:xfrm>
            <a:off x="4574451" y="1126449"/>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89" name="Google Shape;2489;p216"/>
          <p:cNvSpPr/>
          <p:nvPr/>
        </p:nvSpPr>
        <p:spPr>
          <a:xfrm>
            <a:off x="3240033" y="5858733"/>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0" name="Google Shape;2490;p216"/>
          <p:cNvSpPr/>
          <p:nvPr/>
        </p:nvSpPr>
        <p:spPr>
          <a:xfrm>
            <a:off x="348000" y="317053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1" name="Google Shape;2491;p216"/>
          <p:cNvSpPr/>
          <p:nvPr/>
        </p:nvSpPr>
        <p:spPr>
          <a:xfrm>
            <a:off x="3240033" y="139638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2" name="Google Shape;2492;p216"/>
          <p:cNvSpPr/>
          <p:nvPr/>
        </p:nvSpPr>
        <p:spPr>
          <a:xfrm>
            <a:off x="6782167" y="638983"/>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493" name="Google Shape;2493;p216"/>
          <p:cNvGrpSpPr/>
          <p:nvPr/>
        </p:nvGrpSpPr>
        <p:grpSpPr>
          <a:xfrm>
            <a:off x="-460334" y="4848925"/>
            <a:ext cx="2962668" cy="2965608"/>
            <a:chOff x="-345251" y="3636694"/>
            <a:chExt cx="2222001" cy="2224206"/>
          </a:xfrm>
        </p:grpSpPr>
        <p:sp>
          <p:nvSpPr>
            <p:cNvPr id="2494" name="Google Shape;2494;p216"/>
            <p:cNvSpPr/>
            <p:nvPr/>
          </p:nvSpPr>
          <p:spPr>
            <a:xfrm>
              <a:off x="-146252" y="3837850"/>
              <a:ext cx="1823994" cy="1824052"/>
            </a:xfrm>
            <a:custGeom>
              <a:rect b="b" l="l" r="r" t="t"/>
              <a:pathLst>
                <a:path extrusionOk="0" h="17764" w="17763">
                  <a:moveTo>
                    <a:pt x="22" y="1"/>
                  </a:moveTo>
                  <a:lnTo>
                    <a:pt x="0" y="22"/>
                  </a:lnTo>
                  <a:lnTo>
                    <a:pt x="17741" y="17763"/>
                  </a:lnTo>
                  <a:lnTo>
                    <a:pt x="17763" y="17720"/>
                  </a:lnTo>
                  <a:lnTo>
                    <a:pt x="22" y="1"/>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5" name="Google Shape;2495;p216"/>
            <p:cNvSpPr/>
            <p:nvPr/>
          </p:nvSpPr>
          <p:spPr>
            <a:xfrm>
              <a:off x="-299352" y="4078436"/>
              <a:ext cx="2128044" cy="1342882"/>
            </a:xfrm>
            <a:custGeom>
              <a:rect b="b" l="l" r="r" t="t"/>
              <a:pathLst>
                <a:path extrusionOk="0" h="13078" w="20724">
                  <a:moveTo>
                    <a:pt x="22" y="1"/>
                  </a:moveTo>
                  <a:lnTo>
                    <a:pt x="1" y="43"/>
                  </a:lnTo>
                  <a:lnTo>
                    <a:pt x="20702" y="13077"/>
                  </a:lnTo>
                  <a:lnTo>
                    <a:pt x="20723" y="13035"/>
                  </a:lnTo>
                  <a:lnTo>
                    <a:pt x="22" y="1"/>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6" name="Google Shape;2496;p216"/>
            <p:cNvSpPr/>
            <p:nvPr/>
          </p:nvSpPr>
          <p:spPr>
            <a:xfrm>
              <a:off x="-345251" y="4384637"/>
              <a:ext cx="2222001" cy="728327"/>
            </a:xfrm>
            <a:custGeom>
              <a:rect b="b" l="l" r="r" t="t"/>
              <a:pathLst>
                <a:path extrusionOk="0" h="7093" w="21639">
                  <a:moveTo>
                    <a:pt x="0" y="0"/>
                  </a:moveTo>
                  <a:lnTo>
                    <a:pt x="0" y="43"/>
                  </a:lnTo>
                  <a:lnTo>
                    <a:pt x="21639" y="7092"/>
                  </a:lnTo>
                  <a:lnTo>
                    <a:pt x="21639" y="7071"/>
                  </a:lnTo>
                  <a:lnTo>
                    <a:pt x="0" y="0"/>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7" name="Google Shape;2497;p216"/>
            <p:cNvSpPr/>
            <p:nvPr/>
          </p:nvSpPr>
          <p:spPr>
            <a:xfrm>
              <a:off x="-284052" y="4727906"/>
              <a:ext cx="2099600" cy="43845"/>
            </a:xfrm>
            <a:custGeom>
              <a:rect b="b" l="l" r="r" t="t"/>
              <a:pathLst>
                <a:path extrusionOk="0" h="427" w="20447">
                  <a:moveTo>
                    <a:pt x="1" y="1"/>
                  </a:moveTo>
                  <a:lnTo>
                    <a:pt x="1" y="44"/>
                  </a:lnTo>
                  <a:lnTo>
                    <a:pt x="20446" y="427"/>
                  </a:lnTo>
                  <a:lnTo>
                    <a:pt x="20446" y="384"/>
                  </a:lnTo>
                  <a:lnTo>
                    <a:pt x="1" y="1"/>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8" name="Google Shape;2498;p216"/>
            <p:cNvSpPr/>
            <p:nvPr/>
          </p:nvSpPr>
          <p:spPr>
            <a:xfrm>
              <a:off x="-122224" y="4423964"/>
              <a:ext cx="1775937" cy="651829"/>
            </a:xfrm>
            <a:custGeom>
              <a:rect b="b" l="l" r="r" t="t"/>
              <a:pathLst>
                <a:path extrusionOk="0" h="6348" w="17295">
                  <a:moveTo>
                    <a:pt x="17273" y="1"/>
                  </a:moveTo>
                  <a:lnTo>
                    <a:pt x="1" y="6305"/>
                  </a:lnTo>
                  <a:lnTo>
                    <a:pt x="22" y="6347"/>
                  </a:lnTo>
                  <a:lnTo>
                    <a:pt x="17294" y="43"/>
                  </a:lnTo>
                  <a:lnTo>
                    <a:pt x="17273" y="1"/>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499" name="Google Shape;2499;p216"/>
            <p:cNvSpPr/>
            <p:nvPr/>
          </p:nvSpPr>
          <p:spPr>
            <a:xfrm>
              <a:off x="127089" y="4111295"/>
              <a:ext cx="1277299" cy="1277165"/>
            </a:xfrm>
            <a:custGeom>
              <a:rect b="b" l="l" r="r" t="t"/>
              <a:pathLst>
                <a:path extrusionOk="0" h="12438" w="12439">
                  <a:moveTo>
                    <a:pt x="12396" y="0"/>
                  </a:moveTo>
                  <a:lnTo>
                    <a:pt x="1" y="12395"/>
                  </a:lnTo>
                  <a:lnTo>
                    <a:pt x="43" y="12438"/>
                  </a:lnTo>
                  <a:lnTo>
                    <a:pt x="12438" y="21"/>
                  </a:lnTo>
                  <a:lnTo>
                    <a:pt x="12396" y="0"/>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00" name="Google Shape;2500;p216"/>
            <p:cNvSpPr/>
            <p:nvPr/>
          </p:nvSpPr>
          <p:spPr>
            <a:xfrm>
              <a:off x="439860" y="3861981"/>
              <a:ext cx="651742" cy="1775791"/>
            </a:xfrm>
            <a:custGeom>
              <a:rect b="b" l="l" r="r" t="t"/>
              <a:pathLst>
                <a:path extrusionOk="0" h="17294" w="6347">
                  <a:moveTo>
                    <a:pt x="6304" y="0"/>
                  </a:moveTo>
                  <a:lnTo>
                    <a:pt x="0" y="17272"/>
                  </a:lnTo>
                  <a:lnTo>
                    <a:pt x="43" y="17294"/>
                  </a:lnTo>
                  <a:lnTo>
                    <a:pt x="6347" y="21"/>
                  </a:lnTo>
                  <a:lnTo>
                    <a:pt x="6304" y="0"/>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01" name="Google Shape;2501;p216"/>
            <p:cNvSpPr/>
            <p:nvPr/>
          </p:nvSpPr>
          <p:spPr>
            <a:xfrm>
              <a:off x="743800" y="3700152"/>
              <a:ext cx="43846" cy="2099446"/>
            </a:xfrm>
            <a:custGeom>
              <a:rect b="b" l="l" r="r" t="t"/>
              <a:pathLst>
                <a:path extrusionOk="0" h="20446" w="427">
                  <a:moveTo>
                    <a:pt x="0" y="0"/>
                  </a:moveTo>
                  <a:lnTo>
                    <a:pt x="384" y="20446"/>
                  </a:lnTo>
                  <a:lnTo>
                    <a:pt x="426" y="20446"/>
                  </a:lnTo>
                  <a:lnTo>
                    <a:pt x="43" y="0"/>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02" name="Google Shape;2502;p216"/>
            <p:cNvSpPr/>
            <p:nvPr/>
          </p:nvSpPr>
          <p:spPr>
            <a:xfrm>
              <a:off x="400430" y="3636694"/>
              <a:ext cx="730604" cy="2224206"/>
            </a:xfrm>
            <a:custGeom>
              <a:rect b="b" l="l" r="r" t="t"/>
              <a:pathLst>
                <a:path extrusionOk="0" h="21661" w="7115">
                  <a:moveTo>
                    <a:pt x="43" y="0"/>
                  </a:moveTo>
                  <a:lnTo>
                    <a:pt x="1" y="22"/>
                  </a:lnTo>
                  <a:lnTo>
                    <a:pt x="7072" y="21660"/>
                  </a:lnTo>
                  <a:lnTo>
                    <a:pt x="7114" y="21660"/>
                  </a:lnTo>
                  <a:lnTo>
                    <a:pt x="43" y="0"/>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03" name="Google Shape;2503;p216"/>
            <p:cNvSpPr/>
            <p:nvPr/>
          </p:nvSpPr>
          <p:spPr>
            <a:xfrm>
              <a:off x="94333" y="3684853"/>
              <a:ext cx="1342812" cy="2127889"/>
            </a:xfrm>
            <a:custGeom>
              <a:rect b="b" l="l" r="r" t="t"/>
              <a:pathLst>
                <a:path extrusionOk="0" h="20723" w="13077">
                  <a:moveTo>
                    <a:pt x="43" y="0"/>
                  </a:moveTo>
                  <a:lnTo>
                    <a:pt x="0" y="21"/>
                  </a:lnTo>
                  <a:lnTo>
                    <a:pt x="13034" y="20723"/>
                  </a:lnTo>
                  <a:lnTo>
                    <a:pt x="13077" y="20701"/>
                  </a:lnTo>
                  <a:lnTo>
                    <a:pt x="43" y="0"/>
                  </a:lnTo>
                  <a:close/>
                </a:path>
              </a:pathLst>
            </a:custGeom>
            <a:no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504" name="Google Shape;2504;p216"/>
          <p:cNvGrpSpPr/>
          <p:nvPr/>
        </p:nvGrpSpPr>
        <p:grpSpPr>
          <a:xfrm>
            <a:off x="2163733" y="747440"/>
            <a:ext cx="249200" cy="249901"/>
            <a:chOff x="1529375" y="1338655"/>
            <a:chExt cx="186900" cy="187426"/>
          </a:xfrm>
        </p:grpSpPr>
        <p:cxnSp>
          <p:nvCxnSpPr>
            <p:cNvPr id="2505" name="Google Shape;2505;p216"/>
            <p:cNvCxnSpPr/>
            <p:nvPr/>
          </p:nvCxnSpPr>
          <p:spPr>
            <a:xfrm>
              <a:off x="1622827" y="1338881"/>
              <a:ext cx="0" cy="187200"/>
            </a:xfrm>
            <a:prstGeom prst="straightConnector1">
              <a:avLst/>
            </a:prstGeom>
            <a:noFill/>
            <a:ln cap="flat" cmpd="sng" w="19050">
              <a:solidFill>
                <a:schemeClr val="dk1"/>
              </a:solidFill>
              <a:prstDash val="solid"/>
              <a:round/>
              <a:headEnd len="sm" w="sm" type="none"/>
              <a:tailEnd len="sm" w="sm" type="none"/>
            </a:ln>
          </p:spPr>
        </p:cxnSp>
        <p:cxnSp>
          <p:nvCxnSpPr>
            <p:cNvPr id="2506" name="Google Shape;2506;p216"/>
            <p:cNvCxnSpPr/>
            <p:nvPr/>
          </p:nvCxnSpPr>
          <p:spPr>
            <a:xfrm rot="10800000">
              <a:off x="1529375" y="1432329"/>
              <a:ext cx="186900" cy="0"/>
            </a:xfrm>
            <a:prstGeom prst="straightConnector1">
              <a:avLst/>
            </a:prstGeom>
            <a:noFill/>
            <a:ln cap="flat" cmpd="sng" w="19050">
              <a:solidFill>
                <a:schemeClr val="dk1"/>
              </a:solidFill>
              <a:prstDash val="solid"/>
              <a:round/>
              <a:headEnd len="sm" w="sm" type="none"/>
              <a:tailEnd len="sm" w="sm" type="none"/>
            </a:ln>
          </p:spPr>
        </p:cxnSp>
        <p:cxnSp>
          <p:nvCxnSpPr>
            <p:cNvPr id="2507" name="Google Shape;2507;p216"/>
            <p:cNvCxnSpPr/>
            <p:nvPr/>
          </p:nvCxnSpPr>
          <p:spPr>
            <a:xfrm>
              <a:off x="1622823" y="1338655"/>
              <a:ext cx="0" cy="187100"/>
            </a:xfrm>
            <a:prstGeom prst="straightConnector1">
              <a:avLst/>
            </a:prstGeom>
            <a:noFill/>
            <a:ln cap="flat" cmpd="sng" w="19050">
              <a:solidFill>
                <a:schemeClr val="dk1"/>
              </a:solidFill>
              <a:prstDash val="solid"/>
              <a:round/>
              <a:headEnd len="sm" w="sm" type="none"/>
              <a:tailEnd len="sm" w="sm" type="none"/>
            </a:ln>
          </p:spPr>
        </p:cxnSp>
        <p:cxnSp>
          <p:nvCxnSpPr>
            <p:cNvPr id="2508" name="Google Shape;2508;p216"/>
            <p:cNvCxnSpPr/>
            <p:nvPr/>
          </p:nvCxnSpPr>
          <p:spPr>
            <a:xfrm>
              <a:off x="1622818" y="1338655"/>
              <a:ext cx="0" cy="187100"/>
            </a:xfrm>
            <a:prstGeom prst="straightConnector1">
              <a:avLst/>
            </a:prstGeom>
            <a:noFill/>
            <a:ln cap="flat" cmpd="sng" w="19050">
              <a:solidFill>
                <a:schemeClr val="dk1"/>
              </a:solidFill>
              <a:prstDash val="solid"/>
              <a:round/>
              <a:headEnd len="sm" w="sm" type="none"/>
              <a:tailEnd len="sm" w="sm" type="none"/>
            </a:ln>
          </p:spPr>
        </p:cxnSp>
      </p:grpSp>
      <p:grpSp>
        <p:nvGrpSpPr>
          <p:cNvPr id="2509" name="Google Shape;2509;p216"/>
          <p:cNvGrpSpPr/>
          <p:nvPr/>
        </p:nvGrpSpPr>
        <p:grpSpPr>
          <a:xfrm>
            <a:off x="6462033" y="5937974"/>
            <a:ext cx="249200" cy="249901"/>
            <a:chOff x="1529375" y="1338655"/>
            <a:chExt cx="186900" cy="187426"/>
          </a:xfrm>
        </p:grpSpPr>
        <p:cxnSp>
          <p:nvCxnSpPr>
            <p:cNvPr id="2510" name="Google Shape;2510;p216"/>
            <p:cNvCxnSpPr/>
            <p:nvPr/>
          </p:nvCxnSpPr>
          <p:spPr>
            <a:xfrm>
              <a:off x="1622827" y="1338881"/>
              <a:ext cx="0" cy="187200"/>
            </a:xfrm>
            <a:prstGeom prst="straightConnector1">
              <a:avLst/>
            </a:prstGeom>
            <a:noFill/>
            <a:ln cap="flat" cmpd="sng" w="19050">
              <a:solidFill>
                <a:schemeClr val="dk1"/>
              </a:solidFill>
              <a:prstDash val="solid"/>
              <a:round/>
              <a:headEnd len="sm" w="sm" type="none"/>
              <a:tailEnd len="sm" w="sm" type="none"/>
            </a:ln>
          </p:spPr>
        </p:cxnSp>
        <p:cxnSp>
          <p:nvCxnSpPr>
            <p:cNvPr id="2511" name="Google Shape;2511;p216"/>
            <p:cNvCxnSpPr/>
            <p:nvPr/>
          </p:nvCxnSpPr>
          <p:spPr>
            <a:xfrm rot="10800000">
              <a:off x="1529375" y="1432329"/>
              <a:ext cx="186900" cy="0"/>
            </a:xfrm>
            <a:prstGeom prst="straightConnector1">
              <a:avLst/>
            </a:prstGeom>
            <a:noFill/>
            <a:ln cap="flat" cmpd="sng" w="19050">
              <a:solidFill>
                <a:schemeClr val="dk1"/>
              </a:solidFill>
              <a:prstDash val="solid"/>
              <a:round/>
              <a:headEnd len="sm" w="sm" type="none"/>
              <a:tailEnd len="sm" w="sm" type="none"/>
            </a:ln>
          </p:spPr>
        </p:cxnSp>
        <p:cxnSp>
          <p:nvCxnSpPr>
            <p:cNvPr id="2512" name="Google Shape;2512;p216"/>
            <p:cNvCxnSpPr/>
            <p:nvPr/>
          </p:nvCxnSpPr>
          <p:spPr>
            <a:xfrm>
              <a:off x="1622823" y="1338655"/>
              <a:ext cx="0" cy="187100"/>
            </a:xfrm>
            <a:prstGeom prst="straightConnector1">
              <a:avLst/>
            </a:prstGeom>
            <a:noFill/>
            <a:ln cap="flat" cmpd="sng" w="19050">
              <a:solidFill>
                <a:schemeClr val="dk1"/>
              </a:solidFill>
              <a:prstDash val="solid"/>
              <a:round/>
              <a:headEnd len="sm" w="sm" type="none"/>
              <a:tailEnd len="sm" w="sm" type="none"/>
            </a:ln>
          </p:spPr>
        </p:cxnSp>
        <p:cxnSp>
          <p:nvCxnSpPr>
            <p:cNvPr id="2513" name="Google Shape;2513;p216"/>
            <p:cNvCxnSpPr/>
            <p:nvPr/>
          </p:nvCxnSpPr>
          <p:spPr>
            <a:xfrm>
              <a:off x="1622818" y="1338655"/>
              <a:ext cx="0" cy="187100"/>
            </a:xfrm>
            <a:prstGeom prst="straightConnector1">
              <a:avLst/>
            </a:prstGeom>
            <a:noFill/>
            <a:ln cap="flat" cmpd="sng" w="19050">
              <a:solidFill>
                <a:schemeClr val="dk1"/>
              </a:solidFill>
              <a:prstDash val="solid"/>
              <a:round/>
              <a:headEnd len="sm" w="sm" type="none"/>
              <a:tailEnd len="sm" w="sm" type="none"/>
            </a:ln>
          </p:spPr>
        </p:cxnSp>
      </p:grpSp>
    </p:spTree>
  </p:cSld>
  <p:clrMapOvr>
    <a:masterClrMapping/>
  </p:clrMapOvr>
</p:sldLayout>
</file>

<file path=ppt/slideLayouts/slideLayout1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Title and text 4">
    <p:spTree>
      <p:nvGrpSpPr>
        <p:cNvPr id="2514" name="Shape 2514"/>
        <p:cNvGrpSpPr/>
        <p:nvPr/>
      </p:nvGrpSpPr>
      <p:grpSpPr>
        <a:xfrm>
          <a:off x="0" y="0"/>
          <a:ext cx="0" cy="0"/>
          <a:chOff x="0" y="0"/>
          <a:chExt cx="0" cy="0"/>
        </a:xfrm>
      </p:grpSpPr>
      <p:sp>
        <p:nvSpPr>
          <p:cNvPr id="2515" name="Google Shape;2515;p217"/>
          <p:cNvSpPr txBox="1"/>
          <p:nvPr>
            <p:ph type="title"/>
          </p:nvPr>
        </p:nvSpPr>
        <p:spPr>
          <a:xfrm>
            <a:off x="951033" y="2082533"/>
            <a:ext cx="59456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516" name="Google Shape;2516;p217"/>
          <p:cNvSpPr txBox="1"/>
          <p:nvPr>
            <p:ph idx="1" type="subTitle"/>
          </p:nvPr>
        </p:nvSpPr>
        <p:spPr>
          <a:xfrm>
            <a:off x="951033" y="3071067"/>
            <a:ext cx="5945600" cy="1704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700"/>
              <a:buNone/>
              <a:defRPr sz="2267"/>
            </a:lvl1pPr>
            <a:lvl2pPr lvl="1" algn="ctr">
              <a:lnSpc>
                <a:spcPct val="100000"/>
              </a:lnSpc>
              <a:spcBef>
                <a:spcPts val="0"/>
              </a:spcBef>
              <a:spcAft>
                <a:spcPts val="0"/>
              </a:spcAft>
              <a:buSzPts val="1700"/>
              <a:buNone/>
              <a:defRPr sz="2267"/>
            </a:lvl2pPr>
            <a:lvl3pPr lvl="2" algn="ctr">
              <a:lnSpc>
                <a:spcPct val="100000"/>
              </a:lnSpc>
              <a:spcBef>
                <a:spcPts val="0"/>
              </a:spcBef>
              <a:spcAft>
                <a:spcPts val="0"/>
              </a:spcAft>
              <a:buSzPts val="1700"/>
              <a:buNone/>
              <a:defRPr sz="2267"/>
            </a:lvl3pPr>
            <a:lvl4pPr lvl="3" algn="ctr">
              <a:lnSpc>
                <a:spcPct val="100000"/>
              </a:lnSpc>
              <a:spcBef>
                <a:spcPts val="0"/>
              </a:spcBef>
              <a:spcAft>
                <a:spcPts val="0"/>
              </a:spcAft>
              <a:buSzPts val="1700"/>
              <a:buNone/>
              <a:defRPr sz="2267"/>
            </a:lvl4pPr>
            <a:lvl5pPr lvl="4" algn="ctr">
              <a:lnSpc>
                <a:spcPct val="100000"/>
              </a:lnSpc>
              <a:spcBef>
                <a:spcPts val="0"/>
              </a:spcBef>
              <a:spcAft>
                <a:spcPts val="0"/>
              </a:spcAft>
              <a:buSzPts val="1700"/>
              <a:buNone/>
              <a:defRPr sz="2267"/>
            </a:lvl5pPr>
            <a:lvl6pPr lvl="5" algn="ctr">
              <a:lnSpc>
                <a:spcPct val="100000"/>
              </a:lnSpc>
              <a:spcBef>
                <a:spcPts val="0"/>
              </a:spcBef>
              <a:spcAft>
                <a:spcPts val="0"/>
              </a:spcAft>
              <a:buSzPts val="1700"/>
              <a:buNone/>
              <a:defRPr sz="2267"/>
            </a:lvl6pPr>
            <a:lvl7pPr lvl="6" algn="ctr">
              <a:lnSpc>
                <a:spcPct val="100000"/>
              </a:lnSpc>
              <a:spcBef>
                <a:spcPts val="0"/>
              </a:spcBef>
              <a:spcAft>
                <a:spcPts val="0"/>
              </a:spcAft>
              <a:buSzPts val="1700"/>
              <a:buNone/>
              <a:defRPr sz="2267"/>
            </a:lvl7pPr>
            <a:lvl8pPr lvl="7" algn="ctr">
              <a:lnSpc>
                <a:spcPct val="100000"/>
              </a:lnSpc>
              <a:spcBef>
                <a:spcPts val="0"/>
              </a:spcBef>
              <a:spcAft>
                <a:spcPts val="0"/>
              </a:spcAft>
              <a:buSzPts val="1700"/>
              <a:buNone/>
              <a:defRPr sz="2267"/>
            </a:lvl8pPr>
            <a:lvl9pPr lvl="8" algn="ctr">
              <a:lnSpc>
                <a:spcPct val="100000"/>
              </a:lnSpc>
              <a:spcBef>
                <a:spcPts val="0"/>
              </a:spcBef>
              <a:spcAft>
                <a:spcPts val="0"/>
              </a:spcAft>
              <a:buSzPts val="1700"/>
              <a:buNone/>
              <a:defRPr sz="2267"/>
            </a:lvl9pPr>
          </a:lstStyle>
          <a:p/>
        </p:txBody>
      </p:sp>
      <p:sp>
        <p:nvSpPr>
          <p:cNvPr id="2517" name="Google Shape;2517;p217"/>
          <p:cNvSpPr/>
          <p:nvPr/>
        </p:nvSpPr>
        <p:spPr>
          <a:xfrm rot="-5400000">
            <a:off x="9642280" y="-2583423"/>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18" name="Google Shape;2518;p217"/>
          <p:cNvSpPr/>
          <p:nvPr/>
        </p:nvSpPr>
        <p:spPr>
          <a:xfrm rot="-5400000">
            <a:off x="10834575" y="989865"/>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19" name="Google Shape;2519;p217"/>
          <p:cNvSpPr/>
          <p:nvPr/>
        </p:nvSpPr>
        <p:spPr>
          <a:xfrm>
            <a:off x="10908033" y="5875167"/>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0" name="Google Shape;2520;p217"/>
          <p:cNvSpPr/>
          <p:nvPr/>
        </p:nvSpPr>
        <p:spPr>
          <a:xfrm rot="5400000">
            <a:off x="585247" y="4583135"/>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1" name="Google Shape;2521;p217"/>
          <p:cNvSpPr/>
          <p:nvPr/>
        </p:nvSpPr>
        <p:spPr>
          <a:xfrm rot="5400000">
            <a:off x="3862005" y="6015923"/>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2" name="Google Shape;2522;p217"/>
          <p:cNvSpPr/>
          <p:nvPr/>
        </p:nvSpPr>
        <p:spPr>
          <a:xfrm>
            <a:off x="5429900" y="5643000"/>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3" name="Google Shape;2523;p217"/>
          <p:cNvSpPr/>
          <p:nvPr/>
        </p:nvSpPr>
        <p:spPr>
          <a:xfrm>
            <a:off x="10110500" y="6151633"/>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4" name="Google Shape;2524;p217"/>
          <p:cNvSpPr/>
          <p:nvPr/>
        </p:nvSpPr>
        <p:spPr>
          <a:xfrm>
            <a:off x="7842651" y="58174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5" name="Google Shape;2525;p217"/>
          <p:cNvSpPr/>
          <p:nvPr/>
        </p:nvSpPr>
        <p:spPr>
          <a:xfrm>
            <a:off x="1566167" y="52901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6" name="Google Shape;2526;p217"/>
          <p:cNvSpPr/>
          <p:nvPr/>
        </p:nvSpPr>
        <p:spPr>
          <a:xfrm>
            <a:off x="11376133" y="47754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527" name="Google Shape;2527;p217"/>
          <p:cNvGrpSpPr/>
          <p:nvPr/>
        </p:nvGrpSpPr>
        <p:grpSpPr>
          <a:xfrm>
            <a:off x="498424" y="719334"/>
            <a:ext cx="2219922" cy="575767"/>
            <a:chOff x="373817" y="539500"/>
            <a:chExt cx="1664942" cy="431825"/>
          </a:xfrm>
        </p:grpSpPr>
        <p:sp>
          <p:nvSpPr>
            <p:cNvPr id="2528" name="Google Shape;2528;p217"/>
            <p:cNvSpPr/>
            <p:nvPr/>
          </p:nvSpPr>
          <p:spPr>
            <a:xfrm rot="10800000">
              <a:off x="1606933" y="762428"/>
              <a:ext cx="71266" cy="223"/>
            </a:xfrm>
            <a:custGeom>
              <a:rect b="b" l="l" r="r" t="t"/>
              <a:pathLst>
                <a:path extrusionOk="0" fill="none" h="1" w="320">
                  <a:moveTo>
                    <a:pt x="0"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29" name="Google Shape;2529;p217"/>
            <p:cNvSpPr/>
            <p:nvPr/>
          </p:nvSpPr>
          <p:spPr>
            <a:xfrm rot="10800000">
              <a:off x="1630540" y="658202"/>
              <a:ext cx="61912" cy="33406"/>
            </a:xfrm>
            <a:custGeom>
              <a:rect b="b" l="l" r="r" t="t"/>
              <a:pathLst>
                <a:path extrusionOk="0" fill="none" h="150" w="278">
                  <a:moveTo>
                    <a:pt x="0" y="1"/>
                  </a:moveTo>
                  <a:lnTo>
                    <a:pt x="277"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0" name="Google Shape;2530;p217"/>
            <p:cNvSpPr/>
            <p:nvPr/>
          </p:nvSpPr>
          <p:spPr>
            <a:xfrm rot="10800000">
              <a:off x="1697129" y="577583"/>
              <a:ext cx="42759" cy="61912"/>
            </a:xfrm>
            <a:custGeom>
              <a:rect b="b" l="l" r="r" t="t"/>
              <a:pathLst>
                <a:path extrusionOk="0" fill="none" h="278" w="192">
                  <a:moveTo>
                    <a:pt x="0"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1" name="Google Shape;2531;p217"/>
            <p:cNvSpPr/>
            <p:nvPr/>
          </p:nvSpPr>
          <p:spPr>
            <a:xfrm rot="10800000">
              <a:off x="1796678" y="539500"/>
              <a:ext cx="9576" cy="71488"/>
            </a:xfrm>
            <a:custGeom>
              <a:rect b="b" l="l" r="r" t="t"/>
              <a:pathLst>
                <a:path extrusionOk="0" fill="none" h="321" w="43">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2" name="Google Shape;2532;p217"/>
            <p:cNvSpPr/>
            <p:nvPr/>
          </p:nvSpPr>
          <p:spPr>
            <a:xfrm rot="10800000">
              <a:off x="1877297" y="553753"/>
              <a:ext cx="28729" cy="66589"/>
            </a:xfrm>
            <a:custGeom>
              <a:rect b="b" l="l" r="r" t="t"/>
              <a:pathLst>
                <a:path extrusionOk="0" fill="none" h="299" w="129">
                  <a:moveTo>
                    <a:pt x="129"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3" name="Google Shape;2533;p217"/>
            <p:cNvSpPr/>
            <p:nvPr/>
          </p:nvSpPr>
          <p:spPr>
            <a:xfrm rot="10800000">
              <a:off x="1934087" y="610766"/>
              <a:ext cx="57235" cy="47659"/>
            </a:xfrm>
            <a:custGeom>
              <a:rect b="b" l="l" r="r" t="t"/>
              <a:pathLst>
                <a:path extrusionOk="0" fill="none" h="214" w="257">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4" name="Google Shape;2534;p217"/>
            <p:cNvSpPr/>
            <p:nvPr/>
          </p:nvSpPr>
          <p:spPr>
            <a:xfrm rot="10800000">
              <a:off x="1967493" y="705638"/>
              <a:ext cx="71266" cy="19153"/>
            </a:xfrm>
            <a:custGeom>
              <a:rect b="b" l="l" r="r" t="t"/>
              <a:pathLst>
                <a:path extrusionOk="0" fill="none" h="86" w="320">
                  <a:moveTo>
                    <a:pt x="320"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5" name="Google Shape;2535;p217"/>
            <p:cNvSpPr/>
            <p:nvPr/>
          </p:nvSpPr>
          <p:spPr>
            <a:xfrm rot="10800000">
              <a:off x="1962593" y="790934"/>
              <a:ext cx="76165" cy="24052"/>
            </a:xfrm>
            <a:custGeom>
              <a:rect b="b" l="l" r="r" t="t"/>
              <a:pathLst>
                <a:path extrusionOk="0" fill="none" h="108" w="342">
                  <a:moveTo>
                    <a:pt x="1" y="1"/>
                  </a:moveTo>
                  <a:lnTo>
                    <a:pt x="341"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6" name="Google Shape;2536;p217"/>
            <p:cNvSpPr/>
            <p:nvPr/>
          </p:nvSpPr>
          <p:spPr>
            <a:xfrm rot="10800000">
              <a:off x="1929410" y="852623"/>
              <a:ext cx="57235" cy="52336"/>
            </a:xfrm>
            <a:custGeom>
              <a:rect b="b" l="l" r="r" t="t"/>
              <a:pathLst>
                <a:path extrusionOk="0" fill="none" h="235" w="257">
                  <a:moveTo>
                    <a:pt x="1" y="0"/>
                  </a:moveTo>
                  <a:lnTo>
                    <a:pt x="256"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7" name="Google Shape;2537;p217"/>
            <p:cNvSpPr/>
            <p:nvPr/>
          </p:nvSpPr>
          <p:spPr>
            <a:xfrm rot="10800000">
              <a:off x="1872620" y="895382"/>
              <a:ext cx="23829" cy="71266"/>
            </a:xfrm>
            <a:custGeom>
              <a:rect b="b" l="l" r="r" t="t"/>
              <a:pathLst>
                <a:path extrusionOk="0" fill="none" h="320" w="107">
                  <a:moveTo>
                    <a:pt x="0"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8" name="Google Shape;2538;p217"/>
            <p:cNvSpPr/>
            <p:nvPr/>
          </p:nvSpPr>
          <p:spPr>
            <a:xfrm rot="10800000">
              <a:off x="1792001" y="900059"/>
              <a:ext cx="9576" cy="71266"/>
            </a:xfrm>
            <a:custGeom>
              <a:rect b="b" l="l" r="r" t="t"/>
              <a:pathLst>
                <a:path extrusionOk="0" fill="none" h="320" w="43">
                  <a:moveTo>
                    <a:pt x="43"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39" name="Google Shape;2539;p217"/>
            <p:cNvSpPr/>
            <p:nvPr/>
          </p:nvSpPr>
          <p:spPr>
            <a:xfrm rot="10800000">
              <a:off x="1692229" y="876230"/>
              <a:ext cx="47659" cy="57235"/>
            </a:xfrm>
            <a:custGeom>
              <a:rect b="b" l="l" r="r" t="t"/>
              <a:pathLst>
                <a:path extrusionOk="0" fill="none" h="257" w="214">
                  <a:moveTo>
                    <a:pt x="213" y="0"/>
                  </a:moveTo>
                  <a:lnTo>
                    <a:pt x="0"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0" name="Google Shape;2540;p217"/>
            <p:cNvSpPr/>
            <p:nvPr/>
          </p:nvSpPr>
          <p:spPr>
            <a:xfrm rot="10800000">
              <a:off x="1625863" y="819440"/>
              <a:ext cx="66589" cy="28729"/>
            </a:xfrm>
            <a:custGeom>
              <a:rect b="b" l="l" r="r" t="t"/>
              <a:pathLst>
                <a:path extrusionOk="0" fill="none" h="129" w="299">
                  <a:moveTo>
                    <a:pt x="298" y="1"/>
                  </a:moveTo>
                  <a:lnTo>
                    <a:pt x="0"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1" name="Google Shape;2541;p217"/>
            <p:cNvSpPr/>
            <p:nvPr/>
          </p:nvSpPr>
          <p:spPr>
            <a:xfrm rot="10800000">
              <a:off x="373817" y="762428"/>
              <a:ext cx="71266" cy="223"/>
            </a:xfrm>
            <a:custGeom>
              <a:rect b="b" l="l" r="r" t="t"/>
              <a:pathLst>
                <a:path extrusionOk="0" fill="none" h="1" w="320">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2" name="Google Shape;2542;p217"/>
            <p:cNvSpPr/>
            <p:nvPr/>
          </p:nvSpPr>
          <p:spPr>
            <a:xfrm rot="10800000">
              <a:off x="397424" y="658202"/>
              <a:ext cx="66589" cy="33406"/>
            </a:xfrm>
            <a:custGeom>
              <a:rect b="b" l="l" r="r" t="t"/>
              <a:pathLst>
                <a:path extrusionOk="0" fill="none" h="150" w="299">
                  <a:moveTo>
                    <a:pt x="0" y="1"/>
                  </a:moveTo>
                  <a:lnTo>
                    <a:pt x="298"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3" name="Google Shape;2543;p217"/>
            <p:cNvSpPr/>
            <p:nvPr/>
          </p:nvSpPr>
          <p:spPr>
            <a:xfrm rot="10800000">
              <a:off x="468467" y="577583"/>
              <a:ext cx="38305" cy="61912"/>
            </a:xfrm>
            <a:custGeom>
              <a:rect b="b" l="l" r="r" t="t"/>
              <a:pathLst>
                <a:path extrusionOk="0" fill="none" h="278" w="172">
                  <a:moveTo>
                    <a:pt x="1" y="1"/>
                  </a:moveTo>
                  <a:lnTo>
                    <a:pt x="171"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4" name="Google Shape;2544;p217"/>
            <p:cNvSpPr/>
            <p:nvPr/>
          </p:nvSpPr>
          <p:spPr>
            <a:xfrm rot="10800000">
              <a:off x="568238" y="539500"/>
              <a:ext cx="4900" cy="71488"/>
            </a:xfrm>
            <a:custGeom>
              <a:rect b="b" l="l" r="r" t="t"/>
              <a:pathLst>
                <a:path extrusionOk="0" fill="none" h="321" w="22">
                  <a:moveTo>
                    <a:pt x="0" y="1"/>
                  </a:moveTo>
                  <a:lnTo>
                    <a:pt x="22"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5" name="Google Shape;2545;p217"/>
            <p:cNvSpPr/>
            <p:nvPr/>
          </p:nvSpPr>
          <p:spPr>
            <a:xfrm rot="10800000">
              <a:off x="643958" y="553753"/>
              <a:ext cx="28729" cy="66589"/>
            </a:xfrm>
            <a:custGeom>
              <a:rect b="b" l="l" r="r" t="t"/>
              <a:pathLst>
                <a:path extrusionOk="0" fill="none" h="299" w="129">
                  <a:moveTo>
                    <a:pt x="128" y="0"/>
                  </a:moveTo>
                  <a:lnTo>
                    <a:pt x="0"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6" name="Google Shape;2546;p217"/>
            <p:cNvSpPr/>
            <p:nvPr/>
          </p:nvSpPr>
          <p:spPr>
            <a:xfrm rot="10800000">
              <a:off x="700970" y="610766"/>
              <a:ext cx="57235" cy="47659"/>
            </a:xfrm>
            <a:custGeom>
              <a:rect b="b" l="l" r="r" t="t"/>
              <a:pathLst>
                <a:path extrusionOk="0" fill="none" h="214" w="257">
                  <a:moveTo>
                    <a:pt x="256" y="1"/>
                  </a:moveTo>
                  <a:lnTo>
                    <a:pt x="1"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7" name="Google Shape;2547;p217"/>
            <p:cNvSpPr/>
            <p:nvPr/>
          </p:nvSpPr>
          <p:spPr>
            <a:xfrm rot="10800000">
              <a:off x="734153" y="705638"/>
              <a:ext cx="76165" cy="19153"/>
            </a:xfrm>
            <a:custGeom>
              <a:rect b="b" l="l" r="r" t="t"/>
              <a:pathLst>
                <a:path extrusionOk="0" fill="none" h="86" w="342">
                  <a:moveTo>
                    <a:pt x="341"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8" name="Google Shape;2548;p217"/>
            <p:cNvSpPr/>
            <p:nvPr/>
          </p:nvSpPr>
          <p:spPr>
            <a:xfrm rot="10800000">
              <a:off x="734153" y="790934"/>
              <a:ext cx="71488" cy="24052"/>
            </a:xfrm>
            <a:custGeom>
              <a:rect b="b" l="l" r="r" t="t"/>
              <a:pathLst>
                <a:path extrusionOk="0" fill="none" h="108" w="321">
                  <a:moveTo>
                    <a:pt x="1"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49" name="Google Shape;2549;p217"/>
            <p:cNvSpPr/>
            <p:nvPr/>
          </p:nvSpPr>
          <p:spPr>
            <a:xfrm rot="10800000">
              <a:off x="700970" y="852623"/>
              <a:ext cx="52336" cy="52336"/>
            </a:xfrm>
            <a:custGeom>
              <a:rect b="b" l="l" r="r" t="t"/>
              <a:pathLst>
                <a:path extrusionOk="0" fill="none" h="235" w="235">
                  <a:moveTo>
                    <a:pt x="0" y="0"/>
                  </a:moveTo>
                  <a:lnTo>
                    <a:pt x="234"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0" name="Google Shape;2550;p217"/>
            <p:cNvSpPr/>
            <p:nvPr/>
          </p:nvSpPr>
          <p:spPr>
            <a:xfrm rot="10800000">
              <a:off x="643958" y="895382"/>
              <a:ext cx="19375" cy="71266"/>
            </a:xfrm>
            <a:custGeom>
              <a:rect b="b" l="l" r="r" t="t"/>
              <a:pathLst>
                <a:path extrusionOk="0" fill="none" h="320" w="87">
                  <a:moveTo>
                    <a:pt x="1" y="0"/>
                  </a:moveTo>
                  <a:lnTo>
                    <a:pt x="86"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1" name="Google Shape;2551;p217"/>
            <p:cNvSpPr/>
            <p:nvPr/>
          </p:nvSpPr>
          <p:spPr>
            <a:xfrm rot="10800000">
              <a:off x="558662" y="900059"/>
              <a:ext cx="14476" cy="71266"/>
            </a:xfrm>
            <a:custGeom>
              <a:rect b="b" l="l" r="r" t="t"/>
              <a:pathLst>
                <a:path extrusionOk="0" fill="none" h="320" w="65">
                  <a:moveTo>
                    <a:pt x="64"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2" name="Google Shape;2552;p217"/>
            <p:cNvSpPr/>
            <p:nvPr/>
          </p:nvSpPr>
          <p:spPr>
            <a:xfrm rot="10800000">
              <a:off x="459113" y="876230"/>
              <a:ext cx="47659" cy="57235"/>
            </a:xfrm>
            <a:custGeom>
              <a:rect b="b" l="l" r="r" t="t"/>
              <a:pathLst>
                <a:path extrusionOk="0" fill="none" h="257" w="214">
                  <a:moveTo>
                    <a:pt x="214"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3" name="Google Shape;2553;p217"/>
            <p:cNvSpPr/>
            <p:nvPr/>
          </p:nvSpPr>
          <p:spPr>
            <a:xfrm rot="10800000">
              <a:off x="392747" y="819440"/>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4" name="Google Shape;2554;p217"/>
            <p:cNvSpPr/>
            <p:nvPr/>
          </p:nvSpPr>
          <p:spPr>
            <a:xfrm rot="10800000">
              <a:off x="990264" y="762428"/>
              <a:ext cx="71488" cy="223"/>
            </a:xfrm>
            <a:custGeom>
              <a:rect b="b" l="l" r="r" t="t"/>
              <a:pathLst>
                <a:path extrusionOk="0" fill="none" h="1" w="321">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5" name="Google Shape;2555;p217"/>
            <p:cNvSpPr/>
            <p:nvPr/>
          </p:nvSpPr>
          <p:spPr>
            <a:xfrm rot="10800000">
              <a:off x="1014093" y="658202"/>
              <a:ext cx="66589" cy="33406"/>
            </a:xfrm>
            <a:custGeom>
              <a:rect b="b" l="l" r="r" t="t"/>
              <a:pathLst>
                <a:path extrusionOk="0" fill="none" h="150" w="299">
                  <a:moveTo>
                    <a:pt x="1" y="1"/>
                  </a:moveTo>
                  <a:lnTo>
                    <a:pt x="299"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6" name="Google Shape;2556;p217"/>
            <p:cNvSpPr/>
            <p:nvPr/>
          </p:nvSpPr>
          <p:spPr>
            <a:xfrm rot="10800000">
              <a:off x="1085136" y="577583"/>
              <a:ext cx="42982" cy="61912"/>
            </a:xfrm>
            <a:custGeom>
              <a:rect b="b" l="l" r="r" t="t"/>
              <a:pathLst>
                <a:path extrusionOk="0" fill="none" h="278" w="193">
                  <a:moveTo>
                    <a:pt x="1"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7" name="Google Shape;2557;p217"/>
            <p:cNvSpPr/>
            <p:nvPr/>
          </p:nvSpPr>
          <p:spPr>
            <a:xfrm rot="10800000">
              <a:off x="1184685" y="539500"/>
              <a:ext cx="9799" cy="71488"/>
            </a:xfrm>
            <a:custGeom>
              <a:rect b="b" l="l" r="r" t="t"/>
              <a:pathLst>
                <a:path extrusionOk="0" fill="none" h="321" w="44">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8" name="Google Shape;2558;p217"/>
            <p:cNvSpPr/>
            <p:nvPr/>
          </p:nvSpPr>
          <p:spPr>
            <a:xfrm rot="10800000">
              <a:off x="1260628" y="553753"/>
              <a:ext cx="28729" cy="66589"/>
            </a:xfrm>
            <a:custGeom>
              <a:rect b="b" l="l" r="r" t="t"/>
              <a:pathLst>
                <a:path extrusionOk="0" fill="none" h="299" w="129">
                  <a:moveTo>
                    <a:pt x="128"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59" name="Google Shape;2559;p217"/>
            <p:cNvSpPr/>
            <p:nvPr/>
          </p:nvSpPr>
          <p:spPr>
            <a:xfrm rot="10800000">
              <a:off x="1317640" y="610766"/>
              <a:ext cx="57012" cy="47659"/>
            </a:xfrm>
            <a:custGeom>
              <a:rect b="b" l="l" r="r" t="t"/>
              <a:pathLst>
                <a:path extrusionOk="0" fill="none" h="214" w="256">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60" name="Google Shape;2560;p217"/>
            <p:cNvSpPr/>
            <p:nvPr/>
          </p:nvSpPr>
          <p:spPr>
            <a:xfrm rot="10800000">
              <a:off x="1350823" y="705638"/>
              <a:ext cx="76165" cy="19153"/>
            </a:xfrm>
            <a:custGeom>
              <a:rect b="b" l="l" r="r" t="t"/>
              <a:pathLst>
                <a:path extrusionOk="0" fill="none" h="86" w="342">
                  <a:moveTo>
                    <a:pt x="342"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61" name="Google Shape;2561;p217"/>
            <p:cNvSpPr/>
            <p:nvPr/>
          </p:nvSpPr>
          <p:spPr>
            <a:xfrm rot="10800000">
              <a:off x="1350823" y="790934"/>
              <a:ext cx="71266" cy="24052"/>
            </a:xfrm>
            <a:custGeom>
              <a:rect b="b" l="l" r="r" t="t"/>
              <a:pathLst>
                <a:path extrusionOk="0" fill="none" h="108" w="320">
                  <a:moveTo>
                    <a:pt x="0"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62" name="Google Shape;2562;p217"/>
            <p:cNvSpPr/>
            <p:nvPr/>
          </p:nvSpPr>
          <p:spPr>
            <a:xfrm rot="10800000">
              <a:off x="1317640" y="852623"/>
              <a:ext cx="52336" cy="52336"/>
            </a:xfrm>
            <a:custGeom>
              <a:rect b="b" l="l" r="r" t="t"/>
              <a:pathLst>
                <a:path extrusionOk="0" fill="none" h="235" w="235">
                  <a:moveTo>
                    <a:pt x="0" y="0"/>
                  </a:moveTo>
                  <a:lnTo>
                    <a:pt x="235"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63" name="Google Shape;2563;p217"/>
            <p:cNvSpPr/>
            <p:nvPr/>
          </p:nvSpPr>
          <p:spPr>
            <a:xfrm rot="10800000">
              <a:off x="1260628" y="895382"/>
              <a:ext cx="24052" cy="71266"/>
            </a:xfrm>
            <a:custGeom>
              <a:rect b="b" l="l" r="r" t="t"/>
              <a:pathLst>
                <a:path extrusionOk="0" fill="none" h="320" w="108">
                  <a:moveTo>
                    <a:pt x="1"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64" name="Google Shape;2564;p217"/>
            <p:cNvSpPr/>
            <p:nvPr/>
          </p:nvSpPr>
          <p:spPr>
            <a:xfrm rot="10800000">
              <a:off x="1175332" y="900059"/>
              <a:ext cx="14476" cy="71266"/>
            </a:xfrm>
            <a:custGeom>
              <a:rect b="b" l="l" r="r" t="t"/>
              <a:pathLst>
                <a:path extrusionOk="0" fill="none" h="320" w="65">
                  <a:moveTo>
                    <a:pt x="65" y="0"/>
                  </a:moveTo>
                  <a:lnTo>
                    <a:pt x="1"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65" name="Google Shape;2565;p217"/>
            <p:cNvSpPr/>
            <p:nvPr/>
          </p:nvSpPr>
          <p:spPr>
            <a:xfrm rot="10800000">
              <a:off x="1080459" y="876230"/>
              <a:ext cx="42982" cy="57235"/>
            </a:xfrm>
            <a:custGeom>
              <a:rect b="b" l="l" r="r" t="t"/>
              <a:pathLst>
                <a:path extrusionOk="0" fill="none" h="257" w="193">
                  <a:moveTo>
                    <a:pt x="193"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66" name="Google Shape;2566;p217"/>
            <p:cNvSpPr/>
            <p:nvPr/>
          </p:nvSpPr>
          <p:spPr>
            <a:xfrm rot="10800000">
              <a:off x="1014093" y="819440"/>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567" name="Google Shape;2567;p217"/>
          <p:cNvGrpSpPr/>
          <p:nvPr/>
        </p:nvGrpSpPr>
        <p:grpSpPr>
          <a:xfrm>
            <a:off x="10728884" y="3302909"/>
            <a:ext cx="364000" cy="364819"/>
            <a:chOff x="-2187937" y="2896844"/>
            <a:chExt cx="273000" cy="273614"/>
          </a:xfrm>
        </p:grpSpPr>
        <p:cxnSp>
          <p:nvCxnSpPr>
            <p:cNvPr id="2568" name="Google Shape;2568;p217"/>
            <p:cNvCxnSpPr/>
            <p:nvPr/>
          </p:nvCxnSpPr>
          <p:spPr>
            <a:xfrm>
              <a:off x="-2051454" y="2897158"/>
              <a:ext cx="0" cy="273300"/>
            </a:xfrm>
            <a:prstGeom prst="straightConnector1">
              <a:avLst/>
            </a:prstGeom>
            <a:noFill/>
            <a:ln cap="flat" cmpd="sng" w="19050">
              <a:solidFill>
                <a:schemeClr val="lt1"/>
              </a:solidFill>
              <a:prstDash val="solid"/>
              <a:round/>
              <a:headEnd len="sm" w="sm" type="none"/>
              <a:tailEnd len="sm" w="sm" type="none"/>
            </a:ln>
          </p:spPr>
        </p:cxnSp>
        <p:cxnSp>
          <p:nvCxnSpPr>
            <p:cNvPr id="2569" name="Google Shape;2569;p217"/>
            <p:cNvCxnSpPr/>
            <p:nvPr/>
          </p:nvCxnSpPr>
          <p:spPr>
            <a:xfrm rot="10800000">
              <a:off x="-2187937" y="3033674"/>
              <a:ext cx="273000" cy="0"/>
            </a:xfrm>
            <a:prstGeom prst="straightConnector1">
              <a:avLst/>
            </a:prstGeom>
            <a:noFill/>
            <a:ln cap="flat" cmpd="sng" w="19050">
              <a:solidFill>
                <a:schemeClr val="lt1"/>
              </a:solidFill>
              <a:prstDash val="solid"/>
              <a:round/>
              <a:headEnd len="sm" w="sm" type="none"/>
              <a:tailEnd len="sm" w="sm" type="none"/>
            </a:ln>
          </p:spPr>
        </p:cxnSp>
        <p:cxnSp>
          <p:nvCxnSpPr>
            <p:cNvPr id="2570" name="Google Shape;2570;p217"/>
            <p:cNvCxnSpPr/>
            <p:nvPr/>
          </p:nvCxnSpPr>
          <p:spPr>
            <a:xfrm>
              <a:off x="-2051423" y="2896844"/>
              <a:ext cx="0" cy="273226"/>
            </a:xfrm>
            <a:prstGeom prst="straightConnector1">
              <a:avLst/>
            </a:prstGeom>
            <a:noFill/>
            <a:ln cap="flat" cmpd="sng" w="19050">
              <a:solidFill>
                <a:schemeClr val="lt1"/>
              </a:solidFill>
              <a:prstDash val="solid"/>
              <a:round/>
              <a:headEnd len="sm" w="sm" type="none"/>
              <a:tailEnd len="sm" w="sm" type="none"/>
            </a:ln>
          </p:spPr>
        </p:cxnSp>
        <p:cxnSp>
          <p:nvCxnSpPr>
            <p:cNvPr id="2571" name="Google Shape;2571;p217"/>
            <p:cNvCxnSpPr/>
            <p:nvPr/>
          </p:nvCxnSpPr>
          <p:spPr>
            <a:xfrm>
              <a:off x="-2051503" y="2896844"/>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572" name="Google Shape;2572;p217"/>
          <p:cNvGrpSpPr/>
          <p:nvPr/>
        </p:nvGrpSpPr>
        <p:grpSpPr>
          <a:xfrm>
            <a:off x="6896617" y="1070942"/>
            <a:ext cx="364000" cy="364819"/>
            <a:chOff x="-2520937" y="2709544"/>
            <a:chExt cx="273000" cy="273614"/>
          </a:xfrm>
        </p:grpSpPr>
        <p:cxnSp>
          <p:nvCxnSpPr>
            <p:cNvPr id="2573" name="Google Shape;2573;p217"/>
            <p:cNvCxnSpPr/>
            <p:nvPr/>
          </p:nvCxnSpPr>
          <p:spPr>
            <a:xfrm>
              <a:off x="-2384454" y="2709858"/>
              <a:ext cx="0" cy="273300"/>
            </a:xfrm>
            <a:prstGeom prst="straightConnector1">
              <a:avLst/>
            </a:prstGeom>
            <a:noFill/>
            <a:ln cap="flat" cmpd="sng" w="19050">
              <a:solidFill>
                <a:schemeClr val="lt1"/>
              </a:solidFill>
              <a:prstDash val="solid"/>
              <a:round/>
              <a:headEnd len="sm" w="sm" type="none"/>
              <a:tailEnd len="sm" w="sm" type="none"/>
            </a:ln>
          </p:spPr>
        </p:cxnSp>
        <p:cxnSp>
          <p:nvCxnSpPr>
            <p:cNvPr id="2574" name="Google Shape;2574;p217"/>
            <p:cNvCxnSpPr/>
            <p:nvPr/>
          </p:nvCxnSpPr>
          <p:spPr>
            <a:xfrm rot="10800000">
              <a:off x="-2520937" y="2846374"/>
              <a:ext cx="273000" cy="0"/>
            </a:xfrm>
            <a:prstGeom prst="straightConnector1">
              <a:avLst/>
            </a:prstGeom>
            <a:noFill/>
            <a:ln cap="flat" cmpd="sng" w="19050">
              <a:solidFill>
                <a:schemeClr val="lt1"/>
              </a:solidFill>
              <a:prstDash val="solid"/>
              <a:round/>
              <a:headEnd len="sm" w="sm" type="none"/>
              <a:tailEnd len="sm" w="sm" type="none"/>
            </a:ln>
          </p:spPr>
        </p:cxnSp>
        <p:cxnSp>
          <p:nvCxnSpPr>
            <p:cNvPr id="2575" name="Google Shape;2575;p217"/>
            <p:cNvCxnSpPr/>
            <p:nvPr/>
          </p:nvCxnSpPr>
          <p:spPr>
            <a:xfrm>
              <a:off x="-2384423" y="2709544"/>
              <a:ext cx="0" cy="273226"/>
            </a:xfrm>
            <a:prstGeom prst="straightConnector1">
              <a:avLst/>
            </a:prstGeom>
            <a:noFill/>
            <a:ln cap="flat" cmpd="sng" w="19050">
              <a:solidFill>
                <a:schemeClr val="lt1"/>
              </a:solidFill>
              <a:prstDash val="solid"/>
              <a:round/>
              <a:headEnd len="sm" w="sm" type="none"/>
              <a:tailEnd len="sm" w="sm" type="none"/>
            </a:ln>
          </p:spPr>
        </p:cxnSp>
        <p:cxnSp>
          <p:nvCxnSpPr>
            <p:cNvPr id="2576" name="Google Shape;2576;p217"/>
            <p:cNvCxnSpPr/>
            <p:nvPr/>
          </p:nvCxnSpPr>
          <p:spPr>
            <a:xfrm>
              <a:off x="-2384503" y="2709544"/>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 and two columns 1">
    <p:bg>
      <p:bgPr>
        <a:solidFill>
          <a:schemeClr val="dk2"/>
        </a:solidFill>
      </p:bgPr>
    </p:bg>
    <p:spTree>
      <p:nvGrpSpPr>
        <p:cNvPr id="2577" name="Shape 2577"/>
        <p:cNvGrpSpPr/>
        <p:nvPr/>
      </p:nvGrpSpPr>
      <p:grpSpPr>
        <a:xfrm>
          <a:off x="0" y="0"/>
          <a:ext cx="0" cy="0"/>
          <a:chOff x="0" y="0"/>
          <a:chExt cx="0" cy="0"/>
        </a:xfrm>
      </p:grpSpPr>
      <p:sp>
        <p:nvSpPr>
          <p:cNvPr id="2578" name="Google Shape;2578;p218"/>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579" name="Google Shape;2579;p218"/>
          <p:cNvSpPr txBox="1"/>
          <p:nvPr>
            <p:ph idx="1" type="subTitle"/>
          </p:nvPr>
        </p:nvSpPr>
        <p:spPr>
          <a:xfrm>
            <a:off x="2092633" y="4805541"/>
            <a:ext cx="33804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580" name="Google Shape;2580;p218"/>
          <p:cNvSpPr txBox="1"/>
          <p:nvPr>
            <p:ph idx="2" type="subTitle"/>
          </p:nvPr>
        </p:nvSpPr>
        <p:spPr>
          <a:xfrm>
            <a:off x="2092633" y="4324467"/>
            <a:ext cx="33804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581" name="Google Shape;2581;p218"/>
          <p:cNvSpPr txBox="1"/>
          <p:nvPr>
            <p:ph idx="3" type="subTitle"/>
          </p:nvPr>
        </p:nvSpPr>
        <p:spPr>
          <a:xfrm>
            <a:off x="6718967" y="4805541"/>
            <a:ext cx="33804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582" name="Google Shape;2582;p218"/>
          <p:cNvSpPr txBox="1"/>
          <p:nvPr>
            <p:ph idx="4" type="subTitle"/>
          </p:nvPr>
        </p:nvSpPr>
        <p:spPr>
          <a:xfrm>
            <a:off x="6718967" y="4324467"/>
            <a:ext cx="33804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grpSp>
        <p:nvGrpSpPr>
          <p:cNvPr id="2583" name="Google Shape;2583;p218"/>
          <p:cNvGrpSpPr/>
          <p:nvPr/>
        </p:nvGrpSpPr>
        <p:grpSpPr>
          <a:xfrm>
            <a:off x="-460334" y="4649759"/>
            <a:ext cx="2962668" cy="2965608"/>
            <a:chOff x="-345251" y="3487319"/>
            <a:chExt cx="2222001" cy="2224206"/>
          </a:xfrm>
        </p:grpSpPr>
        <p:sp>
          <p:nvSpPr>
            <p:cNvPr id="2584" name="Google Shape;2584;p218"/>
            <p:cNvSpPr/>
            <p:nvPr/>
          </p:nvSpPr>
          <p:spPr>
            <a:xfrm>
              <a:off x="-146252" y="368847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85" name="Google Shape;2585;p218"/>
            <p:cNvSpPr/>
            <p:nvPr/>
          </p:nvSpPr>
          <p:spPr>
            <a:xfrm>
              <a:off x="-299352" y="392906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86" name="Google Shape;2586;p218"/>
            <p:cNvSpPr/>
            <p:nvPr/>
          </p:nvSpPr>
          <p:spPr>
            <a:xfrm>
              <a:off x="-345251" y="423526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87" name="Google Shape;2587;p218"/>
            <p:cNvSpPr/>
            <p:nvPr/>
          </p:nvSpPr>
          <p:spPr>
            <a:xfrm>
              <a:off x="-284052" y="457853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88" name="Google Shape;2588;p218"/>
            <p:cNvSpPr/>
            <p:nvPr/>
          </p:nvSpPr>
          <p:spPr>
            <a:xfrm>
              <a:off x="-122224" y="427458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89" name="Google Shape;2589;p218"/>
            <p:cNvSpPr/>
            <p:nvPr/>
          </p:nvSpPr>
          <p:spPr>
            <a:xfrm>
              <a:off x="127089" y="396192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0" name="Google Shape;2590;p218"/>
            <p:cNvSpPr/>
            <p:nvPr/>
          </p:nvSpPr>
          <p:spPr>
            <a:xfrm>
              <a:off x="439860" y="371260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1" name="Google Shape;2591;p218"/>
            <p:cNvSpPr/>
            <p:nvPr/>
          </p:nvSpPr>
          <p:spPr>
            <a:xfrm>
              <a:off x="743800" y="3550777"/>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2" name="Google Shape;2592;p218"/>
            <p:cNvSpPr/>
            <p:nvPr/>
          </p:nvSpPr>
          <p:spPr>
            <a:xfrm>
              <a:off x="400430" y="348731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3" name="Google Shape;2593;p218"/>
            <p:cNvSpPr/>
            <p:nvPr/>
          </p:nvSpPr>
          <p:spPr>
            <a:xfrm>
              <a:off x="94333" y="353547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2594" name="Google Shape;2594;p218"/>
          <p:cNvSpPr/>
          <p:nvPr/>
        </p:nvSpPr>
        <p:spPr>
          <a:xfrm rot="10800000">
            <a:off x="11218067" y="-42176"/>
            <a:ext cx="2681200" cy="4915200"/>
          </a:xfrm>
          <a:prstGeom prst="round2SameRect">
            <a:avLst>
              <a:gd fmla="val 50000" name="adj1"/>
              <a:gd fmla="val 0" name="adj2"/>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5" name="Google Shape;2595;p218"/>
          <p:cNvSpPr/>
          <p:nvPr/>
        </p:nvSpPr>
        <p:spPr>
          <a:xfrm rot="10800000">
            <a:off x="10997961" y="2731909"/>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6" name="Google Shape;2596;p218"/>
          <p:cNvSpPr/>
          <p:nvPr/>
        </p:nvSpPr>
        <p:spPr>
          <a:xfrm rot="10800000">
            <a:off x="10997961" y="1704543"/>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7" name="Google Shape;2597;p218"/>
          <p:cNvSpPr/>
          <p:nvPr/>
        </p:nvSpPr>
        <p:spPr>
          <a:xfrm>
            <a:off x="1446600" y="3226800"/>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8" name="Google Shape;2598;p218"/>
          <p:cNvSpPr/>
          <p:nvPr/>
        </p:nvSpPr>
        <p:spPr>
          <a:xfrm>
            <a:off x="3695633" y="59288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599" name="Google Shape;2599;p218"/>
          <p:cNvSpPr/>
          <p:nvPr/>
        </p:nvSpPr>
        <p:spPr>
          <a:xfrm>
            <a:off x="405400" y="3977400"/>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00" name="Google Shape;2600;p218"/>
          <p:cNvSpPr/>
          <p:nvPr/>
        </p:nvSpPr>
        <p:spPr>
          <a:xfrm>
            <a:off x="6509967" y="6226433"/>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01" name="Google Shape;2601;p218"/>
          <p:cNvSpPr/>
          <p:nvPr/>
        </p:nvSpPr>
        <p:spPr>
          <a:xfrm>
            <a:off x="684567" y="2373233"/>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602" name="Google Shape;2602;p218"/>
          <p:cNvGrpSpPr/>
          <p:nvPr/>
        </p:nvGrpSpPr>
        <p:grpSpPr>
          <a:xfrm>
            <a:off x="768951" y="855541"/>
            <a:ext cx="364000" cy="364820"/>
            <a:chOff x="13068538" y="3501656"/>
            <a:chExt cx="273000" cy="273615"/>
          </a:xfrm>
        </p:grpSpPr>
        <p:cxnSp>
          <p:nvCxnSpPr>
            <p:cNvPr id="2603" name="Google Shape;2603;p218"/>
            <p:cNvCxnSpPr/>
            <p:nvPr/>
          </p:nvCxnSpPr>
          <p:spPr>
            <a:xfrm>
              <a:off x="13205021" y="3501971"/>
              <a:ext cx="0" cy="273300"/>
            </a:xfrm>
            <a:prstGeom prst="straightConnector1">
              <a:avLst/>
            </a:prstGeom>
            <a:noFill/>
            <a:ln cap="flat" cmpd="sng" w="19050">
              <a:solidFill>
                <a:schemeClr val="lt1"/>
              </a:solidFill>
              <a:prstDash val="solid"/>
              <a:round/>
              <a:headEnd len="sm" w="sm" type="none"/>
              <a:tailEnd len="sm" w="sm" type="none"/>
            </a:ln>
          </p:spPr>
        </p:cxnSp>
        <p:cxnSp>
          <p:nvCxnSpPr>
            <p:cNvPr id="2604" name="Google Shape;2604;p218"/>
            <p:cNvCxnSpPr/>
            <p:nvPr/>
          </p:nvCxnSpPr>
          <p:spPr>
            <a:xfrm rot="10800000">
              <a:off x="13068538" y="3638487"/>
              <a:ext cx="273000" cy="0"/>
            </a:xfrm>
            <a:prstGeom prst="straightConnector1">
              <a:avLst/>
            </a:prstGeom>
            <a:noFill/>
            <a:ln cap="flat" cmpd="sng" w="19050">
              <a:solidFill>
                <a:schemeClr val="lt1"/>
              </a:solidFill>
              <a:prstDash val="solid"/>
              <a:round/>
              <a:headEnd len="sm" w="sm" type="none"/>
              <a:tailEnd len="sm" w="sm" type="none"/>
            </a:ln>
          </p:spPr>
        </p:cxnSp>
        <p:cxnSp>
          <p:nvCxnSpPr>
            <p:cNvPr id="2605" name="Google Shape;2605;p218"/>
            <p:cNvCxnSpPr/>
            <p:nvPr/>
          </p:nvCxnSpPr>
          <p:spPr>
            <a:xfrm>
              <a:off x="13205052" y="3501656"/>
              <a:ext cx="0" cy="273226"/>
            </a:xfrm>
            <a:prstGeom prst="straightConnector1">
              <a:avLst/>
            </a:prstGeom>
            <a:noFill/>
            <a:ln cap="flat" cmpd="sng" w="19050">
              <a:solidFill>
                <a:schemeClr val="lt1"/>
              </a:solidFill>
              <a:prstDash val="solid"/>
              <a:round/>
              <a:headEnd len="sm" w="sm" type="none"/>
              <a:tailEnd len="sm" w="sm" type="none"/>
            </a:ln>
          </p:spPr>
        </p:cxnSp>
        <p:cxnSp>
          <p:nvCxnSpPr>
            <p:cNvPr id="2606" name="Google Shape;2606;p218"/>
            <p:cNvCxnSpPr/>
            <p:nvPr/>
          </p:nvCxnSpPr>
          <p:spPr>
            <a:xfrm>
              <a:off x="13204972" y="350165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607" name="Google Shape;2607;p218"/>
          <p:cNvGrpSpPr/>
          <p:nvPr/>
        </p:nvGrpSpPr>
        <p:grpSpPr>
          <a:xfrm>
            <a:off x="10633951" y="5564008"/>
            <a:ext cx="364000" cy="364820"/>
            <a:chOff x="13244038" y="3743606"/>
            <a:chExt cx="273000" cy="273615"/>
          </a:xfrm>
        </p:grpSpPr>
        <p:cxnSp>
          <p:nvCxnSpPr>
            <p:cNvPr id="2608" name="Google Shape;2608;p218"/>
            <p:cNvCxnSpPr/>
            <p:nvPr/>
          </p:nvCxnSpPr>
          <p:spPr>
            <a:xfrm>
              <a:off x="13380521" y="3743921"/>
              <a:ext cx="0" cy="273300"/>
            </a:xfrm>
            <a:prstGeom prst="straightConnector1">
              <a:avLst/>
            </a:prstGeom>
            <a:noFill/>
            <a:ln cap="flat" cmpd="sng" w="19050">
              <a:solidFill>
                <a:schemeClr val="lt1"/>
              </a:solidFill>
              <a:prstDash val="solid"/>
              <a:round/>
              <a:headEnd len="sm" w="sm" type="none"/>
              <a:tailEnd len="sm" w="sm" type="none"/>
            </a:ln>
          </p:spPr>
        </p:cxnSp>
        <p:cxnSp>
          <p:nvCxnSpPr>
            <p:cNvPr id="2609" name="Google Shape;2609;p218"/>
            <p:cNvCxnSpPr/>
            <p:nvPr/>
          </p:nvCxnSpPr>
          <p:spPr>
            <a:xfrm rot="10800000">
              <a:off x="13244038" y="3880437"/>
              <a:ext cx="273000" cy="0"/>
            </a:xfrm>
            <a:prstGeom prst="straightConnector1">
              <a:avLst/>
            </a:prstGeom>
            <a:noFill/>
            <a:ln cap="flat" cmpd="sng" w="19050">
              <a:solidFill>
                <a:schemeClr val="lt1"/>
              </a:solidFill>
              <a:prstDash val="solid"/>
              <a:round/>
              <a:headEnd len="sm" w="sm" type="none"/>
              <a:tailEnd len="sm" w="sm" type="none"/>
            </a:ln>
          </p:spPr>
        </p:cxnSp>
        <p:cxnSp>
          <p:nvCxnSpPr>
            <p:cNvPr id="2610" name="Google Shape;2610;p218"/>
            <p:cNvCxnSpPr/>
            <p:nvPr/>
          </p:nvCxnSpPr>
          <p:spPr>
            <a:xfrm>
              <a:off x="13380552" y="3743606"/>
              <a:ext cx="0" cy="273226"/>
            </a:xfrm>
            <a:prstGeom prst="straightConnector1">
              <a:avLst/>
            </a:prstGeom>
            <a:noFill/>
            <a:ln cap="flat" cmpd="sng" w="19050">
              <a:solidFill>
                <a:schemeClr val="lt1"/>
              </a:solidFill>
              <a:prstDash val="solid"/>
              <a:round/>
              <a:headEnd len="sm" w="sm" type="none"/>
              <a:tailEnd len="sm" w="sm" type="none"/>
            </a:ln>
          </p:spPr>
        </p:cxnSp>
        <p:cxnSp>
          <p:nvCxnSpPr>
            <p:cNvPr id="2611" name="Google Shape;2611;p218"/>
            <p:cNvCxnSpPr/>
            <p:nvPr/>
          </p:nvCxnSpPr>
          <p:spPr>
            <a:xfrm>
              <a:off x="13380472" y="374360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Title and two columns 2">
    <p:bg>
      <p:bgPr>
        <a:solidFill>
          <a:schemeClr val="dk2"/>
        </a:solidFill>
      </p:bgPr>
    </p:bg>
    <p:spTree>
      <p:nvGrpSpPr>
        <p:cNvPr id="2612" name="Shape 2612"/>
        <p:cNvGrpSpPr/>
        <p:nvPr/>
      </p:nvGrpSpPr>
      <p:grpSpPr>
        <a:xfrm>
          <a:off x="0" y="0"/>
          <a:ext cx="0" cy="0"/>
          <a:chOff x="0" y="0"/>
          <a:chExt cx="0" cy="0"/>
        </a:xfrm>
      </p:grpSpPr>
      <p:sp>
        <p:nvSpPr>
          <p:cNvPr id="2613" name="Google Shape;2613;p219"/>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614" name="Google Shape;2614;p219"/>
          <p:cNvSpPr txBox="1"/>
          <p:nvPr>
            <p:ph idx="1" type="body"/>
          </p:nvPr>
        </p:nvSpPr>
        <p:spPr>
          <a:xfrm>
            <a:off x="950967" y="2203200"/>
            <a:ext cx="5115200" cy="39292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600"/>
            </a:lvl1pPr>
            <a:lvl2pPr indent="-304800" lvl="1" marL="914400" algn="l">
              <a:lnSpc>
                <a:spcPct val="115000"/>
              </a:lnSpc>
              <a:spcBef>
                <a:spcPts val="2133"/>
              </a:spcBef>
              <a:spcAft>
                <a:spcPts val="0"/>
              </a:spcAft>
              <a:buSzPts val="1200"/>
              <a:buChar char="○"/>
              <a:defRPr sz="1600"/>
            </a:lvl2pPr>
            <a:lvl3pPr indent="-304800" lvl="2" marL="1371600" algn="l">
              <a:lnSpc>
                <a:spcPct val="115000"/>
              </a:lnSpc>
              <a:spcBef>
                <a:spcPts val="2133"/>
              </a:spcBef>
              <a:spcAft>
                <a:spcPts val="0"/>
              </a:spcAft>
              <a:buSzPts val="1200"/>
              <a:buChar char="■"/>
              <a:defRPr sz="1600"/>
            </a:lvl3pPr>
            <a:lvl4pPr indent="-304800" lvl="3" marL="1828800" algn="l">
              <a:lnSpc>
                <a:spcPct val="115000"/>
              </a:lnSpc>
              <a:spcBef>
                <a:spcPts val="2133"/>
              </a:spcBef>
              <a:spcAft>
                <a:spcPts val="0"/>
              </a:spcAft>
              <a:buSzPts val="1200"/>
              <a:buChar char="●"/>
              <a:defRPr sz="1600"/>
            </a:lvl4pPr>
            <a:lvl5pPr indent="-304800" lvl="4" marL="2286000" algn="l">
              <a:lnSpc>
                <a:spcPct val="115000"/>
              </a:lnSpc>
              <a:spcBef>
                <a:spcPts val="2133"/>
              </a:spcBef>
              <a:spcAft>
                <a:spcPts val="0"/>
              </a:spcAft>
              <a:buSzPts val="1200"/>
              <a:buChar char="○"/>
              <a:defRPr sz="1600"/>
            </a:lvl5pPr>
            <a:lvl6pPr indent="-304800" lvl="5" marL="2743200" algn="l">
              <a:lnSpc>
                <a:spcPct val="115000"/>
              </a:lnSpc>
              <a:spcBef>
                <a:spcPts val="2133"/>
              </a:spcBef>
              <a:spcAft>
                <a:spcPts val="0"/>
              </a:spcAft>
              <a:buSzPts val="1200"/>
              <a:buChar char="■"/>
              <a:defRPr sz="1600"/>
            </a:lvl6pPr>
            <a:lvl7pPr indent="-304800" lvl="6" marL="3200400" algn="l">
              <a:lnSpc>
                <a:spcPct val="115000"/>
              </a:lnSpc>
              <a:spcBef>
                <a:spcPts val="2133"/>
              </a:spcBef>
              <a:spcAft>
                <a:spcPts val="0"/>
              </a:spcAft>
              <a:buSzPts val="1200"/>
              <a:buChar char="●"/>
              <a:defRPr sz="1600"/>
            </a:lvl7pPr>
            <a:lvl8pPr indent="-304800" lvl="7" marL="3657600" algn="l">
              <a:lnSpc>
                <a:spcPct val="115000"/>
              </a:lnSpc>
              <a:spcBef>
                <a:spcPts val="2133"/>
              </a:spcBef>
              <a:spcAft>
                <a:spcPts val="0"/>
              </a:spcAft>
              <a:buSzPts val="1200"/>
              <a:buChar char="○"/>
              <a:defRPr sz="1600"/>
            </a:lvl8pPr>
            <a:lvl9pPr indent="-304800" lvl="8" marL="4114800" algn="l">
              <a:lnSpc>
                <a:spcPct val="115000"/>
              </a:lnSpc>
              <a:spcBef>
                <a:spcPts val="2133"/>
              </a:spcBef>
              <a:spcAft>
                <a:spcPts val="2133"/>
              </a:spcAft>
              <a:buSzPts val="1200"/>
              <a:buChar char="■"/>
              <a:defRPr sz="1600"/>
            </a:lvl9pPr>
          </a:lstStyle>
          <a:p/>
        </p:txBody>
      </p:sp>
      <p:sp>
        <p:nvSpPr>
          <p:cNvPr id="2615" name="Google Shape;2615;p219"/>
          <p:cNvSpPr txBox="1"/>
          <p:nvPr>
            <p:ph idx="2" type="body"/>
          </p:nvPr>
        </p:nvSpPr>
        <p:spPr>
          <a:xfrm>
            <a:off x="6127767" y="2203200"/>
            <a:ext cx="5115200" cy="39292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600"/>
            </a:lvl1pPr>
            <a:lvl2pPr indent="-304800" lvl="1" marL="914400" algn="l">
              <a:lnSpc>
                <a:spcPct val="115000"/>
              </a:lnSpc>
              <a:spcBef>
                <a:spcPts val="2133"/>
              </a:spcBef>
              <a:spcAft>
                <a:spcPts val="0"/>
              </a:spcAft>
              <a:buSzPts val="1200"/>
              <a:buChar char="○"/>
              <a:defRPr sz="1600"/>
            </a:lvl2pPr>
            <a:lvl3pPr indent="-304800" lvl="2" marL="1371600" algn="l">
              <a:lnSpc>
                <a:spcPct val="115000"/>
              </a:lnSpc>
              <a:spcBef>
                <a:spcPts val="2133"/>
              </a:spcBef>
              <a:spcAft>
                <a:spcPts val="0"/>
              </a:spcAft>
              <a:buSzPts val="1200"/>
              <a:buChar char="■"/>
              <a:defRPr sz="1600"/>
            </a:lvl3pPr>
            <a:lvl4pPr indent="-304800" lvl="3" marL="1828800" algn="l">
              <a:lnSpc>
                <a:spcPct val="115000"/>
              </a:lnSpc>
              <a:spcBef>
                <a:spcPts val="2133"/>
              </a:spcBef>
              <a:spcAft>
                <a:spcPts val="0"/>
              </a:spcAft>
              <a:buSzPts val="1200"/>
              <a:buChar char="●"/>
              <a:defRPr sz="1600"/>
            </a:lvl4pPr>
            <a:lvl5pPr indent="-304800" lvl="4" marL="2286000" algn="l">
              <a:lnSpc>
                <a:spcPct val="115000"/>
              </a:lnSpc>
              <a:spcBef>
                <a:spcPts val="2133"/>
              </a:spcBef>
              <a:spcAft>
                <a:spcPts val="0"/>
              </a:spcAft>
              <a:buSzPts val="1200"/>
              <a:buChar char="○"/>
              <a:defRPr sz="1600"/>
            </a:lvl5pPr>
            <a:lvl6pPr indent="-304800" lvl="5" marL="2743200" algn="l">
              <a:lnSpc>
                <a:spcPct val="115000"/>
              </a:lnSpc>
              <a:spcBef>
                <a:spcPts val="2133"/>
              </a:spcBef>
              <a:spcAft>
                <a:spcPts val="0"/>
              </a:spcAft>
              <a:buSzPts val="1200"/>
              <a:buChar char="■"/>
              <a:defRPr sz="1600"/>
            </a:lvl6pPr>
            <a:lvl7pPr indent="-304800" lvl="6" marL="3200400" algn="l">
              <a:lnSpc>
                <a:spcPct val="115000"/>
              </a:lnSpc>
              <a:spcBef>
                <a:spcPts val="2133"/>
              </a:spcBef>
              <a:spcAft>
                <a:spcPts val="0"/>
              </a:spcAft>
              <a:buSzPts val="1200"/>
              <a:buChar char="●"/>
              <a:defRPr sz="1600"/>
            </a:lvl7pPr>
            <a:lvl8pPr indent="-304800" lvl="7" marL="3657600" algn="l">
              <a:lnSpc>
                <a:spcPct val="115000"/>
              </a:lnSpc>
              <a:spcBef>
                <a:spcPts val="2133"/>
              </a:spcBef>
              <a:spcAft>
                <a:spcPts val="0"/>
              </a:spcAft>
              <a:buSzPts val="1200"/>
              <a:buChar char="○"/>
              <a:defRPr sz="1600"/>
            </a:lvl8pPr>
            <a:lvl9pPr indent="-304800" lvl="8" marL="4114800" algn="l">
              <a:lnSpc>
                <a:spcPct val="115000"/>
              </a:lnSpc>
              <a:spcBef>
                <a:spcPts val="2133"/>
              </a:spcBef>
              <a:spcAft>
                <a:spcPts val="2133"/>
              </a:spcAft>
              <a:buSzPts val="1200"/>
              <a:buChar char="■"/>
              <a:defRPr sz="1600"/>
            </a:lvl9pPr>
          </a:lstStyle>
          <a:p/>
        </p:txBody>
      </p:sp>
      <p:sp>
        <p:nvSpPr>
          <p:cNvPr id="2616" name="Google Shape;2616;p219"/>
          <p:cNvSpPr txBox="1"/>
          <p:nvPr>
            <p:ph idx="3" type="subTitle"/>
          </p:nvPr>
        </p:nvSpPr>
        <p:spPr>
          <a:xfrm>
            <a:off x="951000" y="1739100"/>
            <a:ext cx="10290000" cy="46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200"/>
              <a:buNone/>
              <a:defRPr sz="1600"/>
            </a:lvl1pPr>
            <a:lvl2pPr lvl="1" algn="ctr">
              <a:lnSpc>
                <a:spcPct val="100000"/>
              </a:lnSpc>
              <a:spcBef>
                <a:spcPts val="0"/>
              </a:spcBef>
              <a:spcAft>
                <a:spcPts val="0"/>
              </a:spcAft>
              <a:buSzPts val="1200"/>
              <a:buNone/>
              <a:defRPr sz="1600"/>
            </a:lvl2pPr>
            <a:lvl3pPr lvl="2" algn="ctr">
              <a:lnSpc>
                <a:spcPct val="100000"/>
              </a:lnSpc>
              <a:spcBef>
                <a:spcPts val="0"/>
              </a:spcBef>
              <a:spcAft>
                <a:spcPts val="0"/>
              </a:spcAft>
              <a:buSzPts val="1200"/>
              <a:buNone/>
              <a:defRPr sz="1600"/>
            </a:lvl3pPr>
            <a:lvl4pPr lvl="3" algn="ctr">
              <a:lnSpc>
                <a:spcPct val="100000"/>
              </a:lnSpc>
              <a:spcBef>
                <a:spcPts val="0"/>
              </a:spcBef>
              <a:spcAft>
                <a:spcPts val="0"/>
              </a:spcAft>
              <a:buSzPts val="1200"/>
              <a:buNone/>
              <a:defRPr sz="1600"/>
            </a:lvl4pPr>
            <a:lvl5pPr lvl="4" algn="ctr">
              <a:lnSpc>
                <a:spcPct val="100000"/>
              </a:lnSpc>
              <a:spcBef>
                <a:spcPts val="0"/>
              </a:spcBef>
              <a:spcAft>
                <a:spcPts val="0"/>
              </a:spcAft>
              <a:buSzPts val="1200"/>
              <a:buNone/>
              <a:defRPr sz="1600"/>
            </a:lvl5pPr>
            <a:lvl6pPr lvl="5" algn="ctr">
              <a:lnSpc>
                <a:spcPct val="100000"/>
              </a:lnSpc>
              <a:spcBef>
                <a:spcPts val="0"/>
              </a:spcBef>
              <a:spcAft>
                <a:spcPts val="0"/>
              </a:spcAft>
              <a:buSzPts val="1200"/>
              <a:buNone/>
              <a:defRPr sz="1600"/>
            </a:lvl6pPr>
            <a:lvl7pPr lvl="6" algn="ctr">
              <a:lnSpc>
                <a:spcPct val="100000"/>
              </a:lnSpc>
              <a:spcBef>
                <a:spcPts val="0"/>
              </a:spcBef>
              <a:spcAft>
                <a:spcPts val="0"/>
              </a:spcAft>
              <a:buSzPts val="1200"/>
              <a:buNone/>
              <a:defRPr sz="1600"/>
            </a:lvl7pPr>
            <a:lvl8pPr lvl="7" algn="ctr">
              <a:lnSpc>
                <a:spcPct val="100000"/>
              </a:lnSpc>
              <a:spcBef>
                <a:spcPts val="0"/>
              </a:spcBef>
              <a:spcAft>
                <a:spcPts val="0"/>
              </a:spcAft>
              <a:buSzPts val="1200"/>
              <a:buNone/>
              <a:defRPr sz="1600"/>
            </a:lvl8pPr>
            <a:lvl9pPr lvl="8" algn="ctr">
              <a:lnSpc>
                <a:spcPct val="100000"/>
              </a:lnSpc>
              <a:spcBef>
                <a:spcPts val="0"/>
              </a:spcBef>
              <a:spcAft>
                <a:spcPts val="0"/>
              </a:spcAft>
              <a:buSzPts val="1200"/>
              <a:buNone/>
              <a:defRPr sz="1600"/>
            </a:lvl9pPr>
          </a:lstStyle>
          <a:p/>
        </p:txBody>
      </p:sp>
      <p:sp>
        <p:nvSpPr>
          <p:cNvPr id="2617" name="Google Shape;2617;p219"/>
          <p:cNvSpPr/>
          <p:nvPr/>
        </p:nvSpPr>
        <p:spPr>
          <a:xfrm rot="-3085966">
            <a:off x="-476577" y="4876049"/>
            <a:ext cx="1353153" cy="3514913"/>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18" name="Google Shape;2618;p219"/>
          <p:cNvSpPr/>
          <p:nvPr/>
        </p:nvSpPr>
        <p:spPr>
          <a:xfrm flipH="1" rot="10800000">
            <a:off x="443547" y="5909652"/>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19" name="Google Shape;2619;p219"/>
          <p:cNvSpPr/>
          <p:nvPr/>
        </p:nvSpPr>
        <p:spPr>
          <a:xfrm flipH="1">
            <a:off x="10786500" y="4937297"/>
            <a:ext cx="2286000" cy="4190800"/>
          </a:xfrm>
          <a:prstGeom prst="round2SameRect">
            <a:avLst>
              <a:gd fmla="val 50000" name="adj1"/>
              <a:gd fmla="val 0" name="adj2"/>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20" name="Google Shape;2620;p219"/>
          <p:cNvSpPr/>
          <p:nvPr/>
        </p:nvSpPr>
        <p:spPr>
          <a:xfrm flipH="1">
            <a:off x="10561594" y="613250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21" name="Google Shape;2621;p219"/>
          <p:cNvSpPr/>
          <p:nvPr/>
        </p:nvSpPr>
        <p:spPr>
          <a:xfrm>
            <a:off x="7976817" y="6234116"/>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22" name="Google Shape;2622;p219"/>
          <p:cNvSpPr/>
          <p:nvPr/>
        </p:nvSpPr>
        <p:spPr>
          <a:xfrm>
            <a:off x="11328862" y="218865"/>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23" name="Google Shape;2623;p219"/>
          <p:cNvSpPr/>
          <p:nvPr/>
        </p:nvSpPr>
        <p:spPr>
          <a:xfrm>
            <a:off x="11328862" y="546749"/>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24" name="Google Shape;2624;p219"/>
          <p:cNvSpPr/>
          <p:nvPr/>
        </p:nvSpPr>
        <p:spPr>
          <a:xfrm>
            <a:off x="11328862" y="874874"/>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25" name="Google Shape;2625;p219"/>
          <p:cNvSpPr/>
          <p:nvPr/>
        </p:nvSpPr>
        <p:spPr>
          <a:xfrm>
            <a:off x="11328862" y="1202759"/>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626" name="Google Shape;2626;p219"/>
          <p:cNvGrpSpPr/>
          <p:nvPr/>
        </p:nvGrpSpPr>
        <p:grpSpPr>
          <a:xfrm>
            <a:off x="525351" y="536725"/>
            <a:ext cx="364000" cy="364819"/>
            <a:chOff x="-3482512" y="-1242906"/>
            <a:chExt cx="273000" cy="273614"/>
          </a:xfrm>
        </p:grpSpPr>
        <p:cxnSp>
          <p:nvCxnSpPr>
            <p:cNvPr id="2627" name="Google Shape;2627;p219"/>
            <p:cNvCxnSpPr/>
            <p:nvPr/>
          </p:nvCxnSpPr>
          <p:spPr>
            <a:xfrm>
              <a:off x="-3346029" y="-1242592"/>
              <a:ext cx="0" cy="273300"/>
            </a:xfrm>
            <a:prstGeom prst="straightConnector1">
              <a:avLst/>
            </a:prstGeom>
            <a:noFill/>
            <a:ln cap="flat" cmpd="sng" w="19050">
              <a:solidFill>
                <a:schemeClr val="lt1"/>
              </a:solidFill>
              <a:prstDash val="solid"/>
              <a:round/>
              <a:headEnd len="sm" w="sm" type="none"/>
              <a:tailEnd len="sm" w="sm" type="none"/>
            </a:ln>
          </p:spPr>
        </p:cxnSp>
        <p:cxnSp>
          <p:nvCxnSpPr>
            <p:cNvPr id="2628" name="Google Shape;2628;p219"/>
            <p:cNvCxnSpPr/>
            <p:nvPr/>
          </p:nvCxnSpPr>
          <p:spPr>
            <a:xfrm rot="10800000">
              <a:off x="-3482512" y="-1106076"/>
              <a:ext cx="273000" cy="0"/>
            </a:xfrm>
            <a:prstGeom prst="straightConnector1">
              <a:avLst/>
            </a:prstGeom>
            <a:noFill/>
            <a:ln cap="flat" cmpd="sng" w="19050">
              <a:solidFill>
                <a:schemeClr val="lt1"/>
              </a:solidFill>
              <a:prstDash val="solid"/>
              <a:round/>
              <a:headEnd len="sm" w="sm" type="none"/>
              <a:tailEnd len="sm" w="sm" type="none"/>
            </a:ln>
          </p:spPr>
        </p:cxnSp>
        <p:cxnSp>
          <p:nvCxnSpPr>
            <p:cNvPr id="2629" name="Google Shape;2629;p219"/>
            <p:cNvCxnSpPr/>
            <p:nvPr/>
          </p:nvCxnSpPr>
          <p:spPr>
            <a:xfrm>
              <a:off x="-3345998" y="-1242906"/>
              <a:ext cx="0" cy="273226"/>
            </a:xfrm>
            <a:prstGeom prst="straightConnector1">
              <a:avLst/>
            </a:prstGeom>
            <a:noFill/>
            <a:ln cap="flat" cmpd="sng" w="19050">
              <a:solidFill>
                <a:schemeClr val="lt1"/>
              </a:solidFill>
              <a:prstDash val="solid"/>
              <a:round/>
              <a:headEnd len="sm" w="sm" type="none"/>
              <a:tailEnd len="sm" w="sm" type="none"/>
            </a:ln>
          </p:spPr>
        </p:cxnSp>
        <p:cxnSp>
          <p:nvCxnSpPr>
            <p:cNvPr id="2630" name="Google Shape;2630;p219"/>
            <p:cNvCxnSpPr/>
            <p:nvPr/>
          </p:nvCxnSpPr>
          <p:spPr>
            <a:xfrm>
              <a:off x="-3346078" y="-124290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 and three columns">
    <p:spTree>
      <p:nvGrpSpPr>
        <p:cNvPr id="2631" name="Shape 2631"/>
        <p:cNvGrpSpPr/>
        <p:nvPr/>
      </p:nvGrpSpPr>
      <p:grpSpPr>
        <a:xfrm>
          <a:off x="0" y="0"/>
          <a:ext cx="0" cy="0"/>
          <a:chOff x="0" y="0"/>
          <a:chExt cx="0" cy="0"/>
        </a:xfrm>
      </p:grpSpPr>
      <p:sp>
        <p:nvSpPr>
          <p:cNvPr id="2632" name="Google Shape;2632;p220"/>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633" name="Google Shape;2633;p220"/>
          <p:cNvSpPr txBox="1"/>
          <p:nvPr>
            <p:ph idx="1" type="subTitle"/>
          </p:nvPr>
        </p:nvSpPr>
        <p:spPr>
          <a:xfrm>
            <a:off x="1562865" y="4489700"/>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634" name="Google Shape;2634;p220"/>
          <p:cNvSpPr txBox="1"/>
          <p:nvPr>
            <p:ph idx="2" type="subTitle"/>
          </p:nvPr>
        </p:nvSpPr>
        <p:spPr>
          <a:xfrm>
            <a:off x="1562865" y="39596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635" name="Google Shape;2635;p220"/>
          <p:cNvSpPr txBox="1"/>
          <p:nvPr>
            <p:ph idx="3" type="subTitle"/>
          </p:nvPr>
        </p:nvSpPr>
        <p:spPr>
          <a:xfrm>
            <a:off x="7925565" y="4489700"/>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636" name="Google Shape;2636;p220"/>
          <p:cNvSpPr txBox="1"/>
          <p:nvPr>
            <p:ph idx="4" type="subTitle"/>
          </p:nvPr>
        </p:nvSpPr>
        <p:spPr>
          <a:xfrm>
            <a:off x="7925565" y="39596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637" name="Google Shape;2637;p220"/>
          <p:cNvSpPr txBox="1"/>
          <p:nvPr>
            <p:ph idx="5" type="subTitle"/>
          </p:nvPr>
        </p:nvSpPr>
        <p:spPr>
          <a:xfrm>
            <a:off x="4744215" y="4489700"/>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638" name="Google Shape;2638;p220"/>
          <p:cNvSpPr txBox="1"/>
          <p:nvPr>
            <p:ph idx="6" type="subTitle"/>
          </p:nvPr>
        </p:nvSpPr>
        <p:spPr>
          <a:xfrm>
            <a:off x="4744215" y="39596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639" name="Google Shape;2639;p220"/>
          <p:cNvSpPr/>
          <p:nvPr/>
        </p:nvSpPr>
        <p:spPr>
          <a:xfrm>
            <a:off x="11042067" y="2370833"/>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40" name="Google Shape;2640;p220"/>
          <p:cNvSpPr/>
          <p:nvPr/>
        </p:nvSpPr>
        <p:spPr>
          <a:xfrm>
            <a:off x="11404459" y="23708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41" name="Google Shape;2641;p220"/>
          <p:cNvSpPr/>
          <p:nvPr/>
        </p:nvSpPr>
        <p:spPr>
          <a:xfrm>
            <a:off x="-397533" y="-480367"/>
            <a:ext cx="1780000" cy="17800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42" name="Google Shape;2642;p220"/>
          <p:cNvSpPr/>
          <p:nvPr/>
        </p:nvSpPr>
        <p:spPr>
          <a:xfrm>
            <a:off x="3106033" y="61517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43" name="Google Shape;2643;p220"/>
          <p:cNvSpPr/>
          <p:nvPr/>
        </p:nvSpPr>
        <p:spPr>
          <a:xfrm>
            <a:off x="335867" y="4440700"/>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44" name="Google Shape;2644;p220"/>
          <p:cNvSpPr/>
          <p:nvPr/>
        </p:nvSpPr>
        <p:spPr>
          <a:xfrm>
            <a:off x="6606600" y="5849400"/>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645" name="Google Shape;2645;p220"/>
          <p:cNvGrpSpPr/>
          <p:nvPr/>
        </p:nvGrpSpPr>
        <p:grpSpPr>
          <a:xfrm>
            <a:off x="646517" y="1615308"/>
            <a:ext cx="364000" cy="364820"/>
            <a:chOff x="-1511137" y="2411631"/>
            <a:chExt cx="273000" cy="273615"/>
          </a:xfrm>
        </p:grpSpPr>
        <p:cxnSp>
          <p:nvCxnSpPr>
            <p:cNvPr id="2646" name="Google Shape;2646;p220"/>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647" name="Google Shape;2647;p220"/>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648" name="Google Shape;2648;p220"/>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649" name="Google Shape;2649;p220"/>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650" name="Google Shape;2650;p220"/>
          <p:cNvGrpSpPr/>
          <p:nvPr/>
        </p:nvGrpSpPr>
        <p:grpSpPr>
          <a:xfrm>
            <a:off x="-804150" y="4959359"/>
            <a:ext cx="2962668" cy="2965608"/>
            <a:chOff x="-603113" y="3719519"/>
            <a:chExt cx="2222001" cy="2224206"/>
          </a:xfrm>
        </p:grpSpPr>
        <p:sp>
          <p:nvSpPr>
            <p:cNvPr id="2651" name="Google Shape;2651;p220"/>
            <p:cNvSpPr/>
            <p:nvPr/>
          </p:nvSpPr>
          <p:spPr>
            <a:xfrm>
              <a:off x="-404115" y="392067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2" name="Google Shape;2652;p220"/>
            <p:cNvSpPr/>
            <p:nvPr/>
          </p:nvSpPr>
          <p:spPr>
            <a:xfrm>
              <a:off x="-557214" y="416126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3" name="Google Shape;2653;p220"/>
            <p:cNvSpPr/>
            <p:nvPr/>
          </p:nvSpPr>
          <p:spPr>
            <a:xfrm>
              <a:off x="-603113" y="446746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4" name="Google Shape;2654;p220"/>
            <p:cNvSpPr/>
            <p:nvPr/>
          </p:nvSpPr>
          <p:spPr>
            <a:xfrm>
              <a:off x="-541914" y="481073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5" name="Google Shape;2655;p220"/>
            <p:cNvSpPr/>
            <p:nvPr/>
          </p:nvSpPr>
          <p:spPr>
            <a:xfrm>
              <a:off x="-380087" y="450678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6" name="Google Shape;2656;p220"/>
            <p:cNvSpPr/>
            <p:nvPr/>
          </p:nvSpPr>
          <p:spPr>
            <a:xfrm>
              <a:off x="-130774" y="419412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7" name="Google Shape;2657;p220"/>
            <p:cNvSpPr/>
            <p:nvPr/>
          </p:nvSpPr>
          <p:spPr>
            <a:xfrm>
              <a:off x="181997" y="394480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8" name="Google Shape;2658;p220"/>
            <p:cNvSpPr/>
            <p:nvPr/>
          </p:nvSpPr>
          <p:spPr>
            <a:xfrm>
              <a:off x="485938" y="3782977"/>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59" name="Google Shape;2659;p220"/>
            <p:cNvSpPr/>
            <p:nvPr/>
          </p:nvSpPr>
          <p:spPr>
            <a:xfrm>
              <a:off x="142567" y="371951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60" name="Google Shape;2660;p220"/>
            <p:cNvSpPr/>
            <p:nvPr/>
          </p:nvSpPr>
          <p:spPr>
            <a:xfrm>
              <a:off x="-163529" y="376767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661" name="Google Shape;2661;p220"/>
          <p:cNvGrpSpPr/>
          <p:nvPr/>
        </p:nvGrpSpPr>
        <p:grpSpPr>
          <a:xfrm>
            <a:off x="10265151" y="5949941"/>
            <a:ext cx="364000" cy="364820"/>
            <a:chOff x="-1511137" y="2411631"/>
            <a:chExt cx="273000" cy="273615"/>
          </a:xfrm>
        </p:grpSpPr>
        <p:cxnSp>
          <p:nvCxnSpPr>
            <p:cNvPr id="2662" name="Google Shape;2662;p220"/>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2663" name="Google Shape;2663;p220"/>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2664" name="Google Shape;2664;p220"/>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2665" name="Google Shape;2665;p220"/>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5" name="Shape 225"/>
        <p:cNvGrpSpPr/>
        <p:nvPr/>
      </p:nvGrpSpPr>
      <p:grpSpPr>
        <a:xfrm>
          <a:off x="0" y="0"/>
          <a:ext cx="0" cy="0"/>
          <a:chOff x="0" y="0"/>
          <a:chExt cx="0" cy="0"/>
        </a:xfrm>
      </p:grpSpPr>
      <p:sp>
        <p:nvSpPr>
          <p:cNvPr id="226" name="Google Shape;226;p253"/>
          <p:cNvSpPr/>
          <p:nvPr/>
        </p:nvSpPr>
        <p:spPr>
          <a:xfrm rot="10800000">
            <a:off x="-101300" y="-52186"/>
            <a:ext cx="4679269" cy="1517092"/>
          </a:xfrm>
          <a:custGeom>
            <a:rect b="b" l="l" r="r" t="t"/>
            <a:pathLst>
              <a:path extrusionOk="0" h="7088" w="21862">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27" name="Google Shape;227;p253"/>
          <p:cNvSpPr/>
          <p:nvPr/>
        </p:nvSpPr>
        <p:spPr>
          <a:xfrm rot="10800000">
            <a:off x="9431483" y="5702239"/>
            <a:ext cx="2815652" cy="1381821"/>
          </a:xfrm>
          <a:custGeom>
            <a:rect b="b" l="l" r="r" t="t"/>
            <a:pathLst>
              <a:path extrusionOk="0" h="6456" w="13155">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28" name="Google Shape;228;p253"/>
          <p:cNvSpPr/>
          <p:nvPr/>
        </p:nvSpPr>
        <p:spPr>
          <a:xfrm rot="10800000">
            <a:off x="-429629" y="5215305"/>
            <a:ext cx="6175172" cy="2082363"/>
          </a:xfrm>
          <a:custGeom>
            <a:rect b="b" l="l" r="r" t="t"/>
            <a:pathLst>
              <a:path extrusionOk="0" h="9729" w="28851">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29" name="Google Shape;229;p253"/>
          <p:cNvSpPr/>
          <p:nvPr/>
        </p:nvSpPr>
        <p:spPr>
          <a:xfrm rot="10800000">
            <a:off x="9651300" y="-377901"/>
            <a:ext cx="3133069" cy="4470369"/>
          </a:xfrm>
          <a:custGeom>
            <a:rect b="b" l="l" r="r" t="t"/>
            <a:pathLst>
              <a:path extrusionOk="0" h="20886" w="14638">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30" name="Google Shape;230;p253"/>
          <p:cNvSpPr txBox="1"/>
          <p:nvPr>
            <p:ph type="title"/>
          </p:nvPr>
        </p:nvSpPr>
        <p:spPr>
          <a:xfrm>
            <a:off x="3620900" y="1011936"/>
            <a:ext cx="49500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231" name="Google Shape;231;p253"/>
          <p:cNvSpPr/>
          <p:nvPr/>
        </p:nvSpPr>
        <p:spPr>
          <a:xfrm rot="10545964">
            <a:off x="1355787" y="271603"/>
            <a:ext cx="1409756" cy="1098420"/>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232" name="Google Shape;232;p253"/>
          <p:cNvGrpSpPr/>
          <p:nvPr/>
        </p:nvGrpSpPr>
        <p:grpSpPr>
          <a:xfrm rot="-9900030">
            <a:off x="2174347" y="6044371"/>
            <a:ext cx="287909" cy="260807"/>
            <a:chOff x="1640475" y="1197075"/>
            <a:chExt cx="55475" cy="50250"/>
          </a:xfrm>
        </p:grpSpPr>
        <p:sp>
          <p:nvSpPr>
            <p:cNvPr id="233" name="Google Shape;233;p25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34" name="Google Shape;234;p25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35" name="Google Shape;235;p25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36" name="Google Shape;236;p253"/>
          <p:cNvSpPr/>
          <p:nvPr/>
        </p:nvSpPr>
        <p:spPr>
          <a:xfrm rot="-650935">
            <a:off x="276634" y="6172043"/>
            <a:ext cx="1103407" cy="25849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237" name="Google Shape;237;p253"/>
          <p:cNvGrpSpPr/>
          <p:nvPr/>
        </p:nvGrpSpPr>
        <p:grpSpPr>
          <a:xfrm rot="10799956">
            <a:off x="366457" y="719343"/>
            <a:ext cx="584507" cy="529488"/>
            <a:chOff x="1640475" y="1197075"/>
            <a:chExt cx="55475" cy="50250"/>
          </a:xfrm>
        </p:grpSpPr>
        <p:sp>
          <p:nvSpPr>
            <p:cNvPr id="238" name="Google Shape;238;p25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39" name="Google Shape;239;p25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40" name="Google Shape;240;p25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241" name="Google Shape;241;p253"/>
          <p:cNvGrpSpPr/>
          <p:nvPr/>
        </p:nvGrpSpPr>
        <p:grpSpPr>
          <a:xfrm rot="-3600112">
            <a:off x="10817368" y="794557"/>
            <a:ext cx="349941" cy="317003"/>
            <a:chOff x="1640475" y="1197075"/>
            <a:chExt cx="55475" cy="50250"/>
          </a:xfrm>
        </p:grpSpPr>
        <p:sp>
          <p:nvSpPr>
            <p:cNvPr id="242" name="Google Shape;242;p25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43" name="Google Shape;243;p25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44" name="Google Shape;244;p25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45" name="Google Shape;245;p253"/>
          <p:cNvSpPr/>
          <p:nvPr/>
        </p:nvSpPr>
        <p:spPr>
          <a:xfrm rot="-9900028">
            <a:off x="9069149" y="357645"/>
            <a:ext cx="1384067" cy="32424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46" name="Google Shape;246;p253"/>
          <p:cNvSpPr/>
          <p:nvPr/>
        </p:nvSpPr>
        <p:spPr>
          <a:xfrm rot="-9900036">
            <a:off x="11142394" y="5321776"/>
            <a:ext cx="600097" cy="887216"/>
          </a:xfrm>
          <a:custGeom>
            <a:rect b="b" l="l" r="r" t="t"/>
            <a:pathLst>
              <a:path extrusionOk="0" h="15713" w="10628">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247" name="Google Shape;247;p253"/>
          <p:cNvGrpSpPr/>
          <p:nvPr/>
        </p:nvGrpSpPr>
        <p:grpSpPr>
          <a:xfrm rot="6300003">
            <a:off x="10375626" y="6038054"/>
            <a:ext cx="441108" cy="399583"/>
            <a:chOff x="1640475" y="1197075"/>
            <a:chExt cx="55475" cy="50250"/>
          </a:xfrm>
        </p:grpSpPr>
        <p:sp>
          <p:nvSpPr>
            <p:cNvPr id="248" name="Google Shape;248;p25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49" name="Google Shape;249;p25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50" name="Google Shape;250;p25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51" name="Google Shape;251;p253"/>
          <p:cNvSpPr txBox="1"/>
          <p:nvPr>
            <p:ph idx="1" type="subTitle"/>
          </p:nvPr>
        </p:nvSpPr>
        <p:spPr>
          <a:xfrm>
            <a:off x="1558441" y="3440967"/>
            <a:ext cx="4274800" cy="2072400"/>
          </a:xfrm>
          <a:prstGeom prst="rect">
            <a:avLst/>
          </a:prstGeom>
          <a:noFill/>
          <a:ln>
            <a:noFill/>
          </a:ln>
        </p:spPr>
        <p:txBody>
          <a:bodyPr anchorCtr="0" anchor="t" bIns="91425" lIns="91425" spcFirstLastPara="1" rIns="91425" wrap="square" tIns="91425">
            <a:noAutofit/>
          </a:bodyPr>
          <a:lstStyle>
            <a:lvl1pPr lvl="0" marR="121914" algn="l">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p:txBody>
      </p:sp>
      <p:sp>
        <p:nvSpPr>
          <p:cNvPr id="252" name="Google Shape;252;p253"/>
          <p:cNvSpPr txBox="1"/>
          <p:nvPr>
            <p:ph idx="2" type="subTitle"/>
          </p:nvPr>
        </p:nvSpPr>
        <p:spPr>
          <a:xfrm>
            <a:off x="6705327" y="3440967"/>
            <a:ext cx="4274800" cy="207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 and four columns">
    <p:bg>
      <p:bgPr>
        <a:solidFill>
          <a:schemeClr val="dk2"/>
        </a:solidFill>
      </p:bgPr>
    </p:bg>
    <p:spTree>
      <p:nvGrpSpPr>
        <p:cNvPr id="2666" name="Shape 2666"/>
        <p:cNvGrpSpPr/>
        <p:nvPr/>
      </p:nvGrpSpPr>
      <p:grpSpPr>
        <a:xfrm>
          <a:off x="0" y="0"/>
          <a:ext cx="0" cy="0"/>
          <a:chOff x="0" y="0"/>
          <a:chExt cx="0" cy="0"/>
        </a:xfrm>
      </p:grpSpPr>
      <p:sp>
        <p:nvSpPr>
          <p:cNvPr id="2667" name="Google Shape;2667;p221"/>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668" name="Google Shape;2668;p221"/>
          <p:cNvSpPr txBox="1"/>
          <p:nvPr>
            <p:ph idx="1" type="subTitle"/>
          </p:nvPr>
        </p:nvSpPr>
        <p:spPr>
          <a:xfrm>
            <a:off x="2669567" y="2558961"/>
            <a:ext cx="3466000" cy="991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9" name="Google Shape;2669;p221"/>
          <p:cNvSpPr txBox="1"/>
          <p:nvPr>
            <p:ph idx="2" type="subTitle"/>
          </p:nvPr>
        </p:nvSpPr>
        <p:spPr>
          <a:xfrm>
            <a:off x="2669567" y="2077900"/>
            <a:ext cx="34660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670" name="Google Shape;2670;p221"/>
          <p:cNvSpPr txBox="1"/>
          <p:nvPr>
            <p:ph idx="3" type="subTitle"/>
          </p:nvPr>
        </p:nvSpPr>
        <p:spPr>
          <a:xfrm>
            <a:off x="2669567" y="4432100"/>
            <a:ext cx="3466000" cy="991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71" name="Google Shape;2671;p221"/>
          <p:cNvSpPr txBox="1"/>
          <p:nvPr>
            <p:ph idx="4" type="subTitle"/>
          </p:nvPr>
        </p:nvSpPr>
        <p:spPr>
          <a:xfrm>
            <a:off x="2669567" y="3951040"/>
            <a:ext cx="34660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672" name="Google Shape;2672;p221"/>
          <p:cNvSpPr txBox="1"/>
          <p:nvPr>
            <p:ph idx="5" type="subTitle"/>
          </p:nvPr>
        </p:nvSpPr>
        <p:spPr>
          <a:xfrm>
            <a:off x="7829133" y="2558961"/>
            <a:ext cx="3466000" cy="991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73" name="Google Shape;2673;p221"/>
          <p:cNvSpPr txBox="1"/>
          <p:nvPr>
            <p:ph idx="6" type="subTitle"/>
          </p:nvPr>
        </p:nvSpPr>
        <p:spPr>
          <a:xfrm>
            <a:off x="7829133" y="2077900"/>
            <a:ext cx="34660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674" name="Google Shape;2674;p221"/>
          <p:cNvSpPr txBox="1"/>
          <p:nvPr>
            <p:ph idx="7" type="subTitle"/>
          </p:nvPr>
        </p:nvSpPr>
        <p:spPr>
          <a:xfrm>
            <a:off x="7829133" y="4432100"/>
            <a:ext cx="3466000" cy="991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75" name="Google Shape;2675;p221"/>
          <p:cNvSpPr txBox="1"/>
          <p:nvPr>
            <p:ph idx="8" type="subTitle"/>
          </p:nvPr>
        </p:nvSpPr>
        <p:spPr>
          <a:xfrm>
            <a:off x="7829133" y="3951040"/>
            <a:ext cx="34660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l">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676" name="Google Shape;2676;p221"/>
          <p:cNvSpPr/>
          <p:nvPr/>
        </p:nvSpPr>
        <p:spPr>
          <a:xfrm flipH="1" rot="5400000">
            <a:off x="520607" y="4963167"/>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77" name="Google Shape;2677;p221"/>
          <p:cNvSpPr/>
          <p:nvPr/>
        </p:nvSpPr>
        <p:spPr>
          <a:xfrm flipH="1" rot="5400000">
            <a:off x="727998" y="5864089"/>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78" name="Google Shape;2678;p221"/>
          <p:cNvSpPr/>
          <p:nvPr/>
        </p:nvSpPr>
        <p:spPr>
          <a:xfrm flipH="1">
            <a:off x="10508501" y="-801100"/>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79" name="Google Shape;2679;p221"/>
          <p:cNvSpPr/>
          <p:nvPr/>
        </p:nvSpPr>
        <p:spPr>
          <a:xfrm flipH="1">
            <a:off x="11562815" y="636488"/>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80" name="Google Shape;2680;p221"/>
          <p:cNvSpPr/>
          <p:nvPr/>
        </p:nvSpPr>
        <p:spPr>
          <a:xfrm>
            <a:off x="11698517" y="2191100"/>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81" name="Google Shape;2681;p221"/>
          <p:cNvSpPr/>
          <p:nvPr/>
        </p:nvSpPr>
        <p:spPr>
          <a:xfrm>
            <a:off x="10311584" y="5999800"/>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82" name="Google Shape;2682;p221"/>
          <p:cNvSpPr/>
          <p:nvPr/>
        </p:nvSpPr>
        <p:spPr>
          <a:xfrm>
            <a:off x="999451" y="3631367"/>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683" name="Google Shape;2683;p221"/>
          <p:cNvSpPr/>
          <p:nvPr/>
        </p:nvSpPr>
        <p:spPr>
          <a:xfrm>
            <a:off x="378051" y="50397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684" name="Google Shape;2684;p221"/>
          <p:cNvGrpSpPr/>
          <p:nvPr/>
        </p:nvGrpSpPr>
        <p:grpSpPr>
          <a:xfrm>
            <a:off x="364067" y="1772558"/>
            <a:ext cx="364000" cy="364819"/>
            <a:chOff x="6129825" y="8939369"/>
            <a:chExt cx="273000" cy="273614"/>
          </a:xfrm>
        </p:grpSpPr>
        <p:cxnSp>
          <p:nvCxnSpPr>
            <p:cNvPr id="2685" name="Google Shape;2685;p221"/>
            <p:cNvCxnSpPr/>
            <p:nvPr/>
          </p:nvCxnSpPr>
          <p:spPr>
            <a:xfrm>
              <a:off x="6266309" y="8939683"/>
              <a:ext cx="0" cy="273300"/>
            </a:xfrm>
            <a:prstGeom prst="straightConnector1">
              <a:avLst/>
            </a:prstGeom>
            <a:noFill/>
            <a:ln cap="flat" cmpd="sng" w="19050">
              <a:solidFill>
                <a:schemeClr val="lt1"/>
              </a:solidFill>
              <a:prstDash val="solid"/>
              <a:round/>
              <a:headEnd len="sm" w="sm" type="none"/>
              <a:tailEnd len="sm" w="sm" type="none"/>
            </a:ln>
          </p:spPr>
        </p:cxnSp>
        <p:cxnSp>
          <p:nvCxnSpPr>
            <p:cNvPr id="2686" name="Google Shape;2686;p221"/>
            <p:cNvCxnSpPr/>
            <p:nvPr/>
          </p:nvCxnSpPr>
          <p:spPr>
            <a:xfrm rot="10800000">
              <a:off x="6129825" y="9076199"/>
              <a:ext cx="273000" cy="0"/>
            </a:xfrm>
            <a:prstGeom prst="straightConnector1">
              <a:avLst/>
            </a:prstGeom>
            <a:noFill/>
            <a:ln cap="flat" cmpd="sng" w="19050">
              <a:solidFill>
                <a:schemeClr val="lt1"/>
              </a:solidFill>
              <a:prstDash val="solid"/>
              <a:round/>
              <a:headEnd len="sm" w="sm" type="none"/>
              <a:tailEnd len="sm" w="sm" type="none"/>
            </a:ln>
          </p:spPr>
        </p:cxnSp>
        <p:cxnSp>
          <p:nvCxnSpPr>
            <p:cNvPr id="2687" name="Google Shape;2687;p221"/>
            <p:cNvCxnSpPr/>
            <p:nvPr/>
          </p:nvCxnSpPr>
          <p:spPr>
            <a:xfrm>
              <a:off x="6266340" y="8939369"/>
              <a:ext cx="0" cy="273226"/>
            </a:xfrm>
            <a:prstGeom prst="straightConnector1">
              <a:avLst/>
            </a:prstGeom>
            <a:noFill/>
            <a:ln cap="flat" cmpd="sng" w="19050">
              <a:solidFill>
                <a:schemeClr val="lt1"/>
              </a:solidFill>
              <a:prstDash val="solid"/>
              <a:round/>
              <a:headEnd len="sm" w="sm" type="none"/>
              <a:tailEnd len="sm" w="sm" type="none"/>
            </a:ln>
          </p:spPr>
        </p:cxnSp>
        <p:cxnSp>
          <p:nvCxnSpPr>
            <p:cNvPr id="2688" name="Google Shape;2688;p221"/>
            <p:cNvCxnSpPr/>
            <p:nvPr/>
          </p:nvCxnSpPr>
          <p:spPr>
            <a:xfrm>
              <a:off x="6266259" y="8939369"/>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689" name="Google Shape;2689;p221"/>
          <p:cNvGrpSpPr/>
          <p:nvPr/>
        </p:nvGrpSpPr>
        <p:grpSpPr>
          <a:xfrm>
            <a:off x="6117200" y="5767992"/>
            <a:ext cx="364000" cy="364819"/>
            <a:chOff x="6218650" y="9045794"/>
            <a:chExt cx="273000" cy="273614"/>
          </a:xfrm>
        </p:grpSpPr>
        <p:cxnSp>
          <p:nvCxnSpPr>
            <p:cNvPr id="2690" name="Google Shape;2690;p221"/>
            <p:cNvCxnSpPr/>
            <p:nvPr/>
          </p:nvCxnSpPr>
          <p:spPr>
            <a:xfrm>
              <a:off x="6355134" y="9046108"/>
              <a:ext cx="0" cy="273300"/>
            </a:xfrm>
            <a:prstGeom prst="straightConnector1">
              <a:avLst/>
            </a:prstGeom>
            <a:noFill/>
            <a:ln cap="flat" cmpd="sng" w="19050">
              <a:solidFill>
                <a:schemeClr val="lt1"/>
              </a:solidFill>
              <a:prstDash val="solid"/>
              <a:round/>
              <a:headEnd len="sm" w="sm" type="none"/>
              <a:tailEnd len="sm" w="sm" type="none"/>
            </a:ln>
          </p:spPr>
        </p:cxnSp>
        <p:cxnSp>
          <p:nvCxnSpPr>
            <p:cNvPr id="2691" name="Google Shape;2691;p221"/>
            <p:cNvCxnSpPr/>
            <p:nvPr/>
          </p:nvCxnSpPr>
          <p:spPr>
            <a:xfrm rot="10800000">
              <a:off x="6218650" y="9182624"/>
              <a:ext cx="273000" cy="0"/>
            </a:xfrm>
            <a:prstGeom prst="straightConnector1">
              <a:avLst/>
            </a:prstGeom>
            <a:noFill/>
            <a:ln cap="flat" cmpd="sng" w="19050">
              <a:solidFill>
                <a:schemeClr val="lt1"/>
              </a:solidFill>
              <a:prstDash val="solid"/>
              <a:round/>
              <a:headEnd len="sm" w="sm" type="none"/>
              <a:tailEnd len="sm" w="sm" type="none"/>
            </a:ln>
          </p:spPr>
        </p:cxnSp>
        <p:cxnSp>
          <p:nvCxnSpPr>
            <p:cNvPr id="2692" name="Google Shape;2692;p221"/>
            <p:cNvCxnSpPr/>
            <p:nvPr/>
          </p:nvCxnSpPr>
          <p:spPr>
            <a:xfrm>
              <a:off x="6355165" y="9045794"/>
              <a:ext cx="0" cy="273226"/>
            </a:xfrm>
            <a:prstGeom prst="straightConnector1">
              <a:avLst/>
            </a:prstGeom>
            <a:noFill/>
            <a:ln cap="flat" cmpd="sng" w="19050">
              <a:solidFill>
                <a:schemeClr val="lt1"/>
              </a:solidFill>
              <a:prstDash val="solid"/>
              <a:round/>
              <a:headEnd len="sm" w="sm" type="none"/>
              <a:tailEnd len="sm" w="sm" type="none"/>
            </a:ln>
          </p:spPr>
        </p:cxnSp>
        <p:cxnSp>
          <p:nvCxnSpPr>
            <p:cNvPr id="2693" name="Google Shape;2693;p221"/>
            <p:cNvCxnSpPr/>
            <p:nvPr/>
          </p:nvCxnSpPr>
          <p:spPr>
            <a:xfrm>
              <a:off x="6355084" y="9045794"/>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694" name="Google Shape;2694;p221"/>
          <p:cNvGrpSpPr/>
          <p:nvPr/>
        </p:nvGrpSpPr>
        <p:grpSpPr>
          <a:xfrm>
            <a:off x="11240967" y="3671058"/>
            <a:ext cx="364000" cy="364819"/>
            <a:chOff x="6129825" y="8939369"/>
            <a:chExt cx="273000" cy="273614"/>
          </a:xfrm>
        </p:grpSpPr>
        <p:cxnSp>
          <p:nvCxnSpPr>
            <p:cNvPr id="2695" name="Google Shape;2695;p221"/>
            <p:cNvCxnSpPr/>
            <p:nvPr/>
          </p:nvCxnSpPr>
          <p:spPr>
            <a:xfrm>
              <a:off x="6266309" y="8939683"/>
              <a:ext cx="0" cy="273300"/>
            </a:xfrm>
            <a:prstGeom prst="straightConnector1">
              <a:avLst/>
            </a:prstGeom>
            <a:noFill/>
            <a:ln cap="flat" cmpd="sng" w="19050">
              <a:solidFill>
                <a:schemeClr val="lt1"/>
              </a:solidFill>
              <a:prstDash val="solid"/>
              <a:round/>
              <a:headEnd len="sm" w="sm" type="none"/>
              <a:tailEnd len="sm" w="sm" type="none"/>
            </a:ln>
          </p:spPr>
        </p:cxnSp>
        <p:cxnSp>
          <p:nvCxnSpPr>
            <p:cNvPr id="2696" name="Google Shape;2696;p221"/>
            <p:cNvCxnSpPr/>
            <p:nvPr/>
          </p:nvCxnSpPr>
          <p:spPr>
            <a:xfrm rot="10800000">
              <a:off x="6129825" y="9076199"/>
              <a:ext cx="273000" cy="0"/>
            </a:xfrm>
            <a:prstGeom prst="straightConnector1">
              <a:avLst/>
            </a:prstGeom>
            <a:noFill/>
            <a:ln cap="flat" cmpd="sng" w="19050">
              <a:solidFill>
                <a:schemeClr val="lt1"/>
              </a:solidFill>
              <a:prstDash val="solid"/>
              <a:round/>
              <a:headEnd len="sm" w="sm" type="none"/>
              <a:tailEnd len="sm" w="sm" type="none"/>
            </a:ln>
          </p:spPr>
        </p:cxnSp>
        <p:cxnSp>
          <p:nvCxnSpPr>
            <p:cNvPr id="2697" name="Google Shape;2697;p221"/>
            <p:cNvCxnSpPr/>
            <p:nvPr/>
          </p:nvCxnSpPr>
          <p:spPr>
            <a:xfrm>
              <a:off x="6266340" y="8939369"/>
              <a:ext cx="0" cy="273226"/>
            </a:xfrm>
            <a:prstGeom prst="straightConnector1">
              <a:avLst/>
            </a:prstGeom>
            <a:noFill/>
            <a:ln cap="flat" cmpd="sng" w="19050">
              <a:solidFill>
                <a:schemeClr val="lt1"/>
              </a:solidFill>
              <a:prstDash val="solid"/>
              <a:round/>
              <a:headEnd len="sm" w="sm" type="none"/>
              <a:tailEnd len="sm" w="sm" type="none"/>
            </a:ln>
          </p:spPr>
        </p:cxnSp>
        <p:cxnSp>
          <p:nvCxnSpPr>
            <p:cNvPr id="2698" name="Google Shape;2698;p221"/>
            <p:cNvCxnSpPr/>
            <p:nvPr/>
          </p:nvCxnSpPr>
          <p:spPr>
            <a:xfrm>
              <a:off x="6266259" y="8939369"/>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1">
  <p:cSld name="Title and four columns 1">
    <p:bg>
      <p:bgPr>
        <a:solidFill>
          <a:schemeClr val="dk1"/>
        </a:solidFill>
      </p:bgPr>
    </p:bg>
    <p:spTree>
      <p:nvGrpSpPr>
        <p:cNvPr id="2699" name="Shape 2699"/>
        <p:cNvGrpSpPr/>
        <p:nvPr/>
      </p:nvGrpSpPr>
      <p:grpSpPr>
        <a:xfrm>
          <a:off x="0" y="0"/>
          <a:ext cx="0" cy="0"/>
          <a:chOff x="0" y="0"/>
          <a:chExt cx="0" cy="0"/>
        </a:xfrm>
      </p:grpSpPr>
      <p:sp>
        <p:nvSpPr>
          <p:cNvPr id="2700" name="Google Shape;2700;p222"/>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701" name="Google Shape;2701;p222"/>
          <p:cNvSpPr txBox="1"/>
          <p:nvPr>
            <p:ph idx="1" type="subTitle"/>
          </p:nvPr>
        </p:nvSpPr>
        <p:spPr>
          <a:xfrm>
            <a:off x="950967" y="4384728"/>
            <a:ext cx="23612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02" name="Google Shape;2702;p222"/>
          <p:cNvSpPr txBox="1"/>
          <p:nvPr>
            <p:ph idx="2" type="subTitle"/>
          </p:nvPr>
        </p:nvSpPr>
        <p:spPr>
          <a:xfrm>
            <a:off x="950967" y="3903667"/>
            <a:ext cx="23612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03" name="Google Shape;2703;p222"/>
          <p:cNvSpPr txBox="1"/>
          <p:nvPr>
            <p:ph idx="3" type="subTitle"/>
          </p:nvPr>
        </p:nvSpPr>
        <p:spPr>
          <a:xfrm>
            <a:off x="3593933" y="4384728"/>
            <a:ext cx="23612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04" name="Google Shape;2704;p222"/>
          <p:cNvSpPr txBox="1"/>
          <p:nvPr>
            <p:ph idx="4" type="subTitle"/>
          </p:nvPr>
        </p:nvSpPr>
        <p:spPr>
          <a:xfrm>
            <a:off x="3593933" y="3903667"/>
            <a:ext cx="23612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05" name="Google Shape;2705;p222"/>
          <p:cNvSpPr txBox="1"/>
          <p:nvPr>
            <p:ph idx="5" type="subTitle"/>
          </p:nvPr>
        </p:nvSpPr>
        <p:spPr>
          <a:xfrm>
            <a:off x="8879833" y="4384728"/>
            <a:ext cx="23612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06" name="Google Shape;2706;p222"/>
          <p:cNvSpPr txBox="1"/>
          <p:nvPr>
            <p:ph idx="6" type="subTitle"/>
          </p:nvPr>
        </p:nvSpPr>
        <p:spPr>
          <a:xfrm>
            <a:off x="8879833" y="3903667"/>
            <a:ext cx="23612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07" name="Google Shape;2707;p222"/>
          <p:cNvSpPr txBox="1"/>
          <p:nvPr>
            <p:ph idx="7" type="subTitle"/>
          </p:nvPr>
        </p:nvSpPr>
        <p:spPr>
          <a:xfrm>
            <a:off x="6236884" y="4384728"/>
            <a:ext cx="2361200" cy="99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08" name="Google Shape;2708;p222"/>
          <p:cNvSpPr txBox="1"/>
          <p:nvPr>
            <p:ph idx="8" type="subTitle"/>
          </p:nvPr>
        </p:nvSpPr>
        <p:spPr>
          <a:xfrm>
            <a:off x="6236884" y="3903667"/>
            <a:ext cx="23612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09" name="Google Shape;2709;p222"/>
          <p:cNvSpPr/>
          <p:nvPr/>
        </p:nvSpPr>
        <p:spPr>
          <a:xfrm>
            <a:off x="-532338" y="348583"/>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0" name="Google Shape;2710;p222"/>
          <p:cNvSpPr/>
          <p:nvPr/>
        </p:nvSpPr>
        <p:spPr>
          <a:xfrm>
            <a:off x="-532338" y="676707"/>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1" name="Google Shape;2711;p222"/>
          <p:cNvSpPr/>
          <p:nvPr/>
        </p:nvSpPr>
        <p:spPr>
          <a:xfrm>
            <a:off x="-532338" y="1004592"/>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2" name="Google Shape;2712;p222"/>
          <p:cNvSpPr/>
          <p:nvPr/>
        </p:nvSpPr>
        <p:spPr>
          <a:xfrm flipH="1" rot="10800000">
            <a:off x="-1205049" y="5581658"/>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3" name="Google Shape;2713;p222"/>
          <p:cNvSpPr/>
          <p:nvPr/>
        </p:nvSpPr>
        <p:spPr>
          <a:xfrm flipH="1" rot="10800000">
            <a:off x="477631" y="6041285"/>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4" name="Google Shape;2714;p222"/>
          <p:cNvSpPr/>
          <p:nvPr/>
        </p:nvSpPr>
        <p:spPr>
          <a:xfrm>
            <a:off x="11098667" y="-808900"/>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5" name="Google Shape;2715;p222"/>
          <p:cNvSpPr/>
          <p:nvPr/>
        </p:nvSpPr>
        <p:spPr>
          <a:xfrm>
            <a:off x="2970600" y="5970000"/>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6" name="Google Shape;2716;p222"/>
          <p:cNvSpPr/>
          <p:nvPr/>
        </p:nvSpPr>
        <p:spPr>
          <a:xfrm>
            <a:off x="6139200" y="601533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17" name="Google Shape;2717;p222"/>
          <p:cNvSpPr/>
          <p:nvPr/>
        </p:nvSpPr>
        <p:spPr>
          <a:xfrm>
            <a:off x="11640600" y="43044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718" name="Google Shape;2718;p222"/>
          <p:cNvGrpSpPr/>
          <p:nvPr/>
        </p:nvGrpSpPr>
        <p:grpSpPr>
          <a:xfrm>
            <a:off x="10231266" y="4900359"/>
            <a:ext cx="2962668" cy="2965608"/>
            <a:chOff x="7673449" y="3675269"/>
            <a:chExt cx="2222001" cy="2224206"/>
          </a:xfrm>
        </p:grpSpPr>
        <p:sp>
          <p:nvSpPr>
            <p:cNvPr id="2719" name="Google Shape;2719;p222"/>
            <p:cNvSpPr/>
            <p:nvPr/>
          </p:nvSpPr>
          <p:spPr>
            <a:xfrm flipH="1">
              <a:off x="7872458" y="387642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0" name="Google Shape;2720;p222"/>
            <p:cNvSpPr/>
            <p:nvPr/>
          </p:nvSpPr>
          <p:spPr>
            <a:xfrm flipH="1">
              <a:off x="7721507" y="411701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1" name="Google Shape;2721;p222"/>
            <p:cNvSpPr/>
            <p:nvPr/>
          </p:nvSpPr>
          <p:spPr>
            <a:xfrm flipH="1">
              <a:off x="7673449" y="442321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2" name="Google Shape;2722;p222"/>
            <p:cNvSpPr/>
            <p:nvPr/>
          </p:nvSpPr>
          <p:spPr>
            <a:xfrm flipH="1">
              <a:off x="7734651" y="476648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3" name="Google Shape;2723;p222"/>
            <p:cNvSpPr/>
            <p:nvPr/>
          </p:nvSpPr>
          <p:spPr>
            <a:xfrm flipH="1">
              <a:off x="7896486" y="446253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4" name="Google Shape;2724;p222"/>
            <p:cNvSpPr/>
            <p:nvPr/>
          </p:nvSpPr>
          <p:spPr>
            <a:xfrm flipH="1">
              <a:off x="8145812" y="414987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5" name="Google Shape;2725;p222"/>
            <p:cNvSpPr/>
            <p:nvPr/>
          </p:nvSpPr>
          <p:spPr>
            <a:xfrm flipH="1">
              <a:off x="8458598" y="390055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6" name="Google Shape;2726;p222"/>
            <p:cNvSpPr/>
            <p:nvPr/>
          </p:nvSpPr>
          <p:spPr>
            <a:xfrm flipH="1">
              <a:off x="8762553" y="3738727"/>
              <a:ext cx="43846" cy="2099446"/>
            </a:xfrm>
            <a:custGeom>
              <a:rect b="b" l="l" r="r" t="t"/>
              <a:pathLst>
                <a:path extrusionOk="0" h="20446" w="427">
                  <a:moveTo>
                    <a:pt x="0" y="0"/>
                  </a:moveTo>
                  <a:lnTo>
                    <a:pt x="384" y="20446"/>
                  </a:lnTo>
                  <a:lnTo>
                    <a:pt x="426" y="20446"/>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7" name="Google Shape;2727;p222"/>
            <p:cNvSpPr/>
            <p:nvPr/>
          </p:nvSpPr>
          <p:spPr>
            <a:xfrm flipH="1">
              <a:off x="8419166" y="367526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28" name="Google Shape;2728;p222"/>
            <p:cNvSpPr/>
            <p:nvPr/>
          </p:nvSpPr>
          <p:spPr>
            <a:xfrm flipH="1">
              <a:off x="8113054" y="372342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729" name="Google Shape;2729;p222"/>
          <p:cNvGrpSpPr/>
          <p:nvPr/>
        </p:nvGrpSpPr>
        <p:grpSpPr>
          <a:xfrm>
            <a:off x="305184" y="3814275"/>
            <a:ext cx="364000" cy="364820"/>
            <a:chOff x="21025463" y="4555681"/>
            <a:chExt cx="273000" cy="273615"/>
          </a:xfrm>
        </p:grpSpPr>
        <p:cxnSp>
          <p:nvCxnSpPr>
            <p:cNvPr id="2730" name="Google Shape;2730;p222"/>
            <p:cNvCxnSpPr/>
            <p:nvPr/>
          </p:nvCxnSpPr>
          <p:spPr>
            <a:xfrm>
              <a:off x="21161946" y="4555996"/>
              <a:ext cx="0" cy="273300"/>
            </a:xfrm>
            <a:prstGeom prst="straightConnector1">
              <a:avLst/>
            </a:prstGeom>
            <a:noFill/>
            <a:ln cap="flat" cmpd="sng" w="19050">
              <a:solidFill>
                <a:schemeClr val="lt1"/>
              </a:solidFill>
              <a:prstDash val="solid"/>
              <a:round/>
              <a:headEnd len="sm" w="sm" type="none"/>
              <a:tailEnd len="sm" w="sm" type="none"/>
            </a:ln>
          </p:spPr>
        </p:cxnSp>
        <p:cxnSp>
          <p:nvCxnSpPr>
            <p:cNvPr id="2731" name="Google Shape;2731;p222"/>
            <p:cNvCxnSpPr/>
            <p:nvPr/>
          </p:nvCxnSpPr>
          <p:spPr>
            <a:xfrm rot="10800000">
              <a:off x="21025463" y="4692512"/>
              <a:ext cx="273000" cy="0"/>
            </a:xfrm>
            <a:prstGeom prst="straightConnector1">
              <a:avLst/>
            </a:prstGeom>
            <a:noFill/>
            <a:ln cap="flat" cmpd="sng" w="19050">
              <a:solidFill>
                <a:schemeClr val="lt1"/>
              </a:solidFill>
              <a:prstDash val="solid"/>
              <a:round/>
              <a:headEnd len="sm" w="sm" type="none"/>
              <a:tailEnd len="sm" w="sm" type="none"/>
            </a:ln>
          </p:spPr>
        </p:cxnSp>
        <p:cxnSp>
          <p:nvCxnSpPr>
            <p:cNvPr id="2732" name="Google Shape;2732;p222"/>
            <p:cNvCxnSpPr/>
            <p:nvPr/>
          </p:nvCxnSpPr>
          <p:spPr>
            <a:xfrm>
              <a:off x="21161977" y="4555681"/>
              <a:ext cx="0" cy="273226"/>
            </a:xfrm>
            <a:prstGeom prst="straightConnector1">
              <a:avLst/>
            </a:prstGeom>
            <a:noFill/>
            <a:ln cap="flat" cmpd="sng" w="19050">
              <a:solidFill>
                <a:schemeClr val="lt1"/>
              </a:solidFill>
              <a:prstDash val="solid"/>
              <a:round/>
              <a:headEnd len="sm" w="sm" type="none"/>
              <a:tailEnd len="sm" w="sm" type="none"/>
            </a:ln>
          </p:spPr>
        </p:cxnSp>
        <p:cxnSp>
          <p:nvCxnSpPr>
            <p:cNvPr id="2733" name="Google Shape;2733;p222"/>
            <p:cNvCxnSpPr/>
            <p:nvPr/>
          </p:nvCxnSpPr>
          <p:spPr>
            <a:xfrm>
              <a:off x="21161897" y="455568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734" name="Google Shape;2734;p222"/>
          <p:cNvGrpSpPr/>
          <p:nvPr/>
        </p:nvGrpSpPr>
        <p:grpSpPr>
          <a:xfrm>
            <a:off x="11378184" y="2260908"/>
            <a:ext cx="364000" cy="364820"/>
            <a:chOff x="21025463" y="4555681"/>
            <a:chExt cx="273000" cy="273615"/>
          </a:xfrm>
        </p:grpSpPr>
        <p:cxnSp>
          <p:nvCxnSpPr>
            <p:cNvPr id="2735" name="Google Shape;2735;p222"/>
            <p:cNvCxnSpPr/>
            <p:nvPr/>
          </p:nvCxnSpPr>
          <p:spPr>
            <a:xfrm>
              <a:off x="21161946" y="4555996"/>
              <a:ext cx="0" cy="273300"/>
            </a:xfrm>
            <a:prstGeom prst="straightConnector1">
              <a:avLst/>
            </a:prstGeom>
            <a:noFill/>
            <a:ln cap="flat" cmpd="sng" w="19050">
              <a:solidFill>
                <a:schemeClr val="lt1"/>
              </a:solidFill>
              <a:prstDash val="solid"/>
              <a:round/>
              <a:headEnd len="sm" w="sm" type="none"/>
              <a:tailEnd len="sm" w="sm" type="none"/>
            </a:ln>
          </p:spPr>
        </p:cxnSp>
        <p:cxnSp>
          <p:nvCxnSpPr>
            <p:cNvPr id="2736" name="Google Shape;2736;p222"/>
            <p:cNvCxnSpPr/>
            <p:nvPr/>
          </p:nvCxnSpPr>
          <p:spPr>
            <a:xfrm rot="10800000">
              <a:off x="21025463" y="4692512"/>
              <a:ext cx="273000" cy="0"/>
            </a:xfrm>
            <a:prstGeom prst="straightConnector1">
              <a:avLst/>
            </a:prstGeom>
            <a:noFill/>
            <a:ln cap="flat" cmpd="sng" w="19050">
              <a:solidFill>
                <a:schemeClr val="lt1"/>
              </a:solidFill>
              <a:prstDash val="solid"/>
              <a:round/>
              <a:headEnd len="sm" w="sm" type="none"/>
              <a:tailEnd len="sm" w="sm" type="none"/>
            </a:ln>
          </p:spPr>
        </p:cxnSp>
        <p:cxnSp>
          <p:nvCxnSpPr>
            <p:cNvPr id="2737" name="Google Shape;2737;p222"/>
            <p:cNvCxnSpPr/>
            <p:nvPr/>
          </p:nvCxnSpPr>
          <p:spPr>
            <a:xfrm>
              <a:off x="21161977" y="4555681"/>
              <a:ext cx="0" cy="273226"/>
            </a:xfrm>
            <a:prstGeom prst="straightConnector1">
              <a:avLst/>
            </a:prstGeom>
            <a:noFill/>
            <a:ln cap="flat" cmpd="sng" w="19050">
              <a:solidFill>
                <a:schemeClr val="lt1"/>
              </a:solidFill>
              <a:prstDash val="solid"/>
              <a:round/>
              <a:headEnd len="sm" w="sm" type="none"/>
              <a:tailEnd len="sm" w="sm" type="none"/>
            </a:ln>
          </p:spPr>
        </p:cxnSp>
        <p:cxnSp>
          <p:nvCxnSpPr>
            <p:cNvPr id="2738" name="Google Shape;2738;p222"/>
            <p:cNvCxnSpPr/>
            <p:nvPr/>
          </p:nvCxnSpPr>
          <p:spPr>
            <a:xfrm>
              <a:off x="21161897" y="455568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739" name="Google Shape;2739;p222"/>
          <p:cNvGrpSpPr/>
          <p:nvPr/>
        </p:nvGrpSpPr>
        <p:grpSpPr>
          <a:xfrm>
            <a:off x="944533" y="1865040"/>
            <a:ext cx="249200" cy="249901"/>
            <a:chOff x="614975" y="2176855"/>
            <a:chExt cx="186900" cy="187426"/>
          </a:xfrm>
        </p:grpSpPr>
        <p:cxnSp>
          <p:nvCxnSpPr>
            <p:cNvPr id="2740" name="Google Shape;2740;p222"/>
            <p:cNvCxnSpPr/>
            <p:nvPr/>
          </p:nvCxnSpPr>
          <p:spPr>
            <a:xfrm>
              <a:off x="708427" y="2177081"/>
              <a:ext cx="0" cy="187200"/>
            </a:xfrm>
            <a:prstGeom prst="straightConnector1">
              <a:avLst/>
            </a:prstGeom>
            <a:noFill/>
            <a:ln cap="flat" cmpd="sng" w="19050">
              <a:solidFill>
                <a:schemeClr val="accent1"/>
              </a:solidFill>
              <a:prstDash val="solid"/>
              <a:round/>
              <a:headEnd len="sm" w="sm" type="none"/>
              <a:tailEnd len="sm" w="sm" type="none"/>
            </a:ln>
          </p:spPr>
        </p:cxnSp>
        <p:cxnSp>
          <p:nvCxnSpPr>
            <p:cNvPr id="2741" name="Google Shape;2741;p222"/>
            <p:cNvCxnSpPr/>
            <p:nvPr/>
          </p:nvCxnSpPr>
          <p:spPr>
            <a:xfrm rot="10800000">
              <a:off x="614975" y="2270529"/>
              <a:ext cx="186900" cy="0"/>
            </a:xfrm>
            <a:prstGeom prst="straightConnector1">
              <a:avLst/>
            </a:prstGeom>
            <a:noFill/>
            <a:ln cap="flat" cmpd="sng" w="19050">
              <a:solidFill>
                <a:schemeClr val="accent1"/>
              </a:solidFill>
              <a:prstDash val="solid"/>
              <a:round/>
              <a:headEnd len="sm" w="sm" type="none"/>
              <a:tailEnd len="sm" w="sm" type="none"/>
            </a:ln>
          </p:spPr>
        </p:cxnSp>
        <p:cxnSp>
          <p:nvCxnSpPr>
            <p:cNvPr id="2742" name="Google Shape;2742;p222"/>
            <p:cNvCxnSpPr/>
            <p:nvPr/>
          </p:nvCxnSpPr>
          <p:spPr>
            <a:xfrm>
              <a:off x="708423" y="2176855"/>
              <a:ext cx="0" cy="187100"/>
            </a:xfrm>
            <a:prstGeom prst="straightConnector1">
              <a:avLst/>
            </a:prstGeom>
            <a:noFill/>
            <a:ln cap="flat" cmpd="sng" w="19050">
              <a:solidFill>
                <a:schemeClr val="accent1"/>
              </a:solidFill>
              <a:prstDash val="solid"/>
              <a:round/>
              <a:headEnd len="sm" w="sm" type="none"/>
              <a:tailEnd len="sm" w="sm" type="none"/>
            </a:ln>
          </p:spPr>
        </p:cxnSp>
        <p:cxnSp>
          <p:nvCxnSpPr>
            <p:cNvPr id="2743" name="Google Shape;2743;p222"/>
            <p:cNvCxnSpPr/>
            <p:nvPr/>
          </p:nvCxnSpPr>
          <p:spPr>
            <a:xfrm>
              <a:off x="708418" y="2176855"/>
              <a:ext cx="0" cy="187100"/>
            </a:xfrm>
            <a:prstGeom prst="straightConnector1">
              <a:avLst/>
            </a:prstGeom>
            <a:noFill/>
            <a:ln cap="flat" cmpd="sng" w="19050">
              <a:solidFill>
                <a:schemeClr val="accent1"/>
              </a:solidFill>
              <a:prstDash val="solid"/>
              <a:round/>
              <a:headEnd len="sm" w="sm" type="none"/>
              <a:tailEnd len="sm" w="sm" type="none"/>
            </a:ln>
          </p:spPr>
        </p:cxnSp>
      </p:grpSp>
    </p:spTree>
  </p:cSld>
  <p:clrMapOvr>
    <a:masterClrMapping/>
  </p:clrMapOvr>
</p:sldLayout>
</file>

<file path=ppt/slideLayouts/slideLayout1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ive columns">
  <p:cSld name="Title and five columns">
    <p:bg>
      <p:bgPr>
        <a:solidFill>
          <a:schemeClr val="dk2"/>
        </a:solidFill>
      </p:bgPr>
    </p:bg>
    <p:spTree>
      <p:nvGrpSpPr>
        <p:cNvPr id="2744" name="Shape 2744"/>
        <p:cNvGrpSpPr/>
        <p:nvPr/>
      </p:nvGrpSpPr>
      <p:grpSpPr>
        <a:xfrm>
          <a:off x="0" y="0"/>
          <a:ext cx="0" cy="0"/>
          <a:chOff x="0" y="0"/>
          <a:chExt cx="0" cy="0"/>
        </a:xfrm>
      </p:grpSpPr>
      <p:sp>
        <p:nvSpPr>
          <p:cNvPr id="2745" name="Google Shape;2745;p223"/>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746" name="Google Shape;2746;p223"/>
          <p:cNvSpPr txBox="1"/>
          <p:nvPr>
            <p:ph idx="1" type="subTitle"/>
          </p:nvPr>
        </p:nvSpPr>
        <p:spPr>
          <a:xfrm>
            <a:off x="1562865" y="4623581"/>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47" name="Google Shape;2747;p223"/>
          <p:cNvSpPr txBox="1"/>
          <p:nvPr>
            <p:ph idx="2" type="subTitle"/>
          </p:nvPr>
        </p:nvSpPr>
        <p:spPr>
          <a:xfrm>
            <a:off x="1562865" y="4142500"/>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748" name="Google Shape;2748;p223"/>
          <p:cNvSpPr txBox="1"/>
          <p:nvPr>
            <p:ph idx="3" type="subTitle"/>
          </p:nvPr>
        </p:nvSpPr>
        <p:spPr>
          <a:xfrm>
            <a:off x="7925565" y="4623581"/>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49" name="Google Shape;2749;p223"/>
          <p:cNvSpPr txBox="1"/>
          <p:nvPr>
            <p:ph idx="4" type="subTitle"/>
          </p:nvPr>
        </p:nvSpPr>
        <p:spPr>
          <a:xfrm>
            <a:off x="7925565" y="4142500"/>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750" name="Google Shape;2750;p223"/>
          <p:cNvSpPr txBox="1"/>
          <p:nvPr>
            <p:ph idx="5" type="subTitle"/>
          </p:nvPr>
        </p:nvSpPr>
        <p:spPr>
          <a:xfrm>
            <a:off x="4744215" y="4623581"/>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51" name="Google Shape;2751;p223"/>
          <p:cNvSpPr txBox="1"/>
          <p:nvPr>
            <p:ph idx="6" type="subTitle"/>
          </p:nvPr>
        </p:nvSpPr>
        <p:spPr>
          <a:xfrm>
            <a:off x="4744215" y="4142500"/>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752" name="Google Shape;2752;p223"/>
          <p:cNvSpPr txBox="1"/>
          <p:nvPr>
            <p:ph idx="7" type="subTitle"/>
          </p:nvPr>
        </p:nvSpPr>
        <p:spPr>
          <a:xfrm>
            <a:off x="3153525" y="2770315"/>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53" name="Google Shape;2753;p223"/>
          <p:cNvSpPr txBox="1"/>
          <p:nvPr>
            <p:ph idx="8" type="subTitle"/>
          </p:nvPr>
        </p:nvSpPr>
        <p:spPr>
          <a:xfrm>
            <a:off x="3153525" y="22892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754" name="Google Shape;2754;p223"/>
          <p:cNvSpPr txBox="1"/>
          <p:nvPr>
            <p:ph idx="9" type="subTitle"/>
          </p:nvPr>
        </p:nvSpPr>
        <p:spPr>
          <a:xfrm>
            <a:off x="6334875" y="2770315"/>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55" name="Google Shape;2755;p223"/>
          <p:cNvSpPr txBox="1"/>
          <p:nvPr>
            <p:ph idx="13" type="subTitle"/>
          </p:nvPr>
        </p:nvSpPr>
        <p:spPr>
          <a:xfrm>
            <a:off x="6334875" y="22892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1pPr>
            <a:lvl2pPr lvl="1"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2pPr>
            <a:lvl3pPr lvl="2"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3pPr>
            <a:lvl4pPr lvl="3"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4pPr>
            <a:lvl5pPr lvl="4"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5pPr>
            <a:lvl6pPr lvl="5"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6pPr>
            <a:lvl7pPr lvl="6"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7pPr>
            <a:lvl8pPr lvl="7"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8pPr>
            <a:lvl9pPr lvl="8" algn="ctr">
              <a:lnSpc>
                <a:spcPct val="100000"/>
              </a:lnSpc>
              <a:spcBef>
                <a:spcPts val="0"/>
              </a:spcBef>
              <a:spcAft>
                <a:spcPts val="0"/>
              </a:spcAft>
              <a:buClr>
                <a:schemeClr val="accent3"/>
              </a:buClr>
              <a:buSzPts val="2400"/>
              <a:buFont typeface="Vidaloka"/>
              <a:buNone/>
              <a:defRPr sz="3200">
                <a:solidFill>
                  <a:schemeClr val="accent3"/>
                </a:solidFill>
                <a:latin typeface="Vidaloka"/>
                <a:ea typeface="Vidaloka"/>
                <a:cs typeface="Vidaloka"/>
                <a:sym typeface="Vidaloka"/>
              </a:defRPr>
            </a:lvl9pPr>
          </a:lstStyle>
          <a:p/>
        </p:txBody>
      </p:sp>
      <p:sp>
        <p:nvSpPr>
          <p:cNvPr id="2756" name="Google Shape;2756;p223"/>
          <p:cNvSpPr/>
          <p:nvPr/>
        </p:nvSpPr>
        <p:spPr>
          <a:xfrm>
            <a:off x="-545638" y="218865"/>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57" name="Google Shape;2757;p223"/>
          <p:cNvSpPr/>
          <p:nvPr/>
        </p:nvSpPr>
        <p:spPr>
          <a:xfrm>
            <a:off x="-545638" y="546749"/>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58" name="Google Shape;2758;p223"/>
          <p:cNvSpPr/>
          <p:nvPr/>
        </p:nvSpPr>
        <p:spPr>
          <a:xfrm>
            <a:off x="-545638" y="874874"/>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59" name="Google Shape;2759;p223"/>
          <p:cNvSpPr/>
          <p:nvPr/>
        </p:nvSpPr>
        <p:spPr>
          <a:xfrm>
            <a:off x="-545638" y="1202759"/>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0" name="Google Shape;2760;p223"/>
          <p:cNvSpPr/>
          <p:nvPr/>
        </p:nvSpPr>
        <p:spPr>
          <a:xfrm>
            <a:off x="10889367" y="5878900"/>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1" name="Google Shape;2761;p223"/>
          <p:cNvSpPr/>
          <p:nvPr/>
        </p:nvSpPr>
        <p:spPr>
          <a:xfrm flipH="1" rot="5400000">
            <a:off x="520607" y="4963167"/>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2" name="Google Shape;2762;p223"/>
          <p:cNvSpPr/>
          <p:nvPr/>
        </p:nvSpPr>
        <p:spPr>
          <a:xfrm flipH="1" rot="5400000">
            <a:off x="727998" y="5864089"/>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3" name="Google Shape;2763;p223"/>
          <p:cNvSpPr/>
          <p:nvPr/>
        </p:nvSpPr>
        <p:spPr>
          <a:xfrm>
            <a:off x="396151" y="52002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4" name="Google Shape;2764;p223"/>
          <p:cNvSpPr/>
          <p:nvPr/>
        </p:nvSpPr>
        <p:spPr>
          <a:xfrm>
            <a:off x="4266451" y="6211800"/>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5" name="Google Shape;2765;p223"/>
          <p:cNvSpPr/>
          <p:nvPr/>
        </p:nvSpPr>
        <p:spPr>
          <a:xfrm>
            <a:off x="728051" y="2114833"/>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6" name="Google Shape;2766;p223"/>
          <p:cNvSpPr/>
          <p:nvPr/>
        </p:nvSpPr>
        <p:spPr>
          <a:xfrm>
            <a:off x="830100" y="4084200"/>
            <a:ext cx="84400" cy="844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7" name="Google Shape;2767;p223"/>
          <p:cNvSpPr/>
          <p:nvPr/>
        </p:nvSpPr>
        <p:spPr>
          <a:xfrm>
            <a:off x="11644933" y="47739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68" name="Google Shape;2768;p223"/>
          <p:cNvSpPr/>
          <p:nvPr/>
        </p:nvSpPr>
        <p:spPr>
          <a:xfrm>
            <a:off x="11505133" y="25694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769" name="Google Shape;2769;p223"/>
          <p:cNvGrpSpPr/>
          <p:nvPr/>
        </p:nvGrpSpPr>
        <p:grpSpPr>
          <a:xfrm>
            <a:off x="1679184" y="3028275"/>
            <a:ext cx="364000" cy="364820"/>
            <a:chOff x="6527963" y="1841806"/>
            <a:chExt cx="273000" cy="273615"/>
          </a:xfrm>
        </p:grpSpPr>
        <p:cxnSp>
          <p:nvCxnSpPr>
            <p:cNvPr id="2770" name="Google Shape;2770;p223"/>
            <p:cNvCxnSpPr/>
            <p:nvPr/>
          </p:nvCxnSpPr>
          <p:spPr>
            <a:xfrm>
              <a:off x="6664446" y="1842121"/>
              <a:ext cx="0" cy="273300"/>
            </a:xfrm>
            <a:prstGeom prst="straightConnector1">
              <a:avLst/>
            </a:prstGeom>
            <a:noFill/>
            <a:ln cap="flat" cmpd="sng" w="19050">
              <a:solidFill>
                <a:schemeClr val="lt1"/>
              </a:solidFill>
              <a:prstDash val="solid"/>
              <a:round/>
              <a:headEnd len="sm" w="sm" type="none"/>
              <a:tailEnd len="sm" w="sm" type="none"/>
            </a:ln>
          </p:spPr>
        </p:cxnSp>
        <p:cxnSp>
          <p:nvCxnSpPr>
            <p:cNvPr id="2771" name="Google Shape;2771;p223"/>
            <p:cNvCxnSpPr/>
            <p:nvPr/>
          </p:nvCxnSpPr>
          <p:spPr>
            <a:xfrm rot="10800000">
              <a:off x="6527963" y="1978637"/>
              <a:ext cx="273000" cy="0"/>
            </a:xfrm>
            <a:prstGeom prst="straightConnector1">
              <a:avLst/>
            </a:prstGeom>
            <a:noFill/>
            <a:ln cap="flat" cmpd="sng" w="19050">
              <a:solidFill>
                <a:schemeClr val="lt1"/>
              </a:solidFill>
              <a:prstDash val="solid"/>
              <a:round/>
              <a:headEnd len="sm" w="sm" type="none"/>
              <a:tailEnd len="sm" w="sm" type="none"/>
            </a:ln>
          </p:spPr>
        </p:cxnSp>
        <p:cxnSp>
          <p:nvCxnSpPr>
            <p:cNvPr id="2772" name="Google Shape;2772;p223"/>
            <p:cNvCxnSpPr/>
            <p:nvPr/>
          </p:nvCxnSpPr>
          <p:spPr>
            <a:xfrm>
              <a:off x="6664477" y="1841806"/>
              <a:ext cx="0" cy="273226"/>
            </a:xfrm>
            <a:prstGeom prst="straightConnector1">
              <a:avLst/>
            </a:prstGeom>
            <a:noFill/>
            <a:ln cap="flat" cmpd="sng" w="19050">
              <a:solidFill>
                <a:schemeClr val="lt1"/>
              </a:solidFill>
              <a:prstDash val="solid"/>
              <a:round/>
              <a:headEnd len="sm" w="sm" type="none"/>
              <a:tailEnd len="sm" w="sm" type="none"/>
            </a:ln>
          </p:spPr>
        </p:cxnSp>
        <p:cxnSp>
          <p:nvCxnSpPr>
            <p:cNvPr id="2773" name="Google Shape;2773;p223"/>
            <p:cNvCxnSpPr/>
            <p:nvPr/>
          </p:nvCxnSpPr>
          <p:spPr>
            <a:xfrm>
              <a:off x="6664397" y="184180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774" name="Google Shape;2774;p223"/>
          <p:cNvGrpSpPr/>
          <p:nvPr/>
        </p:nvGrpSpPr>
        <p:grpSpPr>
          <a:xfrm>
            <a:off x="11365317" y="855541"/>
            <a:ext cx="364000" cy="364820"/>
            <a:chOff x="6527963" y="1841806"/>
            <a:chExt cx="273000" cy="273615"/>
          </a:xfrm>
        </p:grpSpPr>
        <p:cxnSp>
          <p:nvCxnSpPr>
            <p:cNvPr id="2775" name="Google Shape;2775;p223"/>
            <p:cNvCxnSpPr/>
            <p:nvPr/>
          </p:nvCxnSpPr>
          <p:spPr>
            <a:xfrm>
              <a:off x="6664446" y="1842121"/>
              <a:ext cx="0" cy="273300"/>
            </a:xfrm>
            <a:prstGeom prst="straightConnector1">
              <a:avLst/>
            </a:prstGeom>
            <a:noFill/>
            <a:ln cap="flat" cmpd="sng" w="19050">
              <a:solidFill>
                <a:schemeClr val="lt1"/>
              </a:solidFill>
              <a:prstDash val="solid"/>
              <a:round/>
              <a:headEnd len="sm" w="sm" type="none"/>
              <a:tailEnd len="sm" w="sm" type="none"/>
            </a:ln>
          </p:spPr>
        </p:cxnSp>
        <p:cxnSp>
          <p:nvCxnSpPr>
            <p:cNvPr id="2776" name="Google Shape;2776;p223"/>
            <p:cNvCxnSpPr/>
            <p:nvPr/>
          </p:nvCxnSpPr>
          <p:spPr>
            <a:xfrm rot="10800000">
              <a:off x="6527963" y="1978637"/>
              <a:ext cx="273000" cy="0"/>
            </a:xfrm>
            <a:prstGeom prst="straightConnector1">
              <a:avLst/>
            </a:prstGeom>
            <a:noFill/>
            <a:ln cap="flat" cmpd="sng" w="19050">
              <a:solidFill>
                <a:schemeClr val="lt1"/>
              </a:solidFill>
              <a:prstDash val="solid"/>
              <a:round/>
              <a:headEnd len="sm" w="sm" type="none"/>
              <a:tailEnd len="sm" w="sm" type="none"/>
            </a:ln>
          </p:spPr>
        </p:cxnSp>
        <p:cxnSp>
          <p:nvCxnSpPr>
            <p:cNvPr id="2777" name="Google Shape;2777;p223"/>
            <p:cNvCxnSpPr/>
            <p:nvPr/>
          </p:nvCxnSpPr>
          <p:spPr>
            <a:xfrm>
              <a:off x="6664477" y="1841806"/>
              <a:ext cx="0" cy="273226"/>
            </a:xfrm>
            <a:prstGeom prst="straightConnector1">
              <a:avLst/>
            </a:prstGeom>
            <a:noFill/>
            <a:ln cap="flat" cmpd="sng" w="19050">
              <a:solidFill>
                <a:schemeClr val="lt1"/>
              </a:solidFill>
              <a:prstDash val="solid"/>
              <a:round/>
              <a:headEnd len="sm" w="sm" type="none"/>
              <a:tailEnd len="sm" w="sm" type="none"/>
            </a:ln>
          </p:spPr>
        </p:cxnSp>
        <p:cxnSp>
          <p:nvCxnSpPr>
            <p:cNvPr id="2778" name="Google Shape;2778;p223"/>
            <p:cNvCxnSpPr/>
            <p:nvPr/>
          </p:nvCxnSpPr>
          <p:spPr>
            <a:xfrm>
              <a:off x="6664397" y="184180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Title and six columns">
    <p:spTree>
      <p:nvGrpSpPr>
        <p:cNvPr id="2779" name="Shape 2779"/>
        <p:cNvGrpSpPr/>
        <p:nvPr/>
      </p:nvGrpSpPr>
      <p:grpSpPr>
        <a:xfrm>
          <a:off x="0" y="0"/>
          <a:ext cx="0" cy="0"/>
          <a:chOff x="0" y="0"/>
          <a:chExt cx="0" cy="0"/>
        </a:xfrm>
      </p:grpSpPr>
      <p:sp>
        <p:nvSpPr>
          <p:cNvPr id="2780" name="Google Shape;2780;p224"/>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781" name="Google Shape;2781;p224"/>
          <p:cNvSpPr txBox="1"/>
          <p:nvPr>
            <p:ph idx="1" type="subTitle"/>
          </p:nvPr>
        </p:nvSpPr>
        <p:spPr>
          <a:xfrm>
            <a:off x="2913467" y="2403081"/>
            <a:ext cx="2704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2" name="Google Shape;2782;p224"/>
          <p:cNvSpPr txBox="1"/>
          <p:nvPr>
            <p:ph idx="2" type="subTitle"/>
          </p:nvPr>
        </p:nvSpPr>
        <p:spPr>
          <a:xfrm>
            <a:off x="2913467" y="1922000"/>
            <a:ext cx="2704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83" name="Google Shape;2783;p224"/>
          <p:cNvSpPr txBox="1"/>
          <p:nvPr>
            <p:ph idx="3" type="subTitle"/>
          </p:nvPr>
        </p:nvSpPr>
        <p:spPr>
          <a:xfrm>
            <a:off x="2913467" y="5467448"/>
            <a:ext cx="2704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4" name="Google Shape;2784;p224"/>
          <p:cNvSpPr txBox="1"/>
          <p:nvPr>
            <p:ph idx="4" type="subTitle"/>
          </p:nvPr>
        </p:nvSpPr>
        <p:spPr>
          <a:xfrm>
            <a:off x="2913467" y="4986367"/>
            <a:ext cx="2704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85" name="Google Shape;2785;p224"/>
          <p:cNvSpPr txBox="1"/>
          <p:nvPr>
            <p:ph idx="5" type="subTitle"/>
          </p:nvPr>
        </p:nvSpPr>
        <p:spPr>
          <a:xfrm>
            <a:off x="2913467" y="3935264"/>
            <a:ext cx="2704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6" name="Google Shape;2786;p224"/>
          <p:cNvSpPr txBox="1"/>
          <p:nvPr>
            <p:ph idx="6" type="subTitle"/>
          </p:nvPr>
        </p:nvSpPr>
        <p:spPr>
          <a:xfrm>
            <a:off x="2913467" y="3454184"/>
            <a:ext cx="2704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87" name="Google Shape;2787;p224"/>
          <p:cNvSpPr txBox="1"/>
          <p:nvPr>
            <p:ph idx="7" type="subTitle"/>
          </p:nvPr>
        </p:nvSpPr>
        <p:spPr>
          <a:xfrm>
            <a:off x="7870067" y="2403081"/>
            <a:ext cx="2704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88" name="Google Shape;2788;p224"/>
          <p:cNvSpPr txBox="1"/>
          <p:nvPr>
            <p:ph idx="8" type="subTitle"/>
          </p:nvPr>
        </p:nvSpPr>
        <p:spPr>
          <a:xfrm>
            <a:off x="7870067" y="1922000"/>
            <a:ext cx="2704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89" name="Google Shape;2789;p224"/>
          <p:cNvSpPr txBox="1"/>
          <p:nvPr>
            <p:ph idx="9" type="subTitle"/>
          </p:nvPr>
        </p:nvSpPr>
        <p:spPr>
          <a:xfrm>
            <a:off x="7870067" y="5467448"/>
            <a:ext cx="2704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0" name="Google Shape;2790;p224"/>
          <p:cNvSpPr txBox="1"/>
          <p:nvPr>
            <p:ph idx="13" type="subTitle"/>
          </p:nvPr>
        </p:nvSpPr>
        <p:spPr>
          <a:xfrm>
            <a:off x="7870067" y="4986367"/>
            <a:ext cx="2704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91" name="Google Shape;2791;p224"/>
          <p:cNvSpPr txBox="1"/>
          <p:nvPr>
            <p:ph idx="14" type="subTitle"/>
          </p:nvPr>
        </p:nvSpPr>
        <p:spPr>
          <a:xfrm>
            <a:off x="7870067" y="3935264"/>
            <a:ext cx="2704400" cy="622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2" name="Google Shape;2792;p224"/>
          <p:cNvSpPr txBox="1"/>
          <p:nvPr>
            <p:ph idx="15" type="subTitle"/>
          </p:nvPr>
        </p:nvSpPr>
        <p:spPr>
          <a:xfrm>
            <a:off x="7870067" y="3454184"/>
            <a:ext cx="2704400" cy="400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l">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793" name="Google Shape;2793;p224"/>
          <p:cNvSpPr/>
          <p:nvPr/>
        </p:nvSpPr>
        <p:spPr>
          <a:xfrm rot="10800000">
            <a:off x="-1637693" y="-979949"/>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94" name="Google Shape;2794;p224"/>
          <p:cNvSpPr/>
          <p:nvPr/>
        </p:nvSpPr>
        <p:spPr>
          <a:xfrm rot="10800000">
            <a:off x="315267" y="3410352"/>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795" name="Google Shape;2795;p224"/>
          <p:cNvSpPr/>
          <p:nvPr/>
        </p:nvSpPr>
        <p:spPr>
          <a:xfrm>
            <a:off x="1020600" y="49003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796" name="Google Shape;2796;p224"/>
          <p:cNvGrpSpPr/>
          <p:nvPr/>
        </p:nvGrpSpPr>
        <p:grpSpPr>
          <a:xfrm>
            <a:off x="471500" y="349840"/>
            <a:ext cx="249200" cy="249901"/>
            <a:chOff x="5475725" y="484705"/>
            <a:chExt cx="186900" cy="187426"/>
          </a:xfrm>
        </p:grpSpPr>
        <p:cxnSp>
          <p:nvCxnSpPr>
            <p:cNvPr id="2797" name="Google Shape;2797;p224"/>
            <p:cNvCxnSpPr/>
            <p:nvPr/>
          </p:nvCxnSpPr>
          <p:spPr>
            <a:xfrm>
              <a:off x="5569177" y="484931"/>
              <a:ext cx="0" cy="187200"/>
            </a:xfrm>
            <a:prstGeom prst="straightConnector1">
              <a:avLst/>
            </a:prstGeom>
            <a:noFill/>
            <a:ln cap="flat" cmpd="sng" w="19050">
              <a:solidFill>
                <a:schemeClr val="accent1"/>
              </a:solidFill>
              <a:prstDash val="solid"/>
              <a:round/>
              <a:headEnd len="sm" w="sm" type="none"/>
              <a:tailEnd len="sm" w="sm" type="none"/>
            </a:ln>
          </p:spPr>
        </p:cxnSp>
        <p:cxnSp>
          <p:nvCxnSpPr>
            <p:cNvPr id="2798" name="Google Shape;2798;p224"/>
            <p:cNvCxnSpPr/>
            <p:nvPr/>
          </p:nvCxnSpPr>
          <p:spPr>
            <a:xfrm rot="10800000">
              <a:off x="5475725" y="578379"/>
              <a:ext cx="186900" cy="0"/>
            </a:xfrm>
            <a:prstGeom prst="straightConnector1">
              <a:avLst/>
            </a:prstGeom>
            <a:noFill/>
            <a:ln cap="flat" cmpd="sng" w="19050">
              <a:solidFill>
                <a:schemeClr val="accent1"/>
              </a:solidFill>
              <a:prstDash val="solid"/>
              <a:round/>
              <a:headEnd len="sm" w="sm" type="none"/>
              <a:tailEnd len="sm" w="sm" type="none"/>
            </a:ln>
          </p:spPr>
        </p:cxnSp>
        <p:cxnSp>
          <p:nvCxnSpPr>
            <p:cNvPr id="2799" name="Google Shape;2799;p224"/>
            <p:cNvCxnSpPr/>
            <p:nvPr/>
          </p:nvCxnSpPr>
          <p:spPr>
            <a:xfrm>
              <a:off x="5569173" y="484705"/>
              <a:ext cx="0" cy="187100"/>
            </a:xfrm>
            <a:prstGeom prst="straightConnector1">
              <a:avLst/>
            </a:prstGeom>
            <a:noFill/>
            <a:ln cap="flat" cmpd="sng" w="19050">
              <a:solidFill>
                <a:schemeClr val="accent1"/>
              </a:solidFill>
              <a:prstDash val="solid"/>
              <a:round/>
              <a:headEnd len="sm" w="sm" type="none"/>
              <a:tailEnd len="sm" w="sm" type="none"/>
            </a:ln>
          </p:spPr>
        </p:cxnSp>
        <p:cxnSp>
          <p:nvCxnSpPr>
            <p:cNvPr id="2800" name="Google Shape;2800;p224"/>
            <p:cNvCxnSpPr/>
            <p:nvPr/>
          </p:nvCxnSpPr>
          <p:spPr>
            <a:xfrm>
              <a:off x="5569168" y="484705"/>
              <a:ext cx="0" cy="187100"/>
            </a:xfrm>
            <a:prstGeom prst="straightConnector1">
              <a:avLst/>
            </a:prstGeom>
            <a:noFill/>
            <a:ln cap="flat" cmpd="sng" w="19050">
              <a:solidFill>
                <a:schemeClr val="accent1"/>
              </a:solidFill>
              <a:prstDash val="solid"/>
              <a:round/>
              <a:headEnd len="sm" w="sm" type="none"/>
              <a:tailEnd len="sm" w="sm" type="none"/>
            </a:ln>
          </p:spPr>
        </p:cxnSp>
      </p:grpSp>
      <p:grpSp>
        <p:nvGrpSpPr>
          <p:cNvPr id="2801" name="Google Shape;2801;p224"/>
          <p:cNvGrpSpPr/>
          <p:nvPr/>
        </p:nvGrpSpPr>
        <p:grpSpPr>
          <a:xfrm>
            <a:off x="471500" y="5909241"/>
            <a:ext cx="364000" cy="364820"/>
            <a:chOff x="-1642400" y="5632081"/>
            <a:chExt cx="273000" cy="273615"/>
          </a:xfrm>
        </p:grpSpPr>
        <p:cxnSp>
          <p:nvCxnSpPr>
            <p:cNvPr id="2802" name="Google Shape;2802;p224"/>
            <p:cNvCxnSpPr/>
            <p:nvPr/>
          </p:nvCxnSpPr>
          <p:spPr>
            <a:xfrm>
              <a:off x="-1505916" y="5632396"/>
              <a:ext cx="0" cy="273300"/>
            </a:xfrm>
            <a:prstGeom prst="straightConnector1">
              <a:avLst/>
            </a:prstGeom>
            <a:noFill/>
            <a:ln cap="flat" cmpd="sng" w="19050">
              <a:solidFill>
                <a:schemeClr val="lt1"/>
              </a:solidFill>
              <a:prstDash val="solid"/>
              <a:round/>
              <a:headEnd len="sm" w="sm" type="none"/>
              <a:tailEnd len="sm" w="sm" type="none"/>
            </a:ln>
          </p:spPr>
        </p:cxnSp>
        <p:cxnSp>
          <p:nvCxnSpPr>
            <p:cNvPr id="2803" name="Google Shape;2803;p224"/>
            <p:cNvCxnSpPr/>
            <p:nvPr/>
          </p:nvCxnSpPr>
          <p:spPr>
            <a:xfrm rot="10800000">
              <a:off x="-1642400" y="5768912"/>
              <a:ext cx="273000" cy="0"/>
            </a:xfrm>
            <a:prstGeom prst="straightConnector1">
              <a:avLst/>
            </a:prstGeom>
            <a:noFill/>
            <a:ln cap="flat" cmpd="sng" w="19050">
              <a:solidFill>
                <a:schemeClr val="lt1"/>
              </a:solidFill>
              <a:prstDash val="solid"/>
              <a:round/>
              <a:headEnd len="sm" w="sm" type="none"/>
              <a:tailEnd len="sm" w="sm" type="none"/>
            </a:ln>
          </p:spPr>
        </p:cxnSp>
        <p:cxnSp>
          <p:nvCxnSpPr>
            <p:cNvPr id="2804" name="Google Shape;2804;p224"/>
            <p:cNvCxnSpPr/>
            <p:nvPr/>
          </p:nvCxnSpPr>
          <p:spPr>
            <a:xfrm>
              <a:off x="-1505885" y="5632081"/>
              <a:ext cx="0" cy="273226"/>
            </a:xfrm>
            <a:prstGeom prst="straightConnector1">
              <a:avLst/>
            </a:prstGeom>
            <a:noFill/>
            <a:ln cap="flat" cmpd="sng" w="19050">
              <a:solidFill>
                <a:schemeClr val="lt1"/>
              </a:solidFill>
              <a:prstDash val="solid"/>
              <a:round/>
              <a:headEnd len="sm" w="sm" type="none"/>
              <a:tailEnd len="sm" w="sm" type="none"/>
            </a:ln>
          </p:spPr>
        </p:cxnSp>
        <p:cxnSp>
          <p:nvCxnSpPr>
            <p:cNvPr id="2805" name="Google Shape;2805;p224"/>
            <p:cNvCxnSpPr/>
            <p:nvPr/>
          </p:nvCxnSpPr>
          <p:spPr>
            <a:xfrm>
              <a:off x="-1505966" y="563208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806" name="Google Shape;2806;p224"/>
          <p:cNvGrpSpPr/>
          <p:nvPr/>
        </p:nvGrpSpPr>
        <p:grpSpPr>
          <a:xfrm>
            <a:off x="10231266" y="4900359"/>
            <a:ext cx="2962668" cy="2965608"/>
            <a:chOff x="7673449" y="3675269"/>
            <a:chExt cx="2222001" cy="2224206"/>
          </a:xfrm>
        </p:grpSpPr>
        <p:sp>
          <p:nvSpPr>
            <p:cNvPr id="2807" name="Google Shape;2807;p224"/>
            <p:cNvSpPr/>
            <p:nvPr/>
          </p:nvSpPr>
          <p:spPr>
            <a:xfrm flipH="1">
              <a:off x="7872458" y="387642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08" name="Google Shape;2808;p224"/>
            <p:cNvSpPr/>
            <p:nvPr/>
          </p:nvSpPr>
          <p:spPr>
            <a:xfrm flipH="1">
              <a:off x="7721507" y="411701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09" name="Google Shape;2809;p224"/>
            <p:cNvSpPr/>
            <p:nvPr/>
          </p:nvSpPr>
          <p:spPr>
            <a:xfrm flipH="1">
              <a:off x="7673449" y="442321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10" name="Google Shape;2810;p224"/>
            <p:cNvSpPr/>
            <p:nvPr/>
          </p:nvSpPr>
          <p:spPr>
            <a:xfrm flipH="1">
              <a:off x="7734651" y="476648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11" name="Google Shape;2811;p224"/>
            <p:cNvSpPr/>
            <p:nvPr/>
          </p:nvSpPr>
          <p:spPr>
            <a:xfrm flipH="1">
              <a:off x="7896486" y="446253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12" name="Google Shape;2812;p224"/>
            <p:cNvSpPr/>
            <p:nvPr/>
          </p:nvSpPr>
          <p:spPr>
            <a:xfrm flipH="1">
              <a:off x="8145812" y="414987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13" name="Google Shape;2813;p224"/>
            <p:cNvSpPr/>
            <p:nvPr/>
          </p:nvSpPr>
          <p:spPr>
            <a:xfrm flipH="1">
              <a:off x="8458598" y="390055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14" name="Google Shape;2814;p224"/>
            <p:cNvSpPr/>
            <p:nvPr/>
          </p:nvSpPr>
          <p:spPr>
            <a:xfrm flipH="1">
              <a:off x="8762553" y="3738727"/>
              <a:ext cx="43846" cy="2099446"/>
            </a:xfrm>
            <a:custGeom>
              <a:rect b="b" l="l" r="r" t="t"/>
              <a:pathLst>
                <a:path extrusionOk="0" h="20446" w="427">
                  <a:moveTo>
                    <a:pt x="0" y="0"/>
                  </a:moveTo>
                  <a:lnTo>
                    <a:pt x="384" y="20446"/>
                  </a:lnTo>
                  <a:lnTo>
                    <a:pt x="426" y="20446"/>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15" name="Google Shape;2815;p224"/>
            <p:cNvSpPr/>
            <p:nvPr/>
          </p:nvSpPr>
          <p:spPr>
            <a:xfrm flipH="1">
              <a:off x="8419166" y="367526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16" name="Google Shape;2816;p224"/>
            <p:cNvSpPr/>
            <p:nvPr/>
          </p:nvSpPr>
          <p:spPr>
            <a:xfrm flipH="1">
              <a:off x="8113054" y="372342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817" name="Google Shape;2817;p224"/>
          <p:cNvGrpSpPr/>
          <p:nvPr/>
        </p:nvGrpSpPr>
        <p:grpSpPr>
          <a:xfrm>
            <a:off x="11241033" y="1877775"/>
            <a:ext cx="364000" cy="364820"/>
            <a:chOff x="-1642400" y="5722681"/>
            <a:chExt cx="273000" cy="273615"/>
          </a:xfrm>
        </p:grpSpPr>
        <p:cxnSp>
          <p:nvCxnSpPr>
            <p:cNvPr id="2818" name="Google Shape;2818;p224"/>
            <p:cNvCxnSpPr/>
            <p:nvPr/>
          </p:nvCxnSpPr>
          <p:spPr>
            <a:xfrm>
              <a:off x="-1505916" y="5722996"/>
              <a:ext cx="0" cy="273300"/>
            </a:xfrm>
            <a:prstGeom prst="straightConnector1">
              <a:avLst/>
            </a:prstGeom>
            <a:noFill/>
            <a:ln cap="flat" cmpd="sng" w="19050">
              <a:solidFill>
                <a:schemeClr val="lt1"/>
              </a:solidFill>
              <a:prstDash val="solid"/>
              <a:round/>
              <a:headEnd len="sm" w="sm" type="none"/>
              <a:tailEnd len="sm" w="sm" type="none"/>
            </a:ln>
          </p:spPr>
        </p:cxnSp>
        <p:cxnSp>
          <p:nvCxnSpPr>
            <p:cNvPr id="2819" name="Google Shape;2819;p224"/>
            <p:cNvCxnSpPr/>
            <p:nvPr/>
          </p:nvCxnSpPr>
          <p:spPr>
            <a:xfrm rot="10800000">
              <a:off x="-1642400" y="5859512"/>
              <a:ext cx="273000" cy="0"/>
            </a:xfrm>
            <a:prstGeom prst="straightConnector1">
              <a:avLst/>
            </a:prstGeom>
            <a:noFill/>
            <a:ln cap="flat" cmpd="sng" w="19050">
              <a:solidFill>
                <a:schemeClr val="lt1"/>
              </a:solidFill>
              <a:prstDash val="solid"/>
              <a:round/>
              <a:headEnd len="sm" w="sm" type="none"/>
              <a:tailEnd len="sm" w="sm" type="none"/>
            </a:ln>
          </p:spPr>
        </p:cxnSp>
        <p:cxnSp>
          <p:nvCxnSpPr>
            <p:cNvPr id="2820" name="Google Shape;2820;p224"/>
            <p:cNvCxnSpPr/>
            <p:nvPr/>
          </p:nvCxnSpPr>
          <p:spPr>
            <a:xfrm>
              <a:off x="-1505885" y="5722681"/>
              <a:ext cx="0" cy="273226"/>
            </a:xfrm>
            <a:prstGeom prst="straightConnector1">
              <a:avLst/>
            </a:prstGeom>
            <a:noFill/>
            <a:ln cap="flat" cmpd="sng" w="19050">
              <a:solidFill>
                <a:schemeClr val="lt1"/>
              </a:solidFill>
              <a:prstDash val="solid"/>
              <a:round/>
              <a:headEnd len="sm" w="sm" type="none"/>
              <a:tailEnd len="sm" w="sm" type="none"/>
            </a:ln>
          </p:spPr>
        </p:cxnSp>
        <p:cxnSp>
          <p:nvCxnSpPr>
            <p:cNvPr id="2821" name="Google Shape;2821;p224"/>
            <p:cNvCxnSpPr/>
            <p:nvPr/>
          </p:nvCxnSpPr>
          <p:spPr>
            <a:xfrm>
              <a:off x="-1505966" y="5722681"/>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1">
  <p:cSld name="Title and six columns 1">
    <p:spTree>
      <p:nvGrpSpPr>
        <p:cNvPr id="2822" name="Shape 2822"/>
        <p:cNvGrpSpPr/>
        <p:nvPr/>
      </p:nvGrpSpPr>
      <p:grpSpPr>
        <a:xfrm>
          <a:off x="0" y="0"/>
          <a:ext cx="0" cy="0"/>
          <a:chOff x="0" y="0"/>
          <a:chExt cx="0" cy="0"/>
        </a:xfrm>
      </p:grpSpPr>
      <p:sp>
        <p:nvSpPr>
          <p:cNvPr id="2823" name="Google Shape;2823;p225"/>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2824" name="Google Shape;2824;p225"/>
          <p:cNvSpPr txBox="1"/>
          <p:nvPr>
            <p:ph idx="1" type="subTitle"/>
          </p:nvPr>
        </p:nvSpPr>
        <p:spPr>
          <a:xfrm>
            <a:off x="1562865" y="4623581"/>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825" name="Google Shape;2825;p225"/>
          <p:cNvSpPr txBox="1"/>
          <p:nvPr>
            <p:ph idx="2" type="subTitle"/>
          </p:nvPr>
        </p:nvSpPr>
        <p:spPr>
          <a:xfrm>
            <a:off x="1562865" y="4142500"/>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826" name="Google Shape;2826;p225"/>
          <p:cNvSpPr txBox="1"/>
          <p:nvPr>
            <p:ph idx="3" type="subTitle"/>
          </p:nvPr>
        </p:nvSpPr>
        <p:spPr>
          <a:xfrm>
            <a:off x="7925565" y="4623581"/>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827" name="Google Shape;2827;p225"/>
          <p:cNvSpPr txBox="1"/>
          <p:nvPr>
            <p:ph idx="4" type="subTitle"/>
          </p:nvPr>
        </p:nvSpPr>
        <p:spPr>
          <a:xfrm>
            <a:off x="7925565" y="4142500"/>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828" name="Google Shape;2828;p225"/>
          <p:cNvSpPr txBox="1"/>
          <p:nvPr>
            <p:ph idx="5" type="subTitle"/>
          </p:nvPr>
        </p:nvSpPr>
        <p:spPr>
          <a:xfrm>
            <a:off x="4744215" y="4623581"/>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829" name="Google Shape;2829;p225"/>
          <p:cNvSpPr txBox="1"/>
          <p:nvPr>
            <p:ph idx="6" type="subTitle"/>
          </p:nvPr>
        </p:nvSpPr>
        <p:spPr>
          <a:xfrm>
            <a:off x="4744215" y="4142500"/>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830" name="Google Shape;2830;p225"/>
          <p:cNvSpPr txBox="1"/>
          <p:nvPr>
            <p:ph idx="7" type="subTitle"/>
          </p:nvPr>
        </p:nvSpPr>
        <p:spPr>
          <a:xfrm>
            <a:off x="1562865" y="2770315"/>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831" name="Google Shape;2831;p225"/>
          <p:cNvSpPr txBox="1"/>
          <p:nvPr>
            <p:ph idx="8" type="subTitle"/>
          </p:nvPr>
        </p:nvSpPr>
        <p:spPr>
          <a:xfrm>
            <a:off x="1562865" y="22892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832" name="Google Shape;2832;p225"/>
          <p:cNvSpPr txBox="1"/>
          <p:nvPr>
            <p:ph idx="9" type="subTitle"/>
          </p:nvPr>
        </p:nvSpPr>
        <p:spPr>
          <a:xfrm>
            <a:off x="4744215" y="2770315"/>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833" name="Google Shape;2833;p225"/>
          <p:cNvSpPr txBox="1"/>
          <p:nvPr>
            <p:ph idx="13" type="subTitle"/>
          </p:nvPr>
        </p:nvSpPr>
        <p:spPr>
          <a:xfrm>
            <a:off x="4744215" y="22892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834" name="Google Shape;2834;p225"/>
          <p:cNvSpPr txBox="1"/>
          <p:nvPr>
            <p:ph idx="14" type="subTitle"/>
          </p:nvPr>
        </p:nvSpPr>
        <p:spPr>
          <a:xfrm>
            <a:off x="7925565" y="2770315"/>
            <a:ext cx="2703600" cy="62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835" name="Google Shape;2835;p225"/>
          <p:cNvSpPr txBox="1"/>
          <p:nvPr>
            <p:ph idx="15" type="subTitle"/>
          </p:nvPr>
        </p:nvSpPr>
        <p:spPr>
          <a:xfrm>
            <a:off x="7925565" y="2289233"/>
            <a:ext cx="2703600" cy="40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1pPr>
            <a:lvl2pPr lvl="1"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2pPr>
            <a:lvl3pPr lvl="2"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3pPr>
            <a:lvl4pPr lvl="3"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4pPr>
            <a:lvl5pPr lvl="4"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5pPr>
            <a:lvl6pPr lvl="5"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6pPr>
            <a:lvl7pPr lvl="6"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7pPr>
            <a:lvl8pPr lvl="7"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8pPr>
            <a:lvl9pPr lvl="8" algn="ctr">
              <a:lnSpc>
                <a:spcPct val="100000"/>
              </a:lnSpc>
              <a:spcBef>
                <a:spcPts val="0"/>
              </a:spcBef>
              <a:spcAft>
                <a:spcPts val="0"/>
              </a:spcAft>
              <a:buClr>
                <a:schemeClr val="accent1"/>
              </a:buClr>
              <a:buSzPts val="2400"/>
              <a:buFont typeface="Vidaloka"/>
              <a:buNone/>
              <a:defRPr sz="3200">
                <a:solidFill>
                  <a:schemeClr val="accent1"/>
                </a:solidFill>
                <a:latin typeface="Vidaloka"/>
                <a:ea typeface="Vidaloka"/>
                <a:cs typeface="Vidaloka"/>
                <a:sym typeface="Vidaloka"/>
              </a:defRPr>
            </a:lvl9pPr>
          </a:lstStyle>
          <a:p/>
        </p:txBody>
      </p:sp>
      <p:sp>
        <p:nvSpPr>
          <p:cNvPr id="2836" name="Google Shape;2836;p225"/>
          <p:cNvSpPr/>
          <p:nvPr/>
        </p:nvSpPr>
        <p:spPr>
          <a:xfrm>
            <a:off x="-1374325" y="3654557"/>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37" name="Google Shape;2837;p225"/>
          <p:cNvSpPr/>
          <p:nvPr/>
        </p:nvSpPr>
        <p:spPr>
          <a:xfrm>
            <a:off x="505034" y="3654580"/>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38" name="Google Shape;2838;p225"/>
          <p:cNvSpPr/>
          <p:nvPr/>
        </p:nvSpPr>
        <p:spPr>
          <a:xfrm flipH="1" rot="10800000">
            <a:off x="10203701" y="-737576"/>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39" name="Google Shape;2839;p225"/>
          <p:cNvSpPr/>
          <p:nvPr/>
        </p:nvSpPr>
        <p:spPr>
          <a:xfrm flipH="1" rot="10800000">
            <a:off x="10990780" y="564652"/>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0" name="Google Shape;2840;p225"/>
          <p:cNvSpPr/>
          <p:nvPr/>
        </p:nvSpPr>
        <p:spPr>
          <a:xfrm>
            <a:off x="626451" y="2318033"/>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1" name="Google Shape;2841;p225"/>
          <p:cNvSpPr/>
          <p:nvPr/>
        </p:nvSpPr>
        <p:spPr>
          <a:xfrm>
            <a:off x="5468384" y="60453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2" name="Google Shape;2842;p225"/>
          <p:cNvSpPr/>
          <p:nvPr/>
        </p:nvSpPr>
        <p:spPr>
          <a:xfrm>
            <a:off x="7588633" y="58529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3" name="Google Shape;2843;p225"/>
          <p:cNvSpPr/>
          <p:nvPr/>
        </p:nvSpPr>
        <p:spPr>
          <a:xfrm>
            <a:off x="10711933" y="1537367"/>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4" name="Google Shape;2844;p225"/>
          <p:cNvSpPr/>
          <p:nvPr/>
        </p:nvSpPr>
        <p:spPr>
          <a:xfrm>
            <a:off x="3978867" y="555543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845" name="Google Shape;2845;p225"/>
          <p:cNvGrpSpPr/>
          <p:nvPr/>
        </p:nvGrpSpPr>
        <p:grpSpPr>
          <a:xfrm>
            <a:off x="9350457" y="5751301"/>
            <a:ext cx="2219922" cy="575767"/>
            <a:chOff x="7012842" y="4313475"/>
            <a:chExt cx="1664942" cy="431825"/>
          </a:xfrm>
        </p:grpSpPr>
        <p:sp>
          <p:nvSpPr>
            <p:cNvPr id="2846" name="Google Shape;2846;p225"/>
            <p:cNvSpPr/>
            <p:nvPr/>
          </p:nvSpPr>
          <p:spPr>
            <a:xfrm rot="10800000">
              <a:off x="8245958" y="4536403"/>
              <a:ext cx="71266" cy="223"/>
            </a:xfrm>
            <a:custGeom>
              <a:rect b="b" l="l" r="r" t="t"/>
              <a:pathLst>
                <a:path extrusionOk="0" fill="none" h="1" w="320">
                  <a:moveTo>
                    <a:pt x="0"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7" name="Google Shape;2847;p225"/>
            <p:cNvSpPr/>
            <p:nvPr/>
          </p:nvSpPr>
          <p:spPr>
            <a:xfrm rot="10800000">
              <a:off x="8269565" y="4432177"/>
              <a:ext cx="61912" cy="33406"/>
            </a:xfrm>
            <a:custGeom>
              <a:rect b="b" l="l" r="r" t="t"/>
              <a:pathLst>
                <a:path extrusionOk="0" fill="none" h="150" w="278">
                  <a:moveTo>
                    <a:pt x="0" y="1"/>
                  </a:moveTo>
                  <a:lnTo>
                    <a:pt x="277"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8" name="Google Shape;2848;p225"/>
            <p:cNvSpPr/>
            <p:nvPr/>
          </p:nvSpPr>
          <p:spPr>
            <a:xfrm rot="10800000">
              <a:off x="8336154" y="4351558"/>
              <a:ext cx="42759" cy="61912"/>
            </a:xfrm>
            <a:custGeom>
              <a:rect b="b" l="l" r="r" t="t"/>
              <a:pathLst>
                <a:path extrusionOk="0" fill="none" h="278" w="192">
                  <a:moveTo>
                    <a:pt x="0"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49" name="Google Shape;2849;p225"/>
            <p:cNvSpPr/>
            <p:nvPr/>
          </p:nvSpPr>
          <p:spPr>
            <a:xfrm rot="10800000">
              <a:off x="8435703" y="4313475"/>
              <a:ext cx="9576" cy="71488"/>
            </a:xfrm>
            <a:custGeom>
              <a:rect b="b" l="l" r="r" t="t"/>
              <a:pathLst>
                <a:path extrusionOk="0" fill="none" h="321" w="43">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0" name="Google Shape;2850;p225"/>
            <p:cNvSpPr/>
            <p:nvPr/>
          </p:nvSpPr>
          <p:spPr>
            <a:xfrm rot="10800000">
              <a:off x="8516322" y="4327728"/>
              <a:ext cx="28729" cy="66589"/>
            </a:xfrm>
            <a:custGeom>
              <a:rect b="b" l="l" r="r" t="t"/>
              <a:pathLst>
                <a:path extrusionOk="0" fill="none" h="299" w="129">
                  <a:moveTo>
                    <a:pt x="129"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1" name="Google Shape;2851;p225"/>
            <p:cNvSpPr/>
            <p:nvPr/>
          </p:nvSpPr>
          <p:spPr>
            <a:xfrm rot="10800000">
              <a:off x="8573112" y="4384741"/>
              <a:ext cx="57235" cy="47659"/>
            </a:xfrm>
            <a:custGeom>
              <a:rect b="b" l="l" r="r" t="t"/>
              <a:pathLst>
                <a:path extrusionOk="0" fill="none" h="214" w="257">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2" name="Google Shape;2852;p225"/>
            <p:cNvSpPr/>
            <p:nvPr/>
          </p:nvSpPr>
          <p:spPr>
            <a:xfrm rot="10800000">
              <a:off x="8606518" y="4479613"/>
              <a:ext cx="71266" cy="19153"/>
            </a:xfrm>
            <a:custGeom>
              <a:rect b="b" l="l" r="r" t="t"/>
              <a:pathLst>
                <a:path extrusionOk="0" fill="none" h="86" w="320">
                  <a:moveTo>
                    <a:pt x="320"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3" name="Google Shape;2853;p225"/>
            <p:cNvSpPr/>
            <p:nvPr/>
          </p:nvSpPr>
          <p:spPr>
            <a:xfrm rot="10800000">
              <a:off x="8601618" y="4564909"/>
              <a:ext cx="76165" cy="24052"/>
            </a:xfrm>
            <a:custGeom>
              <a:rect b="b" l="l" r="r" t="t"/>
              <a:pathLst>
                <a:path extrusionOk="0" fill="none" h="108" w="342">
                  <a:moveTo>
                    <a:pt x="1" y="1"/>
                  </a:moveTo>
                  <a:lnTo>
                    <a:pt x="341"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4" name="Google Shape;2854;p225"/>
            <p:cNvSpPr/>
            <p:nvPr/>
          </p:nvSpPr>
          <p:spPr>
            <a:xfrm rot="10800000">
              <a:off x="8568435" y="4626598"/>
              <a:ext cx="57235" cy="52336"/>
            </a:xfrm>
            <a:custGeom>
              <a:rect b="b" l="l" r="r" t="t"/>
              <a:pathLst>
                <a:path extrusionOk="0" fill="none" h="235" w="257">
                  <a:moveTo>
                    <a:pt x="1" y="0"/>
                  </a:moveTo>
                  <a:lnTo>
                    <a:pt x="256"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5" name="Google Shape;2855;p225"/>
            <p:cNvSpPr/>
            <p:nvPr/>
          </p:nvSpPr>
          <p:spPr>
            <a:xfrm rot="10800000">
              <a:off x="8511645" y="4669357"/>
              <a:ext cx="23829" cy="71266"/>
            </a:xfrm>
            <a:custGeom>
              <a:rect b="b" l="l" r="r" t="t"/>
              <a:pathLst>
                <a:path extrusionOk="0" fill="none" h="320" w="107">
                  <a:moveTo>
                    <a:pt x="0"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6" name="Google Shape;2856;p225"/>
            <p:cNvSpPr/>
            <p:nvPr/>
          </p:nvSpPr>
          <p:spPr>
            <a:xfrm rot="10800000">
              <a:off x="8431026" y="4674034"/>
              <a:ext cx="9576" cy="71266"/>
            </a:xfrm>
            <a:custGeom>
              <a:rect b="b" l="l" r="r" t="t"/>
              <a:pathLst>
                <a:path extrusionOk="0" fill="none" h="320" w="43">
                  <a:moveTo>
                    <a:pt x="43"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7" name="Google Shape;2857;p225"/>
            <p:cNvSpPr/>
            <p:nvPr/>
          </p:nvSpPr>
          <p:spPr>
            <a:xfrm rot="10800000">
              <a:off x="8331254" y="4650205"/>
              <a:ext cx="47659" cy="57235"/>
            </a:xfrm>
            <a:custGeom>
              <a:rect b="b" l="l" r="r" t="t"/>
              <a:pathLst>
                <a:path extrusionOk="0" fill="none" h="257" w="214">
                  <a:moveTo>
                    <a:pt x="213" y="0"/>
                  </a:moveTo>
                  <a:lnTo>
                    <a:pt x="0"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8" name="Google Shape;2858;p225"/>
            <p:cNvSpPr/>
            <p:nvPr/>
          </p:nvSpPr>
          <p:spPr>
            <a:xfrm rot="10800000">
              <a:off x="8264888" y="4593415"/>
              <a:ext cx="66589" cy="28729"/>
            </a:xfrm>
            <a:custGeom>
              <a:rect b="b" l="l" r="r" t="t"/>
              <a:pathLst>
                <a:path extrusionOk="0" fill="none" h="129" w="299">
                  <a:moveTo>
                    <a:pt x="298" y="1"/>
                  </a:moveTo>
                  <a:lnTo>
                    <a:pt x="0"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59" name="Google Shape;2859;p225"/>
            <p:cNvSpPr/>
            <p:nvPr/>
          </p:nvSpPr>
          <p:spPr>
            <a:xfrm rot="10800000">
              <a:off x="7012842" y="4536403"/>
              <a:ext cx="71266" cy="223"/>
            </a:xfrm>
            <a:custGeom>
              <a:rect b="b" l="l" r="r" t="t"/>
              <a:pathLst>
                <a:path extrusionOk="0" fill="none" h="1" w="320">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0" name="Google Shape;2860;p225"/>
            <p:cNvSpPr/>
            <p:nvPr/>
          </p:nvSpPr>
          <p:spPr>
            <a:xfrm rot="10800000">
              <a:off x="7036449" y="4432177"/>
              <a:ext cx="66589" cy="33406"/>
            </a:xfrm>
            <a:custGeom>
              <a:rect b="b" l="l" r="r" t="t"/>
              <a:pathLst>
                <a:path extrusionOk="0" fill="none" h="150" w="299">
                  <a:moveTo>
                    <a:pt x="0" y="1"/>
                  </a:moveTo>
                  <a:lnTo>
                    <a:pt x="298"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1" name="Google Shape;2861;p225"/>
            <p:cNvSpPr/>
            <p:nvPr/>
          </p:nvSpPr>
          <p:spPr>
            <a:xfrm rot="10800000">
              <a:off x="7107492" y="4351558"/>
              <a:ext cx="38305" cy="61912"/>
            </a:xfrm>
            <a:custGeom>
              <a:rect b="b" l="l" r="r" t="t"/>
              <a:pathLst>
                <a:path extrusionOk="0" fill="none" h="278" w="172">
                  <a:moveTo>
                    <a:pt x="1" y="1"/>
                  </a:moveTo>
                  <a:lnTo>
                    <a:pt x="171"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2" name="Google Shape;2862;p225"/>
            <p:cNvSpPr/>
            <p:nvPr/>
          </p:nvSpPr>
          <p:spPr>
            <a:xfrm rot="10800000">
              <a:off x="7207263" y="4313475"/>
              <a:ext cx="4900" cy="71488"/>
            </a:xfrm>
            <a:custGeom>
              <a:rect b="b" l="l" r="r" t="t"/>
              <a:pathLst>
                <a:path extrusionOk="0" fill="none" h="321" w="22">
                  <a:moveTo>
                    <a:pt x="0" y="1"/>
                  </a:moveTo>
                  <a:lnTo>
                    <a:pt x="22"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3" name="Google Shape;2863;p225"/>
            <p:cNvSpPr/>
            <p:nvPr/>
          </p:nvSpPr>
          <p:spPr>
            <a:xfrm rot="10800000">
              <a:off x="7282983" y="4327728"/>
              <a:ext cx="28729" cy="66589"/>
            </a:xfrm>
            <a:custGeom>
              <a:rect b="b" l="l" r="r" t="t"/>
              <a:pathLst>
                <a:path extrusionOk="0" fill="none" h="299" w="129">
                  <a:moveTo>
                    <a:pt x="128" y="0"/>
                  </a:moveTo>
                  <a:lnTo>
                    <a:pt x="0"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4" name="Google Shape;2864;p225"/>
            <p:cNvSpPr/>
            <p:nvPr/>
          </p:nvSpPr>
          <p:spPr>
            <a:xfrm rot="10800000">
              <a:off x="7339995" y="4384741"/>
              <a:ext cx="57235" cy="47659"/>
            </a:xfrm>
            <a:custGeom>
              <a:rect b="b" l="l" r="r" t="t"/>
              <a:pathLst>
                <a:path extrusionOk="0" fill="none" h="214" w="257">
                  <a:moveTo>
                    <a:pt x="256" y="1"/>
                  </a:moveTo>
                  <a:lnTo>
                    <a:pt x="1"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5" name="Google Shape;2865;p225"/>
            <p:cNvSpPr/>
            <p:nvPr/>
          </p:nvSpPr>
          <p:spPr>
            <a:xfrm rot="10800000">
              <a:off x="7373178" y="4479613"/>
              <a:ext cx="76165" cy="19153"/>
            </a:xfrm>
            <a:custGeom>
              <a:rect b="b" l="l" r="r" t="t"/>
              <a:pathLst>
                <a:path extrusionOk="0" fill="none" h="86" w="342">
                  <a:moveTo>
                    <a:pt x="341"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6" name="Google Shape;2866;p225"/>
            <p:cNvSpPr/>
            <p:nvPr/>
          </p:nvSpPr>
          <p:spPr>
            <a:xfrm rot="10800000">
              <a:off x="7373178" y="4564909"/>
              <a:ext cx="71488" cy="24052"/>
            </a:xfrm>
            <a:custGeom>
              <a:rect b="b" l="l" r="r" t="t"/>
              <a:pathLst>
                <a:path extrusionOk="0" fill="none" h="108" w="321">
                  <a:moveTo>
                    <a:pt x="1"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7" name="Google Shape;2867;p225"/>
            <p:cNvSpPr/>
            <p:nvPr/>
          </p:nvSpPr>
          <p:spPr>
            <a:xfrm rot="10800000">
              <a:off x="7339995" y="4626598"/>
              <a:ext cx="52336" cy="52336"/>
            </a:xfrm>
            <a:custGeom>
              <a:rect b="b" l="l" r="r" t="t"/>
              <a:pathLst>
                <a:path extrusionOk="0" fill="none" h="235" w="235">
                  <a:moveTo>
                    <a:pt x="0" y="0"/>
                  </a:moveTo>
                  <a:lnTo>
                    <a:pt x="234"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8" name="Google Shape;2868;p225"/>
            <p:cNvSpPr/>
            <p:nvPr/>
          </p:nvSpPr>
          <p:spPr>
            <a:xfrm rot="10800000">
              <a:off x="7282983" y="4669357"/>
              <a:ext cx="19375" cy="71266"/>
            </a:xfrm>
            <a:custGeom>
              <a:rect b="b" l="l" r="r" t="t"/>
              <a:pathLst>
                <a:path extrusionOk="0" fill="none" h="320" w="87">
                  <a:moveTo>
                    <a:pt x="1" y="0"/>
                  </a:moveTo>
                  <a:lnTo>
                    <a:pt x="86"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69" name="Google Shape;2869;p225"/>
            <p:cNvSpPr/>
            <p:nvPr/>
          </p:nvSpPr>
          <p:spPr>
            <a:xfrm rot="10800000">
              <a:off x="7197687" y="4674034"/>
              <a:ext cx="14476" cy="71266"/>
            </a:xfrm>
            <a:custGeom>
              <a:rect b="b" l="l" r="r" t="t"/>
              <a:pathLst>
                <a:path extrusionOk="0" fill="none" h="320" w="65">
                  <a:moveTo>
                    <a:pt x="64"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0" name="Google Shape;2870;p225"/>
            <p:cNvSpPr/>
            <p:nvPr/>
          </p:nvSpPr>
          <p:spPr>
            <a:xfrm rot="10800000">
              <a:off x="7098138" y="4650205"/>
              <a:ext cx="47659" cy="57235"/>
            </a:xfrm>
            <a:custGeom>
              <a:rect b="b" l="l" r="r" t="t"/>
              <a:pathLst>
                <a:path extrusionOk="0" fill="none" h="257" w="214">
                  <a:moveTo>
                    <a:pt x="214"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1" name="Google Shape;2871;p225"/>
            <p:cNvSpPr/>
            <p:nvPr/>
          </p:nvSpPr>
          <p:spPr>
            <a:xfrm rot="10800000">
              <a:off x="7031772" y="4593415"/>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2" name="Google Shape;2872;p225"/>
            <p:cNvSpPr/>
            <p:nvPr/>
          </p:nvSpPr>
          <p:spPr>
            <a:xfrm rot="10800000">
              <a:off x="7629289" y="4536403"/>
              <a:ext cx="71488" cy="223"/>
            </a:xfrm>
            <a:custGeom>
              <a:rect b="b" l="l" r="r" t="t"/>
              <a:pathLst>
                <a:path extrusionOk="0" fill="none" h="1" w="321">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3" name="Google Shape;2873;p225"/>
            <p:cNvSpPr/>
            <p:nvPr/>
          </p:nvSpPr>
          <p:spPr>
            <a:xfrm rot="10800000">
              <a:off x="7653118" y="4432177"/>
              <a:ext cx="66589" cy="33406"/>
            </a:xfrm>
            <a:custGeom>
              <a:rect b="b" l="l" r="r" t="t"/>
              <a:pathLst>
                <a:path extrusionOk="0" fill="none" h="150" w="299">
                  <a:moveTo>
                    <a:pt x="1" y="1"/>
                  </a:moveTo>
                  <a:lnTo>
                    <a:pt x="299"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4" name="Google Shape;2874;p225"/>
            <p:cNvSpPr/>
            <p:nvPr/>
          </p:nvSpPr>
          <p:spPr>
            <a:xfrm rot="10800000">
              <a:off x="7724161" y="4351558"/>
              <a:ext cx="42982" cy="61912"/>
            </a:xfrm>
            <a:custGeom>
              <a:rect b="b" l="l" r="r" t="t"/>
              <a:pathLst>
                <a:path extrusionOk="0" fill="none" h="278" w="193">
                  <a:moveTo>
                    <a:pt x="1"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5" name="Google Shape;2875;p225"/>
            <p:cNvSpPr/>
            <p:nvPr/>
          </p:nvSpPr>
          <p:spPr>
            <a:xfrm rot="10800000">
              <a:off x="7823710" y="4313475"/>
              <a:ext cx="9799" cy="71488"/>
            </a:xfrm>
            <a:custGeom>
              <a:rect b="b" l="l" r="r" t="t"/>
              <a:pathLst>
                <a:path extrusionOk="0" fill="none" h="321" w="44">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6" name="Google Shape;2876;p225"/>
            <p:cNvSpPr/>
            <p:nvPr/>
          </p:nvSpPr>
          <p:spPr>
            <a:xfrm rot="10800000">
              <a:off x="7899653" y="4327728"/>
              <a:ext cx="28729" cy="66589"/>
            </a:xfrm>
            <a:custGeom>
              <a:rect b="b" l="l" r="r" t="t"/>
              <a:pathLst>
                <a:path extrusionOk="0" fill="none" h="299" w="129">
                  <a:moveTo>
                    <a:pt x="128"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7" name="Google Shape;2877;p225"/>
            <p:cNvSpPr/>
            <p:nvPr/>
          </p:nvSpPr>
          <p:spPr>
            <a:xfrm rot="10800000">
              <a:off x="7956665" y="4384741"/>
              <a:ext cx="57012" cy="47659"/>
            </a:xfrm>
            <a:custGeom>
              <a:rect b="b" l="l" r="r" t="t"/>
              <a:pathLst>
                <a:path extrusionOk="0" fill="none" h="214" w="256">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8" name="Google Shape;2878;p225"/>
            <p:cNvSpPr/>
            <p:nvPr/>
          </p:nvSpPr>
          <p:spPr>
            <a:xfrm rot="10800000">
              <a:off x="7989848" y="4479613"/>
              <a:ext cx="76165" cy="19153"/>
            </a:xfrm>
            <a:custGeom>
              <a:rect b="b" l="l" r="r" t="t"/>
              <a:pathLst>
                <a:path extrusionOk="0" fill="none" h="86" w="342">
                  <a:moveTo>
                    <a:pt x="342"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79" name="Google Shape;2879;p225"/>
            <p:cNvSpPr/>
            <p:nvPr/>
          </p:nvSpPr>
          <p:spPr>
            <a:xfrm rot="10800000">
              <a:off x="7989848" y="4564909"/>
              <a:ext cx="71266" cy="24052"/>
            </a:xfrm>
            <a:custGeom>
              <a:rect b="b" l="l" r="r" t="t"/>
              <a:pathLst>
                <a:path extrusionOk="0" fill="none" h="108" w="320">
                  <a:moveTo>
                    <a:pt x="0"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80" name="Google Shape;2880;p225"/>
            <p:cNvSpPr/>
            <p:nvPr/>
          </p:nvSpPr>
          <p:spPr>
            <a:xfrm rot="10800000">
              <a:off x="7956665" y="4626598"/>
              <a:ext cx="52336" cy="52336"/>
            </a:xfrm>
            <a:custGeom>
              <a:rect b="b" l="l" r="r" t="t"/>
              <a:pathLst>
                <a:path extrusionOk="0" fill="none" h="235" w="235">
                  <a:moveTo>
                    <a:pt x="0" y="0"/>
                  </a:moveTo>
                  <a:lnTo>
                    <a:pt x="235"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81" name="Google Shape;2881;p225"/>
            <p:cNvSpPr/>
            <p:nvPr/>
          </p:nvSpPr>
          <p:spPr>
            <a:xfrm rot="10800000">
              <a:off x="7899653" y="4669357"/>
              <a:ext cx="24052" cy="71266"/>
            </a:xfrm>
            <a:custGeom>
              <a:rect b="b" l="l" r="r" t="t"/>
              <a:pathLst>
                <a:path extrusionOk="0" fill="none" h="320" w="108">
                  <a:moveTo>
                    <a:pt x="1"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82" name="Google Shape;2882;p225"/>
            <p:cNvSpPr/>
            <p:nvPr/>
          </p:nvSpPr>
          <p:spPr>
            <a:xfrm rot="10800000">
              <a:off x="7814357" y="4674034"/>
              <a:ext cx="14476" cy="71266"/>
            </a:xfrm>
            <a:custGeom>
              <a:rect b="b" l="l" r="r" t="t"/>
              <a:pathLst>
                <a:path extrusionOk="0" fill="none" h="320" w="65">
                  <a:moveTo>
                    <a:pt x="65" y="0"/>
                  </a:moveTo>
                  <a:lnTo>
                    <a:pt x="1"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83" name="Google Shape;2883;p225"/>
            <p:cNvSpPr/>
            <p:nvPr/>
          </p:nvSpPr>
          <p:spPr>
            <a:xfrm rot="10800000">
              <a:off x="7719484" y="4650205"/>
              <a:ext cx="42982" cy="57235"/>
            </a:xfrm>
            <a:custGeom>
              <a:rect b="b" l="l" r="r" t="t"/>
              <a:pathLst>
                <a:path extrusionOk="0" fill="none" h="257" w="193">
                  <a:moveTo>
                    <a:pt x="193"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84" name="Google Shape;2884;p225"/>
            <p:cNvSpPr/>
            <p:nvPr/>
          </p:nvSpPr>
          <p:spPr>
            <a:xfrm rot="10800000">
              <a:off x="7653118" y="4593415"/>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885" name="Google Shape;2885;p225"/>
          <p:cNvGrpSpPr/>
          <p:nvPr/>
        </p:nvGrpSpPr>
        <p:grpSpPr>
          <a:xfrm>
            <a:off x="768951" y="855558"/>
            <a:ext cx="364000" cy="364819"/>
            <a:chOff x="-147787" y="1086394"/>
            <a:chExt cx="273000" cy="273614"/>
          </a:xfrm>
        </p:grpSpPr>
        <p:cxnSp>
          <p:nvCxnSpPr>
            <p:cNvPr id="2886" name="Google Shape;2886;p225"/>
            <p:cNvCxnSpPr/>
            <p:nvPr/>
          </p:nvCxnSpPr>
          <p:spPr>
            <a:xfrm>
              <a:off x="-11304" y="1086708"/>
              <a:ext cx="0" cy="273300"/>
            </a:xfrm>
            <a:prstGeom prst="straightConnector1">
              <a:avLst/>
            </a:prstGeom>
            <a:noFill/>
            <a:ln cap="flat" cmpd="sng" w="19050">
              <a:solidFill>
                <a:schemeClr val="lt1"/>
              </a:solidFill>
              <a:prstDash val="solid"/>
              <a:round/>
              <a:headEnd len="sm" w="sm" type="none"/>
              <a:tailEnd len="sm" w="sm" type="none"/>
            </a:ln>
          </p:spPr>
        </p:cxnSp>
        <p:cxnSp>
          <p:nvCxnSpPr>
            <p:cNvPr id="2887" name="Google Shape;2887;p225"/>
            <p:cNvCxnSpPr/>
            <p:nvPr/>
          </p:nvCxnSpPr>
          <p:spPr>
            <a:xfrm rot="10800000">
              <a:off x="-147787" y="1223224"/>
              <a:ext cx="273000" cy="0"/>
            </a:xfrm>
            <a:prstGeom prst="straightConnector1">
              <a:avLst/>
            </a:prstGeom>
            <a:noFill/>
            <a:ln cap="flat" cmpd="sng" w="19050">
              <a:solidFill>
                <a:schemeClr val="lt1"/>
              </a:solidFill>
              <a:prstDash val="solid"/>
              <a:round/>
              <a:headEnd len="sm" w="sm" type="none"/>
              <a:tailEnd len="sm" w="sm" type="none"/>
            </a:ln>
          </p:spPr>
        </p:cxnSp>
        <p:cxnSp>
          <p:nvCxnSpPr>
            <p:cNvPr id="2888" name="Google Shape;2888;p225"/>
            <p:cNvCxnSpPr/>
            <p:nvPr/>
          </p:nvCxnSpPr>
          <p:spPr>
            <a:xfrm>
              <a:off x="-11273" y="1086394"/>
              <a:ext cx="0" cy="273226"/>
            </a:xfrm>
            <a:prstGeom prst="straightConnector1">
              <a:avLst/>
            </a:prstGeom>
            <a:noFill/>
            <a:ln cap="flat" cmpd="sng" w="19050">
              <a:solidFill>
                <a:schemeClr val="lt1"/>
              </a:solidFill>
              <a:prstDash val="solid"/>
              <a:round/>
              <a:headEnd len="sm" w="sm" type="none"/>
              <a:tailEnd len="sm" w="sm" type="none"/>
            </a:ln>
          </p:spPr>
        </p:cxnSp>
        <p:cxnSp>
          <p:nvCxnSpPr>
            <p:cNvPr id="2889" name="Google Shape;2889;p225"/>
            <p:cNvCxnSpPr/>
            <p:nvPr/>
          </p:nvCxnSpPr>
          <p:spPr>
            <a:xfrm>
              <a:off x="-11353" y="1086394"/>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Thanks">
    <p:spTree>
      <p:nvGrpSpPr>
        <p:cNvPr id="2890" name="Shape 2890"/>
        <p:cNvGrpSpPr/>
        <p:nvPr/>
      </p:nvGrpSpPr>
      <p:grpSpPr>
        <a:xfrm>
          <a:off x="0" y="0"/>
          <a:ext cx="0" cy="0"/>
          <a:chOff x="0" y="0"/>
          <a:chExt cx="0" cy="0"/>
        </a:xfrm>
      </p:grpSpPr>
      <p:sp>
        <p:nvSpPr>
          <p:cNvPr id="2891" name="Google Shape;2891;p226"/>
          <p:cNvSpPr txBox="1"/>
          <p:nvPr/>
        </p:nvSpPr>
        <p:spPr>
          <a:xfrm>
            <a:off x="3127000" y="4580617"/>
            <a:ext cx="5938000" cy="824000"/>
          </a:xfrm>
          <a:prstGeom prst="rect">
            <a:avLst/>
          </a:prstGeom>
          <a:noFill/>
          <a:ln>
            <a:noFill/>
          </a:ln>
        </p:spPr>
        <p:txBody>
          <a:bodyPr anchorCtr="0" anchor="ctr" bIns="172700" lIns="172700" spcFirstLastPara="1" rIns="172700" wrap="square" tIns="172700">
            <a:noAutofit/>
          </a:bodyPr>
          <a:lstStyle/>
          <a:p>
            <a:pPr indent="0" lvl="0" marL="0" marR="0" rtl="0" algn="ctr">
              <a:spcBef>
                <a:spcPts val="400"/>
              </a:spcBef>
              <a:spcAft>
                <a:spcPts val="0"/>
              </a:spcAft>
              <a:buClr>
                <a:schemeClr val="lt1"/>
              </a:buClr>
              <a:buSzPts val="1100"/>
              <a:buFont typeface="Quicksand"/>
              <a:buNone/>
            </a:pPr>
            <a:r>
              <a:rPr b="0" i="0" lang="en-US" sz="1600" u="none" cap="none" strike="noStrike">
                <a:solidFill>
                  <a:schemeClr val="lt1"/>
                </a:solidFill>
                <a:latin typeface="Quicksand"/>
                <a:ea typeface="Quicksand"/>
                <a:cs typeface="Quicksand"/>
                <a:sym typeface="Quicksand"/>
              </a:rPr>
              <a:t>Créditos: Esta plantilla de presentación fue creada por </a:t>
            </a:r>
            <a:r>
              <a:rPr b="0" i="0" lang="en-US" sz="1600" u="none" cap="none" strike="noStrike">
                <a:solidFill>
                  <a:schemeClr val="accent1"/>
                </a:solidFill>
                <a:uFill>
                  <a:noFill/>
                </a:uFill>
                <a:latin typeface="Quicksand SemiBold"/>
                <a:ea typeface="Quicksand SemiBold"/>
                <a:cs typeface="Quicksand SemiBold"/>
                <a:sym typeface="Quicksand SemiBold"/>
                <a:hlinkClick r:id="rId2">
                  <a:extLst>
                    <a:ext uri="{A12FA001-AC4F-418D-AE19-62706E023703}">
                      <ahyp:hlinkClr val="tx"/>
                    </a:ext>
                  </a:extLst>
                </a:hlinkClick>
              </a:rPr>
              <a:t>Slidesgo</a:t>
            </a:r>
            <a:r>
              <a:rPr b="0" i="0" lang="en-US" sz="1600" u="none" cap="none" strike="noStrike">
                <a:solidFill>
                  <a:schemeClr val="lt1"/>
                </a:solidFill>
                <a:latin typeface="Quicksand"/>
                <a:ea typeface="Quicksand"/>
                <a:cs typeface="Quicksand"/>
                <a:sym typeface="Quicksand"/>
              </a:rPr>
              <a:t>, que incluye iconos de </a:t>
            </a:r>
            <a:r>
              <a:rPr b="0" i="0" lang="en-US" sz="1600" u="none" cap="none" strike="noStrike">
                <a:solidFill>
                  <a:schemeClr val="accent1"/>
                </a:solidFill>
                <a:uFill>
                  <a:noFill/>
                </a:uFill>
                <a:latin typeface="Quicksand SemiBold"/>
                <a:ea typeface="Quicksand SemiBold"/>
                <a:cs typeface="Quicksand SemiBold"/>
                <a:sym typeface="Quicksand SemiBold"/>
                <a:hlinkClick r:id="rId3">
                  <a:extLst>
                    <a:ext uri="{A12FA001-AC4F-418D-AE19-62706E023703}">
                      <ahyp:hlinkClr val="tx"/>
                    </a:ext>
                  </a:extLst>
                </a:hlinkClick>
              </a:rPr>
              <a:t>Flaticon</a:t>
            </a:r>
            <a:r>
              <a:rPr b="0" i="0" lang="en-US" sz="1600" u="none" cap="none" strike="noStrike">
                <a:solidFill>
                  <a:schemeClr val="lt1"/>
                </a:solidFill>
                <a:latin typeface="Quicksand"/>
                <a:ea typeface="Quicksand"/>
                <a:cs typeface="Quicksand"/>
                <a:sym typeface="Quicksand"/>
              </a:rPr>
              <a:t>, e infografías e imágenes de </a:t>
            </a:r>
            <a:r>
              <a:rPr b="0" i="0" lang="en-US" sz="1600" u="none" cap="none" strike="noStrike">
                <a:solidFill>
                  <a:schemeClr val="accent1"/>
                </a:solidFill>
                <a:uFill>
                  <a:noFill/>
                </a:uFill>
                <a:latin typeface="Quicksand SemiBold"/>
                <a:ea typeface="Quicksand SemiBold"/>
                <a:cs typeface="Quicksand SemiBold"/>
                <a:sym typeface="Quicksand SemiBold"/>
                <a:hlinkClick r:id="rId4">
                  <a:extLst>
                    <a:ext uri="{A12FA001-AC4F-418D-AE19-62706E023703}">
                      <ahyp:hlinkClr val="tx"/>
                    </a:ext>
                  </a:extLst>
                </a:hlinkClick>
              </a:rPr>
              <a:t>Freepik</a:t>
            </a:r>
            <a:r>
              <a:rPr b="0" i="0" lang="en-US" sz="1600" u="none" cap="none" strike="noStrike">
                <a:solidFill>
                  <a:schemeClr val="lt1"/>
                </a:solidFill>
                <a:latin typeface="Quicksand"/>
                <a:ea typeface="Quicksand"/>
                <a:cs typeface="Quicksand"/>
                <a:sym typeface="Quicksand"/>
              </a:rPr>
              <a:t>.</a:t>
            </a:r>
            <a:endParaRPr b="0" i="0" sz="1600" u="none" cap="none" strike="noStrike">
              <a:solidFill>
                <a:schemeClr val="lt1"/>
              </a:solidFill>
              <a:latin typeface="Quicksand"/>
              <a:ea typeface="Quicksand"/>
              <a:cs typeface="Quicksand"/>
              <a:sym typeface="Quicksand"/>
            </a:endParaRPr>
          </a:p>
        </p:txBody>
      </p:sp>
      <p:sp>
        <p:nvSpPr>
          <p:cNvPr id="2892" name="Google Shape;2892;p226"/>
          <p:cNvSpPr txBox="1"/>
          <p:nvPr>
            <p:ph idx="1" type="subTitle"/>
          </p:nvPr>
        </p:nvSpPr>
        <p:spPr>
          <a:xfrm>
            <a:off x="3127000" y="3276933"/>
            <a:ext cx="5938000" cy="1170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1pPr>
            <a:lvl2pPr lvl="1"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2pPr>
            <a:lvl3pPr lvl="2"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3pPr>
            <a:lvl4pPr lvl="3"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4pPr>
            <a:lvl5pPr lvl="4"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5pPr>
            <a:lvl6pPr lvl="5"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6pPr>
            <a:lvl7pPr lvl="6"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7pPr>
            <a:lvl8pPr lvl="7"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8pPr>
            <a:lvl9pPr lvl="8" algn="ctr">
              <a:lnSpc>
                <a:spcPct val="100000"/>
              </a:lnSpc>
              <a:spcBef>
                <a:spcPts val="0"/>
              </a:spcBef>
              <a:spcAft>
                <a:spcPts val="0"/>
              </a:spcAft>
              <a:buSzPts val="1600"/>
              <a:buFont typeface="Quicksand Medium"/>
              <a:buNone/>
              <a:defRPr sz="2133">
                <a:latin typeface="Quicksand Medium"/>
                <a:ea typeface="Quicksand Medium"/>
                <a:cs typeface="Quicksand Medium"/>
                <a:sym typeface="Quicksand Medium"/>
              </a:defRPr>
            </a:lvl9pPr>
          </a:lstStyle>
          <a:p/>
        </p:txBody>
      </p:sp>
      <p:sp>
        <p:nvSpPr>
          <p:cNvPr id="2893" name="Google Shape;2893;p226"/>
          <p:cNvSpPr txBox="1"/>
          <p:nvPr>
            <p:ph idx="2" type="subTitle"/>
          </p:nvPr>
        </p:nvSpPr>
        <p:spPr>
          <a:xfrm>
            <a:off x="3127000" y="5538300"/>
            <a:ext cx="5938000" cy="36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1pPr>
            <a:lvl2pPr lvl="1"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2pPr>
            <a:lvl3pPr lvl="2"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3pPr>
            <a:lvl4pPr lvl="3"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4pPr>
            <a:lvl5pPr lvl="4"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5pPr>
            <a:lvl6pPr lvl="5"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6pPr>
            <a:lvl7pPr lvl="6"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7pPr>
            <a:lvl8pPr lvl="7"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8pPr>
            <a:lvl9pPr lvl="8" algn="ctr">
              <a:lnSpc>
                <a:spcPct val="100000"/>
              </a:lnSpc>
              <a:spcBef>
                <a:spcPts val="0"/>
              </a:spcBef>
              <a:spcAft>
                <a:spcPts val="0"/>
              </a:spcAft>
              <a:buSzPts val="1200"/>
              <a:buFont typeface="Quicksand Medium"/>
              <a:buNone/>
              <a:defRPr sz="1600">
                <a:latin typeface="Quicksand Medium"/>
                <a:ea typeface="Quicksand Medium"/>
                <a:cs typeface="Quicksand Medium"/>
                <a:sym typeface="Quicksand Medium"/>
              </a:defRPr>
            </a:lvl9pPr>
          </a:lstStyle>
          <a:p/>
        </p:txBody>
      </p:sp>
      <p:sp>
        <p:nvSpPr>
          <p:cNvPr id="2894" name="Google Shape;2894;p226"/>
          <p:cNvSpPr txBox="1"/>
          <p:nvPr>
            <p:ph type="title"/>
          </p:nvPr>
        </p:nvSpPr>
        <p:spPr>
          <a:xfrm>
            <a:off x="3127000" y="719367"/>
            <a:ext cx="5938000" cy="1273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5700"/>
              <a:buNone/>
              <a:defRPr sz="7600"/>
            </a:lvl1pPr>
            <a:lvl2pPr lvl="1" algn="ctr">
              <a:lnSpc>
                <a:spcPct val="100000"/>
              </a:lnSpc>
              <a:spcBef>
                <a:spcPts val="0"/>
              </a:spcBef>
              <a:spcAft>
                <a:spcPts val="0"/>
              </a:spcAft>
              <a:buSzPts val="5700"/>
              <a:buNone/>
              <a:defRPr sz="7600"/>
            </a:lvl2pPr>
            <a:lvl3pPr lvl="2" algn="ctr">
              <a:lnSpc>
                <a:spcPct val="100000"/>
              </a:lnSpc>
              <a:spcBef>
                <a:spcPts val="0"/>
              </a:spcBef>
              <a:spcAft>
                <a:spcPts val="0"/>
              </a:spcAft>
              <a:buSzPts val="5700"/>
              <a:buNone/>
              <a:defRPr sz="7600"/>
            </a:lvl3pPr>
            <a:lvl4pPr lvl="3" algn="ctr">
              <a:lnSpc>
                <a:spcPct val="100000"/>
              </a:lnSpc>
              <a:spcBef>
                <a:spcPts val="0"/>
              </a:spcBef>
              <a:spcAft>
                <a:spcPts val="0"/>
              </a:spcAft>
              <a:buSzPts val="5700"/>
              <a:buNone/>
              <a:defRPr sz="7600"/>
            </a:lvl4pPr>
            <a:lvl5pPr lvl="4" algn="ctr">
              <a:lnSpc>
                <a:spcPct val="100000"/>
              </a:lnSpc>
              <a:spcBef>
                <a:spcPts val="0"/>
              </a:spcBef>
              <a:spcAft>
                <a:spcPts val="0"/>
              </a:spcAft>
              <a:buSzPts val="5700"/>
              <a:buNone/>
              <a:defRPr sz="7600"/>
            </a:lvl5pPr>
            <a:lvl6pPr lvl="5" algn="ctr">
              <a:lnSpc>
                <a:spcPct val="100000"/>
              </a:lnSpc>
              <a:spcBef>
                <a:spcPts val="0"/>
              </a:spcBef>
              <a:spcAft>
                <a:spcPts val="0"/>
              </a:spcAft>
              <a:buSzPts val="5700"/>
              <a:buNone/>
              <a:defRPr sz="7600"/>
            </a:lvl6pPr>
            <a:lvl7pPr lvl="6" algn="ctr">
              <a:lnSpc>
                <a:spcPct val="100000"/>
              </a:lnSpc>
              <a:spcBef>
                <a:spcPts val="0"/>
              </a:spcBef>
              <a:spcAft>
                <a:spcPts val="0"/>
              </a:spcAft>
              <a:buSzPts val="5700"/>
              <a:buNone/>
              <a:defRPr sz="7600"/>
            </a:lvl7pPr>
            <a:lvl8pPr lvl="7" algn="ctr">
              <a:lnSpc>
                <a:spcPct val="100000"/>
              </a:lnSpc>
              <a:spcBef>
                <a:spcPts val="0"/>
              </a:spcBef>
              <a:spcAft>
                <a:spcPts val="0"/>
              </a:spcAft>
              <a:buSzPts val="5700"/>
              <a:buNone/>
              <a:defRPr sz="7600"/>
            </a:lvl8pPr>
            <a:lvl9pPr lvl="8" algn="ctr">
              <a:lnSpc>
                <a:spcPct val="100000"/>
              </a:lnSpc>
              <a:spcBef>
                <a:spcPts val="0"/>
              </a:spcBef>
              <a:spcAft>
                <a:spcPts val="0"/>
              </a:spcAft>
              <a:buSzPts val="5700"/>
              <a:buNone/>
              <a:defRPr sz="7600"/>
            </a:lvl9pPr>
          </a:lstStyle>
          <a:p/>
        </p:txBody>
      </p:sp>
      <p:sp>
        <p:nvSpPr>
          <p:cNvPr id="2895" name="Google Shape;2895;p226"/>
          <p:cNvSpPr/>
          <p:nvPr/>
        </p:nvSpPr>
        <p:spPr>
          <a:xfrm>
            <a:off x="-606438" y="353931"/>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96" name="Google Shape;2896;p226"/>
          <p:cNvSpPr/>
          <p:nvPr/>
        </p:nvSpPr>
        <p:spPr>
          <a:xfrm>
            <a:off x="-606438" y="668319"/>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97" name="Google Shape;2897;p226"/>
          <p:cNvSpPr/>
          <p:nvPr/>
        </p:nvSpPr>
        <p:spPr>
          <a:xfrm>
            <a:off x="-606438" y="1023437"/>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98" name="Google Shape;2898;p226"/>
          <p:cNvSpPr/>
          <p:nvPr/>
        </p:nvSpPr>
        <p:spPr>
          <a:xfrm>
            <a:off x="-606438" y="1337825"/>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899" name="Google Shape;2899;p226"/>
          <p:cNvSpPr/>
          <p:nvPr/>
        </p:nvSpPr>
        <p:spPr>
          <a:xfrm>
            <a:off x="8816201" y="5731300"/>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0" name="Google Shape;2900;p226"/>
          <p:cNvSpPr/>
          <p:nvPr/>
        </p:nvSpPr>
        <p:spPr>
          <a:xfrm>
            <a:off x="10100931" y="5901104"/>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1" name="Google Shape;2901;p226"/>
          <p:cNvSpPr/>
          <p:nvPr/>
        </p:nvSpPr>
        <p:spPr>
          <a:xfrm>
            <a:off x="-603867" y="5859767"/>
            <a:ext cx="1762400" cy="17624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2" name="Google Shape;2902;p226"/>
          <p:cNvSpPr/>
          <p:nvPr/>
        </p:nvSpPr>
        <p:spPr>
          <a:xfrm>
            <a:off x="396151" y="52002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3" name="Google Shape;2903;p226"/>
          <p:cNvSpPr/>
          <p:nvPr/>
        </p:nvSpPr>
        <p:spPr>
          <a:xfrm>
            <a:off x="11506684" y="5229800"/>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4" name="Google Shape;2904;p226"/>
          <p:cNvSpPr/>
          <p:nvPr/>
        </p:nvSpPr>
        <p:spPr>
          <a:xfrm>
            <a:off x="9444984" y="593983"/>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905" name="Google Shape;2905;p226"/>
          <p:cNvGrpSpPr/>
          <p:nvPr/>
        </p:nvGrpSpPr>
        <p:grpSpPr>
          <a:xfrm>
            <a:off x="11213734" y="401289"/>
            <a:ext cx="575767" cy="2219922"/>
            <a:chOff x="8410300" y="300967"/>
            <a:chExt cx="431825" cy="1664942"/>
          </a:xfrm>
        </p:grpSpPr>
        <p:sp>
          <p:nvSpPr>
            <p:cNvPr id="2906" name="Google Shape;2906;p226"/>
            <p:cNvSpPr/>
            <p:nvPr/>
          </p:nvSpPr>
          <p:spPr>
            <a:xfrm rot="5400000">
              <a:off x="8597706" y="697047"/>
              <a:ext cx="71266" cy="223"/>
            </a:xfrm>
            <a:custGeom>
              <a:rect b="b" l="l" r="r" t="t"/>
              <a:pathLst>
                <a:path extrusionOk="0" fill="none" h="1" w="320">
                  <a:moveTo>
                    <a:pt x="0"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7" name="Google Shape;2907;p226"/>
            <p:cNvSpPr/>
            <p:nvPr/>
          </p:nvSpPr>
          <p:spPr>
            <a:xfrm rot="5400000">
              <a:off x="8514749" y="661526"/>
              <a:ext cx="61912" cy="33406"/>
            </a:xfrm>
            <a:custGeom>
              <a:rect b="b" l="l" r="r" t="t"/>
              <a:pathLst>
                <a:path extrusionOk="0" fill="none" h="150" w="278">
                  <a:moveTo>
                    <a:pt x="0" y="1"/>
                  </a:moveTo>
                  <a:lnTo>
                    <a:pt x="277"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8" name="Google Shape;2908;p226"/>
            <p:cNvSpPr/>
            <p:nvPr/>
          </p:nvSpPr>
          <p:spPr>
            <a:xfrm rot="5400000">
              <a:off x="8457959" y="590260"/>
              <a:ext cx="42759" cy="61912"/>
            </a:xfrm>
            <a:custGeom>
              <a:rect b="b" l="l" r="r" t="t"/>
              <a:pathLst>
                <a:path extrusionOk="0" fill="none" h="278" w="192">
                  <a:moveTo>
                    <a:pt x="0"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09" name="Google Shape;2909;p226"/>
            <p:cNvSpPr/>
            <p:nvPr/>
          </p:nvSpPr>
          <p:spPr>
            <a:xfrm rot="5400000">
              <a:off x="8441256" y="502515"/>
              <a:ext cx="9576" cy="71488"/>
            </a:xfrm>
            <a:custGeom>
              <a:rect b="b" l="l" r="r" t="t"/>
              <a:pathLst>
                <a:path extrusionOk="0" fill="none" h="321" w="43">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0" name="Google Shape;2910;p226"/>
            <p:cNvSpPr/>
            <p:nvPr/>
          </p:nvSpPr>
          <p:spPr>
            <a:xfrm rot="5400000">
              <a:off x="8443483" y="414769"/>
              <a:ext cx="28729" cy="66589"/>
            </a:xfrm>
            <a:custGeom>
              <a:rect b="b" l="l" r="r" t="t"/>
              <a:pathLst>
                <a:path extrusionOk="0" fill="none" h="299" w="129">
                  <a:moveTo>
                    <a:pt x="129"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1" name="Google Shape;2911;p226"/>
            <p:cNvSpPr/>
            <p:nvPr/>
          </p:nvSpPr>
          <p:spPr>
            <a:xfrm rot="5400000">
              <a:off x="8476778" y="353191"/>
              <a:ext cx="57235" cy="47659"/>
            </a:xfrm>
            <a:custGeom>
              <a:rect b="b" l="l" r="r" t="t"/>
              <a:pathLst>
                <a:path extrusionOk="0" fill="none" h="214" w="257">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2" name="Google Shape;2912;p226"/>
            <p:cNvSpPr/>
            <p:nvPr/>
          </p:nvSpPr>
          <p:spPr>
            <a:xfrm rot="5400000">
              <a:off x="8550382" y="327023"/>
              <a:ext cx="71266" cy="19153"/>
            </a:xfrm>
            <a:custGeom>
              <a:rect b="b" l="l" r="r" t="t"/>
              <a:pathLst>
                <a:path extrusionOk="0" fill="none" h="86" w="320">
                  <a:moveTo>
                    <a:pt x="320"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3" name="Google Shape;2913;p226"/>
            <p:cNvSpPr/>
            <p:nvPr/>
          </p:nvSpPr>
          <p:spPr>
            <a:xfrm rot="5400000">
              <a:off x="8635678" y="327023"/>
              <a:ext cx="76165" cy="24052"/>
            </a:xfrm>
            <a:custGeom>
              <a:rect b="b" l="l" r="r" t="t"/>
              <a:pathLst>
                <a:path extrusionOk="0" fill="none" h="108" w="342">
                  <a:moveTo>
                    <a:pt x="1" y="1"/>
                  </a:moveTo>
                  <a:lnTo>
                    <a:pt x="341"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4" name="Google Shape;2914;p226"/>
            <p:cNvSpPr/>
            <p:nvPr/>
          </p:nvSpPr>
          <p:spPr>
            <a:xfrm rot="5400000">
              <a:off x="8720973" y="355530"/>
              <a:ext cx="57235" cy="52336"/>
            </a:xfrm>
            <a:custGeom>
              <a:rect b="b" l="l" r="r" t="t"/>
              <a:pathLst>
                <a:path extrusionOk="0" fill="none" h="235" w="257">
                  <a:moveTo>
                    <a:pt x="1" y="0"/>
                  </a:moveTo>
                  <a:lnTo>
                    <a:pt x="256"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5" name="Google Shape;2915;p226"/>
            <p:cNvSpPr/>
            <p:nvPr/>
          </p:nvSpPr>
          <p:spPr>
            <a:xfrm rot="5400000">
              <a:off x="8789901" y="419557"/>
              <a:ext cx="23829" cy="71266"/>
            </a:xfrm>
            <a:custGeom>
              <a:rect b="b" l="l" r="r" t="t"/>
              <a:pathLst>
                <a:path extrusionOk="0" fill="none" h="320" w="107">
                  <a:moveTo>
                    <a:pt x="0"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6" name="Google Shape;2916;p226"/>
            <p:cNvSpPr/>
            <p:nvPr/>
          </p:nvSpPr>
          <p:spPr>
            <a:xfrm rot="5400000">
              <a:off x="8801704" y="507303"/>
              <a:ext cx="9576" cy="71266"/>
            </a:xfrm>
            <a:custGeom>
              <a:rect b="b" l="l" r="r" t="t"/>
              <a:pathLst>
                <a:path extrusionOk="0" fill="none" h="320" w="43">
                  <a:moveTo>
                    <a:pt x="43"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7" name="Google Shape;2917;p226"/>
            <p:cNvSpPr/>
            <p:nvPr/>
          </p:nvSpPr>
          <p:spPr>
            <a:xfrm rot="5400000">
              <a:off x="8751818" y="595049"/>
              <a:ext cx="47659" cy="57235"/>
            </a:xfrm>
            <a:custGeom>
              <a:rect b="b" l="l" r="r" t="t"/>
              <a:pathLst>
                <a:path extrusionOk="0" fill="none" h="257" w="214">
                  <a:moveTo>
                    <a:pt x="213" y="0"/>
                  </a:moveTo>
                  <a:lnTo>
                    <a:pt x="0"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8" name="Google Shape;2918;p226"/>
            <p:cNvSpPr/>
            <p:nvPr/>
          </p:nvSpPr>
          <p:spPr>
            <a:xfrm rot="5400000">
              <a:off x="8671310" y="666203"/>
              <a:ext cx="66589" cy="28729"/>
            </a:xfrm>
            <a:custGeom>
              <a:rect b="b" l="l" r="r" t="t"/>
              <a:pathLst>
                <a:path extrusionOk="0" fill="none" h="129" w="299">
                  <a:moveTo>
                    <a:pt x="298" y="1"/>
                  </a:moveTo>
                  <a:lnTo>
                    <a:pt x="0"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19" name="Google Shape;2919;p226"/>
            <p:cNvSpPr/>
            <p:nvPr/>
          </p:nvSpPr>
          <p:spPr>
            <a:xfrm rot="5400000">
              <a:off x="8597706" y="1930164"/>
              <a:ext cx="71266" cy="223"/>
            </a:xfrm>
            <a:custGeom>
              <a:rect b="b" l="l" r="r" t="t"/>
              <a:pathLst>
                <a:path extrusionOk="0" fill="none" h="1" w="320">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0" name="Google Shape;2920;p226"/>
            <p:cNvSpPr/>
            <p:nvPr/>
          </p:nvSpPr>
          <p:spPr>
            <a:xfrm rot="5400000">
              <a:off x="8512410" y="1892304"/>
              <a:ext cx="66589" cy="33406"/>
            </a:xfrm>
            <a:custGeom>
              <a:rect b="b" l="l" r="r" t="t"/>
              <a:pathLst>
                <a:path extrusionOk="0" fill="none" h="150" w="299">
                  <a:moveTo>
                    <a:pt x="0" y="1"/>
                  </a:moveTo>
                  <a:lnTo>
                    <a:pt x="298"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1" name="Google Shape;2921;p226"/>
            <p:cNvSpPr/>
            <p:nvPr/>
          </p:nvSpPr>
          <p:spPr>
            <a:xfrm rot="5400000">
              <a:off x="8460186" y="1821150"/>
              <a:ext cx="38305" cy="61912"/>
            </a:xfrm>
            <a:custGeom>
              <a:rect b="b" l="l" r="r" t="t"/>
              <a:pathLst>
                <a:path extrusionOk="0" fill="none" h="278" w="172">
                  <a:moveTo>
                    <a:pt x="1" y="1"/>
                  </a:moveTo>
                  <a:lnTo>
                    <a:pt x="171"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2" name="Google Shape;2922;p226"/>
            <p:cNvSpPr/>
            <p:nvPr/>
          </p:nvSpPr>
          <p:spPr>
            <a:xfrm rot="5400000">
              <a:off x="8443595" y="1733293"/>
              <a:ext cx="4900" cy="71488"/>
            </a:xfrm>
            <a:custGeom>
              <a:rect b="b" l="l" r="r" t="t"/>
              <a:pathLst>
                <a:path extrusionOk="0" fill="none" h="321" w="22">
                  <a:moveTo>
                    <a:pt x="0" y="1"/>
                  </a:moveTo>
                  <a:lnTo>
                    <a:pt x="22"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3" name="Google Shape;2923;p226"/>
            <p:cNvSpPr/>
            <p:nvPr/>
          </p:nvSpPr>
          <p:spPr>
            <a:xfrm rot="5400000">
              <a:off x="8443483" y="1648108"/>
              <a:ext cx="28729" cy="66589"/>
            </a:xfrm>
            <a:custGeom>
              <a:rect b="b" l="l" r="r" t="t"/>
              <a:pathLst>
                <a:path extrusionOk="0" fill="none" h="299" w="129">
                  <a:moveTo>
                    <a:pt x="128" y="0"/>
                  </a:moveTo>
                  <a:lnTo>
                    <a:pt x="0"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4" name="Google Shape;2924;p226"/>
            <p:cNvSpPr/>
            <p:nvPr/>
          </p:nvSpPr>
          <p:spPr>
            <a:xfrm rot="5400000">
              <a:off x="8476778" y="1586308"/>
              <a:ext cx="57235" cy="47659"/>
            </a:xfrm>
            <a:custGeom>
              <a:rect b="b" l="l" r="r" t="t"/>
              <a:pathLst>
                <a:path extrusionOk="0" fill="none" h="214" w="257">
                  <a:moveTo>
                    <a:pt x="256" y="1"/>
                  </a:moveTo>
                  <a:lnTo>
                    <a:pt x="1"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5" name="Google Shape;2925;p226"/>
            <p:cNvSpPr/>
            <p:nvPr/>
          </p:nvSpPr>
          <p:spPr>
            <a:xfrm rot="5400000">
              <a:off x="8547932" y="1557913"/>
              <a:ext cx="76165" cy="19153"/>
            </a:xfrm>
            <a:custGeom>
              <a:rect b="b" l="l" r="r" t="t"/>
              <a:pathLst>
                <a:path extrusionOk="0" fill="none" h="86" w="342">
                  <a:moveTo>
                    <a:pt x="341"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6" name="Google Shape;2926;p226"/>
            <p:cNvSpPr/>
            <p:nvPr/>
          </p:nvSpPr>
          <p:spPr>
            <a:xfrm rot="5400000">
              <a:off x="8638016" y="1557801"/>
              <a:ext cx="71488" cy="24052"/>
            </a:xfrm>
            <a:custGeom>
              <a:rect b="b" l="l" r="r" t="t"/>
              <a:pathLst>
                <a:path extrusionOk="0" fill="none" h="108" w="321">
                  <a:moveTo>
                    <a:pt x="1"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7" name="Google Shape;2927;p226"/>
            <p:cNvSpPr/>
            <p:nvPr/>
          </p:nvSpPr>
          <p:spPr>
            <a:xfrm rot="5400000">
              <a:off x="8723423" y="1586419"/>
              <a:ext cx="52336" cy="52336"/>
            </a:xfrm>
            <a:custGeom>
              <a:rect b="b" l="l" r="r" t="t"/>
              <a:pathLst>
                <a:path extrusionOk="0" fill="none" h="235" w="235">
                  <a:moveTo>
                    <a:pt x="0" y="0"/>
                  </a:moveTo>
                  <a:lnTo>
                    <a:pt x="234"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8" name="Google Shape;2928;p226"/>
            <p:cNvSpPr/>
            <p:nvPr/>
          </p:nvSpPr>
          <p:spPr>
            <a:xfrm rot="5400000">
              <a:off x="8792128" y="1650447"/>
              <a:ext cx="19375" cy="71266"/>
            </a:xfrm>
            <a:custGeom>
              <a:rect b="b" l="l" r="r" t="t"/>
              <a:pathLst>
                <a:path extrusionOk="0" fill="none" h="320" w="87">
                  <a:moveTo>
                    <a:pt x="1" y="0"/>
                  </a:moveTo>
                  <a:lnTo>
                    <a:pt x="86"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29" name="Google Shape;2929;p226"/>
            <p:cNvSpPr/>
            <p:nvPr/>
          </p:nvSpPr>
          <p:spPr>
            <a:xfrm rot="5400000">
              <a:off x="8799254" y="1738192"/>
              <a:ext cx="14476" cy="71266"/>
            </a:xfrm>
            <a:custGeom>
              <a:rect b="b" l="l" r="r" t="t"/>
              <a:pathLst>
                <a:path extrusionOk="0" fill="none" h="320" w="65">
                  <a:moveTo>
                    <a:pt x="64" y="0"/>
                  </a:moveTo>
                  <a:lnTo>
                    <a:pt x="0"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0" name="Google Shape;2930;p226"/>
            <p:cNvSpPr/>
            <p:nvPr/>
          </p:nvSpPr>
          <p:spPr>
            <a:xfrm rot="5400000">
              <a:off x="8751818" y="1828165"/>
              <a:ext cx="47659" cy="57235"/>
            </a:xfrm>
            <a:custGeom>
              <a:rect b="b" l="l" r="r" t="t"/>
              <a:pathLst>
                <a:path extrusionOk="0" fill="none" h="257" w="214">
                  <a:moveTo>
                    <a:pt x="214"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1" name="Google Shape;2931;p226"/>
            <p:cNvSpPr/>
            <p:nvPr/>
          </p:nvSpPr>
          <p:spPr>
            <a:xfrm rot="5400000">
              <a:off x="8671310" y="1899319"/>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2" name="Google Shape;2932;p226"/>
            <p:cNvSpPr/>
            <p:nvPr/>
          </p:nvSpPr>
          <p:spPr>
            <a:xfrm rot="5400000">
              <a:off x="8597595" y="1313606"/>
              <a:ext cx="71488" cy="223"/>
            </a:xfrm>
            <a:custGeom>
              <a:rect b="b" l="l" r="r" t="t"/>
              <a:pathLst>
                <a:path extrusionOk="0" fill="none" h="1" w="321">
                  <a:moveTo>
                    <a:pt x="1" y="0"/>
                  </a:moveTo>
                  <a:lnTo>
                    <a:pt x="320" y="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3" name="Google Shape;2933;p226"/>
            <p:cNvSpPr/>
            <p:nvPr/>
          </p:nvSpPr>
          <p:spPr>
            <a:xfrm rot="5400000">
              <a:off x="8512410" y="1275634"/>
              <a:ext cx="66589" cy="33406"/>
            </a:xfrm>
            <a:custGeom>
              <a:rect b="b" l="l" r="r" t="t"/>
              <a:pathLst>
                <a:path extrusionOk="0" fill="none" h="150" w="299">
                  <a:moveTo>
                    <a:pt x="1" y="1"/>
                  </a:moveTo>
                  <a:lnTo>
                    <a:pt x="299" y="15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4" name="Google Shape;2934;p226"/>
            <p:cNvSpPr/>
            <p:nvPr/>
          </p:nvSpPr>
          <p:spPr>
            <a:xfrm rot="5400000">
              <a:off x="8457848" y="1202142"/>
              <a:ext cx="42982" cy="61912"/>
            </a:xfrm>
            <a:custGeom>
              <a:rect b="b" l="l" r="r" t="t"/>
              <a:pathLst>
                <a:path extrusionOk="0" fill="none" h="278" w="193">
                  <a:moveTo>
                    <a:pt x="1" y="1"/>
                  </a:moveTo>
                  <a:lnTo>
                    <a:pt x="192" y="27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5" name="Google Shape;2935;p226"/>
            <p:cNvSpPr/>
            <p:nvPr/>
          </p:nvSpPr>
          <p:spPr>
            <a:xfrm rot="5400000">
              <a:off x="8441145" y="1114396"/>
              <a:ext cx="9799" cy="71488"/>
            </a:xfrm>
            <a:custGeom>
              <a:rect b="b" l="l" r="r" t="t"/>
              <a:pathLst>
                <a:path extrusionOk="0" fill="none" h="321" w="44">
                  <a:moveTo>
                    <a:pt x="0" y="1"/>
                  </a:moveTo>
                  <a:lnTo>
                    <a:pt x="43"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6" name="Google Shape;2936;p226"/>
            <p:cNvSpPr/>
            <p:nvPr/>
          </p:nvSpPr>
          <p:spPr>
            <a:xfrm rot="5400000">
              <a:off x="8443483" y="1031439"/>
              <a:ext cx="28729" cy="66589"/>
            </a:xfrm>
            <a:custGeom>
              <a:rect b="b" l="l" r="r" t="t"/>
              <a:pathLst>
                <a:path extrusionOk="0" fill="none" h="299" w="129">
                  <a:moveTo>
                    <a:pt x="128" y="0"/>
                  </a:moveTo>
                  <a:lnTo>
                    <a:pt x="1" y="298"/>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7" name="Google Shape;2937;p226"/>
            <p:cNvSpPr/>
            <p:nvPr/>
          </p:nvSpPr>
          <p:spPr>
            <a:xfrm rot="5400000">
              <a:off x="8476889" y="969749"/>
              <a:ext cx="57012" cy="47659"/>
            </a:xfrm>
            <a:custGeom>
              <a:rect b="b" l="l" r="r" t="t"/>
              <a:pathLst>
                <a:path extrusionOk="0" fill="none" h="214" w="256">
                  <a:moveTo>
                    <a:pt x="256" y="1"/>
                  </a:moveTo>
                  <a:lnTo>
                    <a:pt x="0" y="214"/>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8" name="Google Shape;2938;p226"/>
            <p:cNvSpPr/>
            <p:nvPr/>
          </p:nvSpPr>
          <p:spPr>
            <a:xfrm rot="5400000">
              <a:off x="8547932" y="941243"/>
              <a:ext cx="76165" cy="19153"/>
            </a:xfrm>
            <a:custGeom>
              <a:rect b="b" l="l" r="r" t="t"/>
              <a:pathLst>
                <a:path extrusionOk="0" fill="none" h="86" w="342">
                  <a:moveTo>
                    <a:pt x="342" y="1"/>
                  </a:moveTo>
                  <a:lnTo>
                    <a:pt x="1" y="8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39" name="Google Shape;2939;p226"/>
            <p:cNvSpPr/>
            <p:nvPr/>
          </p:nvSpPr>
          <p:spPr>
            <a:xfrm rot="5400000">
              <a:off x="8638127" y="941243"/>
              <a:ext cx="71266" cy="24052"/>
            </a:xfrm>
            <a:custGeom>
              <a:rect b="b" l="l" r="r" t="t"/>
              <a:pathLst>
                <a:path extrusionOk="0" fill="none" h="108" w="320">
                  <a:moveTo>
                    <a:pt x="0" y="1"/>
                  </a:moveTo>
                  <a:lnTo>
                    <a:pt x="320" y="107"/>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40" name="Google Shape;2940;p226"/>
            <p:cNvSpPr/>
            <p:nvPr/>
          </p:nvSpPr>
          <p:spPr>
            <a:xfrm rot="5400000">
              <a:off x="8723423" y="969749"/>
              <a:ext cx="52336" cy="52336"/>
            </a:xfrm>
            <a:custGeom>
              <a:rect b="b" l="l" r="r" t="t"/>
              <a:pathLst>
                <a:path extrusionOk="0" fill="none" h="235" w="235">
                  <a:moveTo>
                    <a:pt x="0" y="0"/>
                  </a:moveTo>
                  <a:lnTo>
                    <a:pt x="235" y="235"/>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41" name="Google Shape;2941;p226"/>
            <p:cNvSpPr/>
            <p:nvPr/>
          </p:nvSpPr>
          <p:spPr>
            <a:xfrm rot="5400000">
              <a:off x="8789789" y="1031439"/>
              <a:ext cx="24052" cy="71266"/>
            </a:xfrm>
            <a:custGeom>
              <a:rect b="b" l="l" r="r" t="t"/>
              <a:pathLst>
                <a:path extrusionOk="0" fill="none" h="320" w="108">
                  <a:moveTo>
                    <a:pt x="1" y="0"/>
                  </a:moveTo>
                  <a:lnTo>
                    <a:pt x="107"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42" name="Google Shape;2942;p226"/>
            <p:cNvSpPr/>
            <p:nvPr/>
          </p:nvSpPr>
          <p:spPr>
            <a:xfrm rot="5400000">
              <a:off x="8799254" y="1121523"/>
              <a:ext cx="14476" cy="71266"/>
            </a:xfrm>
            <a:custGeom>
              <a:rect b="b" l="l" r="r" t="t"/>
              <a:pathLst>
                <a:path extrusionOk="0" fill="none" h="320" w="65">
                  <a:moveTo>
                    <a:pt x="65" y="0"/>
                  </a:moveTo>
                  <a:lnTo>
                    <a:pt x="1" y="320"/>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43" name="Google Shape;2943;p226"/>
            <p:cNvSpPr/>
            <p:nvPr/>
          </p:nvSpPr>
          <p:spPr>
            <a:xfrm rot="5400000">
              <a:off x="8754157" y="1209157"/>
              <a:ext cx="42982" cy="57235"/>
            </a:xfrm>
            <a:custGeom>
              <a:rect b="b" l="l" r="r" t="t"/>
              <a:pathLst>
                <a:path extrusionOk="0" fill="none" h="257" w="193">
                  <a:moveTo>
                    <a:pt x="193" y="0"/>
                  </a:moveTo>
                  <a:lnTo>
                    <a:pt x="1" y="256"/>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44" name="Google Shape;2944;p226"/>
            <p:cNvSpPr/>
            <p:nvPr/>
          </p:nvSpPr>
          <p:spPr>
            <a:xfrm rot="5400000">
              <a:off x="8671310" y="1277973"/>
              <a:ext cx="66589" cy="28729"/>
            </a:xfrm>
            <a:custGeom>
              <a:rect b="b" l="l" r="r" t="t"/>
              <a:pathLst>
                <a:path extrusionOk="0" fill="none" h="129" w="299">
                  <a:moveTo>
                    <a:pt x="299" y="1"/>
                  </a:moveTo>
                  <a:lnTo>
                    <a:pt x="1" y="129"/>
                  </a:lnTo>
                </a:path>
              </a:pathLst>
            </a:custGeom>
            <a:noFill/>
            <a:ln cap="flat" cmpd="sng" w="19050">
              <a:solidFill>
                <a:schemeClr val="lt1"/>
              </a:solidFill>
              <a:prstDash val="solid"/>
              <a:miter lim="21297"/>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945" name="Google Shape;2945;p226"/>
          <p:cNvGrpSpPr/>
          <p:nvPr/>
        </p:nvGrpSpPr>
        <p:grpSpPr>
          <a:xfrm>
            <a:off x="1856967" y="400892"/>
            <a:ext cx="364000" cy="364819"/>
            <a:chOff x="-1419312" y="3045144"/>
            <a:chExt cx="273000" cy="273614"/>
          </a:xfrm>
        </p:grpSpPr>
        <p:cxnSp>
          <p:nvCxnSpPr>
            <p:cNvPr id="2946" name="Google Shape;2946;p226"/>
            <p:cNvCxnSpPr/>
            <p:nvPr/>
          </p:nvCxnSpPr>
          <p:spPr>
            <a:xfrm>
              <a:off x="-1282829" y="3045458"/>
              <a:ext cx="0" cy="273300"/>
            </a:xfrm>
            <a:prstGeom prst="straightConnector1">
              <a:avLst/>
            </a:prstGeom>
            <a:noFill/>
            <a:ln cap="flat" cmpd="sng" w="19050">
              <a:solidFill>
                <a:schemeClr val="lt1"/>
              </a:solidFill>
              <a:prstDash val="solid"/>
              <a:round/>
              <a:headEnd len="sm" w="sm" type="none"/>
              <a:tailEnd len="sm" w="sm" type="none"/>
            </a:ln>
          </p:spPr>
        </p:cxnSp>
        <p:cxnSp>
          <p:nvCxnSpPr>
            <p:cNvPr id="2947" name="Google Shape;2947;p226"/>
            <p:cNvCxnSpPr/>
            <p:nvPr/>
          </p:nvCxnSpPr>
          <p:spPr>
            <a:xfrm rot="10800000">
              <a:off x="-1419312" y="3181974"/>
              <a:ext cx="273000" cy="0"/>
            </a:xfrm>
            <a:prstGeom prst="straightConnector1">
              <a:avLst/>
            </a:prstGeom>
            <a:noFill/>
            <a:ln cap="flat" cmpd="sng" w="19050">
              <a:solidFill>
                <a:schemeClr val="lt1"/>
              </a:solidFill>
              <a:prstDash val="solid"/>
              <a:round/>
              <a:headEnd len="sm" w="sm" type="none"/>
              <a:tailEnd len="sm" w="sm" type="none"/>
            </a:ln>
          </p:spPr>
        </p:cxnSp>
        <p:cxnSp>
          <p:nvCxnSpPr>
            <p:cNvPr id="2948" name="Google Shape;2948;p226"/>
            <p:cNvCxnSpPr/>
            <p:nvPr/>
          </p:nvCxnSpPr>
          <p:spPr>
            <a:xfrm>
              <a:off x="-1282798" y="3045144"/>
              <a:ext cx="0" cy="273226"/>
            </a:xfrm>
            <a:prstGeom prst="straightConnector1">
              <a:avLst/>
            </a:prstGeom>
            <a:noFill/>
            <a:ln cap="flat" cmpd="sng" w="19050">
              <a:solidFill>
                <a:schemeClr val="lt1"/>
              </a:solidFill>
              <a:prstDash val="solid"/>
              <a:round/>
              <a:headEnd len="sm" w="sm" type="none"/>
              <a:tailEnd len="sm" w="sm" type="none"/>
            </a:ln>
          </p:spPr>
        </p:cxnSp>
        <p:cxnSp>
          <p:nvCxnSpPr>
            <p:cNvPr id="2949" name="Google Shape;2949;p226"/>
            <p:cNvCxnSpPr/>
            <p:nvPr/>
          </p:nvCxnSpPr>
          <p:spPr>
            <a:xfrm>
              <a:off x="-1282878" y="3045144"/>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950" name="Google Shape;2950;p226"/>
          <p:cNvGrpSpPr/>
          <p:nvPr/>
        </p:nvGrpSpPr>
        <p:grpSpPr>
          <a:xfrm>
            <a:off x="768951" y="2459992"/>
            <a:ext cx="364000" cy="364819"/>
            <a:chOff x="-1419312" y="3045144"/>
            <a:chExt cx="273000" cy="273614"/>
          </a:xfrm>
        </p:grpSpPr>
        <p:cxnSp>
          <p:nvCxnSpPr>
            <p:cNvPr id="2951" name="Google Shape;2951;p226"/>
            <p:cNvCxnSpPr/>
            <p:nvPr/>
          </p:nvCxnSpPr>
          <p:spPr>
            <a:xfrm>
              <a:off x="-1282829" y="3045458"/>
              <a:ext cx="0" cy="273300"/>
            </a:xfrm>
            <a:prstGeom prst="straightConnector1">
              <a:avLst/>
            </a:prstGeom>
            <a:noFill/>
            <a:ln cap="flat" cmpd="sng" w="19050">
              <a:solidFill>
                <a:schemeClr val="lt1"/>
              </a:solidFill>
              <a:prstDash val="solid"/>
              <a:round/>
              <a:headEnd len="sm" w="sm" type="none"/>
              <a:tailEnd len="sm" w="sm" type="none"/>
            </a:ln>
          </p:spPr>
        </p:cxnSp>
        <p:cxnSp>
          <p:nvCxnSpPr>
            <p:cNvPr id="2952" name="Google Shape;2952;p226"/>
            <p:cNvCxnSpPr/>
            <p:nvPr/>
          </p:nvCxnSpPr>
          <p:spPr>
            <a:xfrm rot="10800000">
              <a:off x="-1419312" y="3181974"/>
              <a:ext cx="273000" cy="0"/>
            </a:xfrm>
            <a:prstGeom prst="straightConnector1">
              <a:avLst/>
            </a:prstGeom>
            <a:noFill/>
            <a:ln cap="flat" cmpd="sng" w="19050">
              <a:solidFill>
                <a:schemeClr val="lt1"/>
              </a:solidFill>
              <a:prstDash val="solid"/>
              <a:round/>
              <a:headEnd len="sm" w="sm" type="none"/>
              <a:tailEnd len="sm" w="sm" type="none"/>
            </a:ln>
          </p:spPr>
        </p:cxnSp>
        <p:cxnSp>
          <p:nvCxnSpPr>
            <p:cNvPr id="2953" name="Google Shape;2953;p226"/>
            <p:cNvCxnSpPr/>
            <p:nvPr/>
          </p:nvCxnSpPr>
          <p:spPr>
            <a:xfrm>
              <a:off x="-1282798" y="3045144"/>
              <a:ext cx="0" cy="273226"/>
            </a:xfrm>
            <a:prstGeom prst="straightConnector1">
              <a:avLst/>
            </a:prstGeom>
            <a:noFill/>
            <a:ln cap="flat" cmpd="sng" w="19050">
              <a:solidFill>
                <a:schemeClr val="lt1"/>
              </a:solidFill>
              <a:prstDash val="solid"/>
              <a:round/>
              <a:headEnd len="sm" w="sm" type="none"/>
              <a:tailEnd len="sm" w="sm" type="none"/>
            </a:ln>
          </p:spPr>
        </p:cxnSp>
        <p:cxnSp>
          <p:nvCxnSpPr>
            <p:cNvPr id="2954" name="Google Shape;2954;p226"/>
            <p:cNvCxnSpPr/>
            <p:nvPr/>
          </p:nvCxnSpPr>
          <p:spPr>
            <a:xfrm>
              <a:off x="-1282878" y="3045144"/>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955" name="Google Shape;2955;p226"/>
          <p:cNvGrpSpPr/>
          <p:nvPr/>
        </p:nvGrpSpPr>
        <p:grpSpPr>
          <a:xfrm>
            <a:off x="1742867" y="5737040"/>
            <a:ext cx="249200" cy="249901"/>
            <a:chOff x="6892525" y="4287180"/>
            <a:chExt cx="186900" cy="187426"/>
          </a:xfrm>
        </p:grpSpPr>
        <p:cxnSp>
          <p:nvCxnSpPr>
            <p:cNvPr id="2956" name="Google Shape;2956;p226"/>
            <p:cNvCxnSpPr/>
            <p:nvPr/>
          </p:nvCxnSpPr>
          <p:spPr>
            <a:xfrm>
              <a:off x="6985977" y="4287406"/>
              <a:ext cx="0" cy="187200"/>
            </a:xfrm>
            <a:prstGeom prst="straightConnector1">
              <a:avLst/>
            </a:prstGeom>
            <a:noFill/>
            <a:ln cap="flat" cmpd="sng" w="19050">
              <a:solidFill>
                <a:schemeClr val="accent1"/>
              </a:solidFill>
              <a:prstDash val="solid"/>
              <a:round/>
              <a:headEnd len="sm" w="sm" type="none"/>
              <a:tailEnd len="sm" w="sm" type="none"/>
            </a:ln>
          </p:spPr>
        </p:cxnSp>
        <p:cxnSp>
          <p:nvCxnSpPr>
            <p:cNvPr id="2957" name="Google Shape;2957;p226"/>
            <p:cNvCxnSpPr/>
            <p:nvPr/>
          </p:nvCxnSpPr>
          <p:spPr>
            <a:xfrm rot="10800000">
              <a:off x="6892525" y="4380854"/>
              <a:ext cx="186900" cy="0"/>
            </a:xfrm>
            <a:prstGeom prst="straightConnector1">
              <a:avLst/>
            </a:prstGeom>
            <a:noFill/>
            <a:ln cap="flat" cmpd="sng" w="19050">
              <a:solidFill>
                <a:schemeClr val="accent1"/>
              </a:solidFill>
              <a:prstDash val="solid"/>
              <a:round/>
              <a:headEnd len="sm" w="sm" type="none"/>
              <a:tailEnd len="sm" w="sm" type="none"/>
            </a:ln>
          </p:spPr>
        </p:cxnSp>
        <p:cxnSp>
          <p:nvCxnSpPr>
            <p:cNvPr id="2958" name="Google Shape;2958;p226"/>
            <p:cNvCxnSpPr/>
            <p:nvPr/>
          </p:nvCxnSpPr>
          <p:spPr>
            <a:xfrm>
              <a:off x="6985973" y="4287180"/>
              <a:ext cx="0" cy="187100"/>
            </a:xfrm>
            <a:prstGeom prst="straightConnector1">
              <a:avLst/>
            </a:prstGeom>
            <a:noFill/>
            <a:ln cap="flat" cmpd="sng" w="19050">
              <a:solidFill>
                <a:schemeClr val="accent1"/>
              </a:solidFill>
              <a:prstDash val="solid"/>
              <a:round/>
              <a:headEnd len="sm" w="sm" type="none"/>
              <a:tailEnd len="sm" w="sm" type="none"/>
            </a:ln>
          </p:spPr>
        </p:cxnSp>
        <p:cxnSp>
          <p:nvCxnSpPr>
            <p:cNvPr id="2959" name="Google Shape;2959;p226"/>
            <p:cNvCxnSpPr/>
            <p:nvPr/>
          </p:nvCxnSpPr>
          <p:spPr>
            <a:xfrm>
              <a:off x="6985968" y="4287180"/>
              <a:ext cx="0" cy="187100"/>
            </a:xfrm>
            <a:prstGeom prst="straightConnector1">
              <a:avLst/>
            </a:prstGeom>
            <a:noFill/>
            <a:ln cap="flat" cmpd="sng" w="19050">
              <a:solidFill>
                <a:schemeClr val="accent1"/>
              </a:solidFill>
              <a:prstDash val="solid"/>
              <a:round/>
              <a:headEnd len="sm" w="sm" type="none"/>
              <a:tailEnd len="sm" w="sm" type="none"/>
            </a:ln>
          </p:spPr>
        </p:cxnSp>
      </p:grpSp>
    </p:spTree>
  </p:cSld>
  <p:clrMapOvr>
    <a:masterClrMapping/>
  </p:clrMapOvr>
</p:sldLayout>
</file>

<file path=ppt/slideLayouts/slideLayout1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ackground">
    <p:bg>
      <p:bgPr>
        <a:solidFill>
          <a:schemeClr val="dk2"/>
        </a:solidFill>
      </p:bgPr>
    </p:bg>
    <p:spTree>
      <p:nvGrpSpPr>
        <p:cNvPr id="2960" name="Shape 2960"/>
        <p:cNvGrpSpPr/>
        <p:nvPr/>
      </p:nvGrpSpPr>
      <p:grpSpPr>
        <a:xfrm>
          <a:off x="0" y="0"/>
          <a:ext cx="0" cy="0"/>
          <a:chOff x="0" y="0"/>
          <a:chExt cx="0" cy="0"/>
        </a:xfrm>
      </p:grpSpPr>
      <p:sp>
        <p:nvSpPr>
          <p:cNvPr id="2961" name="Google Shape;2961;p227"/>
          <p:cNvSpPr/>
          <p:nvPr/>
        </p:nvSpPr>
        <p:spPr>
          <a:xfrm>
            <a:off x="-545638" y="218865"/>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2" name="Google Shape;2962;p227"/>
          <p:cNvSpPr/>
          <p:nvPr/>
        </p:nvSpPr>
        <p:spPr>
          <a:xfrm>
            <a:off x="-545638" y="546749"/>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3" name="Google Shape;2963;p227"/>
          <p:cNvSpPr/>
          <p:nvPr/>
        </p:nvSpPr>
        <p:spPr>
          <a:xfrm>
            <a:off x="-545638" y="874874"/>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4" name="Google Shape;2964;p227"/>
          <p:cNvSpPr/>
          <p:nvPr/>
        </p:nvSpPr>
        <p:spPr>
          <a:xfrm>
            <a:off x="-545638" y="1202759"/>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5" name="Google Shape;2965;p227"/>
          <p:cNvSpPr/>
          <p:nvPr/>
        </p:nvSpPr>
        <p:spPr>
          <a:xfrm>
            <a:off x="10889367" y="5878900"/>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6" name="Google Shape;2966;p227"/>
          <p:cNvSpPr/>
          <p:nvPr/>
        </p:nvSpPr>
        <p:spPr>
          <a:xfrm flipH="1" rot="5400000">
            <a:off x="520607" y="4963167"/>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7" name="Google Shape;2967;p227"/>
          <p:cNvSpPr/>
          <p:nvPr/>
        </p:nvSpPr>
        <p:spPr>
          <a:xfrm flipH="1" rot="5400000">
            <a:off x="727998" y="5864089"/>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8" name="Google Shape;2968;p227"/>
          <p:cNvSpPr/>
          <p:nvPr/>
        </p:nvSpPr>
        <p:spPr>
          <a:xfrm>
            <a:off x="396151" y="52002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69" name="Google Shape;2969;p227"/>
          <p:cNvSpPr/>
          <p:nvPr/>
        </p:nvSpPr>
        <p:spPr>
          <a:xfrm>
            <a:off x="4266451" y="6211800"/>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70" name="Google Shape;2970;p227"/>
          <p:cNvSpPr/>
          <p:nvPr/>
        </p:nvSpPr>
        <p:spPr>
          <a:xfrm>
            <a:off x="728051" y="2114833"/>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971" name="Google Shape;2971;p227"/>
          <p:cNvGrpSpPr/>
          <p:nvPr/>
        </p:nvGrpSpPr>
        <p:grpSpPr>
          <a:xfrm>
            <a:off x="11365317" y="855541"/>
            <a:ext cx="364000" cy="364820"/>
            <a:chOff x="6527963" y="1841806"/>
            <a:chExt cx="273000" cy="273615"/>
          </a:xfrm>
        </p:grpSpPr>
        <p:cxnSp>
          <p:nvCxnSpPr>
            <p:cNvPr id="2972" name="Google Shape;2972;p227"/>
            <p:cNvCxnSpPr/>
            <p:nvPr/>
          </p:nvCxnSpPr>
          <p:spPr>
            <a:xfrm>
              <a:off x="6664446" y="1842121"/>
              <a:ext cx="0" cy="273300"/>
            </a:xfrm>
            <a:prstGeom prst="straightConnector1">
              <a:avLst/>
            </a:prstGeom>
            <a:noFill/>
            <a:ln cap="flat" cmpd="sng" w="19050">
              <a:solidFill>
                <a:schemeClr val="lt1"/>
              </a:solidFill>
              <a:prstDash val="solid"/>
              <a:round/>
              <a:headEnd len="sm" w="sm" type="none"/>
              <a:tailEnd len="sm" w="sm" type="none"/>
            </a:ln>
          </p:spPr>
        </p:cxnSp>
        <p:cxnSp>
          <p:nvCxnSpPr>
            <p:cNvPr id="2973" name="Google Shape;2973;p227"/>
            <p:cNvCxnSpPr/>
            <p:nvPr/>
          </p:nvCxnSpPr>
          <p:spPr>
            <a:xfrm rot="10800000">
              <a:off x="6527963" y="1978637"/>
              <a:ext cx="273000" cy="0"/>
            </a:xfrm>
            <a:prstGeom prst="straightConnector1">
              <a:avLst/>
            </a:prstGeom>
            <a:noFill/>
            <a:ln cap="flat" cmpd="sng" w="19050">
              <a:solidFill>
                <a:schemeClr val="lt1"/>
              </a:solidFill>
              <a:prstDash val="solid"/>
              <a:round/>
              <a:headEnd len="sm" w="sm" type="none"/>
              <a:tailEnd len="sm" w="sm" type="none"/>
            </a:ln>
          </p:spPr>
        </p:cxnSp>
        <p:cxnSp>
          <p:nvCxnSpPr>
            <p:cNvPr id="2974" name="Google Shape;2974;p227"/>
            <p:cNvCxnSpPr/>
            <p:nvPr/>
          </p:nvCxnSpPr>
          <p:spPr>
            <a:xfrm>
              <a:off x="6664477" y="1841806"/>
              <a:ext cx="0" cy="273226"/>
            </a:xfrm>
            <a:prstGeom prst="straightConnector1">
              <a:avLst/>
            </a:prstGeom>
            <a:noFill/>
            <a:ln cap="flat" cmpd="sng" w="19050">
              <a:solidFill>
                <a:schemeClr val="lt1"/>
              </a:solidFill>
              <a:prstDash val="solid"/>
              <a:round/>
              <a:headEnd len="sm" w="sm" type="none"/>
              <a:tailEnd len="sm" w="sm" type="none"/>
            </a:ln>
          </p:spPr>
        </p:cxnSp>
        <p:cxnSp>
          <p:nvCxnSpPr>
            <p:cNvPr id="2975" name="Google Shape;2975;p227"/>
            <p:cNvCxnSpPr/>
            <p:nvPr/>
          </p:nvCxnSpPr>
          <p:spPr>
            <a:xfrm>
              <a:off x="6664397" y="184180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1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ackground 1">
    <p:spTree>
      <p:nvGrpSpPr>
        <p:cNvPr id="2976" name="Shape 2976"/>
        <p:cNvGrpSpPr/>
        <p:nvPr/>
      </p:nvGrpSpPr>
      <p:grpSpPr>
        <a:xfrm>
          <a:off x="0" y="0"/>
          <a:ext cx="0" cy="0"/>
          <a:chOff x="0" y="0"/>
          <a:chExt cx="0" cy="0"/>
        </a:xfrm>
      </p:grpSpPr>
      <p:sp>
        <p:nvSpPr>
          <p:cNvPr id="2977" name="Google Shape;2977;p228"/>
          <p:cNvSpPr/>
          <p:nvPr/>
        </p:nvSpPr>
        <p:spPr>
          <a:xfrm rot="10800000">
            <a:off x="-1637693" y="-979949"/>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78" name="Google Shape;2978;p228"/>
          <p:cNvSpPr/>
          <p:nvPr/>
        </p:nvSpPr>
        <p:spPr>
          <a:xfrm rot="10800000">
            <a:off x="315267" y="3410352"/>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79" name="Google Shape;2979;p228"/>
          <p:cNvSpPr/>
          <p:nvPr/>
        </p:nvSpPr>
        <p:spPr>
          <a:xfrm>
            <a:off x="1020600" y="49003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2980" name="Google Shape;2980;p228"/>
          <p:cNvGrpSpPr/>
          <p:nvPr/>
        </p:nvGrpSpPr>
        <p:grpSpPr>
          <a:xfrm>
            <a:off x="10231266" y="4900359"/>
            <a:ext cx="2962668" cy="2965608"/>
            <a:chOff x="7673449" y="3675269"/>
            <a:chExt cx="2222001" cy="2224206"/>
          </a:xfrm>
        </p:grpSpPr>
        <p:sp>
          <p:nvSpPr>
            <p:cNvPr id="2981" name="Google Shape;2981;p228"/>
            <p:cNvSpPr/>
            <p:nvPr/>
          </p:nvSpPr>
          <p:spPr>
            <a:xfrm flipH="1">
              <a:off x="7872458" y="387642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2" name="Google Shape;2982;p228"/>
            <p:cNvSpPr/>
            <p:nvPr/>
          </p:nvSpPr>
          <p:spPr>
            <a:xfrm flipH="1">
              <a:off x="7721507" y="411701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3" name="Google Shape;2983;p228"/>
            <p:cNvSpPr/>
            <p:nvPr/>
          </p:nvSpPr>
          <p:spPr>
            <a:xfrm flipH="1">
              <a:off x="7673449" y="442321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4" name="Google Shape;2984;p228"/>
            <p:cNvSpPr/>
            <p:nvPr/>
          </p:nvSpPr>
          <p:spPr>
            <a:xfrm flipH="1">
              <a:off x="7734651" y="476648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5" name="Google Shape;2985;p228"/>
            <p:cNvSpPr/>
            <p:nvPr/>
          </p:nvSpPr>
          <p:spPr>
            <a:xfrm flipH="1">
              <a:off x="7896486" y="446253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6" name="Google Shape;2986;p228"/>
            <p:cNvSpPr/>
            <p:nvPr/>
          </p:nvSpPr>
          <p:spPr>
            <a:xfrm flipH="1">
              <a:off x="8145812" y="414987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7" name="Google Shape;2987;p228"/>
            <p:cNvSpPr/>
            <p:nvPr/>
          </p:nvSpPr>
          <p:spPr>
            <a:xfrm flipH="1">
              <a:off x="8458598" y="390055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8" name="Google Shape;2988;p228"/>
            <p:cNvSpPr/>
            <p:nvPr/>
          </p:nvSpPr>
          <p:spPr>
            <a:xfrm flipH="1">
              <a:off x="8762553" y="3738727"/>
              <a:ext cx="43846" cy="2099446"/>
            </a:xfrm>
            <a:custGeom>
              <a:rect b="b" l="l" r="r" t="t"/>
              <a:pathLst>
                <a:path extrusionOk="0" h="20446" w="427">
                  <a:moveTo>
                    <a:pt x="0" y="0"/>
                  </a:moveTo>
                  <a:lnTo>
                    <a:pt x="384" y="20446"/>
                  </a:lnTo>
                  <a:lnTo>
                    <a:pt x="426" y="20446"/>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89" name="Google Shape;2989;p228"/>
            <p:cNvSpPr/>
            <p:nvPr/>
          </p:nvSpPr>
          <p:spPr>
            <a:xfrm flipH="1">
              <a:off x="8419166" y="367526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2990" name="Google Shape;2990;p228"/>
            <p:cNvSpPr/>
            <p:nvPr/>
          </p:nvSpPr>
          <p:spPr>
            <a:xfrm flipH="1">
              <a:off x="8113054" y="372342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2991" name="Google Shape;2991;p228"/>
          <p:cNvGrpSpPr/>
          <p:nvPr/>
        </p:nvGrpSpPr>
        <p:grpSpPr>
          <a:xfrm>
            <a:off x="471500" y="5909241"/>
            <a:ext cx="364000" cy="364820"/>
            <a:chOff x="-1642400" y="5632081"/>
            <a:chExt cx="273000" cy="273615"/>
          </a:xfrm>
        </p:grpSpPr>
        <p:cxnSp>
          <p:nvCxnSpPr>
            <p:cNvPr id="2992" name="Google Shape;2992;p228"/>
            <p:cNvCxnSpPr/>
            <p:nvPr/>
          </p:nvCxnSpPr>
          <p:spPr>
            <a:xfrm>
              <a:off x="-1505916" y="5632396"/>
              <a:ext cx="0" cy="273300"/>
            </a:xfrm>
            <a:prstGeom prst="straightConnector1">
              <a:avLst/>
            </a:prstGeom>
            <a:noFill/>
            <a:ln cap="flat" cmpd="sng" w="19050">
              <a:solidFill>
                <a:schemeClr val="lt1"/>
              </a:solidFill>
              <a:prstDash val="solid"/>
              <a:round/>
              <a:headEnd len="sm" w="sm" type="none"/>
              <a:tailEnd len="sm" w="sm" type="none"/>
            </a:ln>
          </p:spPr>
        </p:cxnSp>
        <p:cxnSp>
          <p:nvCxnSpPr>
            <p:cNvPr id="2993" name="Google Shape;2993;p228"/>
            <p:cNvCxnSpPr/>
            <p:nvPr/>
          </p:nvCxnSpPr>
          <p:spPr>
            <a:xfrm rot="10800000">
              <a:off x="-1642400" y="5768912"/>
              <a:ext cx="273000" cy="0"/>
            </a:xfrm>
            <a:prstGeom prst="straightConnector1">
              <a:avLst/>
            </a:prstGeom>
            <a:noFill/>
            <a:ln cap="flat" cmpd="sng" w="19050">
              <a:solidFill>
                <a:schemeClr val="lt1"/>
              </a:solidFill>
              <a:prstDash val="solid"/>
              <a:round/>
              <a:headEnd len="sm" w="sm" type="none"/>
              <a:tailEnd len="sm" w="sm" type="none"/>
            </a:ln>
          </p:spPr>
        </p:cxnSp>
        <p:cxnSp>
          <p:nvCxnSpPr>
            <p:cNvPr id="2994" name="Google Shape;2994;p228"/>
            <p:cNvCxnSpPr/>
            <p:nvPr/>
          </p:nvCxnSpPr>
          <p:spPr>
            <a:xfrm>
              <a:off x="-1505885" y="5632081"/>
              <a:ext cx="0" cy="273226"/>
            </a:xfrm>
            <a:prstGeom prst="straightConnector1">
              <a:avLst/>
            </a:prstGeom>
            <a:noFill/>
            <a:ln cap="flat" cmpd="sng" w="19050">
              <a:solidFill>
                <a:schemeClr val="lt1"/>
              </a:solidFill>
              <a:prstDash val="solid"/>
              <a:round/>
              <a:headEnd len="sm" w="sm" type="none"/>
              <a:tailEnd len="sm" w="sm" type="none"/>
            </a:ln>
          </p:spPr>
        </p:cxnSp>
        <p:cxnSp>
          <p:nvCxnSpPr>
            <p:cNvPr id="2995" name="Google Shape;2995;p228"/>
            <p:cNvCxnSpPr/>
            <p:nvPr/>
          </p:nvCxnSpPr>
          <p:spPr>
            <a:xfrm>
              <a:off x="-1505966" y="563208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2996" name="Google Shape;2996;p228"/>
          <p:cNvGrpSpPr/>
          <p:nvPr/>
        </p:nvGrpSpPr>
        <p:grpSpPr>
          <a:xfrm>
            <a:off x="11241033" y="1877775"/>
            <a:ext cx="364000" cy="364820"/>
            <a:chOff x="-1642400" y="5722681"/>
            <a:chExt cx="273000" cy="273615"/>
          </a:xfrm>
        </p:grpSpPr>
        <p:cxnSp>
          <p:nvCxnSpPr>
            <p:cNvPr id="2997" name="Google Shape;2997;p228"/>
            <p:cNvCxnSpPr/>
            <p:nvPr/>
          </p:nvCxnSpPr>
          <p:spPr>
            <a:xfrm>
              <a:off x="-1505916" y="5722996"/>
              <a:ext cx="0" cy="273300"/>
            </a:xfrm>
            <a:prstGeom prst="straightConnector1">
              <a:avLst/>
            </a:prstGeom>
            <a:noFill/>
            <a:ln cap="flat" cmpd="sng" w="19050">
              <a:solidFill>
                <a:schemeClr val="lt1"/>
              </a:solidFill>
              <a:prstDash val="solid"/>
              <a:round/>
              <a:headEnd len="sm" w="sm" type="none"/>
              <a:tailEnd len="sm" w="sm" type="none"/>
            </a:ln>
          </p:spPr>
        </p:cxnSp>
        <p:cxnSp>
          <p:nvCxnSpPr>
            <p:cNvPr id="2998" name="Google Shape;2998;p228"/>
            <p:cNvCxnSpPr/>
            <p:nvPr/>
          </p:nvCxnSpPr>
          <p:spPr>
            <a:xfrm rot="10800000">
              <a:off x="-1642400" y="5859512"/>
              <a:ext cx="273000" cy="0"/>
            </a:xfrm>
            <a:prstGeom prst="straightConnector1">
              <a:avLst/>
            </a:prstGeom>
            <a:noFill/>
            <a:ln cap="flat" cmpd="sng" w="19050">
              <a:solidFill>
                <a:schemeClr val="lt1"/>
              </a:solidFill>
              <a:prstDash val="solid"/>
              <a:round/>
              <a:headEnd len="sm" w="sm" type="none"/>
              <a:tailEnd len="sm" w="sm" type="none"/>
            </a:ln>
          </p:spPr>
        </p:cxnSp>
        <p:cxnSp>
          <p:nvCxnSpPr>
            <p:cNvPr id="2999" name="Google Shape;2999;p228"/>
            <p:cNvCxnSpPr/>
            <p:nvPr/>
          </p:nvCxnSpPr>
          <p:spPr>
            <a:xfrm>
              <a:off x="-1505885" y="5722681"/>
              <a:ext cx="0" cy="273226"/>
            </a:xfrm>
            <a:prstGeom prst="straightConnector1">
              <a:avLst/>
            </a:prstGeom>
            <a:noFill/>
            <a:ln cap="flat" cmpd="sng" w="19050">
              <a:solidFill>
                <a:schemeClr val="lt1"/>
              </a:solidFill>
              <a:prstDash val="solid"/>
              <a:round/>
              <a:headEnd len="sm" w="sm" type="none"/>
              <a:tailEnd len="sm" w="sm" type="none"/>
            </a:ln>
          </p:spPr>
        </p:cxnSp>
        <p:cxnSp>
          <p:nvCxnSpPr>
            <p:cNvPr id="3000" name="Google Shape;3000;p228"/>
            <p:cNvCxnSpPr/>
            <p:nvPr/>
          </p:nvCxnSpPr>
          <p:spPr>
            <a:xfrm>
              <a:off x="-1505966" y="5722681"/>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3001" name="Google Shape;3001;p228"/>
          <p:cNvGrpSpPr/>
          <p:nvPr/>
        </p:nvGrpSpPr>
        <p:grpSpPr>
          <a:xfrm>
            <a:off x="471500" y="349840"/>
            <a:ext cx="249200" cy="249901"/>
            <a:chOff x="5475725" y="484705"/>
            <a:chExt cx="186900" cy="187426"/>
          </a:xfrm>
        </p:grpSpPr>
        <p:cxnSp>
          <p:nvCxnSpPr>
            <p:cNvPr id="3002" name="Google Shape;3002;p228"/>
            <p:cNvCxnSpPr/>
            <p:nvPr/>
          </p:nvCxnSpPr>
          <p:spPr>
            <a:xfrm>
              <a:off x="5569177" y="484931"/>
              <a:ext cx="0" cy="187200"/>
            </a:xfrm>
            <a:prstGeom prst="straightConnector1">
              <a:avLst/>
            </a:prstGeom>
            <a:noFill/>
            <a:ln cap="flat" cmpd="sng" w="19050">
              <a:solidFill>
                <a:schemeClr val="accent1"/>
              </a:solidFill>
              <a:prstDash val="solid"/>
              <a:round/>
              <a:headEnd len="sm" w="sm" type="none"/>
              <a:tailEnd len="sm" w="sm" type="none"/>
            </a:ln>
          </p:spPr>
        </p:cxnSp>
        <p:cxnSp>
          <p:nvCxnSpPr>
            <p:cNvPr id="3003" name="Google Shape;3003;p228"/>
            <p:cNvCxnSpPr/>
            <p:nvPr/>
          </p:nvCxnSpPr>
          <p:spPr>
            <a:xfrm rot="10800000">
              <a:off x="5475725" y="578379"/>
              <a:ext cx="186900" cy="0"/>
            </a:xfrm>
            <a:prstGeom prst="straightConnector1">
              <a:avLst/>
            </a:prstGeom>
            <a:noFill/>
            <a:ln cap="flat" cmpd="sng" w="19050">
              <a:solidFill>
                <a:schemeClr val="accent1"/>
              </a:solidFill>
              <a:prstDash val="solid"/>
              <a:round/>
              <a:headEnd len="sm" w="sm" type="none"/>
              <a:tailEnd len="sm" w="sm" type="none"/>
            </a:ln>
          </p:spPr>
        </p:cxnSp>
        <p:cxnSp>
          <p:nvCxnSpPr>
            <p:cNvPr id="3004" name="Google Shape;3004;p228"/>
            <p:cNvCxnSpPr/>
            <p:nvPr/>
          </p:nvCxnSpPr>
          <p:spPr>
            <a:xfrm>
              <a:off x="5569173" y="484705"/>
              <a:ext cx="0" cy="187100"/>
            </a:xfrm>
            <a:prstGeom prst="straightConnector1">
              <a:avLst/>
            </a:prstGeom>
            <a:noFill/>
            <a:ln cap="flat" cmpd="sng" w="19050">
              <a:solidFill>
                <a:schemeClr val="accent1"/>
              </a:solidFill>
              <a:prstDash val="solid"/>
              <a:round/>
              <a:headEnd len="sm" w="sm" type="none"/>
              <a:tailEnd len="sm" w="sm" type="none"/>
            </a:ln>
          </p:spPr>
        </p:cxnSp>
        <p:cxnSp>
          <p:nvCxnSpPr>
            <p:cNvPr id="3005" name="Google Shape;3005;p228"/>
            <p:cNvCxnSpPr/>
            <p:nvPr/>
          </p:nvCxnSpPr>
          <p:spPr>
            <a:xfrm>
              <a:off x="5569168" y="484705"/>
              <a:ext cx="0" cy="187100"/>
            </a:xfrm>
            <a:prstGeom prst="straightConnector1">
              <a:avLst/>
            </a:prstGeom>
            <a:noFill/>
            <a:ln cap="flat" cmpd="sng" w="19050">
              <a:solidFill>
                <a:schemeClr val="accent1"/>
              </a:solidFill>
              <a:prstDash val="solid"/>
              <a:round/>
              <a:headEnd len="sm" w="sm" type="none"/>
              <a:tailEnd len="sm" w="sm" type="none"/>
            </a:ln>
          </p:spPr>
        </p:cxnSp>
      </p:grpSp>
    </p:spTree>
  </p:cSld>
  <p:clrMapOvr>
    <a:masterClrMapping/>
  </p:clrMapOvr>
</p:sldLayout>
</file>

<file path=ppt/slideLayouts/slideLayout1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012" name="Shape 3012"/>
        <p:cNvGrpSpPr/>
        <p:nvPr/>
      </p:nvGrpSpPr>
      <p:grpSpPr>
        <a:xfrm>
          <a:off x="0" y="0"/>
          <a:ext cx="0" cy="0"/>
          <a:chOff x="0" y="0"/>
          <a:chExt cx="0" cy="0"/>
        </a:xfrm>
      </p:grpSpPr>
      <p:sp>
        <p:nvSpPr>
          <p:cNvPr id="3013" name="Google Shape;3013;p84"/>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14" name="Google Shape;3014;p84"/>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15" name="Google Shape;3015;p84"/>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016" name="Shape 3016"/>
        <p:cNvGrpSpPr/>
        <p:nvPr/>
      </p:nvGrpSpPr>
      <p:grpSpPr>
        <a:xfrm>
          <a:off x="0" y="0"/>
          <a:ext cx="0" cy="0"/>
          <a:chOff x="0" y="0"/>
          <a:chExt cx="0" cy="0"/>
        </a:xfrm>
      </p:grpSpPr>
      <p:sp>
        <p:nvSpPr>
          <p:cNvPr id="3017" name="Google Shape;3017;p188"/>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18" name="Google Shape;3018;p188"/>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chemeClr val="dk1"/>
              </a:buClr>
              <a:buSzPts val="3200"/>
              <a:buFont typeface="Arial"/>
              <a:buNone/>
              <a:defRPr/>
            </a:lvl1pPr>
            <a:lvl2pPr lvl="1" algn="ctr">
              <a:spcBef>
                <a:spcPts val="560"/>
              </a:spcBef>
              <a:spcAft>
                <a:spcPts val="0"/>
              </a:spcAft>
              <a:buClr>
                <a:schemeClr val="dk1"/>
              </a:buClr>
              <a:buSzPts val="2800"/>
              <a:buFont typeface="Arial"/>
              <a:buNone/>
              <a:defRPr/>
            </a:lvl2pPr>
            <a:lvl3pPr lvl="2" algn="ctr">
              <a:spcBef>
                <a:spcPts val="480"/>
              </a:spcBef>
              <a:spcAft>
                <a:spcPts val="0"/>
              </a:spcAft>
              <a:buClr>
                <a:schemeClr val="dk1"/>
              </a:buClr>
              <a:buSzPts val="2400"/>
              <a:buFont typeface="Arial"/>
              <a:buNone/>
              <a:defRPr/>
            </a:lvl3pPr>
            <a:lvl4pPr lvl="3" algn="ctr">
              <a:spcBef>
                <a:spcPts val="400"/>
              </a:spcBef>
              <a:spcAft>
                <a:spcPts val="0"/>
              </a:spcAft>
              <a:buClr>
                <a:schemeClr val="dk1"/>
              </a:buClr>
              <a:buSzPts val="2000"/>
              <a:buFont typeface="Arial"/>
              <a:buNone/>
              <a:defRPr/>
            </a:lvl4pPr>
            <a:lvl5pPr lvl="4" algn="ctr">
              <a:spcBef>
                <a:spcPts val="400"/>
              </a:spcBef>
              <a:spcAft>
                <a:spcPts val="0"/>
              </a:spcAft>
              <a:buClr>
                <a:schemeClr val="dk1"/>
              </a:buClr>
              <a:buSzPts val="2000"/>
              <a:buFont typeface="Arial"/>
              <a:buNone/>
              <a:defRPr/>
            </a:lvl5pPr>
            <a:lvl6pPr lvl="5" algn="ctr">
              <a:spcBef>
                <a:spcPts val="400"/>
              </a:spcBef>
              <a:spcAft>
                <a:spcPts val="0"/>
              </a:spcAft>
              <a:buClr>
                <a:schemeClr val="dk1"/>
              </a:buClr>
              <a:buSzPts val="2000"/>
              <a:buFont typeface="Arial"/>
              <a:buNone/>
              <a:defRPr/>
            </a:lvl6pPr>
            <a:lvl7pPr lvl="6" algn="ctr">
              <a:spcBef>
                <a:spcPts val="400"/>
              </a:spcBef>
              <a:spcAft>
                <a:spcPts val="0"/>
              </a:spcAft>
              <a:buClr>
                <a:schemeClr val="dk1"/>
              </a:buClr>
              <a:buSzPts val="2000"/>
              <a:buFont typeface="Arial"/>
              <a:buNone/>
              <a:defRPr/>
            </a:lvl7pPr>
            <a:lvl8pPr lvl="7" algn="ctr">
              <a:spcBef>
                <a:spcPts val="400"/>
              </a:spcBef>
              <a:spcAft>
                <a:spcPts val="0"/>
              </a:spcAft>
              <a:buClr>
                <a:schemeClr val="dk1"/>
              </a:buClr>
              <a:buSzPts val="2000"/>
              <a:buFont typeface="Arial"/>
              <a:buNone/>
              <a:defRPr/>
            </a:lvl8pPr>
            <a:lvl9pPr lvl="8" algn="ctr">
              <a:spcBef>
                <a:spcPts val="400"/>
              </a:spcBef>
              <a:spcAft>
                <a:spcPts val="0"/>
              </a:spcAft>
              <a:buClr>
                <a:schemeClr val="dk1"/>
              </a:buClr>
              <a:buSzPts val="2000"/>
              <a:buFont typeface="Arial"/>
              <a:buNone/>
              <a:defRPr/>
            </a:lvl9pPr>
          </a:lstStyle>
          <a:p/>
        </p:txBody>
      </p:sp>
      <p:sp>
        <p:nvSpPr>
          <p:cNvPr id="3019" name="Google Shape;3019;p188"/>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20" name="Google Shape;3020;p188"/>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21" name="Google Shape;3021;p188"/>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3" name="Shape 253"/>
        <p:cNvGrpSpPr/>
        <p:nvPr/>
      </p:nvGrpSpPr>
      <p:grpSpPr>
        <a:xfrm>
          <a:off x="0" y="0"/>
          <a:ext cx="0" cy="0"/>
          <a:chOff x="0" y="0"/>
          <a:chExt cx="0" cy="0"/>
        </a:xfrm>
      </p:grpSpPr>
      <p:sp>
        <p:nvSpPr>
          <p:cNvPr id="254" name="Google Shape;254;p254"/>
          <p:cNvSpPr/>
          <p:nvPr/>
        </p:nvSpPr>
        <p:spPr>
          <a:xfrm flipH="1" rot="10800000">
            <a:off x="9233562" y="-546113"/>
            <a:ext cx="3480049" cy="3626744"/>
          </a:xfrm>
          <a:custGeom>
            <a:rect b="b" l="l" r="r" t="t"/>
            <a:pathLst>
              <a:path extrusionOk="0" h="17059" w="16369">
                <a:moveTo>
                  <a:pt x="10538" y="1"/>
                </a:moveTo>
                <a:cubicBezTo>
                  <a:pt x="9733" y="1"/>
                  <a:pt x="8932" y="153"/>
                  <a:pt x="8209" y="515"/>
                </a:cubicBezTo>
                <a:cubicBezTo>
                  <a:pt x="7233" y="1004"/>
                  <a:pt x="6396" y="1857"/>
                  <a:pt x="6084" y="2920"/>
                </a:cubicBezTo>
                <a:cubicBezTo>
                  <a:pt x="5733" y="4112"/>
                  <a:pt x="6127" y="5357"/>
                  <a:pt x="5884" y="6560"/>
                </a:cubicBezTo>
                <a:cubicBezTo>
                  <a:pt x="5644" y="7754"/>
                  <a:pt x="4612" y="8436"/>
                  <a:pt x="3688" y="9100"/>
                </a:cubicBezTo>
                <a:cubicBezTo>
                  <a:pt x="2685" y="9819"/>
                  <a:pt x="1822" y="10680"/>
                  <a:pt x="1187" y="11745"/>
                </a:cubicBezTo>
                <a:cubicBezTo>
                  <a:pt x="569" y="12782"/>
                  <a:pt x="0" y="14113"/>
                  <a:pt x="309" y="15339"/>
                </a:cubicBezTo>
                <a:cubicBezTo>
                  <a:pt x="443" y="15869"/>
                  <a:pt x="737" y="16372"/>
                  <a:pt x="1186" y="16695"/>
                </a:cubicBezTo>
                <a:cubicBezTo>
                  <a:pt x="1565" y="16966"/>
                  <a:pt x="2011" y="17058"/>
                  <a:pt x="2463" y="17058"/>
                </a:cubicBezTo>
                <a:cubicBezTo>
                  <a:pt x="2614" y="17058"/>
                  <a:pt x="2766" y="17048"/>
                  <a:pt x="2915" y="17031"/>
                </a:cubicBezTo>
                <a:cubicBezTo>
                  <a:pt x="3625" y="16948"/>
                  <a:pt x="4330" y="16784"/>
                  <a:pt x="5032" y="16653"/>
                </a:cubicBezTo>
                <a:cubicBezTo>
                  <a:pt x="5778" y="16514"/>
                  <a:pt x="6525" y="16374"/>
                  <a:pt x="7271" y="16235"/>
                </a:cubicBezTo>
                <a:cubicBezTo>
                  <a:pt x="10255" y="15678"/>
                  <a:pt x="13240" y="15122"/>
                  <a:pt x="16225" y="14565"/>
                </a:cubicBezTo>
                <a:cubicBezTo>
                  <a:pt x="16319" y="14547"/>
                  <a:pt x="16369" y="14453"/>
                  <a:pt x="16334" y="14366"/>
                </a:cubicBezTo>
                <a:cubicBezTo>
                  <a:pt x="15910" y="13292"/>
                  <a:pt x="15542" y="12197"/>
                  <a:pt x="15242" y="11083"/>
                </a:cubicBezTo>
                <a:cubicBezTo>
                  <a:pt x="14709" y="9114"/>
                  <a:pt x="14380" y="7098"/>
                  <a:pt x="14239" y="5065"/>
                </a:cubicBezTo>
                <a:cubicBezTo>
                  <a:pt x="14136" y="3556"/>
                  <a:pt x="14047" y="1835"/>
                  <a:pt x="12931" y="701"/>
                </a:cubicBezTo>
                <a:cubicBezTo>
                  <a:pt x="13074" y="700"/>
                  <a:pt x="12339" y="230"/>
                  <a:pt x="12009" y="160"/>
                </a:cubicBezTo>
                <a:cubicBezTo>
                  <a:pt x="11529" y="58"/>
                  <a:pt x="11033" y="1"/>
                  <a:pt x="10538"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55" name="Google Shape;255;p254"/>
          <p:cNvSpPr/>
          <p:nvPr/>
        </p:nvSpPr>
        <p:spPr>
          <a:xfrm flipH="1" rot="10800000">
            <a:off x="-548165" y="-234449"/>
            <a:ext cx="3943943" cy="1625965"/>
          </a:xfrm>
          <a:custGeom>
            <a:rect b="b" l="l" r="r" t="t"/>
            <a:pathLst>
              <a:path extrusionOk="0" h="7648" w="18551">
                <a:moveTo>
                  <a:pt x="8398" y="1"/>
                </a:moveTo>
                <a:cubicBezTo>
                  <a:pt x="8203" y="1"/>
                  <a:pt x="8005" y="44"/>
                  <a:pt x="7810" y="140"/>
                </a:cubicBezTo>
                <a:cubicBezTo>
                  <a:pt x="7272" y="403"/>
                  <a:pt x="6909" y="991"/>
                  <a:pt x="6614" y="1543"/>
                </a:cubicBezTo>
                <a:cubicBezTo>
                  <a:pt x="6307" y="2117"/>
                  <a:pt x="6031" y="2729"/>
                  <a:pt x="5562" y="3157"/>
                </a:cubicBezTo>
                <a:cubicBezTo>
                  <a:pt x="5343" y="3357"/>
                  <a:pt x="5078" y="3500"/>
                  <a:pt x="4796" y="3515"/>
                </a:cubicBezTo>
                <a:cubicBezTo>
                  <a:pt x="4779" y="3516"/>
                  <a:pt x="4761" y="3516"/>
                  <a:pt x="4744" y="3516"/>
                </a:cubicBezTo>
                <a:cubicBezTo>
                  <a:pt x="4475" y="3516"/>
                  <a:pt x="4218" y="3410"/>
                  <a:pt x="3979" y="3274"/>
                </a:cubicBezTo>
                <a:cubicBezTo>
                  <a:pt x="3615" y="3067"/>
                  <a:pt x="3265" y="2787"/>
                  <a:pt x="2878" y="2633"/>
                </a:cubicBezTo>
                <a:lnTo>
                  <a:pt x="2848" y="2622"/>
                </a:lnTo>
                <a:cubicBezTo>
                  <a:pt x="2713" y="2571"/>
                  <a:pt x="2573" y="2535"/>
                  <a:pt x="2426" y="2524"/>
                </a:cubicBezTo>
                <a:cubicBezTo>
                  <a:pt x="2397" y="2522"/>
                  <a:pt x="2367" y="2521"/>
                  <a:pt x="2338" y="2521"/>
                </a:cubicBezTo>
                <a:cubicBezTo>
                  <a:pt x="1819" y="2521"/>
                  <a:pt x="1364" y="2853"/>
                  <a:pt x="878" y="3039"/>
                </a:cubicBezTo>
                <a:cubicBezTo>
                  <a:pt x="860" y="2988"/>
                  <a:pt x="814" y="2962"/>
                  <a:pt x="771" y="2962"/>
                </a:cubicBezTo>
                <a:cubicBezTo>
                  <a:pt x="719" y="2962"/>
                  <a:pt x="671" y="2999"/>
                  <a:pt x="675" y="3075"/>
                </a:cubicBezTo>
                <a:cubicBezTo>
                  <a:pt x="676" y="3085"/>
                  <a:pt x="676" y="3095"/>
                  <a:pt x="677" y="3105"/>
                </a:cubicBezTo>
                <a:cubicBezTo>
                  <a:pt x="641" y="3115"/>
                  <a:pt x="663" y="3351"/>
                  <a:pt x="684" y="3351"/>
                </a:cubicBezTo>
                <a:cubicBezTo>
                  <a:pt x="684" y="3351"/>
                  <a:pt x="684" y="3351"/>
                  <a:pt x="684" y="3351"/>
                </a:cubicBezTo>
                <a:lnTo>
                  <a:pt x="684" y="3351"/>
                </a:lnTo>
                <a:cubicBezTo>
                  <a:pt x="700" y="4396"/>
                  <a:pt x="480" y="5438"/>
                  <a:pt x="40" y="6361"/>
                </a:cubicBezTo>
                <a:cubicBezTo>
                  <a:pt x="1" y="6444"/>
                  <a:pt x="42" y="6541"/>
                  <a:pt x="125" y="6547"/>
                </a:cubicBezTo>
                <a:cubicBezTo>
                  <a:pt x="520" y="6573"/>
                  <a:pt x="913" y="6601"/>
                  <a:pt x="1308" y="6628"/>
                </a:cubicBezTo>
                <a:cubicBezTo>
                  <a:pt x="2919" y="6739"/>
                  <a:pt x="4531" y="6851"/>
                  <a:pt x="6142" y="6962"/>
                </a:cubicBezTo>
                <a:cubicBezTo>
                  <a:pt x="7754" y="7074"/>
                  <a:pt x="9365" y="7184"/>
                  <a:pt x="10977" y="7295"/>
                </a:cubicBezTo>
                <a:cubicBezTo>
                  <a:pt x="12587" y="7407"/>
                  <a:pt x="14196" y="7526"/>
                  <a:pt x="15806" y="7629"/>
                </a:cubicBezTo>
                <a:cubicBezTo>
                  <a:pt x="15970" y="7639"/>
                  <a:pt x="16139" y="7648"/>
                  <a:pt x="16308" y="7648"/>
                </a:cubicBezTo>
                <a:cubicBezTo>
                  <a:pt x="16770" y="7648"/>
                  <a:pt x="17238" y="7584"/>
                  <a:pt x="17642" y="7319"/>
                </a:cubicBezTo>
                <a:cubicBezTo>
                  <a:pt x="18126" y="7004"/>
                  <a:pt x="18405" y="6441"/>
                  <a:pt x="18479" y="5822"/>
                </a:cubicBezTo>
                <a:cubicBezTo>
                  <a:pt x="18551" y="5210"/>
                  <a:pt x="18426" y="4561"/>
                  <a:pt x="18155" y="4033"/>
                </a:cubicBezTo>
                <a:cubicBezTo>
                  <a:pt x="18001" y="3734"/>
                  <a:pt x="17799" y="3450"/>
                  <a:pt x="17538" y="3266"/>
                </a:cubicBezTo>
                <a:cubicBezTo>
                  <a:pt x="17335" y="3121"/>
                  <a:pt x="17111" y="3062"/>
                  <a:pt x="16880" y="3062"/>
                </a:cubicBezTo>
                <a:cubicBezTo>
                  <a:pt x="16779" y="3062"/>
                  <a:pt x="16677" y="3073"/>
                  <a:pt x="16575" y="3094"/>
                </a:cubicBezTo>
                <a:cubicBezTo>
                  <a:pt x="16223" y="3166"/>
                  <a:pt x="15888" y="3319"/>
                  <a:pt x="15537" y="3397"/>
                </a:cubicBezTo>
                <a:cubicBezTo>
                  <a:pt x="15268" y="3457"/>
                  <a:pt x="14994" y="3485"/>
                  <a:pt x="14721" y="3485"/>
                </a:cubicBezTo>
                <a:cubicBezTo>
                  <a:pt x="14673" y="3485"/>
                  <a:pt x="14624" y="3484"/>
                  <a:pt x="14575" y="3482"/>
                </a:cubicBezTo>
                <a:cubicBezTo>
                  <a:pt x="13922" y="3460"/>
                  <a:pt x="13281" y="3278"/>
                  <a:pt x="12679" y="2996"/>
                </a:cubicBezTo>
                <a:cubicBezTo>
                  <a:pt x="12065" y="2707"/>
                  <a:pt x="11491" y="2306"/>
                  <a:pt x="10973" y="1835"/>
                </a:cubicBezTo>
                <a:cubicBezTo>
                  <a:pt x="10470" y="1378"/>
                  <a:pt x="10039" y="821"/>
                  <a:pt x="9498" y="418"/>
                </a:cubicBezTo>
                <a:cubicBezTo>
                  <a:pt x="9163" y="167"/>
                  <a:pt x="8785" y="1"/>
                  <a:pt x="8398"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56" name="Google Shape;256;p254"/>
          <p:cNvSpPr/>
          <p:nvPr/>
        </p:nvSpPr>
        <p:spPr>
          <a:xfrm flipH="1" rot="10800000">
            <a:off x="7046119" y="5518531"/>
            <a:ext cx="5456804" cy="1471829"/>
          </a:xfrm>
          <a:custGeom>
            <a:rect b="b" l="l" r="r" t="t"/>
            <a:pathLst>
              <a:path extrusionOk="0" h="6923" w="25667">
                <a:moveTo>
                  <a:pt x="95" y="1"/>
                </a:moveTo>
                <a:lnTo>
                  <a:pt x="95" y="1"/>
                </a:lnTo>
                <a:cubicBezTo>
                  <a:pt x="3" y="325"/>
                  <a:pt x="0" y="652"/>
                  <a:pt x="124" y="980"/>
                </a:cubicBezTo>
                <a:cubicBezTo>
                  <a:pt x="169" y="1098"/>
                  <a:pt x="231" y="1215"/>
                  <a:pt x="310" y="1328"/>
                </a:cubicBezTo>
                <a:cubicBezTo>
                  <a:pt x="324" y="1349"/>
                  <a:pt x="339" y="1369"/>
                  <a:pt x="355" y="1389"/>
                </a:cubicBezTo>
                <a:cubicBezTo>
                  <a:pt x="699" y="1846"/>
                  <a:pt x="1304" y="2249"/>
                  <a:pt x="2067" y="2533"/>
                </a:cubicBezTo>
                <a:cubicBezTo>
                  <a:pt x="2123" y="2554"/>
                  <a:pt x="2182" y="2574"/>
                  <a:pt x="2240" y="2594"/>
                </a:cubicBezTo>
                <a:cubicBezTo>
                  <a:pt x="2505" y="2684"/>
                  <a:pt x="2788" y="2761"/>
                  <a:pt x="3082" y="2820"/>
                </a:cubicBezTo>
                <a:cubicBezTo>
                  <a:pt x="3121" y="2828"/>
                  <a:pt x="3160" y="2836"/>
                  <a:pt x="3199" y="2843"/>
                </a:cubicBezTo>
                <a:cubicBezTo>
                  <a:pt x="3235" y="2848"/>
                  <a:pt x="3269" y="2855"/>
                  <a:pt x="3304" y="2861"/>
                </a:cubicBezTo>
                <a:cubicBezTo>
                  <a:pt x="4479" y="3062"/>
                  <a:pt x="5837" y="3029"/>
                  <a:pt x="6823" y="3420"/>
                </a:cubicBezTo>
                <a:cubicBezTo>
                  <a:pt x="7054" y="3512"/>
                  <a:pt x="7246" y="3619"/>
                  <a:pt x="7410" y="3737"/>
                </a:cubicBezTo>
                <a:cubicBezTo>
                  <a:pt x="7438" y="3757"/>
                  <a:pt x="7465" y="3777"/>
                  <a:pt x="7492" y="3798"/>
                </a:cubicBezTo>
                <a:cubicBezTo>
                  <a:pt x="7907" y="4126"/>
                  <a:pt x="8126" y="4532"/>
                  <a:pt x="8351" y="4940"/>
                </a:cubicBezTo>
                <a:cubicBezTo>
                  <a:pt x="8363" y="4960"/>
                  <a:pt x="8375" y="4981"/>
                  <a:pt x="8386" y="5002"/>
                </a:cubicBezTo>
                <a:cubicBezTo>
                  <a:pt x="8613" y="5409"/>
                  <a:pt x="8857" y="5814"/>
                  <a:pt x="9326" y="6143"/>
                </a:cubicBezTo>
                <a:cubicBezTo>
                  <a:pt x="9338" y="6152"/>
                  <a:pt x="9350" y="6161"/>
                  <a:pt x="9363" y="6170"/>
                </a:cubicBezTo>
                <a:cubicBezTo>
                  <a:pt x="9381" y="6181"/>
                  <a:pt x="9399" y="6193"/>
                  <a:pt x="9417" y="6205"/>
                </a:cubicBezTo>
                <a:cubicBezTo>
                  <a:pt x="10107" y="6649"/>
                  <a:pt x="11200" y="6895"/>
                  <a:pt x="12290" y="6920"/>
                </a:cubicBezTo>
                <a:cubicBezTo>
                  <a:pt x="12359" y="6922"/>
                  <a:pt x="12429" y="6922"/>
                  <a:pt x="12498" y="6922"/>
                </a:cubicBezTo>
                <a:cubicBezTo>
                  <a:pt x="13546" y="6922"/>
                  <a:pt x="14580" y="6739"/>
                  <a:pt x="15482" y="6457"/>
                </a:cubicBezTo>
                <a:cubicBezTo>
                  <a:pt x="15733" y="6379"/>
                  <a:pt x="15977" y="6292"/>
                  <a:pt x="16221" y="6206"/>
                </a:cubicBezTo>
                <a:cubicBezTo>
                  <a:pt x="16279" y="6185"/>
                  <a:pt x="16336" y="6163"/>
                  <a:pt x="16394" y="6143"/>
                </a:cubicBezTo>
                <a:cubicBezTo>
                  <a:pt x="17021" y="5919"/>
                  <a:pt x="17650" y="5699"/>
                  <a:pt x="18381" y="5606"/>
                </a:cubicBezTo>
                <a:cubicBezTo>
                  <a:pt x="18666" y="5570"/>
                  <a:pt x="18954" y="5554"/>
                  <a:pt x="19242" y="5554"/>
                </a:cubicBezTo>
                <a:cubicBezTo>
                  <a:pt x="20278" y="5554"/>
                  <a:pt x="21323" y="5757"/>
                  <a:pt x="22324" y="5932"/>
                </a:cubicBezTo>
                <a:cubicBezTo>
                  <a:pt x="22780" y="6013"/>
                  <a:pt x="23253" y="6086"/>
                  <a:pt x="23731" y="6144"/>
                </a:cubicBezTo>
                <a:cubicBezTo>
                  <a:pt x="23920" y="6169"/>
                  <a:pt x="24110" y="6189"/>
                  <a:pt x="24302" y="6207"/>
                </a:cubicBezTo>
                <a:cubicBezTo>
                  <a:pt x="24756" y="6249"/>
                  <a:pt x="25213" y="6274"/>
                  <a:pt x="25664" y="6275"/>
                </a:cubicBezTo>
                <a:lnTo>
                  <a:pt x="25664" y="6144"/>
                </a:lnTo>
                <a:lnTo>
                  <a:pt x="25665" y="5003"/>
                </a:lnTo>
                <a:lnTo>
                  <a:pt x="25665" y="3738"/>
                </a:lnTo>
                <a:lnTo>
                  <a:pt x="25666" y="2596"/>
                </a:lnTo>
                <a:lnTo>
                  <a:pt x="25666" y="1331"/>
                </a:lnTo>
                <a:lnTo>
                  <a:pt x="25667" y="5"/>
                </a:lnTo>
                <a:lnTo>
                  <a:pt x="3200" y="2"/>
                </a:lnTo>
                <a:lnTo>
                  <a:pt x="3083" y="2"/>
                </a:lnTo>
                <a:lnTo>
                  <a:pt x="95" y="1"/>
                </a:ln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57" name="Google Shape;257;p254"/>
          <p:cNvSpPr/>
          <p:nvPr/>
        </p:nvSpPr>
        <p:spPr>
          <a:xfrm flipH="1">
            <a:off x="-522653" y="3425696"/>
            <a:ext cx="4567711" cy="3808304"/>
          </a:xfrm>
          <a:custGeom>
            <a:rect b="b" l="l" r="r" t="t"/>
            <a:pathLst>
              <a:path extrusionOk="0" h="17913" w="21485">
                <a:moveTo>
                  <a:pt x="16498" y="0"/>
                </a:moveTo>
                <a:cubicBezTo>
                  <a:pt x="16431" y="0"/>
                  <a:pt x="16363" y="2"/>
                  <a:pt x="16295" y="5"/>
                </a:cubicBezTo>
                <a:cubicBezTo>
                  <a:pt x="14773" y="76"/>
                  <a:pt x="13358" y="913"/>
                  <a:pt x="11838" y="913"/>
                </a:cubicBezTo>
                <a:cubicBezTo>
                  <a:pt x="11828" y="913"/>
                  <a:pt x="11819" y="913"/>
                  <a:pt x="11809" y="913"/>
                </a:cubicBezTo>
                <a:cubicBezTo>
                  <a:pt x="10328" y="903"/>
                  <a:pt x="8942" y="90"/>
                  <a:pt x="7502" y="90"/>
                </a:cubicBezTo>
                <a:cubicBezTo>
                  <a:pt x="7296" y="90"/>
                  <a:pt x="7089" y="106"/>
                  <a:pt x="6880" y="144"/>
                </a:cubicBezTo>
                <a:cubicBezTo>
                  <a:pt x="6031" y="300"/>
                  <a:pt x="5298" y="798"/>
                  <a:pt x="4738" y="1383"/>
                </a:cubicBezTo>
                <a:cubicBezTo>
                  <a:pt x="4125" y="2021"/>
                  <a:pt x="3678" y="2792"/>
                  <a:pt x="3546" y="3606"/>
                </a:cubicBezTo>
                <a:cubicBezTo>
                  <a:pt x="3331" y="4945"/>
                  <a:pt x="3958" y="6365"/>
                  <a:pt x="3330" y="7612"/>
                </a:cubicBezTo>
                <a:cubicBezTo>
                  <a:pt x="2843" y="8573"/>
                  <a:pt x="1725" y="9179"/>
                  <a:pt x="1025" y="10039"/>
                </a:cubicBezTo>
                <a:cubicBezTo>
                  <a:pt x="129" y="11143"/>
                  <a:pt x="1" y="12623"/>
                  <a:pt x="493" y="13871"/>
                </a:cubicBezTo>
                <a:cubicBezTo>
                  <a:pt x="985" y="15119"/>
                  <a:pt x="2039" y="16147"/>
                  <a:pt x="3280" y="16894"/>
                </a:cubicBezTo>
                <a:cubicBezTo>
                  <a:pt x="4303" y="17509"/>
                  <a:pt x="5501" y="17913"/>
                  <a:pt x="6745" y="17913"/>
                </a:cubicBezTo>
                <a:cubicBezTo>
                  <a:pt x="7100" y="17913"/>
                  <a:pt x="7459" y="17880"/>
                  <a:pt x="7819" y="17810"/>
                </a:cubicBezTo>
                <a:cubicBezTo>
                  <a:pt x="9799" y="17422"/>
                  <a:pt x="10027" y="16541"/>
                  <a:pt x="10831" y="15097"/>
                </a:cubicBezTo>
                <a:cubicBezTo>
                  <a:pt x="11709" y="13519"/>
                  <a:pt x="13719" y="12697"/>
                  <a:pt x="15584" y="12036"/>
                </a:cubicBezTo>
                <a:cubicBezTo>
                  <a:pt x="17450" y="11376"/>
                  <a:pt x="19474" y="10648"/>
                  <a:pt x="20504" y="9137"/>
                </a:cubicBezTo>
                <a:cubicBezTo>
                  <a:pt x="21026" y="8370"/>
                  <a:pt x="21230" y="7476"/>
                  <a:pt x="21324" y="6598"/>
                </a:cubicBezTo>
                <a:cubicBezTo>
                  <a:pt x="21484" y="5087"/>
                  <a:pt x="21327" y="3511"/>
                  <a:pt x="20489" y="2207"/>
                </a:cubicBezTo>
                <a:cubicBezTo>
                  <a:pt x="19684" y="953"/>
                  <a:pt x="18161" y="0"/>
                  <a:pt x="16498"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58" name="Google Shape;258;p254"/>
          <p:cNvSpPr txBox="1"/>
          <p:nvPr>
            <p:ph type="title"/>
          </p:nvPr>
        </p:nvSpPr>
        <p:spPr>
          <a:xfrm>
            <a:off x="3620900" y="1011936"/>
            <a:ext cx="49500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grpSp>
        <p:nvGrpSpPr>
          <p:cNvPr id="259" name="Google Shape;259;p254"/>
          <p:cNvGrpSpPr/>
          <p:nvPr/>
        </p:nvGrpSpPr>
        <p:grpSpPr>
          <a:xfrm rot="-9900030">
            <a:off x="361880" y="1126938"/>
            <a:ext cx="287909" cy="260807"/>
            <a:chOff x="1640475" y="1197075"/>
            <a:chExt cx="55475" cy="50250"/>
          </a:xfrm>
        </p:grpSpPr>
        <p:sp>
          <p:nvSpPr>
            <p:cNvPr id="260" name="Google Shape;260;p25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61" name="Google Shape;261;p25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62" name="Google Shape;262;p25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263" name="Google Shape;263;p254"/>
          <p:cNvGrpSpPr/>
          <p:nvPr/>
        </p:nvGrpSpPr>
        <p:grpSpPr>
          <a:xfrm rot="6524430">
            <a:off x="466505" y="3171503"/>
            <a:ext cx="372824" cy="337725"/>
            <a:chOff x="1640475" y="1197075"/>
            <a:chExt cx="55475" cy="50250"/>
          </a:xfrm>
        </p:grpSpPr>
        <p:sp>
          <p:nvSpPr>
            <p:cNvPr id="264" name="Google Shape;264;p25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65" name="Google Shape;265;p25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66" name="Google Shape;266;p25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67" name="Google Shape;267;p254"/>
          <p:cNvSpPr/>
          <p:nvPr/>
        </p:nvSpPr>
        <p:spPr>
          <a:xfrm flipH="1" rot="-2121718">
            <a:off x="8984852" y="301766"/>
            <a:ext cx="1184137" cy="27739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68" name="Google Shape;268;p254"/>
          <p:cNvSpPr/>
          <p:nvPr/>
        </p:nvSpPr>
        <p:spPr>
          <a:xfrm flipH="1" rot="-10799883">
            <a:off x="289481" y="6396765"/>
            <a:ext cx="726903" cy="17029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269" name="Google Shape;269;p254"/>
          <p:cNvGrpSpPr/>
          <p:nvPr/>
        </p:nvGrpSpPr>
        <p:grpSpPr>
          <a:xfrm rot="6300012">
            <a:off x="11436127" y="5233933"/>
            <a:ext cx="387720" cy="351216"/>
            <a:chOff x="1640475" y="1197075"/>
            <a:chExt cx="55475" cy="50250"/>
          </a:xfrm>
        </p:grpSpPr>
        <p:sp>
          <p:nvSpPr>
            <p:cNvPr id="270" name="Google Shape;270;p25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71" name="Google Shape;271;p25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72" name="Google Shape;272;p25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73" name="Google Shape;273;p254"/>
          <p:cNvSpPr/>
          <p:nvPr/>
        </p:nvSpPr>
        <p:spPr>
          <a:xfrm rot="10800000">
            <a:off x="7770700" y="5363935"/>
            <a:ext cx="1556765" cy="11389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74" name="Google Shape;274;p254"/>
          <p:cNvSpPr/>
          <p:nvPr/>
        </p:nvSpPr>
        <p:spPr>
          <a:xfrm rot="-10431843">
            <a:off x="-72187" y="-158169"/>
            <a:ext cx="694643" cy="108838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022" name="Shape 3022"/>
        <p:cNvGrpSpPr/>
        <p:nvPr/>
      </p:nvGrpSpPr>
      <p:grpSpPr>
        <a:xfrm>
          <a:off x="0" y="0"/>
          <a:ext cx="0" cy="0"/>
          <a:chOff x="0" y="0"/>
          <a:chExt cx="0" cy="0"/>
        </a:xfrm>
      </p:grpSpPr>
      <p:sp>
        <p:nvSpPr>
          <p:cNvPr id="3023" name="Google Shape;3023;p18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24" name="Google Shape;3024;p189"/>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25" name="Google Shape;3025;p18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26" name="Google Shape;3026;p18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27" name="Google Shape;3027;p18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028" name="Shape 3028"/>
        <p:cNvGrpSpPr/>
        <p:nvPr/>
      </p:nvGrpSpPr>
      <p:grpSpPr>
        <a:xfrm>
          <a:off x="0" y="0"/>
          <a:ext cx="0" cy="0"/>
          <a:chOff x="0" y="0"/>
          <a:chExt cx="0" cy="0"/>
        </a:xfrm>
      </p:grpSpPr>
      <p:sp>
        <p:nvSpPr>
          <p:cNvPr id="3029" name="Google Shape;3029;p190"/>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30" name="Google Shape;3030;p190"/>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3031" name="Google Shape;3031;p190"/>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32" name="Google Shape;3032;p190"/>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33" name="Google Shape;3033;p190"/>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034" name="Shape 3034"/>
        <p:cNvGrpSpPr/>
        <p:nvPr/>
      </p:nvGrpSpPr>
      <p:grpSpPr>
        <a:xfrm>
          <a:off x="0" y="0"/>
          <a:ext cx="0" cy="0"/>
          <a:chOff x="0" y="0"/>
          <a:chExt cx="0" cy="0"/>
        </a:xfrm>
      </p:grpSpPr>
      <p:sp>
        <p:nvSpPr>
          <p:cNvPr id="3035" name="Google Shape;3035;p19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36" name="Google Shape;3036;p191"/>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3037" name="Google Shape;3037;p191"/>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3038" name="Google Shape;3038;p191"/>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39" name="Google Shape;3039;p191"/>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40" name="Google Shape;3040;p191"/>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041" name="Shape 3041"/>
        <p:cNvGrpSpPr/>
        <p:nvPr/>
      </p:nvGrpSpPr>
      <p:grpSpPr>
        <a:xfrm>
          <a:off x="0" y="0"/>
          <a:ext cx="0" cy="0"/>
          <a:chOff x="0" y="0"/>
          <a:chExt cx="0" cy="0"/>
        </a:xfrm>
      </p:grpSpPr>
      <p:sp>
        <p:nvSpPr>
          <p:cNvPr id="3042" name="Google Shape;3042;p19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43" name="Google Shape;3043;p192"/>
          <p:cNvSpPr txBox="1"/>
          <p:nvPr>
            <p:ph idx="1" type="body"/>
          </p:nvPr>
        </p:nvSpPr>
        <p:spPr>
          <a:xfrm>
            <a:off x="609600" y="1535113"/>
            <a:ext cx="5386917"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3044" name="Google Shape;3044;p192"/>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3045" name="Google Shape;3045;p192"/>
          <p:cNvSpPr txBox="1"/>
          <p:nvPr>
            <p:ph idx="3" type="body"/>
          </p:nvPr>
        </p:nvSpPr>
        <p:spPr>
          <a:xfrm>
            <a:off x="6193368" y="1535113"/>
            <a:ext cx="5389033"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3046" name="Google Shape;3046;p192"/>
          <p:cNvSpPr txBox="1"/>
          <p:nvPr>
            <p:ph idx="4" type="body"/>
          </p:nvPr>
        </p:nvSpPr>
        <p:spPr>
          <a:xfrm>
            <a:off x="6193368" y="2174875"/>
            <a:ext cx="5389033"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3047" name="Google Shape;3047;p192"/>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48" name="Google Shape;3048;p192"/>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49" name="Google Shape;3049;p192"/>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50" name="Shape 3050"/>
        <p:cNvGrpSpPr/>
        <p:nvPr/>
      </p:nvGrpSpPr>
      <p:grpSpPr>
        <a:xfrm>
          <a:off x="0" y="0"/>
          <a:ext cx="0" cy="0"/>
          <a:chOff x="0" y="0"/>
          <a:chExt cx="0" cy="0"/>
        </a:xfrm>
      </p:grpSpPr>
      <p:sp>
        <p:nvSpPr>
          <p:cNvPr id="3051" name="Google Shape;3051;p19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52" name="Google Shape;3052;p193"/>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53" name="Google Shape;3053;p193"/>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54" name="Google Shape;3054;p193"/>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055" name="Shape 3055"/>
        <p:cNvGrpSpPr/>
        <p:nvPr/>
      </p:nvGrpSpPr>
      <p:grpSpPr>
        <a:xfrm>
          <a:off x="0" y="0"/>
          <a:ext cx="0" cy="0"/>
          <a:chOff x="0" y="0"/>
          <a:chExt cx="0" cy="0"/>
        </a:xfrm>
      </p:grpSpPr>
      <p:sp>
        <p:nvSpPr>
          <p:cNvPr id="3056" name="Google Shape;3056;p194"/>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57" name="Google Shape;3057;p194"/>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3058" name="Google Shape;3058;p194"/>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059" name="Google Shape;3059;p194"/>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60" name="Google Shape;3060;p194"/>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61" name="Google Shape;3061;p194"/>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062" name="Shape 3062"/>
        <p:cNvGrpSpPr/>
        <p:nvPr/>
      </p:nvGrpSpPr>
      <p:grpSpPr>
        <a:xfrm>
          <a:off x="0" y="0"/>
          <a:ext cx="0" cy="0"/>
          <a:chOff x="0" y="0"/>
          <a:chExt cx="0" cy="0"/>
        </a:xfrm>
      </p:grpSpPr>
      <p:sp>
        <p:nvSpPr>
          <p:cNvPr id="3063" name="Google Shape;3063;p195"/>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64" name="Google Shape;3064;p195"/>
          <p:cNvSpPr/>
          <p:nvPr>
            <p:ph idx="2" type="pic"/>
          </p:nvPr>
        </p:nvSpPr>
        <p:spPr>
          <a:xfrm>
            <a:off x="2389717" y="612775"/>
            <a:ext cx="7315200" cy="4114800"/>
          </a:xfrm>
          <a:prstGeom prst="rect">
            <a:avLst/>
          </a:prstGeom>
          <a:noFill/>
          <a:ln>
            <a:noFill/>
          </a:ln>
        </p:spPr>
      </p:sp>
      <p:sp>
        <p:nvSpPr>
          <p:cNvPr id="3065" name="Google Shape;3065;p195"/>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066" name="Google Shape;3066;p195"/>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67" name="Google Shape;3067;p195"/>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68" name="Google Shape;3068;p195"/>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3069" name="Shape 3069"/>
        <p:cNvGrpSpPr/>
        <p:nvPr/>
      </p:nvGrpSpPr>
      <p:grpSpPr>
        <a:xfrm>
          <a:off x="0" y="0"/>
          <a:ext cx="0" cy="0"/>
          <a:chOff x="0" y="0"/>
          <a:chExt cx="0" cy="0"/>
        </a:xfrm>
      </p:grpSpPr>
      <p:sp>
        <p:nvSpPr>
          <p:cNvPr id="3070" name="Google Shape;3070;p19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71" name="Google Shape;3071;p196"/>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72" name="Google Shape;3072;p196"/>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73" name="Google Shape;3073;p196"/>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74" name="Google Shape;3074;p196"/>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3075" name="Shape 3075"/>
        <p:cNvGrpSpPr/>
        <p:nvPr/>
      </p:nvGrpSpPr>
      <p:grpSpPr>
        <a:xfrm>
          <a:off x="0" y="0"/>
          <a:ext cx="0" cy="0"/>
          <a:chOff x="0" y="0"/>
          <a:chExt cx="0" cy="0"/>
        </a:xfrm>
      </p:grpSpPr>
      <p:sp>
        <p:nvSpPr>
          <p:cNvPr id="3076" name="Google Shape;3076;p197"/>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077" name="Google Shape;3077;p197"/>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078" name="Google Shape;3078;p197"/>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79" name="Google Shape;3079;p197"/>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80" name="Google Shape;3080;p197"/>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algn="r">
              <a:spcBef>
                <a:spcPts val="0"/>
              </a:spcBef>
              <a:buNone/>
              <a:defRPr b="0" i="0" sz="1400" u="none" cap="none" strike="noStrike">
                <a:solidFill>
                  <a:srgbClr val="000000"/>
                </a:solidFill>
                <a:latin typeface="Arial"/>
                <a:ea typeface="Arial"/>
                <a:cs typeface="Arial"/>
                <a:sym typeface="Arial"/>
              </a:defRPr>
            </a:lvl1pPr>
            <a:lvl2pPr indent="0" lvl="1" marL="0" algn="r">
              <a:spcBef>
                <a:spcPts val="0"/>
              </a:spcBef>
              <a:buNone/>
              <a:defRPr b="0" i="0" sz="1400" u="none" cap="none" strike="noStrike">
                <a:solidFill>
                  <a:srgbClr val="000000"/>
                </a:solidFill>
                <a:latin typeface="Arial"/>
                <a:ea typeface="Arial"/>
                <a:cs typeface="Arial"/>
                <a:sym typeface="Arial"/>
              </a:defRPr>
            </a:lvl2pPr>
            <a:lvl3pPr indent="0" lvl="2" marL="0" algn="r">
              <a:spcBef>
                <a:spcPts val="0"/>
              </a:spcBef>
              <a:buNone/>
              <a:defRPr b="0" i="0" sz="1400" u="none" cap="none" strike="noStrike">
                <a:solidFill>
                  <a:srgbClr val="000000"/>
                </a:solidFill>
                <a:latin typeface="Arial"/>
                <a:ea typeface="Arial"/>
                <a:cs typeface="Arial"/>
                <a:sym typeface="Arial"/>
              </a:defRPr>
            </a:lvl3pPr>
            <a:lvl4pPr indent="0" lvl="3" marL="0" algn="r">
              <a:spcBef>
                <a:spcPts val="0"/>
              </a:spcBef>
              <a:buNone/>
              <a:defRPr b="0" i="0" sz="1400" u="none" cap="none" strike="noStrike">
                <a:solidFill>
                  <a:srgbClr val="000000"/>
                </a:solidFill>
                <a:latin typeface="Arial"/>
                <a:ea typeface="Arial"/>
                <a:cs typeface="Arial"/>
                <a:sym typeface="Arial"/>
              </a:defRPr>
            </a:lvl4pPr>
            <a:lvl5pPr indent="0" lvl="4" marL="0" algn="r">
              <a:spcBef>
                <a:spcPts val="0"/>
              </a:spcBef>
              <a:buNone/>
              <a:defRPr b="0" i="0" sz="1400" u="none" cap="none" strike="noStrike">
                <a:solidFill>
                  <a:srgbClr val="000000"/>
                </a:solidFill>
                <a:latin typeface="Arial"/>
                <a:ea typeface="Arial"/>
                <a:cs typeface="Arial"/>
                <a:sym typeface="Arial"/>
              </a:defRPr>
            </a:lvl5pPr>
            <a:lvl6pPr indent="0" lvl="5" marL="0" algn="r">
              <a:spcBef>
                <a:spcPts val="0"/>
              </a:spcBef>
              <a:buNone/>
              <a:defRPr b="0" i="0" sz="1400" u="none" cap="none" strike="noStrike">
                <a:solidFill>
                  <a:srgbClr val="000000"/>
                </a:solidFill>
                <a:latin typeface="Arial"/>
                <a:ea typeface="Arial"/>
                <a:cs typeface="Arial"/>
                <a:sym typeface="Arial"/>
              </a:defRPr>
            </a:lvl6pPr>
            <a:lvl7pPr indent="0" lvl="6" marL="0" algn="r">
              <a:spcBef>
                <a:spcPts val="0"/>
              </a:spcBef>
              <a:buNone/>
              <a:defRPr b="0" i="0" sz="1400" u="none" cap="none" strike="noStrike">
                <a:solidFill>
                  <a:srgbClr val="000000"/>
                </a:solidFill>
                <a:latin typeface="Arial"/>
                <a:ea typeface="Arial"/>
                <a:cs typeface="Arial"/>
                <a:sym typeface="Arial"/>
              </a:defRPr>
            </a:lvl7pPr>
            <a:lvl8pPr indent="0" lvl="7" marL="0" algn="r">
              <a:spcBef>
                <a:spcPts val="0"/>
              </a:spcBef>
              <a:buNone/>
              <a:defRPr b="0" i="0" sz="1400" u="none" cap="none" strike="noStrike">
                <a:solidFill>
                  <a:srgbClr val="000000"/>
                </a:solidFill>
                <a:latin typeface="Arial"/>
                <a:ea typeface="Arial"/>
                <a:cs typeface="Arial"/>
                <a:sym typeface="Arial"/>
              </a:defRPr>
            </a:lvl8pPr>
            <a:lvl9pPr indent="0" lvl="8" mar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幻灯片">
  <p:cSld name="标题幻灯片">
    <p:spTree>
      <p:nvGrpSpPr>
        <p:cNvPr id="3082" name="Shape 3082"/>
        <p:cNvGrpSpPr/>
        <p:nvPr/>
      </p:nvGrpSpPr>
      <p:grpSpPr>
        <a:xfrm>
          <a:off x="0" y="0"/>
          <a:ext cx="0" cy="0"/>
          <a:chOff x="0" y="0"/>
          <a:chExt cx="0" cy="0"/>
        </a:xfrm>
      </p:grpSpPr>
      <p:pic>
        <p:nvPicPr>
          <p:cNvPr id="3083" name="Google Shape;3083;p86"/>
          <p:cNvPicPr preferRelativeResize="0"/>
          <p:nvPr/>
        </p:nvPicPr>
        <p:blipFill rotWithShape="1">
          <a:blip r:embed="rId2">
            <a:alphaModFix/>
          </a:blip>
          <a:srcRect b="0" l="0" r="27110" t="0"/>
          <a:stretch/>
        </p:blipFill>
        <p:spPr>
          <a:xfrm>
            <a:off x="-1" y="0"/>
            <a:ext cx="12192001" cy="6858000"/>
          </a:xfrm>
          <a:prstGeom prst="rect">
            <a:avLst/>
          </a:prstGeom>
          <a:noFill/>
          <a:ln>
            <a:noFill/>
          </a:ln>
        </p:spPr>
      </p:pic>
      <p:pic>
        <p:nvPicPr>
          <p:cNvPr id="3084" name="Google Shape;3084;p86"/>
          <p:cNvPicPr preferRelativeResize="0"/>
          <p:nvPr/>
        </p:nvPicPr>
        <p:blipFill rotWithShape="1">
          <a:blip r:embed="rId3">
            <a:alphaModFix/>
          </a:blip>
          <a:srcRect b="0" l="0" r="0" t="0"/>
          <a:stretch/>
        </p:blipFill>
        <p:spPr>
          <a:xfrm>
            <a:off x="-16" y="4610925"/>
            <a:ext cx="12192015" cy="22470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277"/>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277"/>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chemeClr val="dk1"/>
              </a:buClr>
              <a:buSzPts val="3200"/>
              <a:buFont typeface="Arial"/>
              <a:buNone/>
              <a:defRPr/>
            </a:lvl1pPr>
            <a:lvl2pPr lvl="1" algn="ctr">
              <a:spcBef>
                <a:spcPts val="560"/>
              </a:spcBef>
              <a:spcAft>
                <a:spcPts val="0"/>
              </a:spcAft>
              <a:buClr>
                <a:schemeClr val="dk1"/>
              </a:buClr>
              <a:buSzPts val="2800"/>
              <a:buFont typeface="Arial"/>
              <a:buNone/>
              <a:defRPr/>
            </a:lvl2pPr>
            <a:lvl3pPr lvl="2" algn="ctr">
              <a:spcBef>
                <a:spcPts val="480"/>
              </a:spcBef>
              <a:spcAft>
                <a:spcPts val="0"/>
              </a:spcAft>
              <a:buClr>
                <a:schemeClr val="dk1"/>
              </a:buClr>
              <a:buSzPts val="2400"/>
              <a:buFont typeface="Arial"/>
              <a:buNone/>
              <a:defRPr/>
            </a:lvl3pPr>
            <a:lvl4pPr lvl="3" algn="ctr">
              <a:spcBef>
                <a:spcPts val="400"/>
              </a:spcBef>
              <a:spcAft>
                <a:spcPts val="0"/>
              </a:spcAft>
              <a:buClr>
                <a:schemeClr val="dk1"/>
              </a:buClr>
              <a:buSzPts val="2000"/>
              <a:buFont typeface="Arial"/>
              <a:buNone/>
              <a:defRPr/>
            </a:lvl4pPr>
            <a:lvl5pPr lvl="4" algn="ctr">
              <a:spcBef>
                <a:spcPts val="400"/>
              </a:spcBef>
              <a:spcAft>
                <a:spcPts val="0"/>
              </a:spcAft>
              <a:buClr>
                <a:schemeClr val="dk1"/>
              </a:buClr>
              <a:buSzPts val="2000"/>
              <a:buFont typeface="Arial"/>
              <a:buNone/>
              <a:defRPr/>
            </a:lvl5pPr>
            <a:lvl6pPr lvl="5" algn="ctr">
              <a:spcBef>
                <a:spcPts val="400"/>
              </a:spcBef>
              <a:spcAft>
                <a:spcPts val="0"/>
              </a:spcAft>
              <a:buClr>
                <a:schemeClr val="dk1"/>
              </a:buClr>
              <a:buSzPts val="2000"/>
              <a:buFont typeface="Arial"/>
              <a:buNone/>
              <a:defRPr/>
            </a:lvl6pPr>
            <a:lvl7pPr lvl="6" algn="ctr">
              <a:spcBef>
                <a:spcPts val="400"/>
              </a:spcBef>
              <a:spcAft>
                <a:spcPts val="0"/>
              </a:spcAft>
              <a:buClr>
                <a:schemeClr val="dk1"/>
              </a:buClr>
              <a:buSzPts val="2000"/>
              <a:buFont typeface="Arial"/>
              <a:buNone/>
              <a:defRPr/>
            </a:lvl7pPr>
            <a:lvl8pPr lvl="7" algn="ctr">
              <a:spcBef>
                <a:spcPts val="400"/>
              </a:spcBef>
              <a:spcAft>
                <a:spcPts val="0"/>
              </a:spcAft>
              <a:buClr>
                <a:schemeClr val="dk1"/>
              </a:buClr>
              <a:buSzPts val="2000"/>
              <a:buFont typeface="Arial"/>
              <a:buNone/>
              <a:defRPr/>
            </a:lvl8pPr>
            <a:lvl9pPr lvl="8" algn="ctr">
              <a:spcBef>
                <a:spcPts val="400"/>
              </a:spcBef>
              <a:spcAft>
                <a:spcPts val="0"/>
              </a:spcAft>
              <a:buClr>
                <a:schemeClr val="dk1"/>
              </a:buClr>
              <a:buSzPts val="2000"/>
              <a:buFont typeface="Arial"/>
              <a:buNone/>
              <a:defRPr/>
            </a:lvl9pPr>
          </a:lstStyle>
          <a:p/>
        </p:txBody>
      </p:sp>
      <p:sp>
        <p:nvSpPr>
          <p:cNvPr id="22" name="Google Shape;22;p277"/>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77"/>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77"/>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275" name="Shape 275"/>
        <p:cNvGrpSpPr/>
        <p:nvPr/>
      </p:nvGrpSpPr>
      <p:grpSpPr>
        <a:xfrm>
          <a:off x="0" y="0"/>
          <a:ext cx="0" cy="0"/>
          <a:chOff x="0" y="0"/>
          <a:chExt cx="0" cy="0"/>
        </a:xfrm>
      </p:grpSpPr>
      <p:sp>
        <p:nvSpPr>
          <p:cNvPr id="276" name="Google Shape;276;p255"/>
          <p:cNvSpPr/>
          <p:nvPr/>
        </p:nvSpPr>
        <p:spPr>
          <a:xfrm>
            <a:off x="-282936" y="3705161"/>
            <a:ext cx="3336384" cy="3476875"/>
          </a:xfrm>
          <a:custGeom>
            <a:rect b="b" l="l" r="r" t="t"/>
            <a:pathLst>
              <a:path extrusionOk="0" h="17058" w="16369">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77" name="Google Shape;277;p255"/>
          <p:cNvSpPr/>
          <p:nvPr/>
        </p:nvSpPr>
        <p:spPr>
          <a:xfrm>
            <a:off x="8773835" y="5523237"/>
            <a:ext cx="3904453" cy="1662407"/>
          </a:xfrm>
          <a:custGeom>
            <a:rect b="b" l="l" r="r" t="t"/>
            <a:pathLst>
              <a:path extrusionOk="0" h="7647" w="18552">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78" name="Google Shape;278;p255"/>
          <p:cNvSpPr/>
          <p:nvPr/>
        </p:nvSpPr>
        <p:spPr>
          <a:xfrm>
            <a:off x="-80945" y="-42974"/>
            <a:ext cx="5231737" cy="1410684"/>
          </a:xfrm>
          <a:custGeom>
            <a:rect b="b" l="l" r="r" t="t"/>
            <a:pathLst>
              <a:path extrusionOk="0" h="6921" w="25668">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79" name="Google Shape;279;p255"/>
          <p:cNvSpPr/>
          <p:nvPr/>
        </p:nvSpPr>
        <p:spPr>
          <a:xfrm>
            <a:off x="7942996" y="-324049"/>
            <a:ext cx="4520597" cy="3606509"/>
          </a:xfrm>
          <a:custGeom>
            <a:rect b="b" l="l" r="r" t="t"/>
            <a:pathLst>
              <a:path extrusionOk="0" h="17694" w="22179">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80" name="Google Shape;280;p255"/>
          <p:cNvSpPr txBox="1"/>
          <p:nvPr>
            <p:ph idx="1" type="body"/>
          </p:nvPr>
        </p:nvSpPr>
        <p:spPr>
          <a:xfrm>
            <a:off x="6892467" y="2530551"/>
            <a:ext cx="3996000" cy="3021200"/>
          </a:xfrm>
          <a:prstGeom prst="rect">
            <a:avLst/>
          </a:prstGeom>
          <a:noFill/>
          <a:ln>
            <a:noFill/>
          </a:ln>
        </p:spPr>
        <p:txBody>
          <a:bodyPr anchorCtr="0" anchor="t" bIns="91425" lIns="91425" spcFirstLastPara="1" rIns="91425" wrap="square" tIns="91425">
            <a:noAutofit/>
          </a:bodyPr>
          <a:lstStyle>
            <a:lvl1pPr indent="-304800" lvl="0" marL="457200" algn="l">
              <a:lnSpc>
                <a:spcPct val="100000"/>
              </a:lnSpc>
              <a:spcBef>
                <a:spcPts val="0"/>
              </a:spcBef>
              <a:spcAft>
                <a:spcPts val="0"/>
              </a:spcAft>
              <a:buClr>
                <a:schemeClr val="dk1"/>
              </a:buClr>
              <a:buSzPts val="1200"/>
              <a:buFont typeface="Raleway SemiBold"/>
              <a:buChar char="●"/>
              <a:defRPr sz="1867">
                <a:solidFill>
                  <a:schemeClr val="dk1"/>
                </a:solidFill>
                <a:latin typeface="Raleway SemiBold"/>
                <a:ea typeface="Raleway SemiBold"/>
                <a:cs typeface="Raleway SemiBold"/>
                <a:sym typeface="Raleway SemiBold"/>
              </a:defRPr>
            </a:lvl1pPr>
            <a:lvl2pPr indent="-304800" lvl="1" marL="9144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2pPr>
            <a:lvl3pPr indent="-304800" lvl="2" marL="13716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3pPr>
            <a:lvl4pPr indent="-304800" lvl="3" marL="18288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4pPr>
            <a:lvl5pPr indent="-304800" lvl="4" marL="22860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5pPr>
            <a:lvl6pPr indent="-304800" lvl="5" marL="27432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6pPr>
            <a:lvl7pPr indent="-304800" lvl="6" marL="32004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7pPr>
            <a:lvl8pPr indent="-304800" lvl="7" marL="36576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8pPr>
            <a:lvl9pPr indent="-304800" lvl="8" marL="4114800" algn="l">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9pPr>
          </a:lstStyle>
          <a:p/>
        </p:txBody>
      </p:sp>
      <p:grpSp>
        <p:nvGrpSpPr>
          <p:cNvPr id="281" name="Google Shape;281;p255"/>
          <p:cNvGrpSpPr/>
          <p:nvPr/>
        </p:nvGrpSpPr>
        <p:grpSpPr>
          <a:xfrm rot="1800041">
            <a:off x="11554665" y="5475683"/>
            <a:ext cx="295697" cy="267847"/>
            <a:chOff x="1640475" y="1197075"/>
            <a:chExt cx="55475" cy="50250"/>
          </a:xfrm>
        </p:grpSpPr>
        <p:sp>
          <p:nvSpPr>
            <p:cNvPr id="282" name="Google Shape;282;p25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83" name="Google Shape;283;p25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84" name="Google Shape;284;p25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285" name="Google Shape;285;p255"/>
          <p:cNvGrpSpPr/>
          <p:nvPr/>
        </p:nvGrpSpPr>
        <p:grpSpPr>
          <a:xfrm rot="-9900030">
            <a:off x="890047" y="6167671"/>
            <a:ext cx="287909" cy="260807"/>
            <a:chOff x="1640475" y="1197075"/>
            <a:chExt cx="55475" cy="50250"/>
          </a:xfrm>
        </p:grpSpPr>
        <p:sp>
          <p:nvSpPr>
            <p:cNvPr id="286" name="Google Shape;286;p25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87" name="Google Shape;287;p25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88" name="Google Shape;288;p25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289" name="Google Shape;289;p255"/>
          <p:cNvGrpSpPr/>
          <p:nvPr/>
        </p:nvGrpSpPr>
        <p:grpSpPr>
          <a:xfrm rot="-5400000">
            <a:off x="11352740" y="3398647"/>
            <a:ext cx="326429" cy="295697"/>
            <a:chOff x="1640475" y="1197075"/>
            <a:chExt cx="55475" cy="50250"/>
          </a:xfrm>
        </p:grpSpPr>
        <p:sp>
          <p:nvSpPr>
            <p:cNvPr id="290" name="Google Shape;290;p25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91" name="Google Shape;291;p25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92" name="Google Shape;292;p25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93" name="Google Shape;293;p255"/>
          <p:cNvSpPr/>
          <p:nvPr/>
        </p:nvSpPr>
        <p:spPr>
          <a:xfrm rot="912813">
            <a:off x="11162775" y="305218"/>
            <a:ext cx="706389" cy="16549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294" name="Google Shape;294;p255"/>
          <p:cNvGrpSpPr/>
          <p:nvPr/>
        </p:nvGrpSpPr>
        <p:grpSpPr>
          <a:xfrm rot="-5400000">
            <a:off x="418632" y="1310096"/>
            <a:ext cx="295696" cy="267845"/>
            <a:chOff x="1640475" y="1197075"/>
            <a:chExt cx="55475" cy="50250"/>
          </a:xfrm>
        </p:grpSpPr>
        <p:sp>
          <p:nvSpPr>
            <p:cNvPr id="295" name="Google Shape;295;p25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96" name="Google Shape;296;p25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97" name="Google Shape;297;p25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298" name="Google Shape;298;p255"/>
          <p:cNvSpPr/>
          <p:nvPr/>
        </p:nvSpPr>
        <p:spPr>
          <a:xfrm>
            <a:off x="11381769" y="5912084"/>
            <a:ext cx="812817" cy="127354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299" name="Google Shape;299;p255"/>
          <p:cNvSpPr/>
          <p:nvPr/>
        </p:nvSpPr>
        <p:spPr>
          <a:xfrm rot="-807259">
            <a:off x="1921256" y="6383177"/>
            <a:ext cx="1414312" cy="33132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00" name="Google Shape;300;p255"/>
          <p:cNvSpPr txBox="1"/>
          <p:nvPr>
            <p:ph type="title"/>
          </p:nvPr>
        </p:nvSpPr>
        <p:spPr>
          <a:xfrm>
            <a:off x="4378667" y="1012531"/>
            <a:ext cx="34352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内容">
  <p:cSld name="标题和内容">
    <p:spTree>
      <p:nvGrpSpPr>
        <p:cNvPr id="3085" name="Shape 3085"/>
        <p:cNvGrpSpPr/>
        <p:nvPr/>
      </p:nvGrpSpPr>
      <p:grpSpPr>
        <a:xfrm>
          <a:off x="0" y="0"/>
          <a:ext cx="0" cy="0"/>
          <a:chOff x="0" y="0"/>
          <a:chExt cx="0" cy="0"/>
        </a:xfrm>
      </p:grpSpPr>
      <p:pic>
        <p:nvPicPr>
          <p:cNvPr id="3086" name="Google Shape;3086;p229"/>
          <p:cNvPicPr preferRelativeResize="0"/>
          <p:nvPr/>
        </p:nvPicPr>
        <p:blipFill rotWithShape="1">
          <a:blip r:embed="rId2">
            <a:alphaModFix/>
          </a:blip>
          <a:srcRect b="0" l="0" r="0" t="0"/>
          <a:stretch/>
        </p:blipFill>
        <p:spPr>
          <a:xfrm>
            <a:off x="0" y="0"/>
            <a:ext cx="12192000" cy="6858000"/>
          </a:xfrm>
          <a:prstGeom prst="rect">
            <a:avLst/>
          </a:prstGeom>
          <a:noFill/>
          <a:ln>
            <a:noFill/>
          </a:ln>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两栏内容" type="twoObj">
  <p:cSld name="TWO_OBJECTS">
    <p:spTree>
      <p:nvGrpSpPr>
        <p:cNvPr id="3087" name="Shape 3087"/>
        <p:cNvGrpSpPr/>
        <p:nvPr/>
      </p:nvGrpSpPr>
      <p:grpSpPr>
        <a:xfrm>
          <a:off x="0" y="0"/>
          <a:ext cx="0" cy="0"/>
          <a:chOff x="0" y="0"/>
          <a:chExt cx="0" cy="0"/>
        </a:xfrm>
      </p:grpSpPr>
      <p:sp>
        <p:nvSpPr>
          <p:cNvPr id="3088" name="Google Shape;3088;p230"/>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089" name="Google Shape;3089;p230"/>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mo"/>
                <a:ea typeface="Arimo"/>
                <a:cs typeface="Arimo"/>
                <a:sym typeface="Arim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mo"/>
                <a:ea typeface="Arimo"/>
                <a:cs typeface="Arimo"/>
                <a:sym typeface="Arim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9pPr>
          </a:lstStyle>
          <a:p/>
        </p:txBody>
      </p:sp>
      <p:sp>
        <p:nvSpPr>
          <p:cNvPr id="3090" name="Google Shape;3090;p23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mo"/>
                <a:ea typeface="Arimo"/>
                <a:cs typeface="Arimo"/>
                <a:sym typeface="Arim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mo"/>
                <a:ea typeface="Arimo"/>
                <a:cs typeface="Arimo"/>
                <a:sym typeface="Arim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9pPr>
          </a:lstStyle>
          <a:p/>
        </p:txBody>
      </p:sp>
      <p:sp>
        <p:nvSpPr>
          <p:cNvPr id="3091" name="Google Shape;3091;p230"/>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092" name="Google Shape;3092;p230"/>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093" name="Google Shape;3093;p230"/>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b="0" i="0" sz="1800" u="none" cap="none" strike="noStrike">
                <a:solidFill>
                  <a:schemeClr val="dk1"/>
                </a:solidFill>
                <a:latin typeface="Arimo"/>
                <a:ea typeface="Arimo"/>
                <a:cs typeface="Arimo"/>
                <a:sym typeface="Arimo"/>
              </a:defRPr>
            </a:lvl1pPr>
            <a:lvl2pPr indent="0" lvl="1" marL="0" marR="0" rtl="0" algn="l">
              <a:spcBef>
                <a:spcPts val="0"/>
              </a:spcBef>
              <a:buNone/>
              <a:defRPr b="0" i="0" sz="1800" u="none" cap="none" strike="noStrike">
                <a:solidFill>
                  <a:schemeClr val="dk1"/>
                </a:solidFill>
                <a:latin typeface="Arimo"/>
                <a:ea typeface="Arimo"/>
                <a:cs typeface="Arimo"/>
                <a:sym typeface="Arimo"/>
              </a:defRPr>
            </a:lvl2pPr>
            <a:lvl3pPr indent="0" lvl="2" marL="0" marR="0" rtl="0" algn="l">
              <a:spcBef>
                <a:spcPts val="0"/>
              </a:spcBef>
              <a:buNone/>
              <a:defRPr b="0" i="0" sz="1800" u="none" cap="none" strike="noStrike">
                <a:solidFill>
                  <a:schemeClr val="dk1"/>
                </a:solidFill>
                <a:latin typeface="Arimo"/>
                <a:ea typeface="Arimo"/>
                <a:cs typeface="Arimo"/>
                <a:sym typeface="Arimo"/>
              </a:defRPr>
            </a:lvl3pPr>
            <a:lvl4pPr indent="0" lvl="3" marL="0" marR="0" rtl="0" algn="l">
              <a:spcBef>
                <a:spcPts val="0"/>
              </a:spcBef>
              <a:buNone/>
              <a:defRPr b="0" i="0" sz="1800" u="none" cap="none" strike="noStrike">
                <a:solidFill>
                  <a:schemeClr val="dk1"/>
                </a:solidFill>
                <a:latin typeface="Arimo"/>
                <a:ea typeface="Arimo"/>
                <a:cs typeface="Arimo"/>
                <a:sym typeface="Arimo"/>
              </a:defRPr>
            </a:lvl4pPr>
            <a:lvl5pPr indent="0" lvl="4" marL="0" marR="0" rtl="0" algn="l">
              <a:spcBef>
                <a:spcPts val="0"/>
              </a:spcBef>
              <a:buNone/>
              <a:defRPr b="0" i="0" sz="1800" u="none" cap="none" strike="noStrike">
                <a:solidFill>
                  <a:schemeClr val="dk1"/>
                </a:solidFill>
                <a:latin typeface="Arimo"/>
                <a:ea typeface="Arimo"/>
                <a:cs typeface="Arimo"/>
                <a:sym typeface="Arimo"/>
              </a:defRPr>
            </a:lvl5pPr>
            <a:lvl6pPr indent="0" lvl="5" marL="0" marR="0" rtl="0" algn="l">
              <a:spcBef>
                <a:spcPts val="0"/>
              </a:spcBef>
              <a:buNone/>
              <a:defRPr b="0" i="0" sz="1800" u="none" cap="none" strike="noStrike">
                <a:solidFill>
                  <a:schemeClr val="dk1"/>
                </a:solidFill>
                <a:latin typeface="Arimo"/>
                <a:ea typeface="Arimo"/>
                <a:cs typeface="Arimo"/>
                <a:sym typeface="Arimo"/>
              </a:defRPr>
            </a:lvl6pPr>
            <a:lvl7pPr indent="0" lvl="6" marL="0" marR="0" rtl="0" algn="l">
              <a:spcBef>
                <a:spcPts val="0"/>
              </a:spcBef>
              <a:buNone/>
              <a:defRPr b="0" i="0" sz="1800" u="none" cap="none" strike="noStrike">
                <a:solidFill>
                  <a:schemeClr val="dk1"/>
                </a:solidFill>
                <a:latin typeface="Arimo"/>
                <a:ea typeface="Arimo"/>
                <a:cs typeface="Arimo"/>
                <a:sym typeface="Arimo"/>
              </a:defRPr>
            </a:lvl7pPr>
            <a:lvl8pPr indent="0" lvl="7" marL="0" marR="0" rtl="0" algn="l">
              <a:spcBef>
                <a:spcPts val="0"/>
              </a:spcBef>
              <a:buNone/>
              <a:defRPr b="0" i="0" sz="1800" u="none" cap="none" strike="noStrike">
                <a:solidFill>
                  <a:schemeClr val="dk1"/>
                </a:solidFill>
                <a:latin typeface="Arimo"/>
                <a:ea typeface="Arimo"/>
                <a:cs typeface="Arimo"/>
                <a:sym typeface="Arimo"/>
              </a:defRPr>
            </a:lvl8pPr>
            <a:lvl9pPr indent="0" lvl="8" marL="0" marR="0" rtl="0" algn="l">
              <a:spcBef>
                <a:spcPts val="0"/>
              </a:spcBef>
              <a:buNone/>
              <a:defRPr b="0" i="0" sz="1800" u="none" cap="none" strike="noStrike">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比较" type="twoTxTwoObj">
  <p:cSld name="TWO_OBJECTS_WITH_TEXT">
    <p:spTree>
      <p:nvGrpSpPr>
        <p:cNvPr id="3094" name="Shape 3094"/>
        <p:cNvGrpSpPr/>
        <p:nvPr/>
      </p:nvGrpSpPr>
      <p:grpSpPr>
        <a:xfrm>
          <a:off x="0" y="0"/>
          <a:ext cx="0" cy="0"/>
          <a:chOff x="0" y="0"/>
          <a:chExt cx="0" cy="0"/>
        </a:xfrm>
      </p:grpSpPr>
      <p:sp>
        <p:nvSpPr>
          <p:cNvPr id="3095" name="Google Shape;3095;p231"/>
          <p:cNvSpPr txBox="1"/>
          <p:nvPr>
            <p:ph type="title"/>
          </p:nvPr>
        </p:nvSpPr>
        <p:spPr>
          <a:xfrm>
            <a:off x="839788"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096" name="Google Shape;3096;p23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Arimo"/>
                <a:ea typeface="Arimo"/>
                <a:cs typeface="Arimo"/>
                <a:sym typeface="Arimo"/>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Arimo"/>
                <a:ea typeface="Arimo"/>
                <a:cs typeface="Arimo"/>
                <a:sym typeface="Arimo"/>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Arimo"/>
                <a:ea typeface="Arimo"/>
                <a:cs typeface="Arimo"/>
                <a:sym typeface="Arimo"/>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9pPr>
          </a:lstStyle>
          <a:p/>
        </p:txBody>
      </p:sp>
      <p:sp>
        <p:nvSpPr>
          <p:cNvPr id="3097" name="Google Shape;3097;p23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mo"/>
                <a:ea typeface="Arimo"/>
                <a:cs typeface="Arimo"/>
                <a:sym typeface="Arim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mo"/>
                <a:ea typeface="Arimo"/>
                <a:cs typeface="Arimo"/>
                <a:sym typeface="Arim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9pPr>
          </a:lstStyle>
          <a:p/>
        </p:txBody>
      </p:sp>
      <p:sp>
        <p:nvSpPr>
          <p:cNvPr id="3098" name="Google Shape;3098;p23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Arimo"/>
                <a:ea typeface="Arimo"/>
                <a:cs typeface="Arimo"/>
                <a:sym typeface="Arimo"/>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Arimo"/>
                <a:ea typeface="Arimo"/>
                <a:cs typeface="Arimo"/>
                <a:sym typeface="Arimo"/>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Arimo"/>
                <a:ea typeface="Arimo"/>
                <a:cs typeface="Arimo"/>
                <a:sym typeface="Arimo"/>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Arimo"/>
                <a:ea typeface="Arimo"/>
                <a:cs typeface="Arimo"/>
                <a:sym typeface="Arimo"/>
              </a:defRPr>
            </a:lvl9pPr>
          </a:lstStyle>
          <a:p/>
        </p:txBody>
      </p:sp>
      <p:sp>
        <p:nvSpPr>
          <p:cNvPr id="3099" name="Google Shape;3099;p23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mo"/>
                <a:ea typeface="Arimo"/>
                <a:cs typeface="Arimo"/>
                <a:sym typeface="Arim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mo"/>
                <a:ea typeface="Arimo"/>
                <a:cs typeface="Arimo"/>
                <a:sym typeface="Arim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9pPr>
          </a:lstStyle>
          <a:p/>
        </p:txBody>
      </p:sp>
      <p:sp>
        <p:nvSpPr>
          <p:cNvPr id="3100" name="Google Shape;3100;p231"/>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01" name="Google Shape;3101;p231"/>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02" name="Google Shape;3102;p231"/>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仅标题" type="titleOnly">
  <p:cSld name="TITLE_ONLY">
    <p:spTree>
      <p:nvGrpSpPr>
        <p:cNvPr id="3103" name="Shape 3103"/>
        <p:cNvGrpSpPr/>
        <p:nvPr/>
      </p:nvGrpSpPr>
      <p:grpSpPr>
        <a:xfrm>
          <a:off x="0" y="0"/>
          <a:ext cx="0" cy="0"/>
          <a:chOff x="0" y="0"/>
          <a:chExt cx="0" cy="0"/>
        </a:xfrm>
      </p:grpSpPr>
      <p:sp>
        <p:nvSpPr>
          <p:cNvPr id="3104" name="Google Shape;3104;p232"/>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05" name="Google Shape;3105;p232"/>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06" name="Google Shape;3106;p232"/>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07" name="Google Shape;3107;p232"/>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空白" type="blank">
  <p:cSld name="BLANK">
    <p:spTree>
      <p:nvGrpSpPr>
        <p:cNvPr id="3108" name="Shape 3108"/>
        <p:cNvGrpSpPr/>
        <p:nvPr/>
      </p:nvGrpSpPr>
      <p:grpSpPr>
        <a:xfrm>
          <a:off x="0" y="0"/>
          <a:ext cx="0" cy="0"/>
          <a:chOff x="0" y="0"/>
          <a:chExt cx="0" cy="0"/>
        </a:xfrm>
      </p:grpSpPr>
      <p:sp>
        <p:nvSpPr>
          <p:cNvPr id="3109" name="Google Shape;3109;p233"/>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10" name="Google Shape;3110;p233"/>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11" name="Google Shape;3111;p233"/>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内容与标题" type="objTx">
  <p:cSld name="OBJECT_WITH_CAPTION_TEXT">
    <p:spTree>
      <p:nvGrpSpPr>
        <p:cNvPr id="3112" name="Shape 3112"/>
        <p:cNvGrpSpPr/>
        <p:nvPr/>
      </p:nvGrpSpPr>
      <p:grpSpPr>
        <a:xfrm>
          <a:off x="0" y="0"/>
          <a:ext cx="0" cy="0"/>
          <a:chOff x="0" y="0"/>
          <a:chExt cx="0" cy="0"/>
        </a:xfrm>
      </p:grpSpPr>
      <p:sp>
        <p:nvSpPr>
          <p:cNvPr id="3113" name="Google Shape;3113;p23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14" name="Google Shape;3114;p23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marR="0" rtl="0" algn="l">
              <a:lnSpc>
                <a:spcPct val="90000"/>
              </a:lnSpc>
              <a:spcBef>
                <a:spcPts val="1000"/>
              </a:spcBef>
              <a:spcAft>
                <a:spcPts val="0"/>
              </a:spcAft>
              <a:buClr>
                <a:schemeClr val="dk1"/>
              </a:buClr>
              <a:buSzPts val="3200"/>
              <a:buFont typeface="Arial"/>
              <a:buChar char="•"/>
              <a:defRPr b="0" i="0" sz="3200" u="none" cap="none" strike="noStrike">
                <a:solidFill>
                  <a:schemeClr val="dk1"/>
                </a:solidFill>
                <a:latin typeface="Arimo"/>
                <a:ea typeface="Arimo"/>
                <a:cs typeface="Arimo"/>
                <a:sym typeface="Arimo"/>
              </a:defRPr>
            </a:lvl1pPr>
            <a:lvl2pPr indent="-406400" lvl="1" marL="9144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Arimo"/>
                <a:ea typeface="Arimo"/>
                <a:cs typeface="Arimo"/>
                <a:sym typeface="Arimo"/>
              </a:defRPr>
            </a:lvl2pPr>
            <a:lvl3pPr indent="-381000" lvl="2" marL="13716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mo"/>
                <a:ea typeface="Arimo"/>
                <a:cs typeface="Arimo"/>
                <a:sym typeface="Arimo"/>
              </a:defRPr>
            </a:lvl3pPr>
            <a:lvl4pPr indent="-355600" lvl="3" marL="1828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5pPr>
            <a:lvl6pPr indent="-355600" lvl="5" marL="2743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6pPr>
            <a:lvl7pPr indent="-355600" lvl="6" marL="3200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7pPr>
            <a:lvl8pPr indent="-355600" lvl="7" marL="3657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8pPr>
            <a:lvl9pPr indent="-355600" lvl="8" marL="4114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9pPr>
          </a:lstStyle>
          <a:p/>
        </p:txBody>
      </p:sp>
      <p:sp>
        <p:nvSpPr>
          <p:cNvPr id="3115" name="Google Shape;3115;p23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Arimo"/>
                <a:ea typeface="Arimo"/>
                <a:cs typeface="Arimo"/>
                <a:sym typeface="Arimo"/>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Arimo"/>
                <a:ea typeface="Arimo"/>
                <a:cs typeface="Arimo"/>
                <a:sym typeface="Arimo"/>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9pPr>
          </a:lstStyle>
          <a:p/>
        </p:txBody>
      </p:sp>
      <p:sp>
        <p:nvSpPr>
          <p:cNvPr id="3116" name="Google Shape;3116;p234"/>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17" name="Google Shape;3117;p234"/>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18" name="Google Shape;3118;p234"/>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图片与标题" type="picTx">
  <p:cSld name="PICTURE_WITH_CAPTION_TEXT">
    <p:spTree>
      <p:nvGrpSpPr>
        <p:cNvPr id="3119" name="Shape 3119"/>
        <p:cNvGrpSpPr/>
        <p:nvPr/>
      </p:nvGrpSpPr>
      <p:grpSpPr>
        <a:xfrm>
          <a:off x="0" y="0"/>
          <a:ext cx="0" cy="0"/>
          <a:chOff x="0" y="0"/>
          <a:chExt cx="0" cy="0"/>
        </a:xfrm>
      </p:grpSpPr>
      <p:sp>
        <p:nvSpPr>
          <p:cNvPr id="3120" name="Google Shape;3120;p23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21" name="Google Shape;3121;p235"/>
          <p:cNvSpPr/>
          <p:nvPr>
            <p:ph idx="2" type="pic"/>
          </p:nvPr>
        </p:nvSpPr>
        <p:spPr>
          <a:xfrm>
            <a:off x="5183188" y="987425"/>
            <a:ext cx="6172200" cy="4873625"/>
          </a:xfrm>
          <a:prstGeom prst="rect">
            <a:avLst/>
          </a:prstGeom>
          <a:noFill/>
          <a:ln>
            <a:noFill/>
          </a:ln>
        </p:spPr>
      </p:sp>
      <p:sp>
        <p:nvSpPr>
          <p:cNvPr id="3122" name="Google Shape;3122;p23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Arimo"/>
                <a:ea typeface="Arimo"/>
                <a:cs typeface="Arimo"/>
                <a:sym typeface="Arimo"/>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Arimo"/>
                <a:ea typeface="Arimo"/>
                <a:cs typeface="Arimo"/>
                <a:sym typeface="Arimo"/>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Arimo"/>
                <a:ea typeface="Arimo"/>
                <a:cs typeface="Arimo"/>
                <a:sym typeface="Arimo"/>
              </a:defRPr>
            </a:lvl9pPr>
          </a:lstStyle>
          <a:p/>
        </p:txBody>
      </p:sp>
      <p:sp>
        <p:nvSpPr>
          <p:cNvPr id="3123" name="Google Shape;3123;p235"/>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24" name="Google Shape;3124;p235"/>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25" name="Google Shape;3125;p235"/>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竖排文字" type="vertTx">
  <p:cSld name="VERTICAL_TEXT">
    <p:spTree>
      <p:nvGrpSpPr>
        <p:cNvPr id="3126" name="Shape 3126"/>
        <p:cNvGrpSpPr/>
        <p:nvPr/>
      </p:nvGrpSpPr>
      <p:grpSpPr>
        <a:xfrm>
          <a:off x="0" y="0"/>
          <a:ext cx="0" cy="0"/>
          <a:chOff x="0" y="0"/>
          <a:chExt cx="0" cy="0"/>
        </a:xfrm>
      </p:grpSpPr>
      <p:sp>
        <p:nvSpPr>
          <p:cNvPr id="3127" name="Google Shape;3127;p236"/>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28" name="Google Shape;3128;p23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mo"/>
                <a:ea typeface="Arimo"/>
                <a:cs typeface="Arimo"/>
                <a:sym typeface="Arim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mo"/>
                <a:ea typeface="Arimo"/>
                <a:cs typeface="Arimo"/>
                <a:sym typeface="Arim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9pPr>
          </a:lstStyle>
          <a:p/>
        </p:txBody>
      </p:sp>
      <p:sp>
        <p:nvSpPr>
          <p:cNvPr id="3129" name="Google Shape;3129;p236"/>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30" name="Google Shape;3130;p236"/>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31" name="Google Shape;3131;p236"/>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垂直排列标题与&#10;文本" type="vertTitleAndTx">
  <p:cSld name="VERTICAL_TITLE_AND_VERTICAL_TEXT">
    <p:spTree>
      <p:nvGrpSpPr>
        <p:cNvPr id="3132" name="Shape 3132"/>
        <p:cNvGrpSpPr/>
        <p:nvPr/>
      </p:nvGrpSpPr>
      <p:grpSpPr>
        <a:xfrm>
          <a:off x="0" y="0"/>
          <a:ext cx="0" cy="0"/>
          <a:chOff x="0" y="0"/>
          <a:chExt cx="0" cy="0"/>
        </a:xfrm>
      </p:grpSpPr>
      <p:sp>
        <p:nvSpPr>
          <p:cNvPr id="3133" name="Google Shape;3133;p237"/>
          <p:cNvSpPr txBox="1"/>
          <p:nvPr>
            <p:ph type="title"/>
          </p:nvPr>
        </p:nvSpPr>
        <p:spPr>
          <a:xfrm rot="5400000">
            <a:off x="7133431" y="1956594"/>
            <a:ext cx="5811838" cy="26289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34" name="Google Shape;3134;p23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mo"/>
                <a:ea typeface="Arimo"/>
                <a:cs typeface="Arimo"/>
                <a:sym typeface="Arimo"/>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mo"/>
                <a:ea typeface="Arimo"/>
                <a:cs typeface="Arimo"/>
                <a:sym typeface="Arimo"/>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mo"/>
                <a:ea typeface="Arimo"/>
                <a:cs typeface="Arimo"/>
                <a:sym typeface="Arimo"/>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mo"/>
                <a:ea typeface="Arimo"/>
                <a:cs typeface="Arimo"/>
                <a:sym typeface="Arimo"/>
              </a:defRPr>
            </a:lvl9pPr>
          </a:lstStyle>
          <a:p/>
        </p:txBody>
      </p:sp>
      <p:sp>
        <p:nvSpPr>
          <p:cNvPr id="3135" name="Google Shape;3135;p237"/>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36" name="Google Shape;3136;p237"/>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37" name="Google Shape;3137;p237"/>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标题幻灯片" type="title">
  <p:cSld name="TITLE">
    <p:spTree>
      <p:nvGrpSpPr>
        <p:cNvPr id="3138" name="Shape 3138"/>
        <p:cNvGrpSpPr/>
        <p:nvPr/>
      </p:nvGrpSpPr>
      <p:grpSpPr>
        <a:xfrm>
          <a:off x="0" y="0"/>
          <a:ext cx="0" cy="0"/>
          <a:chOff x="0" y="0"/>
          <a:chExt cx="0" cy="0"/>
        </a:xfrm>
      </p:grpSpPr>
      <p:sp>
        <p:nvSpPr>
          <p:cNvPr id="3139" name="Google Shape;3139;p23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Arial"/>
              <a:buNone/>
              <a:defRPr b="0" i="0" sz="60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40" name="Google Shape;3140;p23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Arimo"/>
                <a:ea typeface="Arimo"/>
                <a:cs typeface="Arimo"/>
                <a:sym typeface="Arimo"/>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Arimo"/>
                <a:ea typeface="Arimo"/>
                <a:cs typeface="Arimo"/>
                <a:sym typeface="Arimo"/>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Arimo"/>
                <a:ea typeface="Arimo"/>
                <a:cs typeface="Arimo"/>
                <a:sym typeface="Arimo"/>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Arimo"/>
                <a:ea typeface="Arimo"/>
                <a:cs typeface="Arimo"/>
                <a:sym typeface="Arimo"/>
              </a:defRPr>
            </a:lvl9pPr>
          </a:lstStyle>
          <a:p/>
        </p:txBody>
      </p:sp>
      <p:sp>
        <p:nvSpPr>
          <p:cNvPr id="3141" name="Google Shape;3141;p238"/>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42" name="Google Shape;3142;p238"/>
          <p:cNvSpPr txBox="1"/>
          <p:nvPr>
            <p:ph idx="11" type="ftr"/>
          </p:nvPr>
        </p:nvSpPr>
        <p:spPr>
          <a:xfrm>
            <a:off x="4038600" y="6356350"/>
            <a:ext cx="4114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Arimo"/>
                <a:ea typeface="Arimo"/>
                <a:cs typeface="Arimo"/>
                <a:sym typeface="Arimo"/>
              </a:defRPr>
            </a:lvl1pPr>
            <a:lvl2pPr lvl="1" marR="0" rtl="0" algn="l">
              <a:spcBef>
                <a:spcPts val="0"/>
              </a:spcBef>
              <a:spcAft>
                <a:spcPts val="0"/>
              </a:spcAft>
              <a:buSzPts val="1400"/>
              <a:buNone/>
              <a:defRPr b="0" i="0" sz="1800" u="none" cap="none" strike="noStrike">
                <a:solidFill>
                  <a:schemeClr val="dk1"/>
                </a:solidFill>
                <a:latin typeface="Arimo"/>
                <a:ea typeface="Arimo"/>
                <a:cs typeface="Arimo"/>
                <a:sym typeface="Arimo"/>
              </a:defRPr>
            </a:lvl2pPr>
            <a:lvl3pPr lvl="2" marR="0" rtl="0" algn="l">
              <a:spcBef>
                <a:spcPts val="0"/>
              </a:spcBef>
              <a:spcAft>
                <a:spcPts val="0"/>
              </a:spcAft>
              <a:buSzPts val="1400"/>
              <a:buNone/>
              <a:defRPr b="0" i="0" sz="1800" u="none" cap="none" strike="noStrike">
                <a:solidFill>
                  <a:schemeClr val="dk1"/>
                </a:solidFill>
                <a:latin typeface="Arimo"/>
                <a:ea typeface="Arimo"/>
                <a:cs typeface="Arimo"/>
                <a:sym typeface="Arimo"/>
              </a:defRPr>
            </a:lvl3pPr>
            <a:lvl4pPr lvl="3" marR="0" rtl="0" algn="l">
              <a:spcBef>
                <a:spcPts val="0"/>
              </a:spcBef>
              <a:spcAft>
                <a:spcPts val="0"/>
              </a:spcAft>
              <a:buSzPts val="1400"/>
              <a:buNone/>
              <a:defRPr b="0" i="0" sz="1800" u="none" cap="none" strike="noStrike">
                <a:solidFill>
                  <a:schemeClr val="dk1"/>
                </a:solidFill>
                <a:latin typeface="Arimo"/>
                <a:ea typeface="Arimo"/>
                <a:cs typeface="Arimo"/>
                <a:sym typeface="Arimo"/>
              </a:defRPr>
            </a:lvl4pPr>
            <a:lvl5pPr lvl="4" marR="0" rtl="0" algn="l">
              <a:spcBef>
                <a:spcPts val="0"/>
              </a:spcBef>
              <a:spcAft>
                <a:spcPts val="0"/>
              </a:spcAft>
              <a:buSzPts val="1400"/>
              <a:buNone/>
              <a:defRPr b="0" i="0" sz="1800" u="none" cap="none" strike="noStrike">
                <a:solidFill>
                  <a:schemeClr val="dk1"/>
                </a:solidFill>
                <a:latin typeface="Arimo"/>
                <a:ea typeface="Arimo"/>
                <a:cs typeface="Arimo"/>
                <a:sym typeface="Arimo"/>
              </a:defRPr>
            </a:lvl5pPr>
            <a:lvl6pPr lvl="5" marR="0" rtl="0" algn="l">
              <a:spcBef>
                <a:spcPts val="0"/>
              </a:spcBef>
              <a:spcAft>
                <a:spcPts val="0"/>
              </a:spcAft>
              <a:buSzPts val="1400"/>
              <a:buNone/>
              <a:defRPr b="0" i="0" sz="1800" u="none" cap="none" strike="noStrike">
                <a:solidFill>
                  <a:schemeClr val="dk1"/>
                </a:solidFill>
                <a:latin typeface="Arimo"/>
                <a:ea typeface="Arimo"/>
                <a:cs typeface="Arimo"/>
                <a:sym typeface="Arimo"/>
              </a:defRPr>
            </a:lvl6pPr>
            <a:lvl7pPr lvl="6" marR="0" rtl="0" algn="l">
              <a:spcBef>
                <a:spcPts val="0"/>
              </a:spcBef>
              <a:spcAft>
                <a:spcPts val="0"/>
              </a:spcAft>
              <a:buSzPts val="1400"/>
              <a:buNone/>
              <a:defRPr b="0" i="0" sz="1800" u="none" cap="none" strike="noStrike">
                <a:solidFill>
                  <a:schemeClr val="dk1"/>
                </a:solidFill>
                <a:latin typeface="Arimo"/>
                <a:ea typeface="Arimo"/>
                <a:cs typeface="Arimo"/>
                <a:sym typeface="Arimo"/>
              </a:defRPr>
            </a:lvl7pPr>
            <a:lvl8pPr lvl="7" marR="0" rtl="0" algn="l">
              <a:spcBef>
                <a:spcPts val="0"/>
              </a:spcBef>
              <a:spcAft>
                <a:spcPts val="0"/>
              </a:spcAft>
              <a:buSzPts val="1400"/>
              <a:buNone/>
              <a:defRPr b="0" i="0" sz="1800" u="none" cap="none" strike="noStrike">
                <a:solidFill>
                  <a:schemeClr val="dk1"/>
                </a:solidFill>
                <a:latin typeface="Arimo"/>
                <a:ea typeface="Arimo"/>
                <a:cs typeface="Arimo"/>
                <a:sym typeface="Arimo"/>
              </a:defRPr>
            </a:lvl8pPr>
            <a:lvl9pPr lvl="8" marR="0" rtl="0" algn="l">
              <a:spcBef>
                <a:spcPts val="0"/>
              </a:spcBef>
              <a:spcAft>
                <a:spcPts val="0"/>
              </a:spcAft>
              <a:buSzPts val="1400"/>
              <a:buNone/>
              <a:defRPr b="0" i="0" sz="1800" u="none" cap="none" strike="noStrike">
                <a:solidFill>
                  <a:schemeClr val="dk1"/>
                </a:solidFill>
                <a:latin typeface="Arimo"/>
                <a:ea typeface="Arimo"/>
                <a:cs typeface="Arimo"/>
                <a:sym typeface="Arimo"/>
              </a:defRPr>
            </a:lvl9pPr>
          </a:lstStyle>
          <a:p/>
        </p:txBody>
      </p:sp>
      <p:sp>
        <p:nvSpPr>
          <p:cNvPr id="3143" name="Google Shape;3143;p238"/>
          <p:cNvSpPr txBox="1"/>
          <p:nvPr>
            <p:ph idx="12" type="sldNum"/>
          </p:nvPr>
        </p:nvSpPr>
        <p:spPr>
          <a:xfrm>
            <a:off x="8610600" y="6356350"/>
            <a:ext cx="27432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Arimo"/>
                <a:ea typeface="Arimo"/>
                <a:cs typeface="Arimo"/>
                <a:sym typeface="Arimo"/>
              </a:defRPr>
            </a:lvl1pPr>
            <a:lvl2pPr indent="0" lvl="1" marL="0" marR="0" rtl="0" algn="l">
              <a:spcBef>
                <a:spcPts val="0"/>
              </a:spcBef>
              <a:buNone/>
              <a:defRPr sz="1800">
                <a:solidFill>
                  <a:schemeClr val="dk1"/>
                </a:solidFill>
                <a:latin typeface="Arimo"/>
                <a:ea typeface="Arimo"/>
                <a:cs typeface="Arimo"/>
                <a:sym typeface="Arimo"/>
              </a:defRPr>
            </a:lvl2pPr>
            <a:lvl3pPr indent="0" lvl="2" marL="0" marR="0" rtl="0" algn="l">
              <a:spcBef>
                <a:spcPts val="0"/>
              </a:spcBef>
              <a:buNone/>
              <a:defRPr sz="1800">
                <a:solidFill>
                  <a:schemeClr val="dk1"/>
                </a:solidFill>
                <a:latin typeface="Arimo"/>
                <a:ea typeface="Arimo"/>
                <a:cs typeface="Arimo"/>
                <a:sym typeface="Arimo"/>
              </a:defRPr>
            </a:lvl3pPr>
            <a:lvl4pPr indent="0" lvl="3" marL="0" marR="0" rtl="0" algn="l">
              <a:spcBef>
                <a:spcPts val="0"/>
              </a:spcBef>
              <a:buNone/>
              <a:defRPr sz="1800">
                <a:solidFill>
                  <a:schemeClr val="dk1"/>
                </a:solidFill>
                <a:latin typeface="Arimo"/>
                <a:ea typeface="Arimo"/>
                <a:cs typeface="Arimo"/>
                <a:sym typeface="Arimo"/>
              </a:defRPr>
            </a:lvl4pPr>
            <a:lvl5pPr indent="0" lvl="4" marL="0" marR="0" rtl="0" algn="l">
              <a:spcBef>
                <a:spcPts val="0"/>
              </a:spcBef>
              <a:buNone/>
              <a:defRPr sz="1800">
                <a:solidFill>
                  <a:schemeClr val="dk1"/>
                </a:solidFill>
                <a:latin typeface="Arimo"/>
                <a:ea typeface="Arimo"/>
                <a:cs typeface="Arimo"/>
                <a:sym typeface="Arimo"/>
              </a:defRPr>
            </a:lvl5pPr>
            <a:lvl6pPr indent="0" lvl="5" marL="0" marR="0" rtl="0" algn="l">
              <a:spcBef>
                <a:spcPts val="0"/>
              </a:spcBef>
              <a:buNone/>
              <a:defRPr sz="1800">
                <a:solidFill>
                  <a:schemeClr val="dk1"/>
                </a:solidFill>
                <a:latin typeface="Arimo"/>
                <a:ea typeface="Arimo"/>
                <a:cs typeface="Arimo"/>
                <a:sym typeface="Arimo"/>
              </a:defRPr>
            </a:lvl6pPr>
            <a:lvl7pPr indent="0" lvl="6" marL="0" marR="0" rtl="0" algn="l">
              <a:spcBef>
                <a:spcPts val="0"/>
              </a:spcBef>
              <a:buNone/>
              <a:defRPr sz="1800">
                <a:solidFill>
                  <a:schemeClr val="dk1"/>
                </a:solidFill>
                <a:latin typeface="Arimo"/>
                <a:ea typeface="Arimo"/>
                <a:cs typeface="Arimo"/>
                <a:sym typeface="Arimo"/>
              </a:defRPr>
            </a:lvl7pPr>
            <a:lvl8pPr indent="0" lvl="7" marL="0" marR="0" rtl="0" algn="l">
              <a:spcBef>
                <a:spcPts val="0"/>
              </a:spcBef>
              <a:buNone/>
              <a:defRPr sz="1800">
                <a:solidFill>
                  <a:schemeClr val="dk1"/>
                </a:solidFill>
                <a:latin typeface="Arimo"/>
                <a:ea typeface="Arimo"/>
                <a:cs typeface="Arimo"/>
                <a:sym typeface="Arimo"/>
              </a:defRPr>
            </a:lvl8pPr>
            <a:lvl9pPr indent="0" lvl="8" marL="0" marR="0" rtl="0" algn="l">
              <a:spcBef>
                <a:spcPts val="0"/>
              </a:spcBef>
              <a:buNone/>
              <a:defRPr sz="1800">
                <a:solidFill>
                  <a:schemeClr val="dk1"/>
                </a:solidFill>
                <a:latin typeface="Arimo"/>
                <a:ea typeface="Arimo"/>
                <a:cs typeface="Arimo"/>
                <a:sym typeface="Arim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301" name="Shape 301"/>
        <p:cNvGrpSpPr/>
        <p:nvPr/>
      </p:nvGrpSpPr>
      <p:grpSpPr>
        <a:xfrm>
          <a:off x="0" y="0"/>
          <a:ext cx="0" cy="0"/>
          <a:chOff x="0" y="0"/>
          <a:chExt cx="0" cy="0"/>
        </a:xfrm>
      </p:grpSpPr>
      <p:sp>
        <p:nvSpPr>
          <p:cNvPr id="302" name="Google Shape;302;p256"/>
          <p:cNvSpPr/>
          <p:nvPr/>
        </p:nvSpPr>
        <p:spPr>
          <a:xfrm>
            <a:off x="8851649" y="-127167"/>
            <a:ext cx="3439936" cy="1686525"/>
          </a:xfrm>
          <a:custGeom>
            <a:rect b="b" l="l" r="r" t="t"/>
            <a:pathLst>
              <a:path extrusionOk="0" h="8220" w="16766">
                <a:moveTo>
                  <a:pt x="16619" y="0"/>
                </a:moveTo>
                <a:lnTo>
                  <a:pt x="1" y="306"/>
                </a:lnTo>
                <a:cubicBezTo>
                  <a:pt x="61" y="421"/>
                  <a:pt x="130" y="530"/>
                  <a:pt x="209" y="629"/>
                </a:cubicBezTo>
                <a:cubicBezTo>
                  <a:pt x="561" y="1077"/>
                  <a:pt x="1090" y="1341"/>
                  <a:pt x="1620" y="1341"/>
                </a:cubicBezTo>
                <a:cubicBezTo>
                  <a:pt x="1653" y="1341"/>
                  <a:pt x="1687" y="1340"/>
                  <a:pt x="1720" y="1338"/>
                </a:cubicBezTo>
                <a:cubicBezTo>
                  <a:pt x="2137" y="1311"/>
                  <a:pt x="2547" y="1128"/>
                  <a:pt x="2959" y="1128"/>
                </a:cubicBezTo>
                <a:cubicBezTo>
                  <a:pt x="3033" y="1128"/>
                  <a:pt x="3106" y="1133"/>
                  <a:pt x="3180" y="1147"/>
                </a:cubicBezTo>
                <a:cubicBezTo>
                  <a:pt x="3277" y="1165"/>
                  <a:pt x="3367" y="1194"/>
                  <a:pt x="3455" y="1233"/>
                </a:cubicBezTo>
                <a:cubicBezTo>
                  <a:pt x="3474" y="1242"/>
                  <a:pt x="3493" y="1250"/>
                  <a:pt x="3511" y="1261"/>
                </a:cubicBezTo>
                <a:lnTo>
                  <a:pt x="3512" y="1261"/>
                </a:lnTo>
                <a:cubicBezTo>
                  <a:pt x="4178" y="1599"/>
                  <a:pt x="4587" y="2502"/>
                  <a:pt x="5216" y="2997"/>
                </a:cubicBezTo>
                <a:cubicBezTo>
                  <a:pt x="5642" y="3331"/>
                  <a:pt x="6137" y="3458"/>
                  <a:pt x="6653" y="3458"/>
                </a:cubicBezTo>
                <a:cubicBezTo>
                  <a:pt x="7281" y="3458"/>
                  <a:pt x="7939" y="3268"/>
                  <a:pt x="8534" y="3032"/>
                </a:cubicBezTo>
                <a:cubicBezTo>
                  <a:pt x="9061" y="2823"/>
                  <a:pt x="9606" y="2582"/>
                  <a:pt x="10155" y="2582"/>
                </a:cubicBezTo>
                <a:cubicBezTo>
                  <a:pt x="10271" y="2582"/>
                  <a:pt x="10386" y="2593"/>
                  <a:pt x="10502" y="2617"/>
                </a:cubicBezTo>
                <a:cubicBezTo>
                  <a:pt x="11491" y="2819"/>
                  <a:pt x="12129" y="3901"/>
                  <a:pt x="12548" y="4929"/>
                </a:cubicBezTo>
                <a:cubicBezTo>
                  <a:pt x="12966" y="5958"/>
                  <a:pt x="13334" y="7102"/>
                  <a:pt x="14165" y="7742"/>
                </a:cubicBezTo>
                <a:cubicBezTo>
                  <a:pt x="14587" y="8068"/>
                  <a:pt x="15094" y="8220"/>
                  <a:pt x="15606" y="8220"/>
                </a:cubicBezTo>
                <a:cubicBezTo>
                  <a:pt x="16002" y="8220"/>
                  <a:pt x="16401" y="8129"/>
                  <a:pt x="16766" y="7956"/>
                </a:cubicBezTo>
                <a:lnTo>
                  <a:pt x="16619" y="0"/>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03" name="Google Shape;303;p256"/>
          <p:cNvSpPr/>
          <p:nvPr/>
        </p:nvSpPr>
        <p:spPr>
          <a:xfrm>
            <a:off x="9905847" y="2113433"/>
            <a:ext cx="2940544" cy="5358923"/>
          </a:xfrm>
          <a:custGeom>
            <a:rect b="b" l="l" r="r" t="t"/>
            <a:pathLst>
              <a:path extrusionOk="0" h="26119" w="14332">
                <a:moveTo>
                  <a:pt x="12104" y="0"/>
                </a:moveTo>
                <a:cubicBezTo>
                  <a:pt x="11836" y="0"/>
                  <a:pt x="11579" y="100"/>
                  <a:pt x="11338" y="207"/>
                </a:cubicBezTo>
                <a:cubicBezTo>
                  <a:pt x="11049" y="335"/>
                  <a:pt x="10764" y="475"/>
                  <a:pt x="10478" y="610"/>
                </a:cubicBezTo>
                <a:cubicBezTo>
                  <a:pt x="9890" y="885"/>
                  <a:pt x="9294" y="1149"/>
                  <a:pt x="8713" y="1440"/>
                </a:cubicBezTo>
                <a:cubicBezTo>
                  <a:pt x="8495" y="1549"/>
                  <a:pt x="8298" y="1691"/>
                  <a:pt x="8201" y="1922"/>
                </a:cubicBezTo>
                <a:cubicBezTo>
                  <a:pt x="8095" y="2174"/>
                  <a:pt x="8110" y="2467"/>
                  <a:pt x="8106" y="2735"/>
                </a:cubicBezTo>
                <a:cubicBezTo>
                  <a:pt x="8097" y="3377"/>
                  <a:pt x="8121" y="4019"/>
                  <a:pt x="8176" y="4658"/>
                </a:cubicBezTo>
                <a:cubicBezTo>
                  <a:pt x="8228" y="5277"/>
                  <a:pt x="8331" y="5899"/>
                  <a:pt x="8283" y="6521"/>
                </a:cubicBezTo>
                <a:cubicBezTo>
                  <a:pt x="8242" y="7056"/>
                  <a:pt x="8055" y="7556"/>
                  <a:pt x="7761" y="8004"/>
                </a:cubicBezTo>
                <a:cubicBezTo>
                  <a:pt x="7173" y="8897"/>
                  <a:pt x="6276" y="9476"/>
                  <a:pt x="5434" y="10099"/>
                </a:cubicBezTo>
                <a:cubicBezTo>
                  <a:pt x="5008" y="10415"/>
                  <a:pt x="4600" y="10769"/>
                  <a:pt x="4338" y="11238"/>
                </a:cubicBezTo>
                <a:cubicBezTo>
                  <a:pt x="4078" y="11703"/>
                  <a:pt x="3973" y="12231"/>
                  <a:pt x="3932" y="12758"/>
                </a:cubicBezTo>
                <a:cubicBezTo>
                  <a:pt x="3854" y="13776"/>
                  <a:pt x="4023" y="14819"/>
                  <a:pt x="3717" y="15812"/>
                </a:cubicBezTo>
                <a:cubicBezTo>
                  <a:pt x="3574" y="16273"/>
                  <a:pt x="3319" y="16702"/>
                  <a:pt x="2917" y="16981"/>
                </a:cubicBezTo>
                <a:cubicBezTo>
                  <a:pt x="2489" y="17279"/>
                  <a:pt x="1977" y="17419"/>
                  <a:pt x="1536" y="17694"/>
                </a:cubicBezTo>
                <a:cubicBezTo>
                  <a:pt x="639" y="18252"/>
                  <a:pt x="327" y="19323"/>
                  <a:pt x="152" y="20304"/>
                </a:cubicBezTo>
                <a:cubicBezTo>
                  <a:pt x="48" y="20891"/>
                  <a:pt x="1" y="21500"/>
                  <a:pt x="140" y="22087"/>
                </a:cubicBezTo>
                <a:cubicBezTo>
                  <a:pt x="259" y="22589"/>
                  <a:pt x="523" y="23040"/>
                  <a:pt x="855" y="23429"/>
                </a:cubicBezTo>
                <a:cubicBezTo>
                  <a:pt x="1544" y="24236"/>
                  <a:pt x="3187" y="24329"/>
                  <a:pt x="3333" y="25366"/>
                </a:cubicBezTo>
                <a:cubicBezTo>
                  <a:pt x="3413" y="25937"/>
                  <a:pt x="4213" y="26116"/>
                  <a:pt x="4450" y="26116"/>
                </a:cubicBezTo>
                <a:cubicBezTo>
                  <a:pt x="4499" y="26116"/>
                  <a:pt x="4524" y="26108"/>
                  <a:pt x="4512" y="26094"/>
                </a:cubicBezTo>
                <a:lnTo>
                  <a:pt x="4512" y="26094"/>
                </a:lnTo>
                <a:cubicBezTo>
                  <a:pt x="5752" y="26098"/>
                  <a:pt x="6992" y="26103"/>
                  <a:pt x="8231" y="26108"/>
                </a:cubicBezTo>
                <a:cubicBezTo>
                  <a:pt x="8884" y="26110"/>
                  <a:pt x="9536" y="26113"/>
                  <a:pt x="10188" y="26115"/>
                </a:cubicBezTo>
                <a:cubicBezTo>
                  <a:pt x="10509" y="26116"/>
                  <a:pt x="10831" y="26117"/>
                  <a:pt x="11153" y="26118"/>
                </a:cubicBezTo>
                <a:cubicBezTo>
                  <a:pt x="11181" y="26118"/>
                  <a:pt x="11210" y="26118"/>
                  <a:pt x="11238" y="26118"/>
                </a:cubicBezTo>
                <a:cubicBezTo>
                  <a:pt x="11502" y="26118"/>
                  <a:pt x="11768" y="26112"/>
                  <a:pt x="12030" y="26066"/>
                </a:cubicBezTo>
                <a:cubicBezTo>
                  <a:pt x="12510" y="25980"/>
                  <a:pt x="12981" y="25708"/>
                  <a:pt x="13161" y="25232"/>
                </a:cubicBezTo>
                <a:cubicBezTo>
                  <a:pt x="13200" y="25130"/>
                  <a:pt x="13224" y="25017"/>
                  <a:pt x="13222" y="24907"/>
                </a:cubicBezTo>
                <a:cubicBezTo>
                  <a:pt x="13220" y="24778"/>
                  <a:pt x="13107" y="24687"/>
                  <a:pt x="13042" y="24582"/>
                </a:cubicBezTo>
                <a:cubicBezTo>
                  <a:pt x="12914" y="24378"/>
                  <a:pt x="12829" y="24154"/>
                  <a:pt x="12777" y="23918"/>
                </a:cubicBezTo>
                <a:cubicBezTo>
                  <a:pt x="12667" y="23424"/>
                  <a:pt x="12700" y="22903"/>
                  <a:pt x="12760" y="22402"/>
                </a:cubicBezTo>
                <a:cubicBezTo>
                  <a:pt x="12825" y="21856"/>
                  <a:pt x="12928" y="21313"/>
                  <a:pt x="12991" y="20766"/>
                </a:cubicBezTo>
                <a:cubicBezTo>
                  <a:pt x="13138" y="19498"/>
                  <a:pt x="13165" y="18220"/>
                  <a:pt x="13259" y="16947"/>
                </a:cubicBezTo>
                <a:cubicBezTo>
                  <a:pt x="13306" y="16306"/>
                  <a:pt x="13371" y="15667"/>
                  <a:pt x="13476" y="15033"/>
                </a:cubicBezTo>
                <a:cubicBezTo>
                  <a:pt x="13580" y="14418"/>
                  <a:pt x="13717" y="13809"/>
                  <a:pt x="13850" y="13199"/>
                </a:cubicBezTo>
                <a:cubicBezTo>
                  <a:pt x="14117" y="11977"/>
                  <a:pt x="14332" y="10761"/>
                  <a:pt x="14312" y="9506"/>
                </a:cubicBezTo>
                <a:cubicBezTo>
                  <a:pt x="14292" y="8213"/>
                  <a:pt x="14104" y="6931"/>
                  <a:pt x="14032" y="5641"/>
                </a:cubicBezTo>
                <a:cubicBezTo>
                  <a:pt x="13973" y="4552"/>
                  <a:pt x="14026" y="3448"/>
                  <a:pt x="13821" y="2371"/>
                </a:cubicBezTo>
                <a:cubicBezTo>
                  <a:pt x="13723" y="1854"/>
                  <a:pt x="13559" y="1346"/>
                  <a:pt x="13296" y="889"/>
                </a:cubicBezTo>
                <a:cubicBezTo>
                  <a:pt x="13046" y="456"/>
                  <a:pt x="12681" y="18"/>
                  <a:pt x="12141" y="1"/>
                </a:cubicBezTo>
                <a:cubicBezTo>
                  <a:pt x="12128" y="1"/>
                  <a:pt x="12116" y="0"/>
                  <a:pt x="12104"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04" name="Google Shape;304;p256"/>
          <p:cNvSpPr/>
          <p:nvPr/>
        </p:nvSpPr>
        <p:spPr>
          <a:xfrm>
            <a:off x="-353816" y="5316464"/>
            <a:ext cx="3332631" cy="2562409"/>
          </a:xfrm>
          <a:custGeom>
            <a:rect b="b" l="l" r="r" t="t"/>
            <a:pathLst>
              <a:path extrusionOk="0" h="12489" w="16243">
                <a:moveTo>
                  <a:pt x="3844" y="0"/>
                </a:moveTo>
                <a:cubicBezTo>
                  <a:pt x="3285" y="0"/>
                  <a:pt x="2723" y="148"/>
                  <a:pt x="2228" y="400"/>
                </a:cubicBezTo>
                <a:cubicBezTo>
                  <a:pt x="1280" y="883"/>
                  <a:pt x="590" y="1767"/>
                  <a:pt x="156" y="2720"/>
                </a:cubicBezTo>
                <a:cubicBezTo>
                  <a:pt x="49" y="2956"/>
                  <a:pt x="1" y="3596"/>
                  <a:pt x="54" y="3596"/>
                </a:cubicBezTo>
                <a:cubicBezTo>
                  <a:pt x="57" y="3596"/>
                  <a:pt x="61" y="3593"/>
                  <a:pt x="66" y="3588"/>
                </a:cubicBezTo>
                <a:cubicBezTo>
                  <a:pt x="269" y="4868"/>
                  <a:pt x="1355" y="5759"/>
                  <a:pt x="2294" y="6557"/>
                </a:cubicBezTo>
                <a:cubicBezTo>
                  <a:pt x="3560" y="7632"/>
                  <a:pt x="4723" y="8824"/>
                  <a:pt x="5756" y="10126"/>
                </a:cubicBezTo>
                <a:cubicBezTo>
                  <a:pt x="6340" y="10862"/>
                  <a:pt x="6881" y="11633"/>
                  <a:pt x="7379" y="12430"/>
                </a:cubicBezTo>
                <a:cubicBezTo>
                  <a:pt x="7403" y="12468"/>
                  <a:pt x="7442" y="12488"/>
                  <a:pt x="7481" y="12488"/>
                </a:cubicBezTo>
                <a:cubicBezTo>
                  <a:pt x="7510" y="12488"/>
                  <a:pt x="7539" y="12478"/>
                  <a:pt x="7563" y="12456"/>
                </a:cubicBezTo>
                <a:cubicBezTo>
                  <a:pt x="9372" y="10767"/>
                  <a:pt x="11182" y="9079"/>
                  <a:pt x="12991" y="7391"/>
                </a:cubicBezTo>
                <a:cubicBezTo>
                  <a:pt x="13444" y="6969"/>
                  <a:pt x="13897" y="6547"/>
                  <a:pt x="14348" y="6125"/>
                </a:cubicBezTo>
                <a:cubicBezTo>
                  <a:pt x="14774" y="5728"/>
                  <a:pt x="15224" y="5346"/>
                  <a:pt x="15621" y="4920"/>
                </a:cubicBezTo>
                <a:cubicBezTo>
                  <a:pt x="15956" y="4561"/>
                  <a:pt x="16230" y="4130"/>
                  <a:pt x="16237" y="3625"/>
                </a:cubicBezTo>
                <a:cubicBezTo>
                  <a:pt x="16243" y="3173"/>
                  <a:pt x="16055" y="2737"/>
                  <a:pt x="15772" y="2393"/>
                </a:cubicBezTo>
                <a:cubicBezTo>
                  <a:pt x="15118" y="1597"/>
                  <a:pt x="13969" y="1326"/>
                  <a:pt x="12990" y="1230"/>
                </a:cubicBezTo>
                <a:cubicBezTo>
                  <a:pt x="12782" y="1209"/>
                  <a:pt x="12575" y="1199"/>
                  <a:pt x="12369" y="1199"/>
                </a:cubicBezTo>
                <a:cubicBezTo>
                  <a:pt x="11579" y="1199"/>
                  <a:pt x="10805" y="1344"/>
                  <a:pt x="10046" y="1589"/>
                </a:cubicBezTo>
                <a:cubicBezTo>
                  <a:pt x="9458" y="1779"/>
                  <a:pt x="8842" y="1996"/>
                  <a:pt x="8230" y="1996"/>
                </a:cubicBezTo>
                <a:cubicBezTo>
                  <a:pt x="7924" y="1996"/>
                  <a:pt x="7618" y="1942"/>
                  <a:pt x="7317" y="1801"/>
                </a:cubicBezTo>
                <a:cubicBezTo>
                  <a:pt x="6411" y="1378"/>
                  <a:pt x="5786" y="517"/>
                  <a:pt x="4835" y="170"/>
                </a:cubicBezTo>
                <a:cubicBezTo>
                  <a:pt x="4516" y="54"/>
                  <a:pt x="4181" y="0"/>
                  <a:pt x="3844" y="0"/>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05" name="Google Shape;305;p256"/>
          <p:cNvSpPr/>
          <p:nvPr/>
        </p:nvSpPr>
        <p:spPr>
          <a:xfrm>
            <a:off x="-339455" y="-289733"/>
            <a:ext cx="2551331" cy="4961501"/>
          </a:xfrm>
          <a:custGeom>
            <a:rect b="b" l="l" r="r" t="t"/>
            <a:pathLst>
              <a:path extrusionOk="0" h="24182" w="12435">
                <a:moveTo>
                  <a:pt x="7995" y="0"/>
                </a:moveTo>
                <a:cubicBezTo>
                  <a:pt x="6753" y="0"/>
                  <a:pt x="5507" y="123"/>
                  <a:pt x="4282" y="305"/>
                </a:cubicBezTo>
                <a:cubicBezTo>
                  <a:pt x="3647" y="400"/>
                  <a:pt x="3014" y="509"/>
                  <a:pt x="2384" y="629"/>
                </a:cubicBezTo>
                <a:cubicBezTo>
                  <a:pt x="1767" y="745"/>
                  <a:pt x="1135" y="843"/>
                  <a:pt x="528" y="997"/>
                </a:cubicBezTo>
                <a:cubicBezTo>
                  <a:pt x="284" y="1059"/>
                  <a:pt x="86" y="1199"/>
                  <a:pt x="44" y="1438"/>
                </a:cubicBezTo>
                <a:cubicBezTo>
                  <a:pt x="1" y="1675"/>
                  <a:pt x="98" y="1906"/>
                  <a:pt x="177" y="2128"/>
                </a:cubicBezTo>
                <a:cubicBezTo>
                  <a:pt x="371" y="2674"/>
                  <a:pt x="529" y="3231"/>
                  <a:pt x="657" y="3795"/>
                </a:cubicBezTo>
                <a:cubicBezTo>
                  <a:pt x="1173" y="6076"/>
                  <a:pt x="1176" y="8421"/>
                  <a:pt x="1157" y="10740"/>
                </a:cubicBezTo>
                <a:cubicBezTo>
                  <a:pt x="1137" y="13166"/>
                  <a:pt x="1119" y="15594"/>
                  <a:pt x="956" y="18015"/>
                </a:cubicBezTo>
                <a:cubicBezTo>
                  <a:pt x="873" y="19227"/>
                  <a:pt x="754" y="20438"/>
                  <a:pt x="578" y="21641"/>
                </a:cubicBezTo>
                <a:cubicBezTo>
                  <a:pt x="533" y="21947"/>
                  <a:pt x="484" y="22253"/>
                  <a:pt x="431" y="22559"/>
                </a:cubicBezTo>
                <a:cubicBezTo>
                  <a:pt x="386" y="22822"/>
                  <a:pt x="322" y="23092"/>
                  <a:pt x="343" y="23359"/>
                </a:cubicBezTo>
                <a:cubicBezTo>
                  <a:pt x="374" y="23781"/>
                  <a:pt x="660" y="24173"/>
                  <a:pt x="1161" y="24181"/>
                </a:cubicBezTo>
                <a:cubicBezTo>
                  <a:pt x="1165" y="24181"/>
                  <a:pt x="1169" y="24181"/>
                  <a:pt x="1173" y="24181"/>
                </a:cubicBezTo>
                <a:cubicBezTo>
                  <a:pt x="1371" y="24181"/>
                  <a:pt x="1540" y="24099"/>
                  <a:pt x="1654" y="23951"/>
                </a:cubicBezTo>
                <a:cubicBezTo>
                  <a:pt x="1675" y="23925"/>
                  <a:pt x="1683" y="23898"/>
                  <a:pt x="1682" y="23874"/>
                </a:cubicBezTo>
                <a:lnTo>
                  <a:pt x="1682" y="23874"/>
                </a:lnTo>
                <a:cubicBezTo>
                  <a:pt x="1847" y="23898"/>
                  <a:pt x="2014" y="23909"/>
                  <a:pt x="2180" y="23909"/>
                </a:cubicBezTo>
                <a:cubicBezTo>
                  <a:pt x="2943" y="23909"/>
                  <a:pt x="3699" y="23667"/>
                  <a:pt x="4311" y="23242"/>
                </a:cubicBezTo>
                <a:cubicBezTo>
                  <a:pt x="4708" y="22966"/>
                  <a:pt x="5045" y="22616"/>
                  <a:pt x="5275" y="22211"/>
                </a:cubicBezTo>
                <a:cubicBezTo>
                  <a:pt x="5529" y="21761"/>
                  <a:pt x="5637" y="21258"/>
                  <a:pt x="5672" y="20756"/>
                </a:cubicBezTo>
                <a:cubicBezTo>
                  <a:pt x="5745" y="19694"/>
                  <a:pt x="5474" y="18600"/>
                  <a:pt x="5753" y="17552"/>
                </a:cubicBezTo>
                <a:cubicBezTo>
                  <a:pt x="5970" y="16734"/>
                  <a:pt x="6573" y="16141"/>
                  <a:pt x="7340" y="15710"/>
                </a:cubicBezTo>
                <a:cubicBezTo>
                  <a:pt x="8075" y="15296"/>
                  <a:pt x="8888" y="15018"/>
                  <a:pt x="9665" y="14682"/>
                </a:cubicBezTo>
                <a:cubicBezTo>
                  <a:pt x="10395" y="14367"/>
                  <a:pt x="11138" y="13992"/>
                  <a:pt x="11650" y="13407"/>
                </a:cubicBezTo>
                <a:cubicBezTo>
                  <a:pt x="12358" y="12597"/>
                  <a:pt x="12435" y="11553"/>
                  <a:pt x="12147" y="10578"/>
                </a:cubicBezTo>
                <a:cubicBezTo>
                  <a:pt x="11808" y="9430"/>
                  <a:pt x="11016" y="8461"/>
                  <a:pt x="10472" y="7396"/>
                </a:cubicBezTo>
                <a:cubicBezTo>
                  <a:pt x="9923" y="6314"/>
                  <a:pt x="9632" y="5096"/>
                  <a:pt x="9791" y="3904"/>
                </a:cubicBezTo>
                <a:cubicBezTo>
                  <a:pt x="9926" y="2896"/>
                  <a:pt x="10412" y="1909"/>
                  <a:pt x="11209" y="1194"/>
                </a:cubicBezTo>
                <a:cubicBezTo>
                  <a:pt x="11406" y="1016"/>
                  <a:pt x="11621" y="858"/>
                  <a:pt x="11854" y="718"/>
                </a:cubicBezTo>
                <a:cubicBezTo>
                  <a:pt x="11960" y="654"/>
                  <a:pt x="11944" y="503"/>
                  <a:pt x="11818" y="468"/>
                </a:cubicBezTo>
                <a:cubicBezTo>
                  <a:pt x="10568" y="132"/>
                  <a:pt x="9284" y="0"/>
                  <a:pt x="7995"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06" name="Google Shape;306;p256"/>
          <p:cNvSpPr txBox="1"/>
          <p:nvPr>
            <p:ph type="title"/>
          </p:nvPr>
        </p:nvSpPr>
        <p:spPr>
          <a:xfrm>
            <a:off x="1441179" y="2909684"/>
            <a:ext cx="3978800" cy="885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5600"/>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p:txBody>
      </p:sp>
      <p:sp>
        <p:nvSpPr>
          <p:cNvPr id="307" name="Google Shape;307;p256"/>
          <p:cNvSpPr txBox="1"/>
          <p:nvPr>
            <p:ph idx="1" type="body"/>
          </p:nvPr>
        </p:nvSpPr>
        <p:spPr>
          <a:xfrm>
            <a:off x="6319615" y="2361000"/>
            <a:ext cx="4720400" cy="2136000"/>
          </a:xfrm>
          <a:prstGeom prst="rect">
            <a:avLst/>
          </a:prstGeom>
          <a:noFill/>
          <a:ln>
            <a:noFill/>
          </a:ln>
        </p:spPr>
        <p:txBody>
          <a:bodyPr anchorCtr="0" anchor="ctr" bIns="91425" lIns="91425" spcFirstLastPara="1" rIns="91425" wrap="square" tIns="91425">
            <a:noAutofit/>
          </a:bodyPr>
          <a:lstStyle>
            <a:lvl1pPr indent="-304800" lvl="0" marL="457200" algn="ctr">
              <a:lnSpc>
                <a:spcPct val="100000"/>
              </a:lnSpc>
              <a:spcBef>
                <a:spcPts val="0"/>
              </a:spcBef>
              <a:spcAft>
                <a:spcPts val="0"/>
              </a:spcAft>
              <a:buSzPts val="1200"/>
              <a:buFont typeface="Raleway SemiBold"/>
              <a:buChar char="●"/>
              <a:defRPr sz="2400">
                <a:latin typeface="Raleway SemiBold"/>
                <a:ea typeface="Raleway SemiBold"/>
                <a:cs typeface="Raleway SemiBold"/>
                <a:sym typeface="Raleway SemiBold"/>
              </a:defRPr>
            </a:lvl1pPr>
            <a:lvl2pPr indent="-304800" lvl="1" marL="9144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2pPr>
            <a:lvl3pPr indent="-304800" lvl="2" marL="13716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3pPr>
            <a:lvl4pPr indent="-304800" lvl="3" marL="18288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4pPr>
            <a:lvl5pPr indent="-304800" lvl="4" marL="22860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5pPr>
            <a:lvl6pPr indent="-304800" lvl="5" marL="27432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6pPr>
            <a:lvl7pPr indent="-304800" lvl="6" marL="32004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7pPr>
            <a:lvl8pPr indent="-304800" lvl="7" marL="36576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8pPr>
            <a:lvl9pPr indent="-304800" lvl="8" marL="41148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9pPr>
          </a:lstStyle>
          <a:p/>
        </p:txBody>
      </p:sp>
      <p:sp>
        <p:nvSpPr>
          <p:cNvPr id="308" name="Google Shape;308;p256"/>
          <p:cNvSpPr txBox="1"/>
          <p:nvPr>
            <p:ph idx="2" type="title"/>
          </p:nvPr>
        </p:nvSpPr>
        <p:spPr>
          <a:xfrm>
            <a:off x="4517200" y="1011936"/>
            <a:ext cx="31576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grpSp>
        <p:nvGrpSpPr>
          <p:cNvPr id="309" name="Google Shape;309;p256"/>
          <p:cNvGrpSpPr/>
          <p:nvPr/>
        </p:nvGrpSpPr>
        <p:grpSpPr>
          <a:xfrm rot="-6300012">
            <a:off x="11105357" y="5210209"/>
            <a:ext cx="295699" cy="267848"/>
            <a:chOff x="1640475" y="1197075"/>
            <a:chExt cx="55475" cy="50250"/>
          </a:xfrm>
        </p:grpSpPr>
        <p:sp>
          <p:nvSpPr>
            <p:cNvPr id="310" name="Google Shape;310;p25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11" name="Google Shape;311;p25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12" name="Google Shape;312;p25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313" name="Google Shape;313;p256"/>
          <p:cNvGrpSpPr/>
          <p:nvPr/>
        </p:nvGrpSpPr>
        <p:grpSpPr>
          <a:xfrm rot="-5936682">
            <a:off x="11508321" y="514961"/>
            <a:ext cx="287911" cy="260807"/>
            <a:chOff x="1640475" y="1197075"/>
            <a:chExt cx="55475" cy="50250"/>
          </a:xfrm>
        </p:grpSpPr>
        <p:sp>
          <p:nvSpPr>
            <p:cNvPr id="314" name="Google Shape;314;p25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15" name="Google Shape;315;p25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16" name="Google Shape;316;p25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17" name="Google Shape;317;p256"/>
          <p:cNvSpPr/>
          <p:nvPr/>
        </p:nvSpPr>
        <p:spPr>
          <a:xfrm rot="-597351">
            <a:off x="9023211" y="6387641"/>
            <a:ext cx="706375" cy="16549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318" name="Google Shape;318;p256"/>
          <p:cNvGrpSpPr/>
          <p:nvPr/>
        </p:nvGrpSpPr>
        <p:grpSpPr>
          <a:xfrm rot="-4966591">
            <a:off x="1620753" y="571607"/>
            <a:ext cx="326185" cy="295469"/>
            <a:chOff x="1640475" y="1197075"/>
            <a:chExt cx="55475" cy="50250"/>
          </a:xfrm>
        </p:grpSpPr>
        <p:sp>
          <p:nvSpPr>
            <p:cNvPr id="319" name="Google Shape;319;p25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20" name="Google Shape;320;p25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21" name="Google Shape;321;p25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322" name="Google Shape;322;p256"/>
          <p:cNvGrpSpPr/>
          <p:nvPr/>
        </p:nvGrpSpPr>
        <p:grpSpPr>
          <a:xfrm rot="-5400136">
            <a:off x="1915292" y="5841911"/>
            <a:ext cx="560904" cy="508068"/>
            <a:chOff x="1640475" y="1197075"/>
            <a:chExt cx="55475" cy="50250"/>
          </a:xfrm>
        </p:grpSpPr>
        <p:sp>
          <p:nvSpPr>
            <p:cNvPr id="323" name="Google Shape;323;p25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24" name="Google Shape;324;p25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25" name="Google Shape;325;p25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26" name="Google Shape;326;p256"/>
          <p:cNvSpPr/>
          <p:nvPr/>
        </p:nvSpPr>
        <p:spPr>
          <a:xfrm flipH="1" rot="1865663">
            <a:off x="-132286" y="4558908"/>
            <a:ext cx="812804" cy="1273523"/>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27" name="Google Shape;327;p256"/>
          <p:cNvSpPr/>
          <p:nvPr/>
        </p:nvSpPr>
        <p:spPr>
          <a:xfrm rot="-3264252">
            <a:off x="341143" y="1076626"/>
            <a:ext cx="706367" cy="16549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自定义版式">
  <p:cSld name="自定义版式">
    <p:spTree>
      <p:nvGrpSpPr>
        <p:cNvPr id="3150" name="Shape 3150"/>
        <p:cNvGrpSpPr/>
        <p:nvPr/>
      </p:nvGrpSpPr>
      <p:grpSpPr>
        <a:xfrm>
          <a:off x="0" y="0"/>
          <a:ext cx="0" cy="0"/>
          <a:chOff x="0" y="0"/>
          <a:chExt cx="0" cy="0"/>
        </a:xfrm>
      </p:grpSpPr>
    </p:spTree>
  </p:cSld>
  <p:clrMapOvr>
    <a:masterClrMapping/>
  </p:clrMapOvr>
</p:sldLayout>
</file>

<file path=ppt/slideLayouts/slideLayout2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幻灯片">
  <p:cSld name="标题幻灯片">
    <p:spTree>
      <p:nvGrpSpPr>
        <p:cNvPr id="3151" name="Shape 3151"/>
        <p:cNvGrpSpPr/>
        <p:nvPr/>
      </p:nvGrpSpPr>
      <p:grpSpPr>
        <a:xfrm>
          <a:off x="0" y="0"/>
          <a:ext cx="0" cy="0"/>
          <a:chOff x="0" y="0"/>
          <a:chExt cx="0" cy="0"/>
        </a:xfrm>
      </p:grpSpPr>
      <p:pic>
        <p:nvPicPr>
          <p:cNvPr id="3152" name="Google Shape;3152;p89"/>
          <p:cNvPicPr preferRelativeResize="0"/>
          <p:nvPr/>
        </p:nvPicPr>
        <p:blipFill rotWithShape="1">
          <a:blip r:embed="rId2">
            <a:alphaModFix/>
          </a:blip>
          <a:srcRect b="0" l="0" r="27110" t="0"/>
          <a:stretch/>
        </p:blipFill>
        <p:spPr>
          <a:xfrm>
            <a:off x="-1" y="0"/>
            <a:ext cx="12192001" cy="6858000"/>
          </a:xfrm>
          <a:prstGeom prst="rect">
            <a:avLst/>
          </a:prstGeom>
          <a:noFill/>
          <a:ln>
            <a:noFill/>
          </a:ln>
        </p:spPr>
      </p:pic>
      <p:pic>
        <p:nvPicPr>
          <p:cNvPr id="3153" name="Google Shape;3153;p89"/>
          <p:cNvPicPr preferRelativeResize="0"/>
          <p:nvPr/>
        </p:nvPicPr>
        <p:blipFill rotWithShape="1">
          <a:blip r:embed="rId3">
            <a:alphaModFix/>
          </a:blip>
          <a:srcRect b="0" l="0" r="0" t="0"/>
          <a:stretch/>
        </p:blipFill>
        <p:spPr>
          <a:xfrm>
            <a:off x="-16" y="4610925"/>
            <a:ext cx="12192015" cy="2247075"/>
          </a:xfrm>
          <a:prstGeom prst="rect">
            <a:avLst/>
          </a:prstGeom>
          <a:noFill/>
          <a:ln>
            <a:noFill/>
          </a:ln>
        </p:spPr>
      </p:pic>
    </p:spTree>
  </p:cSld>
  <p:clrMapOvr>
    <a:masterClrMapping/>
  </p:clrMapOvr>
</p:sldLayout>
</file>

<file path=ppt/slideLayouts/slideLayout2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154" name="Shape 3154"/>
        <p:cNvGrpSpPr/>
        <p:nvPr/>
      </p:nvGrpSpPr>
      <p:grpSpPr>
        <a:xfrm>
          <a:off x="0" y="0"/>
          <a:ext cx="0" cy="0"/>
          <a:chOff x="0" y="0"/>
          <a:chExt cx="0" cy="0"/>
        </a:xfrm>
      </p:grpSpPr>
      <p:sp>
        <p:nvSpPr>
          <p:cNvPr id="3155" name="Google Shape;3155;p239"/>
          <p:cNvSpPr txBox="1"/>
          <p:nvPr>
            <p:ph type="ctrTitle"/>
          </p:nvPr>
        </p:nvSpPr>
        <p:spPr>
          <a:xfrm>
            <a:off x="914402" y="2130429"/>
            <a:ext cx="103632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56" name="Google Shape;3156;p239"/>
          <p:cNvSpPr txBox="1"/>
          <p:nvPr>
            <p:ph idx="1" type="subTitle"/>
          </p:nvPr>
        </p:nvSpPr>
        <p:spPr>
          <a:xfrm>
            <a:off x="1828802" y="3886200"/>
            <a:ext cx="8534400" cy="1752600"/>
          </a:xfrm>
          <a:prstGeom prst="rect">
            <a:avLst/>
          </a:prstGeom>
          <a:noFill/>
          <a:ln>
            <a:noFill/>
          </a:ln>
        </p:spPr>
        <p:txBody>
          <a:bodyPr anchorCtr="0" anchor="t" bIns="45700" lIns="91425" spcFirstLastPara="1" rIns="91425" wrap="square" tIns="45700">
            <a:normAutofit/>
          </a:bodyPr>
          <a:lstStyle>
            <a:lvl1pPr lvl="0" algn="ctr">
              <a:spcBef>
                <a:spcPts val="860"/>
              </a:spcBef>
              <a:spcAft>
                <a:spcPts val="0"/>
              </a:spcAft>
              <a:buClr>
                <a:srgbClr val="888888"/>
              </a:buClr>
              <a:buSzPts val="4299"/>
              <a:buNone/>
              <a:defRPr>
                <a:solidFill>
                  <a:srgbClr val="888888"/>
                </a:solidFill>
              </a:defRPr>
            </a:lvl1pPr>
            <a:lvl2pPr lvl="1" algn="ctr">
              <a:spcBef>
                <a:spcPts val="760"/>
              </a:spcBef>
              <a:spcAft>
                <a:spcPts val="0"/>
              </a:spcAft>
              <a:buClr>
                <a:srgbClr val="888888"/>
              </a:buClr>
              <a:buSzPts val="3799"/>
              <a:buNone/>
              <a:defRPr>
                <a:solidFill>
                  <a:srgbClr val="888888"/>
                </a:solidFill>
              </a:defRPr>
            </a:lvl2pPr>
            <a:lvl3pPr lvl="2" algn="ctr">
              <a:spcBef>
                <a:spcPts val="640"/>
              </a:spcBef>
              <a:spcAft>
                <a:spcPts val="0"/>
              </a:spcAft>
              <a:buClr>
                <a:srgbClr val="888888"/>
              </a:buClr>
              <a:buSzPts val="3199"/>
              <a:buNone/>
              <a:defRPr>
                <a:solidFill>
                  <a:srgbClr val="888888"/>
                </a:solidFill>
              </a:defRPr>
            </a:lvl3pPr>
            <a:lvl4pPr lvl="3" algn="ctr">
              <a:spcBef>
                <a:spcPts val="540"/>
              </a:spcBef>
              <a:spcAft>
                <a:spcPts val="0"/>
              </a:spcAft>
              <a:buClr>
                <a:srgbClr val="888888"/>
              </a:buClr>
              <a:buSzPts val="2699"/>
              <a:buNone/>
              <a:defRPr>
                <a:solidFill>
                  <a:srgbClr val="888888"/>
                </a:solidFill>
              </a:defRPr>
            </a:lvl4pPr>
            <a:lvl5pPr lvl="4" algn="ctr">
              <a:spcBef>
                <a:spcPts val="540"/>
              </a:spcBef>
              <a:spcAft>
                <a:spcPts val="0"/>
              </a:spcAft>
              <a:buClr>
                <a:srgbClr val="888888"/>
              </a:buClr>
              <a:buSzPts val="2699"/>
              <a:buNone/>
              <a:defRPr>
                <a:solidFill>
                  <a:srgbClr val="888888"/>
                </a:solidFill>
              </a:defRPr>
            </a:lvl5pPr>
            <a:lvl6pPr lvl="5" algn="ctr">
              <a:spcBef>
                <a:spcPts val="540"/>
              </a:spcBef>
              <a:spcAft>
                <a:spcPts val="0"/>
              </a:spcAft>
              <a:buClr>
                <a:srgbClr val="888888"/>
              </a:buClr>
              <a:buSzPts val="2699"/>
              <a:buNone/>
              <a:defRPr>
                <a:solidFill>
                  <a:srgbClr val="888888"/>
                </a:solidFill>
              </a:defRPr>
            </a:lvl6pPr>
            <a:lvl7pPr lvl="6" algn="ctr">
              <a:spcBef>
                <a:spcPts val="540"/>
              </a:spcBef>
              <a:spcAft>
                <a:spcPts val="0"/>
              </a:spcAft>
              <a:buClr>
                <a:srgbClr val="888888"/>
              </a:buClr>
              <a:buSzPts val="2699"/>
              <a:buNone/>
              <a:defRPr>
                <a:solidFill>
                  <a:srgbClr val="888888"/>
                </a:solidFill>
              </a:defRPr>
            </a:lvl7pPr>
            <a:lvl8pPr lvl="7" algn="ctr">
              <a:spcBef>
                <a:spcPts val="540"/>
              </a:spcBef>
              <a:spcAft>
                <a:spcPts val="0"/>
              </a:spcAft>
              <a:buClr>
                <a:srgbClr val="888888"/>
              </a:buClr>
              <a:buSzPts val="2699"/>
              <a:buNone/>
              <a:defRPr>
                <a:solidFill>
                  <a:srgbClr val="888888"/>
                </a:solidFill>
              </a:defRPr>
            </a:lvl8pPr>
            <a:lvl9pPr lvl="8" algn="ctr">
              <a:spcBef>
                <a:spcPts val="540"/>
              </a:spcBef>
              <a:spcAft>
                <a:spcPts val="0"/>
              </a:spcAft>
              <a:buClr>
                <a:srgbClr val="888888"/>
              </a:buClr>
              <a:buSzPts val="2699"/>
              <a:buNone/>
              <a:defRPr>
                <a:solidFill>
                  <a:srgbClr val="888888"/>
                </a:solidFill>
              </a:defRPr>
            </a:lvl9pPr>
          </a:lstStyle>
          <a:p/>
        </p:txBody>
      </p:sp>
      <p:sp>
        <p:nvSpPr>
          <p:cNvPr id="3157" name="Google Shape;3157;p239"/>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58" name="Google Shape;3158;p239"/>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59" name="Google Shape;3159;p239"/>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160" name="Shape 3160"/>
        <p:cNvGrpSpPr/>
        <p:nvPr/>
      </p:nvGrpSpPr>
      <p:grpSpPr>
        <a:xfrm>
          <a:off x="0" y="0"/>
          <a:ext cx="0" cy="0"/>
          <a:chOff x="0" y="0"/>
          <a:chExt cx="0" cy="0"/>
        </a:xfrm>
      </p:grpSpPr>
      <p:sp>
        <p:nvSpPr>
          <p:cNvPr id="3161" name="Google Shape;3161;p240"/>
          <p:cNvSpPr txBox="1"/>
          <p:nvPr>
            <p:ph type="title"/>
          </p:nvPr>
        </p:nvSpPr>
        <p:spPr>
          <a:xfrm>
            <a:off x="609601" y="274640"/>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62" name="Google Shape;3162;p240"/>
          <p:cNvSpPr txBox="1"/>
          <p:nvPr>
            <p:ph idx="1" type="body"/>
          </p:nvPr>
        </p:nvSpPr>
        <p:spPr>
          <a:xfrm>
            <a:off x="609601" y="1600202"/>
            <a:ext cx="109728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163" name="Google Shape;3163;p240"/>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64" name="Google Shape;3164;p240"/>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65" name="Google Shape;3165;p240"/>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66" name="Shape 3166"/>
        <p:cNvGrpSpPr/>
        <p:nvPr/>
      </p:nvGrpSpPr>
      <p:grpSpPr>
        <a:xfrm>
          <a:off x="0" y="0"/>
          <a:ext cx="0" cy="0"/>
          <a:chOff x="0" y="0"/>
          <a:chExt cx="0" cy="0"/>
        </a:xfrm>
      </p:grpSpPr>
      <p:sp>
        <p:nvSpPr>
          <p:cNvPr id="3167" name="Google Shape;3167;p241"/>
          <p:cNvSpPr txBox="1"/>
          <p:nvPr>
            <p:ph type="title"/>
          </p:nvPr>
        </p:nvSpPr>
        <p:spPr>
          <a:xfrm>
            <a:off x="963086" y="4406902"/>
            <a:ext cx="103632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5399"/>
              <a:buFont typeface="Calibri"/>
              <a:buNone/>
              <a:defRPr b="1" sz="5399"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68" name="Google Shape;3168;p241"/>
          <p:cNvSpPr txBox="1"/>
          <p:nvPr>
            <p:ph idx="1" type="body"/>
          </p:nvPr>
        </p:nvSpPr>
        <p:spPr>
          <a:xfrm>
            <a:off x="963086" y="2906714"/>
            <a:ext cx="103632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540"/>
              </a:spcBef>
              <a:spcAft>
                <a:spcPts val="0"/>
              </a:spcAft>
              <a:buClr>
                <a:srgbClr val="888888"/>
              </a:buClr>
              <a:buSzPts val="2699"/>
              <a:buNone/>
              <a:defRPr sz="2699">
                <a:solidFill>
                  <a:srgbClr val="888888"/>
                </a:solidFill>
              </a:defRPr>
            </a:lvl1pPr>
            <a:lvl2pPr indent="-228600" lvl="1" marL="914400" algn="l">
              <a:spcBef>
                <a:spcPts val="480"/>
              </a:spcBef>
              <a:spcAft>
                <a:spcPts val="0"/>
              </a:spcAft>
              <a:buClr>
                <a:srgbClr val="888888"/>
              </a:buClr>
              <a:buSzPts val="2400"/>
              <a:buNone/>
              <a:defRPr sz="2400">
                <a:solidFill>
                  <a:srgbClr val="888888"/>
                </a:solidFill>
              </a:defRPr>
            </a:lvl2pPr>
            <a:lvl3pPr indent="-228600" lvl="2" marL="1371600" algn="l">
              <a:spcBef>
                <a:spcPts val="440"/>
              </a:spcBef>
              <a:spcAft>
                <a:spcPts val="0"/>
              </a:spcAft>
              <a:buClr>
                <a:srgbClr val="888888"/>
              </a:buClr>
              <a:buSzPts val="2200"/>
              <a:buNone/>
              <a:defRPr sz="2200">
                <a:solidFill>
                  <a:srgbClr val="888888"/>
                </a:solidFill>
              </a:defRPr>
            </a:lvl3pPr>
            <a:lvl4pPr indent="-228600" lvl="3" marL="1828800" algn="l">
              <a:spcBef>
                <a:spcPts val="380"/>
              </a:spcBef>
              <a:spcAft>
                <a:spcPts val="0"/>
              </a:spcAft>
              <a:buClr>
                <a:srgbClr val="888888"/>
              </a:buClr>
              <a:buSzPts val="1900"/>
              <a:buNone/>
              <a:defRPr sz="1900">
                <a:solidFill>
                  <a:srgbClr val="888888"/>
                </a:solidFill>
              </a:defRPr>
            </a:lvl4pPr>
            <a:lvl5pPr indent="-228600" lvl="4" marL="2286000" algn="l">
              <a:spcBef>
                <a:spcPts val="380"/>
              </a:spcBef>
              <a:spcAft>
                <a:spcPts val="0"/>
              </a:spcAft>
              <a:buClr>
                <a:srgbClr val="888888"/>
              </a:buClr>
              <a:buSzPts val="1900"/>
              <a:buNone/>
              <a:defRPr sz="1900">
                <a:solidFill>
                  <a:srgbClr val="888888"/>
                </a:solidFill>
              </a:defRPr>
            </a:lvl5pPr>
            <a:lvl6pPr indent="-228600" lvl="5" marL="2743200" algn="l">
              <a:spcBef>
                <a:spcPts val="380"/>
              </a:spcBef>
              <a:spcAft>
                <a:spcPts val="0"/>
              </a:spcAft>
              <a:buClr>
                <a:srgbClr val="888888"/>
              </a:buClr>
              <a:buSzPts val="1900"/>
              <a:buNone/>
              <a:defRPr sz="1900">
                <a:solidFill>
                  <a:srgbClr val="888888"/>
                </a:solidFill>
              </a:defRPr>
            </a:lvl6pPr>
            <a:lvl7pPr indent="-228600" lvl="6" marL="3200400" algn="l">
              <a:spcBef>
                <a:spcPts val="380"/>
              </a:spcBef>
              <a:spcAft>
                <a:spcPts val="0"/>
              </a:spcAft>
              <a:buClr>
                <a:srgbClr val="888888"/>
              </a:buClr>
              <a:buSzPts val="1900"/>
              <a:buNone/>
              <a:defRPr sz="1900">
                <a:solidFill>
                  <a:srgbClr val="888888"/>
                </a:solidFill>
              </a:defRPr>
            </a:lvl7pPr>
            <a:lvl8pPr indent="-228600" lvl="7" marL="3657600" algn="l">
              <a:spcBef>
                <a:spcPts val="380"/>
              </a:spcBef>
              <a:spcAft>
                <a:spcPts val="0"/>
              </a:spcAft>
              <a:buClr>
                <a:srgbClr val="888888"/>
              </a:buClr>
              <a:buSzPts val="1900"/>
              <a:buNone/>
              <a:defRPr sz="1900">
                <a:solidFill>
                  <a:srgbClr val="888888"/>
                </a:solidFill>
              </a:defRPr>
            </a:lvl8pPr>
            <a:lvl9pPr indent="-228600" lvl="8" marL="4114800" algn="l">
              <a:spcBef>
                <a:spcPts val="380"/>
              </a:spcBef>
              <a:spcAft>
                <a:spcPts val="0"/>
              </a:spcAft>
              <a:buClr>
                <a:srgbClr val="888888"/>
              </a:buClr>
              <a:buSzPts val="1900"/>
              <a:buNone/>
              <a:defRPr sz="1900">
                <a:solidFill>
                  <a:srgbClr val="888888"/>
                </a:solidFill>
              </a:defRPr>
            </a:lvl9pPr>
          </a:lstStyle>
          <a:p/>
        </p:txBody>
      </p:sp>
      <p:sp>
        <p:nvSpPr>
          <p:cNvPr id="3169" name="Google Shape;3169;p241"/>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70" name="Google Shape;3170;p241"/>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71" name="Google Shape;3171;p241"/>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172" name="Shape 3172"/>
        <p:cNvGrpSpPr/>
        <p:nvPr/>
      </p:nvGrpSpPr>
      <p:grpSpPr>
        <a:xfrm>
          <a:off x="0" y="0"/>
          <a:ext cx="0" cy="0"/>
          <a:chOff x="0" y="0"/>
          <a:chExt cx="0" cy="0"/>
        </a:xfrm>
      </p:grpSpPr>
      <p:sp>
        <p:nvSpPr>
          <p:cNvPr id="3173" name="Google Shape;3173;p242"/>
          <p:cNvSpPr txBox="1"/>
          <p:nvPr>
            <p:ph type="title"/>
          </p:nvPr>
        </p:nvSpPr>
        <p:spPr>
          <a:xfrm>
            <a:off x="609601" y="274640"/>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74" name="Google Shape;3174;p242"/>
          <p:cNvSpPr txBox="1"/>
          <p:nvPr>
            <p:ph idx="1" type="body"/>
          </p:nvPr>
        </p:nvSpPr>
        <p:spPr>
          <a:xfrm>
            <a:off x="609602" y="1600202"/>
            <a:ext cx="5384800" cy="4525963"/>
          </a:xfrm>
          <a:prstGeom prst="rect">
            <a:avLst/>
          </a:prstGeom>
          <a:noFill/>
          <a:ln>
            <a:noFill/>
          </a:ln>
        </p:spPr>
        <p:txBody>
          <a:bodyPr anchorCtr="0" anchor="t" bIns="45700" lIns="91425" spcFirstLastPara="1" rIns="91425" wrap="square" tIns="45700">
            <a:normAutofit/>
          </a:bodyPr>
          <a:lstStyle>
            <a:lvl1pPr indent="-469836" lvl="0" marL="457200" algn="l">
              <a:spcBef>
                <a:spcPts val="760"/>
              </a:spcBef>
              <a:spcAft>
                <a:spcPts val="0"/>
              </a:spcAft>
              <a:buClr>
                <a:schemeClr val="dk1"/>
              </a:buClr>
              <a:buSzPts val="3799"/>
              <a:buChar char="•"/>
              <a:defRPr sz="3799"/>
            </a:lvl1pPr>
            <a:lvl2pPr indent="-431736" lvl="1" marL="914400" algn="l">
              <a:spcBef>
                <a:spcPts val="640"/>
              </a:spcBef>
              <a:spcAft>
                <a:spcPts val="0"/>
              </a:spcAft>
              <a:buClr>
                <a:schemeClr val="dk1"/>
              </a:buClr>
              <a:buSzPts val="3199"/>
              <a:buChar char="–"/>
              <a:defRPr sz="3199"/>
            </a:lvl2pPr>
            <a:lvl3pPr indent="-399986" lvl="2" marL="1371600" algn="l">
              <a:spcBef>
                <a:spcPts val="540"/>
              </a:spcBef>
              <a:spcAft>
                <a:spcPts val="0"/>
              </a:spcAft>
              <a:buClr>
                <a:schemeClr val="dk1"/>
              </a:buClr>
              <a:buSzPts val="2699"/>
              <a:buChar char="•"/>
              <a:defRPr sz="2699"/>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3175" name="Google Shape;3175;p242"/>
          <p:cNvSpPr txBox="1"/>
          <p:nvPr>
            <p:ph idx="2" type="body"/>
          </p:nvPr>
        </p:nvSpPr>
        <p:spPr>
          <a:xfrm>
            <a:off x="6197601" y="1600202"/>
            <a:ext cx="5384800" cy="4525963"/>
          </a:xfrm>
          <a:prstGeom prst="rect">
            <a:avLst/>
          </a:prstGeom>
          <a:noFill/>
          <a:ln>
            <a:noFill/>
          </a:ln>
        </p:spPr>
        <p:txBody>
          <a:bodyPr anchorCtr="0" anchor="t" bIns="45700" lIns="91425" spcFirstLastPara="1" rIns="91425" wrap="square" tIns="45700">
            <a:normAutofit/>
          </a:bodyPr>
          <a:lstStyle>
            <a:lvl1pPr indent="-469836" lvl="0" marL="457200" algn="l">
              <a:spcBef>
                <a:spcPts val="760"/>
              </a:spcBef>
              <a:spcAft>
                <a:spcPts val="0"/>
              </a:spcAft>
              <a:buClr>
                <a:schemeClr val="dk1"/>
              </a:buClr>
              <a:buSzPts val="3799"/>
              <a:buChar char="•"/>
              <a:defRPr sz="3799"/>
            </a:lvl1pPr>
            <a:lvl2pPr indent="-431736" lvl="1" marL="914400" algn="l">
              <a:spcBef>
                <a:spcPts val="640"/>
              </a:spcBef>
              <a:spcAft>
                <a:spcPts val="0"/>
              </a:spcAft>
              <a:buClr>
                <a:schemeClr val="dk1"/>
              </a:buClr>
              <a:buSzPts val="3199"/>
              <a:buChar char="–"/>
              <a:defRPr sz="3199"/>
            </a:lvl2pPr>
            <a:lvl3pPr indent="-399986" lvl="2" marL="1371600" algn="l">
              <a:spcBef>
                <a:spcPts val="540"/>
              </a:spcBef>
              <a:spcAft>
                <a:spcPts val="0"/>
              </a:spcAft>
              <a:buClr>
                <a:schemeClr val="dk1"/>
              </a:buClr>
              <a:buSzPts val="2699"/>
              <a:buChar char="•"/>
              <a:defRPr sz="2699"/>
            </a:lvl3pPr>
            <a:lvl4pPr indent="-381000" lvl="3" marL="1828800" algn="l">
              <a:spcBef>
                <a:spcPts val="480"/>
              </a:spcBef>
              <a:spcAft>
                <a:spcPts val="0"/>
              </a:spcAft>
              <a:buClr>
                <a:schemeClr val="dk1"/>
              </a:buClr>
              <a:buSzPts val="2400"/>
              <a:buChar char="–"/>
              <a:defRPr sz="2400"/>
            </a:lvl4pPr>
            <a:lvl5pPr indent="-381000" lvl="4" marL="2286000" algn="l">
              <a:spcBef>
                <a:spcPts val="480"/>
              </a:spcBef>
              <a:spcAft>
                <a:spcPts val="0"/>
              </a:spcAft>
              <a:buClr>
                <a:schemeClr val="dk1"/>
              </a:buClr>
              <a:buSzPts val="2400"/>
              <a:buChar char="»"/>
              <a:defRPr sz="2400"/>
            </a:lvl5pPr>
            <a:lvl6pPr indent="-381000" lvl="5" marL="2743200" algn="l">
              <a:spcBef>
                <a:spcPts val="480"/>
              </a:spcBef>
              <a:spcAft>
                <a:spcPts val="0"/>
              </a:spcAft>
              <a:buClr>
                <a:schemeClr val="dk1"/>
              </a:buClr>
              <a:buSzPts val="2400"/>
              <a:buChar char="•"/>
              <a:defRPr sz="2400"/>
            </a:lvl6pPr>
            <a:lvl7pPr indent="-381000" lvl="6" marL="3200400" algn="l">
              <a:spcBef>
                <a:spcPts val="480"/>
              </a:spcBef>
              <a:spcAft>
                <a:spcPts val="0"/>
              </a:spcAft>
              <a:buClr>
                <a:schemeClr val="dk1"/>
              </a:buClr>
              <a:buSzPts val="2400"/>
              <a:buChar char="•"/>
              <a:defRPr sz="2400"/>
            </a:lvl7pPr>
            <a:lvl8pPr indent="-381000" lvl="7" marL="3657600" algn="l">
              <a:spcBef>
                <a:spcPts val="480"/>
              </a:spcBef>
              <a:spcAft>
                <a:spcPts val="0"/>
              </a:spcAft>
              <a:buClr>
                <a:schemeClr val="dk1"/>
              </a:buClr>
              <a:buSzPts val="2400"/>
              <a:buChar char="•"/>
              <a:defRPr sz="2400"/>
            </a:lvl8pPr>
            <a:lvl9pPr indent="-381000" lvl="8" marL="4114800" algn="l">
              <a:spcBef>
                <a:spcPts val="480"/>
              </a:spcBef>
              <a:spcAft>
                <a:spcPts val="0"/>
              </a:spcAft>
              <a:buClr>
                <a:schemeClr val="dk1"/>
              </a:buClr>
              <a:buSzPts val="2400"/>
              <a:buChar char="•"/>
              <a:defRPr sz="2400"/>
            </a:lvl9pPr>
          </a:lstStyle>
          <a:p/>
        </p:txBody>
      </p:sp>
      <p:sp>
        <p:nvSpPr>
          <p:cNvPr id="3176" name="Google Shape;3176;p242"/>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77" name="Google Shape;3177;p242"/>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78" name="Google Shape;3178;p242"/>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179" name="Shape 3179"/>
        <p:cNvGrpSpPr/>
        <p:nvPr/>
      </p:nvGrpSpPr>
      <p:grpSpPr>
        <a:xfrm>
          <a:off x="0" y="0"/>
          <a:ext cx="0" cy="0"/>
          <a:chOff x="0" y="0"/>
          <a:chExt cx="0" cy="0"/>
        </a:xfrm>
      </p:grpSpPr>
      <p:sp>
        <p:nvSpPr>
          <p:cNvPr id="3180" name="Google Shape;3180;p243"/>
          <p:cNvSpPr txBox="1"/>
          <p:nvPr>
            <p:ph type="title"/>
          </p:nvPr>
        </p:nvSpPr>
        <p:spPr>
          <a:xfrm>
            <a:off x="609601" y="274640"/>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5899"/>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81" name="Google Shape;3181;p243"/>
          <p:cNvSpPr txBox="1"/>
          <p:nvPr>
            <p:ph idx="1" type="body"/>
          </p:nvPr>
        </p:nvSpPr>
        <p:spPr>
          <a:xfrm>
            <a:off x="609601" y="1535114"/>
            <a:ext cx="5386917" cy="639763"/>
          </a:xfrm>
          <a:prstGeom prst="rect">
            <a:avLst/>
          </a:prstGeom>
          <a:noFill/>
          <a:ln>
            <a:noFill/>
          </a:ln>
        </p:spPr>
        <p:txBody>
          <a:bodyPr anchorCtr="0" anchor="b" bIns="45700" lIns="91425" spcFirstLastPara="1" rIns="91425" wrap="square" tIns="45700">
            <a:normAutofit/>
          </a:bodyPr>
          <a:lstStyle>
            <a:lvl1pPr indent="-228600" lvl="0" marL="457200" algn="l">
              <a:spcBef>
                <a:spcPts val="640"/>
              </a:spcBef>
              <a:spcAft>
                <a:spcPts val="0"/>
              </a:spcAft>
              <a:buClr>
                <a:schemeClr val="dk1"/>
              </a:buClr>
              <a:buSzPts val="3199"/>
              <a:buNone/>
              <a:defRPr b="1" sz="3199"/>
            </a:lvl1pPr>
            <a:lvl2pPr indent="-228600" lvl="1" marL="914400" algn="l">
              <a:spcBef>
                <a:spcPts val="540"/>
              </a:spcBef>
              <a:spcAft>
                <a:spcPts val="0"/>
              </a:spcAft>
              <a:buClr>
                <a:schemeClr val="dk1"/>
              </a:buClr>
              <a:buSzPts val="2699"/>
              <a:buNone/>
              <a:defRPr b="1" sz="2699"/>
            </a:lvl2pPr>
            <a:lvl3pPr indent="-228600" lvl="2" marL="1371600" algn="l">
              <a:spcBef>
                <a:spcPts val="480"/>
              </a:spcBef>
              <a:spcAft>
                <a:spcPts val="0"/>
              </a:spcAft>
              <a:buClr>
                <a:schemeClr val="dk1"/>
              </a:buClr>
              <a:buSzPts val="2400"/>
              <a:buNone/>
              <a:defRPr b="1" sz="2400"/>
            </a:lvl3pPr>
            <a:lvl4pPr indent="-228600" lvl="3" marL="1828800" algn="l">
              <a:spcBef>
                <a:spcPts val="440"/>
              </a:spcBef>
              <a:spcAft>
                <a:spcPts val="0"/>
              </a:spcAft>
              <a:buClr>
                <a:schemeClr val="dk1"/>
              </a:buClr>
              <a:buSzPts val="2200"/>
              <a:buNone/>
              <a:defRPr b="1" sz="2200"/>
            </a:lvl4pPr>
            <a:lvl5pPr indent="-228600" lvl="4" marL="2286000" algn="l">
              <a:spcBef>
                <a:spcPts val="440"/>
              </a:spcBef>
              <a:spcAft>
                <a:spcPts val="0"/>
              </a:spcAft>
              <a:buClr>
                <a:schemeClr val="dk1"/>
              </a:buClr>
              <a:buSzPts val="2200"/>
              <a:buNone/>
              <a:defRPr b="1" sz="2200"/>
            </a:lvl5pPr>
            <a:lvl6pPr indent="-228600" lvl="5" marL="2743200" algn="l">
              <a:spcBef>
                <a:spcPts val="440"/>
              </a:spcBef>
              <a:spcAft>
                <a:spcPts val="0"/>
              </a:spcAft>
              <a:buClr>
                <a:schemeClr val="dk1"/>
              </a:buClr>
              <a:buSzPts val="2200"/>
              <a:buNone/>
              <a:defRPr b="1" sz="2200"/>
            </a:lvl6pPr>
            <a:lvl7pPr indent="-228600" lvl="6" marL="3200400" algn="l">
              <a:spcBef>
                <a:spcPts val="440"/>
              </a:spcBef>
              <a:spcAft>
                <a:spcPts val="0"/>
              </a:spcAft>
              <a:buClr>
                <a:schemeClr val="dk1"/>
              </a:buClr>
              <a:buSzPts val="2200"/>
              <a:buNone/>
              <a:defRPr b="1" sz="2200"/>
            </a:lvl7pPr>
            <a:lvl8pPr indent="-228600" lvl="7" marL="3657600" algn="l">
              <a:spcBef>
                <a:spcPts val="440"/>
              </a:spcBef>
              <a:spcAft>
                <a:spcPts val="0"/>
              </a:spcAft>
              <a:buClr>
                <a:schemeClr val="dk1"/>
              </a:buClr>
              <a:buSzPts val="2200"/>
              <a:buNone/>
              <a:defRPr b="1" sz="2200"/>
            </a:lvl8pPr>
            <a:lvl9pPr indent="-228600" lvl="8" marL="4114800" algn="l">
              <a:spcBef>
                <a:spcPts val="440"/>
              </a:spcBef>
              <a:spcAft>
                <a:spcPts val="0"/>
              </a:spcAft>
              <a:buClr>
                <a:schemeClr val="dk1"/>
              </a:buClr>
              <a:buSzPts val="2200"/>
              <a:buNone/>
              <a:defRPr b="1" sz="2200"/>
            </a:lvl9pPr>
          </a:lstStyle>
          <a:p/>
        </p:txBody>
      </p:sp>
      <p:sp>
        <p:nvSpPr>
          <p:cNvPr id="3182" name="Google Shape;3182;p243"/>
          <p:cNvSpPr txBox="1"/>
          <p:nvPr>
            <p:ph idx="2" type="body"/>
          </p:nvPr>
        </p:nvSpPr>
        <p:spPr>
          <a:xfrm>
            <a:off x="609601" y="2174877"/>
            <a:ext cx="5386917" cy="3951288"/>
          </a:xfrm>
          <a:prstGeom prst="rect">
            <a:avLst/>
          </a:prstGeom>
          <a:noFill/>
          <a:ln>
            <a:noFill/>
          </a:ln>
        </p:spPr>
        <p:txBody>
          <a:bodyPr anchorCtr="0" anchor="t" bIns="45700" lIns="91425" spcFirstLastPara="1" rIns="91425" wrap="square" tIns="45700">
            <a:normAutofit/>
          </a:bodyPr>
          <a:lstStyle>
            <a:lvl1pPr indent="-431736" lvl="0" marL="457200" algn="l">
              <a:spcBef>
                <a:spcPts val="640"/>
              </a:spcBef>
              <a:spcAft>
                <a:spcPts val="0"/>
              </a:spcAft>
              <a:buClr>
                <a:schemeClr val="dk1"/>
              </a:buClr>
              <a:buSzPts val="3199"/>
              <a:buChar char="•"/>
              <a:defRPr sz="3199"/>
            </a:lvl1pPr>
            <a:lvl2pPr indent="-399986" lvl="1" marL="914400" algn="l">
              <a:spcBef>
                <a:spcPts val="540"/>
              </a:spcBef>
              <a:spcAft>
                <a:spcPts val="0"/>
              </a:spcAft>
              <a:buClr>
                <a:schemeClr val="dk1"/>
              </a:buClr>
              <a:buSzPts val="2699"/>
              <a:buChar char="–"/>
              <a:defRPr sz="2699"/>
            </a:lvl2pPr>
            <a:lvl3pPr indent="-381000" lvl="2" marL="1371600" algn="l">
              <a:spcBef>
                <a:spcPts val="480"/>
              </a:spcBef>
              <a:spcAft>
                <a:spcPts val="0"/>
              </a:spcAft>
              <a:buClr>
                <a:schemeClr val="dk1"/>
              </a:buClr>
              <a:buSzPts val="2400"/>
              <a:buChar char="•"/>
              <a:defRPr sz="2400"/>
            </a:lvl3pPr>
            <a:lvl4pPr indent="-368300" lvl="3" marL="1828800" algn="l">
              <a:spcBef>
                <a:spcPts val="440"/>
              </a:spcBef>
              <a:spcAft>
                <a:spcPts val="0"/>
              </a:spcAft>
              <a:buClr>
                <a:schemeClr val="dk1"/>
              </a:buClr>
              <a:buSzPts val="2200"/>
              <a:buChar char="–"/>
              <a:defRPr sz="2200"/>
            </a:lvl4pPr>
            <a:lvl5pPr indent="-368300" lvl="4" marL="2286000" algn="l">
              <a:spcBef>
                <a:spcPts val="440"/>
              </a:spcBef>
              <a:spcAft>
                <a:spcPts val="0"/>
              </a:spcAft>
              <a:buClr>
                <a:schemeClr val="dk1"/>
              </a:buClr>
              <a:buSzPts val="2200"/>
              <a:buChar char="»"/>
              <a:defRPr sz="2200"/>
            </a:lvl5pPr>
            <a:lvl6pPr indent="-368300" lvl="5" marL="2743200" algn="l">
              <a:spcBef>
                <a:spcPts val="440"/>
              </a:spcBef>
              <a:spcAft>
                <a:spcPts val="0"/>
              </a:spcAft>
              <a:buClr>
                <a:schemeClr val="dk1"/>
              </a:buClr>
              <a:buSzPts val="2200"/>
              <a:buChar char="•"/>
              <a:defRPr sz="2200"/>
            </a:lvl6pPr>
            <a:lvl7pPr indent="-368300" lvl="6" marL="3200400" algn="l">
              <a:spcBef>
                <a:spcPts val="440"/>
              </a:spcBef>
              <a:spcAft>
                <a:spcPts val="0"/>
              </a:spcAft>
              <a:buClr>
                <a:schemeClr val="dk1"/>
              </a:buClr>
              <a:buSzPts val="2200"/>
              <a:buChar char="•"/>
              <a:defRPr sz="2200"/>
            </a:lvl7pPr>
            <a:lvl8pPr indent="-368300" lvl="7" marL="3657600" algn="l">
              <a:spcBef>
                <a:spcPts val="440"/>
              </a:spcBef>
              <a:spcAft>
                <a:spcPts val="0"/>
              </a:spcAft>
              <a:buClr>
                <a:schemeClr val="dk1"/>
              </a:buClr>
              <a:buSzPts val="2200"/>
              <a:buChar char="•"/>
              <a:defRPr sz="2200"/>
            </a:lvl8pPr>
            <a:lvl9pPr indent="-368300" lvl="8" marL="4114800" algn="l">
              <a:spcBef>
                <a:spcPts val="440"/>
              </a:spcBef>
              <a:spcAft>
                <a:spcPts val="0"/>
              </a:spcAft>
              <a:buClr>
                <a:schemeClr val="dk1"/>
              </a:buClr>
              <a:buSzPts val="2200"/>
              <a:buChar char="•"/>
              <a:defRPr sz="2200"/>
            </a:lvl9pPr>
          </a:lstStyle>
          <a:p/>
        </p:txBody>
      </p:sp>
      <p:sp>
        <p:nvSpPr>
          <p:cNvPr id="3183" name="Google Shape;3183;p243"/>
          <p:cNvSpPr txBox="1"/>
          <p:nvPr>
            <p:ph idx="3" type="body"/>
          </p:nvPr>
        </p:nvSpPr>
        <p:spPr>
          <a:xfrm>
            <a:off x="6193373" y="1535114"/>
            <a:ext cx="5389033" cy="639763"/>
          </a:xfrm>
          <a:prstGeom prst="rect">
            <a:avLst/>
          </a:prstGeom>
          <a:noFill/>
          <a:ln>
            <a:noFill/>
          </a:ln>
        </p:spPr>
        <p:txBody>
          <a:bodyPr anchorCtr="0" anchor="b" bIns="45700" lIns="91425" spcFirstLastPara="1" rIns="91425" wrap="square" tIns="45700">
            <a:normAutofit/>
          </a:bodyPr>
          <a:lstStyle>
            <a:lvl1pPr indent="-228600" lvl="0" marL="457200" algn="l">
              <a:spcBef>
                <a:spcPts val="640"/>
              </a:spcBef>
              <a:spcAft>
                <a:spcPts val="0"/>
              </a:spcAft>
              <a:buClr>
                <a:schemeClr val="dk1"/>
              </a:buClr>
              <a:buSzPts val="3199"/>
              <a:buNone/>
              <a:defRPr b="1" sz="3199"/>
            </a:lvl1pPr>
            <a:lvl2pPr indent="-228600" lvl="1" marL="914400" algn="l">
              <a:spcBef>
                <a:spcPts val="540"/>
              </a:spcBef>
              <a:spcAft>
                <a:spcPts val="0"/>
              </a:spcAft>
              <a:buClr>
                <a:schemeClr val="dk1"/>
              </a:buClr>
              <a:buSzPts val="2699"/>
              <a:buNone/>
              <a:defRPr b="1" sz="2699"/>
            </a:lvl2pPr>
            <a:lvl3pPr indent="-228600" lvl="2" marL="1371600" algn="l">
              <a:spcBef>
                <a:spcPts val="480"/>
              </a:spcBef>
              <a:spcAft>
                <a:spcPts val="0"/>
              </a:spcAft>
              <a:buClr>
                <a:schemeClr val="dk1"/>
              </a:buClr>
              <a:buSzPts val="2400"/>
              <a:buNone/>
              <a:defRPr b="1" sz="2400"/>
            </a:lvl3pPr>
            <a:lvl4pPr indent="-228600" lvl="3" marL="1828800" algn="l">
              <a:spcBef>
                <a:spcPts val="440"/>
              </a:spcBef>
              <a:spcAft>
                <a:spcPts val="0"/>
              </a:spcAft>
              <a:buClr>
                <a:schemeClr val="dk1"/>
              </a:buClr>
              <a:buSzPts val="2200"/>
              <a:buNone/>
              <a:defRPr b="1" sz="2200"/>
            </a:lvl4pPr>
            <a:lvl5pPr indent="-228600" lvl="4" marL="2286000" algn="l">
              <a:spcBef>
                <a:spcPts val="440"/>
              </a:spcBef>
              <a:spcAft>
                <a:spcPts val="0"/>
              </a:spcAft>
              <a:buClr>
                <a:schemeClr val="dk1"/>
              </a:buClr>
              <a:buSzPts val="2200"/>
              <a:buNone/>
              <a:defRPr b="1" sz="2200"/>
            </a:lvl5pPr>
            <a:lvl6pPr indent="-228600" lvl="5" marL="2743200" algn="l">
              <a:spcBef>
                <a:spcPts val="440"/>
              </a:spcBef>
              <a:spcAft>
                <a:spcPts val="0"/>
              </a:spcAft>
              <a:buClr>
                <a:schemeClr val="dk1"/>
              </a:buClr>
              <a:buSzPts val="2200"/>
              <a:buNone/>
              <a:defRPr b="1" sz="2200"/>
            </a:lvl6pPr>
            <a:lvl7pPr indent="-228600" lvl="6" marL="3200400" algn="l">
              <a:spcBef>
                <a:spcPts val="440"/>
              </a:spcBef>
              <a:spcAft>
                <a:spcPts val="0"/>
              </a:spcAft>
              <a:buClr>
                <a:schemeClr val="dk1"/>
              </a:buClr>
              <a:buSzPts val="2200"/>
              <a:buNone/>
              <a:defRPr b="1" sz="2200"/>
            </a:lvl7pPr>
            <a:lvl8pPr indent="-228600" lvl="7" marL="3657600" algn="l">
              <a:spcBef>
                <a:spcPts val="440"/>
              </a:spcBef>
              <a:spcAft>
                <a:spcPts val="0"/>
              </a:spcAft>
              <a:buClr>
                <a:schemeClr val="dk1"/>
              </a:buClr>
              <a:buSzPts val="2200"/>
              <a:buNone/>
              <a:defRPr b="1" sz="2200"/>
            </a:lvl8pPr>
            <a:lvl9pPr indent="-228600" lvl="8" marL="4114800" algn="l">
              <a:spcBef>
                <a:spcPts val="440"/>
              </a:spcBef>
              <a:spcAft>
                <a:spcPts val="0"/>
              </a:spcAft>
              <a:buClr>
                <a:schemeClr val="dk1"/>
              </a:buClr>
              <a:buSzPts val="2200"/>
              <a:buNone/>
              <a:defRPr b="1" sz="2200"/>
            </a:lvl9pPr>
          </a:lstStyle>
          <a:p/>
        </p:txBody>
      </p:sp>
      <p:sp>
        <p:nvSpPr>
          <p:cNvPr id="3184" name="Google Shape;3184;p243"/>
          <p:cNvSpPr txBox="1"/>
          <p:nvPr>
            <p:ph idx="4" type="body"/>
          </p:nvPr>
        </p:nvSpPr>
        <p:spPr>
          <a:xfrm>
            <a:off x="6193373" y="2174877"/>
            <a:ext cx="5389033" cy="3951288"/>
          </a:xfrm>
          <a:prstGeom prst="rect">
            <a:avLst/>
          </a:prstGeom>
          <a:noFill/>
          <a:ln>
            <a:noFill/>
          </a:ln>
        </p:spPr>
        <p:txBody>
          <a:bodyPr anchorCtr="0" anchor="t" bIns="45700" lIns="91425" spcFirstLastPara="1" rIns="91425" wrap="square" tIns="45700">
            <a:normAutofit/>
          </a:bodyPr>
          <a:lstStyle>
            <a:lvl1pPr indent="-431736" lvl="0" marL="457200" algn="l">
              <a:spcBef>
                <a:spcPts val="640"/>
              </a:spcBef>
              <a:spcAft>
                <a:spcPts val="0"/>
              </a:spcAft>
              <a:buClr>
                <a:schemeClr val="dk1"/>
              </a:buClr>
              <a:buSzPts val="3199"/>
              <a:buChar char="•"/>
              <a:defRPr sz="3199"/>
            </a:lvl1pPr>
            <a:lvl2pPr indent="-399986" lvl="1" marL="914400" algn="l">
              <a:spcBef>
                <a:spcPts val="540"/>
              </a:spcBef>
              <a:spcAft>
                <a:spcPts val="0"/>
              </a:spcAft>
              <a:buClr>
                <a:schemeClr val="dk1"/>
              </a:buClr>
              <a:buSzPts val="2699"/>
              <a:buChar char="–"/>
              <a:defRPr sz="2699"/>
            </a:lvl2pPr>
            <a:lvl3pPr indent="-381000" lvl="2" marL="1371600" algn="l">
              <a:spcBef>
                <a:spcPts val="480"/>
              </a:spcBef>
              <a:spcAft>
                <a:spcPts val="0"/>
              </a:spcAft>
              <a:buClr>
                <a:schemeClr val="dk1"/>
              </a:buClr>
              <a:buSzPts val="2400"/>
              <a:buChar char="•"/>
              <a:defRPr sz="2400"/>
            </a:lvl3pPr>
            <a:lvl4pPr indent="-368300" lvl="3" marL="1828800" algn="l">
              <a:spcBef>
                <a:spcPts val="440"/>
              </a:spcBef>
              <a:spcAft>
                <a:spcPts val="0"/>
              </a:spcAft>
              <a:buClr>
                <a:schemeClr val="dk1"/>
              </a:buClr>
              <a:buSzPts val="2200"/>
              <a:buChar char="–"/>
              <a:defRPr sz="2200"/>
            </a:lvl4pPr>
            <a:lvl5pPr indent="-368300" lvl="4" marL="2286000" algn="l">
              <a:spcBef>
                <a:spcPts val="440"/>
              </a:spcBef>
              <a:spcAft>
                <a:spcPts val="0"/>
              </a:spcAft>
              <a:buClr>
                <a:schemeClr val="dk1"/>
              </a:buClr>
              <a:buSzPts val="2200"/>
              <a:buChar char="»"/>
              <a:defRPr sz="2200"/>
            </a:lvl5pPr>
            <a:lvl6pPr indent="-368300" lvl="5" marL="2743200" algn="l">
              <a:spcBef>
                <a:spcPts val="440"/>
              </a:spcBef>
              <a:spcAft>
                <a:spcPts val="0"/>
              </a:spcAft>
              <a:buClr>
                <a:schemeClr val="dk1"/>
              </a:buClr>
              <a:buSzPts val="2200"/>
              <a:buChar char="•"/>
              <a:defRPr sz="2200"/>
            </a:lvl6pPr>
            <a:lvl7pPr indent="-368300" lvl="6" marL="3200400" algn="l">
              <a:spcBef>
                <a:spcPts val="440"/>
              </a:spcBef>
              <a:spcAft>
                <a:spcPts val="0"/>
              </a:spcAft>
              <a:buClr>
                <a:schemeClr val="dk1"/>
              </a:buClr>
              <a:buSzPts val="2200"/>
              <a:buChar char="•"/>
              <a:defRPr sz="2200"/>
            </a:lvl7pPr>
            <a:lvl8pPr indent="-368300" lvl="7" marL="3657600" algn="l">
              <a:spcBef>
                <a:spcPts val="440"/>
              </a:spcBef>
              <a:spcAft>
                <a:spcPts val="0"/>
              </a:spcAft>
              <a:buClr>
                <a:schemeClr val="dk1"/>
              </a:buClr>
              <a:buSzPts val="2200"/>
              <a:buChar char="•"/>
              <a:defRPr sz="2200"/>
            </a:lvl8pPr>
            <a:lvl9pPr indent="-368300" lvl="8" marL="4114800" algn="l">
              <a:spcBef>
                <a:spcPts val="440"/>
              </a:spcBef>
              <a:spcAft>
                <a:spcPts val="0"/>
              </a:spcAft>
              <a:buClr>
                <a:schemeClr val="dk1"/>
              </a:buClr>
              <a:buSzPts val="2200"/>
              <a:buChar char="•"/>
              <a:defRPr sz="2200"/>
            </a:lvl9pPr>
          </a:lstStyle>
          <a:p/>
        </p:txBody>
      </p:sp>
      <p:sp>
        <p:nvSpPr>
          <p:cNvPr id="3185" name="Google Shape;3185;p243"/>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86" name="Google Shape;3186;p243"/>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87" name="Google Shape;3187;p243"/>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88" name="Shape 3188"/>
        <p:cNvGrpSpPr/>
        <p:nvPr/>
      </p:nvGrpSpPr>
      <p:grpSpPr>
        <a:xfrm>
          <a:off x="0" y="0"/>
          <a:ext cx="0" cy="0"/>
          <a:chOff x="0" y="0"/>
          <a:chExt cx="0" cy="0"/>
        </a:xfrm>
      </p:grpSpPr>
      <p:sp>
        <p:nvSpPr>
          <p:cNvPr id="3189" name="Google Shape;3189;p244"/>
          <p:cNvSpPr txBox="1"/>
          <p:nvPr>
            <p:ph type="title"/>
          </p:nvPr>
        </p:nvSpPr>
        <p:spPr>
          <a:xfrm>
            <a:off x="609601" y="274640"/>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90" name="Google Shape;3190;p244"/>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91" name="Google Shape;3191;p244"/>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92" name="Google Shape;3192;p244"/>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193" name="Shape 3193"/>
        <p:cNvGrpSpPr/>
        <p:nvPr/>
      </p:nvGrpSpPr>
      <p:grpSpPr>
        <a:xfrm>
          <a:off x="0" y="0"/>
          <a:ext cx="0" cy="0"/>
          <a:chOff x="0" y="0"/>
          <a:chExt cx="0" cy="0"/>
        </a:xfrm>
      </p:grpSpPr>
      <p:sp>
        <p:nvSpPr>
          <p:cNvPr id="3194" name="Google Shape;3194;p245"/>
          <p:cNvSpPr/>
          <p:nvPr/>
        </p:nvSpPr>
        <p:spPr>
          <a:xfrm>
            <a:off x="1139634" y="1031258"/>
            <a:ext cx="9912734" cy="42890"/>
          </a:xfrm>
          <a:prstGeom prst="roundRect">
            <a:avLst>
              <a:gd fmla="val 50000" name="adj"/>
            </a:avLst>
          </a:prstGeom>
          <a:gradFill>
            <a:gsLst>
              <a:gs pos="0">
                <a:srgbClr val="BFBFBF"/>
              </a:gs>
              <a:gs pos="100000">
                <a:schemeClr val="lt1"/>
              </a:gs>
            </a:gsLst>
            <a:lin ang="5400000" scaled="0"/>
          </a:gra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95" name="Google Shape;3195;p245"/>
          <p:cNvSpPr/>
          <p:nvPr/>
        </p:nvSpPr>
        <p:spPr>
          <a:xfrm>
            <a:off x="5900057" y="6451899"/>
            <a:ext cx="391889" cy="22010"/>
          </a:xfrm>
          <a:prstGeom prst="roundRect">
            <a:avLst>
              <a:gd fmla="val 50000" name="adj"/>
            </a:avLst>
          </a:prstGeom>
          <a:gradFill>
            <a:gsLst>
              <a:gs pos="0">
                <a:srgbClr val="BFBFBF"/>
              </a:gs>
              <a:gs pos="100000">
                <a:schemeClr val="lt1"/>
              </a:gs>
            </a:gsLst>
            <a:lin ang="5400000" scaled="0"/>
          </a:gra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3196" name="Google Shape;3196;p245"/>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97" name="Google Shape;3197;p245"/>
          <p:cNvSpPr txBox="1"/>
          <p:nvPr>
            <p:ph idx="12" type="sldNum"/>
          </p:nvPr>
        </p:nvSpPr>
        <p:spPr>
          <a:xfrm>
            <a:off x="4673601" y="6396227"/>
            <a:ext cx="2844800" cy="365125"/>
          </a:xfrm>
          <a:prstGeom prst="rect">
            <a:avLst/>
          </a:prstGeom>
          <a:noFill/>
          <a:ln>
            <a:noFill/>
          </a:ln>
        </p:spPr>
        <p:txBody>
          <a:bodyPr anchorCtr="0" anchor="ctr" bIns="45700" lIns="91425" spcFirstLastPara="1" rIns="91425" wrap="square" tIns="45700">
            <a:noAutofit/>
          </a:bodyPr>
          <a:lstStyle>
            <a:lvl1pPr indent="0" lvl="0" marL="0" marR="0" algn="ctr">
              <a:spcBef>
                <a:spcPts val="0"/>
              </a:spcBef>
              <a:buNone/>
              <a:defRPr sz="1600">
                <a:solidFill>
                  <a:srgbClr val="888888"/>
                </a:solidFill>
                <a:latin typeface="Questrial"/>
                <a:ea typeface="Questrial"/>
                <a:cs typeface="Questrial"/>
                <a:sym typeface="Questrial"/>
              </a:defRPr>
            </a:lvl1pPr>
            <a:lvl2pPr indent="0" lvl="1" marL="0" marR="0" algn="ctr">
              <a:spcBef>
                <a:spcPts val="0"/>
              </a:spcBef>
              <a:buNone/>
              <a:defRPr sz="1600">
                <a:solidFill>
                  <a:srgbClr val="888888"/>
                </a:solidFill>
                <a:latin typeface="Questrial"/>
                <a:ea typeface="Questrial"/>
                <a:cs typeface="Questrial"/>
                <a:sym typeface="Questrial"/>
              </a:defRPr>
            </a:lvl2pPr>
            <a:lvl3pPr indent="0" lvl="2" marL="0" marR="0" algn="ctr">
              <a:spcBef>
                <a:spcPts val="0"/>
              </a:spcBef>
              <a:buNone/>
              <a:defRPr sz="1600">
                <a:solidFill>
                  <a:srgbClr val="888888"/>
                </a:solidFill>
                <a:latin typeface="Questrial"/>
                <a:ea typeface="Questrial"/>
                <a:cs typeface="Questrial"/>
                <a:sym typeface="Questrial"/>
              </a:defRPr>
            </a:lvl3pPr>
            <a:lvl4pPr indent="0" lvl="3" marL="0" marR="0" algn="ctr">
              <a:spcBef>
                <a:spcPts val="0"/>
              </a:spcBef>
              <a:buNone/>
              <a:defRPr sz="1600">
                <a:solidFill>
                  <a:srgbClr val="888888"/>
                </a:solidFill>
                <a:latin typeface="Questrial"/>
                <a:ea typeface="Questrial"/>
                <a:cs typeface="Questrial"/>
                <a:sym typeface="Questrial"/>
              </a:defRPr>
            </a:lvl4pPr>
            <a:lvl5pPr indent="0" lvl="4" marL="0" marR="0" algn="ctr">
              <a:spcBef>
                <a:spcPts val="0"/>
              </a:spcBef>
              <a:buNone/>
              <a:defRPr sz="1600">
                <a:solidFill>
                  <a:srgbClr val="888888"/>
                </a:solidFill>
                <a:latin typeface="Questrial"/>
                <a:ea typeface="Questrial"/>
                <a:cs typeface="Questrial"/>
                <a:sym typeface="Questrial"/>
              </a:defRPr>
            </a:lvl5pPr>
            <a:lvl6pPr indent="0" lvl="5" marL="0" marR="0" algn="ctr">
              <a:spcBef>
                <a:spcPts val="0"/>
              </a:spcBef>
              <a:buNone/>
              <a:defRPr sz="1600">
                <a:solidFill>
                  <a:srgbClr val="888888"/>
                </a:solidFill>
                <a:latin typeface="Questrial"/>
                <a:ea typeface="Questrial"/>
                <a:cs typeface="Questrial"/>
                <a:sym typeface="Questrial"/>
              </a:defRPr>
            </a:lvl6pPr>
            <a:lvl7pPr indent="0" lvl="6" marL="0" marR="0" algn="ctr">
              <a:spcBef>
                <a:spcPts val="0"/>
              </a:spcBef>
              <a:buNone/>
              <a:defRPr sz="1600">
                <a:solidFill>
                  <a:srgbClr val="888888"/>
                </a:solidFill>
                <a:latin typeface="Questrial"/>
                <a:ea typeface="Questrial"/>
                <a:cs typeface="Questrial"/>
                <a:sym typeface="Questrial"/>
              </a:defRPr>
            </a:lvl7pPr>
            <a:lvl8pPr indent="0" lvl="7" marL="0" marR="0" algn="ctr">
              <a:spcBef>
                <a:spcPts val="0"/>
              </a:spcBef>
              <a:buNone/>
              <a:defRPr sz="1600">
                <a:solidFill>
                  <a:srgbClr val="888888"/>
                </a:solidFill>
                <a:latin typeface="Questrial"/>
                <a:ea typeface="Questrial"/>
                <a:cs typeface="Questrial"/>
                <a:sym typeface="Questrial"/>
              </a:defRPr>
            </a:lvl8pPr>
            <a:lvl9pPr indent="0" lvl="8" marL="0" marR="0" algn="ctr">
              <a:spcBef>
                <a:spcPts val="0"/>
              </a:spcBef>
              <a:buNone/>
              <a:defRPr sz="1600">
                <a:solidFill>
                  <a:srgbClr val="888888"/>
                </a:solidFill>
                <a:latin typeface="Questrial"/>
                <a:ea typeface="Questrial"/>
                <a:cs typeface="Questrial"/>
                <a:sym typeface="Questrial"/>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198" name="Shape 3198"/>
        <p:cNvGrpSpPr/>
        <p:nvPr/>
      </p:nvGrpSpPr>
      <p:grpSpPr>
        <a:xfrm>
          <a:off x="0" y="0"/>
          <a:ext cx="0" cy="0"/>
          <a:chOff x="0" y="0"/>
          <a:chExt cx="0" cy="0"/>
        </a:xfrm>
      </p:grpSpPr>
      <p:sp>
        <p:nvSpPr>
          <p:cNvPr id="3199" name="Google Shape;3199;p246"/>
          <p:cNvSpPr txBox="1"/>
          <p:nvPr>
            <p:ph type="title"/>
          </p:nvPr>
        </p:nvSpPr>
        <p:spPr>
          <a:xfrm>
            <a:off x="609603" y="273050"/>
            <a:ext cx="4011084" cy="1162051"/>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699"/>
              <a:buFont typeface="Calibri"/>
              <a:buNone/>
              <a:defRPr b="1" sz="26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00" name="Google Shape;3200;p246"/>
          <p:cNvSpPr txBox="1"/>
          <p:nvPr>
            <p:ph idx="1" type="body"/>
          </p:nvPr>
        </p:nvSpPr>
        <p:spPr>
          <a:xfrm>
            <a:off x="4766734" y="273054"/>
            <a:ext cx="6815667" cy="5853113"/>
          </a:xfrm>
          <a:prstGeom prst="rect">
            <a:avLst/>
          </a:prstGeom>
          <a:noFill/>
          <a:ln>
            <a:noFill/>
          </a:ln>
        </p:spPr>
        <p:txBody>
          <a:bodyPr anchorCtr="0" anchor="t" bIns="45700" lIns="91425" spcFirstLastPara="1" rIns="91425" wrap="square" tIns="45700">
            <a:normAutofit/>
          </a:bodyPr>
          <a:lstStyle>
            <a:lvl1pPr indent="-501586" lvl="0" marL="457200" algn="l">
              <a:spcBef>
                <a:spcPts val="860"/>
              </a:spcBef>
              <a:spcAft>
                <a:spcPts val="0"/>
              </a:spcAft>
              <a:buClr>
                <a:schemeClr val="dk1"/>
              </a:buClr>
              <a:buSzPts val="4299"/>
              <a:buChar char="•"/>
              <a:defRPr sz="4299"/>
            </a:lvl1pPr>
            <a:lvl2pPr indent="-469836" lvl="1" marL="914400" algn="l">
              <a:spcBef>
                <a:spcPts val="760"/>
              </a:spcBef>
              <a:spcAft>
                <a:spcPts val="0"/>
              </a:spcAft>
              <a:buClr>
                <a:schemeClr val="dk1"/>
              </a:buClr>
              <a:buSzPts val="3799"/>
              <a:buChar char="–"/>
              <a:defRPr sz="3799"/>
            </a:lvl2pPr>
            <a:lvl3pPr indent="-431736" lvl="2" marL="1371600" algn="l">
              <a:spcBef>
                <a:spcPts val="640"/>
              </a:spcBef>
              <a:spcAft>
                <a:spcPts val="0"/>
              </a:spcAft>
              <a:buClr>
                <a:schemeClr val="dk1"/>
              </a:buClr>
              <a:buSzPts val="3199"/>
              <a:buChar char="•"/>
              <a:defRPr sz="3199"/>
            </a:lvl3pPr>
            <a:lvl4pPr indent="-399986" lvl="3" marL="1828800" algn="l">
              <a:spcBef>
                <a:spcPts val="540"/>
              </a:spcBef>
              <a:spcAft>
                <a:spcPts val="0"/>
              </a:spcAft>
              <a:buClr>
                <a:schemeClr val="dk1"/>
              </a:buClr>
              <a:buSzPts val="2699"/>
              <a:buChar char="–"/>
              <a:defRPr sz="2699"/>
            </a:lvl4pPr>
            <a:lvl5pPr indent="-399986" lvl="4" marL="2286000" algn="l">
              <a:spcBef>
                <a:spcPts val="540"/>
              </a:spcBef>
              <a:spcAft>
                <a:spcPts val="0"/>
              </a:spcAft>
              <a:buClr>
                <a:schemeClr val="dk1"/>
              </a:buClr>
              <a:buSzPts val="2699"/>
              <a:buChar char="»"/>
              <a:defRPr sz="2699"/>
            </a:lvl5pPr>
            <a:lvl6pPr indent="-399986" lvl="5" marL="2743200" algn="l">
              <a:spcBef>
                <a:spcPts val="540"/>
              </a:spcBef>
              <a:spcAft>
                <a:spcPts val="0"/>
              </a:spcAft>
              <a:buClr>
                <a:schemeClr val="dk1"/>
              </a:buClr>
              <a:buSzPts val="2699"/>
              <a:buChar char="•"/>
              <a:defRPr sz="2699"/>
            </a:lvl6pPr>
            <a:lvl7pPr indent="-399986" lvl="6" marL="3200400" algn="l">
              <a:spcBef>
                <a:spcPts val="540"/>
              </a:spcBef>
              <a:spcAft>
                <a:spcPts val="0"/>
              </a:spcAft>
              <a:buClr>
                <a:schemeClr val="dk1"/>
              </a:buClr>
              <a:buSzPts val="2699"/>
              <a:buChar char="•"/>
              <a:defRPr sz="2699"/>
            </a:lvl7pPr>
            <a:lvl8pPr indent="-399986" lvl="7" marL="3657600" algn="l">
              <a:spcBef>
                <a:spcPts val="540"/>
              </a:spcBef>
              <a:spcAft>
                <a:spcPts val="0"/>
              </a:spcAft>
              <a:buClr>
                <a:schemeClr val="dk1"/>
              </a:buClr>
              <a:buSzPts val="2699"/>
              <a:buChar char="•"/>
              <a:defRPr sz="2699"/>
            </a:lvl8pPr>
            <a:lvl9pPr indent="-399986" lvl="8" marL="4114800" algn="l">
              <a:spcBef>
                <a:spcPts val="540"/>
              </a:spcBef>
              <a:spcAft>
                <a:spcPts val="0"/>
              </a:spcAft>
              <a:buClr>
                <a:schemeClr val="dk1"/>
              </a:buClr>
              <a:buSzPts val="2699"/>
              <a:buChar char="•"/>
              <a:defRPr sz="2699"/>
            </a:lvl9pPr>
          </a:lstStyle>
          <a:p/>
        </p:txBody>
      </p:sp>
      <p:sp>
        <p:nvSpPr>
          <p:cNvPr id="3201" name="Google Shape;3201;p246"/>
          <p:cNvSpPr txBox="1"/>
          <p:nvPr>
            <p:ph idx="2" type="body"/>
          </p:nvPr>
        </p:nvSpPr>
        <p:spPr>
          <a:xfrm>
            <a:off x="609603" y="1435105"/>
            <a:ext cx="4011084"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380"/>
              </a:spcBef>
              <a:spcAft>
                <a:spcPts val="0"/>
              </a:spcAft>
              <a:buClr>
                <a:schemeClr val="dk1"/>
              </a:buClr>
              <a:buSzPts val="1900"/>
              <a:buNone/>
              <a:defRPr sz="1900"/>
            </a:lvl1pPr>
            <a:lvl2pPr indent="-228600" lvl="1" marL="914400" algn="l">
              <a:spcBef>
                <a:spcPts val="320"/>
              </a:spcBef>
              <a:spcAft>
                <a:spcPts val="0"/>
              </a:spcAft>
              <a:buClr>
                <a:schemeClr val="dk1"/>
              </a:buClr>
              <a:buSzPts val="1600"/>
              <a:buNone/>
              <a:defRPr sz="1600"/>
            </a:lvl2pPr>
            <a:lvl3pPr indent="-228600" lvl="2" marL="1371600" algn="l">
              <a:spcBef>
                <a:spcPts val="280"/>
              </a:spcBef>
              <a:spcAft>
                <a:spcPts val="0"/>
              </a:spcAft>
              <a:buClr>
                <a:schemeClr val="dk1"/>
              </a:buClr>
              <a:buSzPts val="1400"/>
              <a:buNone/>
              <a:defRPr sz="1400"/>
            </a:lvl3pPr>
            <a:lvl4pPr indent="-228600" lvl="3" marL="1828800" algn="l">
              <a:spcBef>
                <a:spcPts val="240"/>
              </a:spcBef>
              <a:spcAft>
                <a:spcPts val="0"/>
              </a:spcAft>
              <a:buClr>
                <a:schemeClr val="dk1"/>
              </a:buClr>
              <a:buSzPts val="1200"/>
              <a:buNone/>
              <a:defRPr sz="1200"/>
            </a:lvl4pPr>
            <a:lvl5pPr indent="-228600" lvl="4" marL="2286000" algn="l">
              <a:spcBef>
                <a:spcPts val="240"/>
              </a:spcBef>
              <a:spcAft>
                <a:spcPts val="0"/>
              </a:spcAft>
              <a:buClr>
                <a:schemeClr val="dk1"/>
              </a:buClr>
              <a:buSzPts val="1200"/>
              <a:buNone/>
              <a:defRPr sz="1200"/>
            </a:lvl5pPr>
            <a:lvl6pPr indent="-228600" lvl="5" marL="2743200" algn="l">
              <a:spcBef>
                <a:spcPts val="240"/>
              </a:spcBef>
              <a:spcAft>
                <a:spcPts val="0"/>
              </a:spcAft>
              <a:buClr>
                <a:schemeClr val="dk1"/>
              </a:buClr>
              <a:buSzPts val="1200"/>
              <a:buNone/>
              <a:defRPr sz="1200"/>
            </a:lvl6pPr>
            <a:lvl7pPr indent="-228600" lvl="6" marL="3200400" algn="l">
              <a:spcBef>
                <a:spcPts val="240"/>
              </a:spcBef>
              <a:spcAft>
                <a:spcPts val="0"/>
              </a:spcAft>
              <a:buClr>
                <a:schemeClr val="dk1"/>
              </a:buClr>
              <a:buSzPts val="1200"/>
              <a:buNone/>
              <a:defRPr sz="1200"/>
            </a:lvl7pPr>
            <a:lvl8pPr indent="-228600" lvl="7" marL="3657600" algn="l">
              <a:spcBef>
                <a:spcPts val="240"/>
              </a:spcBef>
              <a:spcAft>
                <a:spcPts val="0"/>
              </a:spcAft>
              <a:buClr>
                <a:schemeClr val="dk1"/>
              </a:buClr>
              <a:buSzPts val="1200"/>
              <a:buNone/>
              <a:defRPr sz="1200"/>
            </a:lvl8pPr>
            <a:lvl9pPr indent="-228600" lvl="8" marL="4114800" algn="l">
              <a:spcBef>
                <a:spcPts val="240"/>
              </a:spcBef>
              <a:spcAft>
                <a:spcPts val="0"/>
              </a:spcAft>
              <a:buClr>
                <a:schemeClr val="dk1"/>
              </a:buClr>
              <a:buSzPts val="1200"/>
              <a:buNone/>
              <a:defRPr sz="1200"/>
            </a:lvl9pPr>
          </a:lstStyle>
          <a:p/>
        </p:txBody>
      </p:sp>
      <p:sp>
        <p:nvSpPr>
          <p:cNvPr id="3202" name="Google Shape;3202;p246"/>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03" name="Google Shape;3203;p246"/>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04" name="Google Shape;3204;p246"/>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328" name="Shape 328"/>
        <p:cNvGrpSpPr/>
        <p:nvPr/>
      </p:nvGrpSpPr>
      <p:grpSpPr>
        <a:xfrm>
          <a:off x="0" y="0"/>
          <a:ext cx="0" cy="0"/>
          <a:chOff x="0" y="0"/>
          <a:chExt cx="0" cy="0"/>
        </a:xfrm>
      </p:grpSpPr>
      <p:sp>
        <p:nvSpPr>
          <p:cNvPr id="329" name="Google Shape;329;p257"/>
          <p:cNvSpPr txBox="1"/>
          <p:nvPr>
            <p:ph type="title"/>
          </p:nvPr>
        </p:nvSpPr>
        <p:spPr>
          <a:xfrm>
            <a:off x="1095567" y="4943967"/>
            <a:ext cx="3841600" cy="965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330" name="Google Shape;330;p257"/>
          <p:cNvSpPr/>
          <p:nvPr/>
        </p:nvSpPr>
        <p:spPr>
          <a:xfrm>
            <a:off x="7703399" y="-1264641"/>
            <a:ext cx="5483636" cy="3741264"/>
          </a:xfrm>
          <a:custGeom>
            <a:rect b="b" l="l" r="r" t="t"/>
            <a:pathLst>
              <a:path extrusionOk="0" h="113820" w="166828">
                <a:moveTo>
                  <a:pt x="37921" y="1"/>
                </a:moveTo>
                <a:cubicBezTo>
                  <a:pt x="36836" y="1"/>
                  <a:pt x="35541" y="330"/>
                  <a:pt x="34305" y="1407"/>
                </a:cubicBezTo>
                <a:cubicBezTo>
                  <a:pt x="23972" y="10416"/>
                  <a:pt x="8738" y="14467"/>
                  <a:pt x="4398" y="27982"/>
                </a:cubicBezTo>
                <a:cubicBezTo>
                  <a:pt x="0" y="41680"/>
                  <a:pt x="7520" y="58250"/>
                  <a:pt x="21045" y="63486"/>
                </a:cubicBezTo>
                <a:cubicBezTo>
                  <a:pt x="22997" y="64243"/>
                  <a:pt x="25102" y="64731"/>
                  <a:pt x="27186" y="64731"/>
                </a:cubicBezTo>
                <a:cubicBezTo>
                  <a:pt x="28926" y="64731"/>
                  <a:pt x="30652" y="64391"/>
                  <a:pt x="32263" y="63581"/>
                </a:cubicBezTo>
                <a:cubicBezTo>
                  <a:pt x="35432" y="61989"/>
                  <a:pt x="37547" y="59068"/>
                  <a:pt x="39281" y="56069"/>
                </a:cubicBezTo>
                <a:cubicBezTo>
                  <a:pt x="41088" y="52945"/>
                  <a:pt x="42569" y="49589"/>
                  <a:pt x="44777" y="46713"/>
                </a:cubicBezTo>
                <a:cubicBezTo>
                  <a:pt x="46806" y="44071"/>
                  <a:pt x="49700" y="42214"/>
                  <a:pt x="52852" y="41193"/>
                </a:cubicBezTo>
                <a:cubicBezTo>
                  <a:pt x="54502" y="40658"/>
                  <a:pt x="56271" y="40357"/>
                  <a:pt x="58033" y="40357"/>
                </a:cubicBezTo>
                <a:cubicBezTo>
                  <a:pt x="59582" y="40357"/>
                  <a:pt x="61125" y="40589"/>
                  <a:pt x="62577" y="41099"/>
                </a:cubicBezTo>
                <a:cubicBezTo>
                  <a:pt x="65894" y="42264"/>
                  <a:pt x="68169" y="44781"/>
                  <a:pt x="69461" y="48008"/>
                </a:cubicBezTo>
                <a:cubicBezTo>
                  <a:pt x="70920" y="51651"/>
                  <a:pt x="71214" y="55625"/>
                  <a:pt x="72500" y="59321"/>
                </a:cubicBezTo>
                <a:cubicBezTo>
                  <a:pt x="73761" y="62945"/>
                  <a:pt x="76246" y="66870"/>
                  <a:pt x="80098" y="68098"/>
                </a:cubicBezTo>
                <a:cubicBezTo>
                  <a:pt x="80924" y="68361"/>
                  <a:pt x="81738" y="68476"/>
                  <a:pt x="82539" y="68476"/>
                </a:cubicBezTo>
                <a:cubicBezTo>
                  <a:pt x="84915" y="68476"/>
                  <a:pt x="87181" y="67468"/>
                  <a:pt x="89338" y="66338"/>
                </a:cubicBezTo>
                <a:cubicBezTo>
                  <a:pt x="91372" y="65273"/>
                  <a:pt x="93666" y="63918"/>
                  <a:pt x="96008" y="63918"/>
                </a:cubicBezTo>
                <a:cubicBezTo>
                  <a:pt x="96706" y="63918"/>
                  <a:pt x="97408" y="64039"/>
                  <a:pt x="98109" y="64323"/>
                </a:cubicBezTo>
                <a:cubicBezTo>
                  <a:pt x="101824" y="65830"/>
                  <a:pt x="103218" y="70593"/>
                  <a:pt x="104170" y="74096"/>
                </a:cubicBezTo>
                <a:cubicBezTo>
                  <a:pt x="105294" y="78232"/>
                  <a:pt x="106341" y="82392"/>
                  <a:pt x="107639" y="86478"/>
                </a:cubicBezTo>
                <a:cubicBezTo>
                  <a:pt x="110173" y="94464"/>
                  <a:pt x="113842" y="102270"/>
                  <a:pt x="120376" y="107758"/>
                </a:cubicBezTo>
                <a:cubicBezTo>
                  <a:pt x="124773" y="111451"/>
                  <a:pt x="130232" y="113819"/>
                  <a:pt x="135852" y="113819"/>
                </a:cubicBezTo>
                <a:cubicBezTo>
                  <a:pt x="137764" y="113819"/>
                  <a:pt x="139695" y="113545"/>
                  <a:pt x="141609" y="112956"/>
                </a:cubicBezTo>
                <a:cubicBezTo>
                  <a:pt x="148075" y="110966"/>
                  <a:pt x="152915" y="105717"/>
                  <a:pt x="156292" y="100059"/>
                </a:cubicBezTo>
                <a:cubicBezTo>
                  <a:pt x="159974" y="93886"/>
                  <a:pt x="162303" y="87008"/>
                  <a:pt x="164024" y="80059"/>
                </a:cubicBezTo>
                <a:cubicBezTo>
                  <a:pt x="165781" y="72965"/>
                  <a:pt x="166828" y="65469"/>
                  <a:pt x="165704" y="58187"/>
                </a:cubicBezTo>
                <a:cubicBezTo>
                  <a:pt x="164530" y="50572"/>
                  <a:pt x="160681" y="43928"/>
                  <a:pt x="154464" y="39322"/>
                </a:cubicBezTo>
                <a:cubicBezTo>
                  <a:pt x="147232" y="33964"/>
                  <a:pt x="138199" y="31294"/>
                  <a:pt x="129697" y="28706"/>
                </a:cubicBezTo>
                <a:cubicBezTo>
                  <a:pt x="120365" y="25866"/>
                  <a:pt x="110897" y="23505"/>
                  <a:pt x="101432" y="21160"/>
                </a:cubicBezTo>
                <a:cubicBezTo>
                  <a:pt x="82523" y="16474"/>
                  <a:pt x="63390" y="11839"/>
                  <a:pt x="45718" y="3432"/>
                </a:cubicBezTo>
                <a:cubicBezTo>
                  <a:pt x="43955" y="2593"/>
                  <a:pt x="42210" y="1715"/>
                  <a:pt x="40486" y="799"/>
                </a:cubicBezTo>
                <a:cubicBezTo>
                  <a:pt x="40674" y="722"/>
                  <a:pt x="39528" y="1"/>
                  <a:pt x="37921" y="1"/>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205" name="Shape 3205"/>
        <p:cNvGrpSpPr/>
        <p:nvPr/>
      </p:nvGrpSpPr>
      <p:grpSpPr>
        <a:xfrm>
          <a:off x="0" y="0"/>
          <a:ext cx="0" cy="0"/>
          <a:chOff x="0" y="0"/>
          <a:chExt cx="0" cy="0"/>
        </a:xfrm>
      </p:grpSpPr>
      <p:sp>
        <p:nvSpPr>
          <p:cNvPr id="3206" name="Google Shape;3206;p247"/>
          <p:cNvSpPr txBox="1"/>
          <p:nvPr>
            <p:ph type="title"/>
          </p:nvPr>
        </p:nvSpPr>
        <p:spPr>
          <a:xfrm>
            <a:off x="2389717" y="4800602"/>
            <a:ext cx="7315200" cy="56673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699"/>
              <a:buFont typeface="Calibri"/>
              <a:buNone/>
              <a:defRPr b="1" sz="2699"/>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07" name="Google Shape;3207;p247"/>
          <p:cNvSpPr/>
          <p:nvPr>
            <p:ph idx="2" type="pic"/>
          </p:nvPr>
        </p:nvSpPr>
        <p:spPr>
          <a:xfrm>
            <a:off x="2389717" y="612777"/>
            <a:ext cx="7315200" cy="4114800"/>
          </a:xfrm>
          <a:prstGeom prst="rect">
            <a:avLst/>
          </a:prstGeom>
          <a:noFill/>
          <a:ln>
            <a:noFill/>
          </a:ln>
        </p:spPr>
      </p:sp>
      <p:sp>
        <p:nvSpPr>
          <p:cNvPr id="3208" name="Google Shape;3208;p247"/>
          <p:cNvSpPr txBox="1"/>
          <p:nvPr>
            <p:ph idx="1" type="body"/>
          </p:nvPr>
        </p:nvSpPr>
        <p:spPr>
          <a:xfrm>
            <a:off x="2389717" y="5367341"/>
            <a:ext cx="7315200" cy="804863"/>
          </a:xfrm>
          <a:prstGeom prst="rect">
            <a:avLst/>
          </a:prstGeom>
          <a:noFill/>
          <a:ln>
            <a:noFill/>
          </a:ln>
        </p:spPr>
        <p:txBody>
          <a:bodyPr anchorCtr="0" anchor="t" bIns="45700" lIns="91425" spcFirstLastPara="1" rIns="91425" wrap="square" tIns="45700">
            <a:normAutofit/>
          </a:bodyPr>
          <a:lstStyle>
            <a:lvl1pPr indent="-228600" lvl="0" marL="457200" algn="l">
              <a:spcBef>
                <a:spcPts val="380"/>
              </a:spcBef>
              <a:spcAft>
                <a:spcPts val="0"/>
              </a:spcAft>
              <a:buClr>
                <a:schemeClr val="dk1"/>
              </a:buClr>
              <a:buSzPts val="1900"/>
              <a:buNone/>
              <a:defRPr sz="1900"/>
            </a:lvl1pPr>
            <a:lvl2pPr indent="-228600" lvl="1" marL="914400" algn="l">
              <a:spcBef>
                <a:spcPts val="320"/>
              </a:spcBef>
              <a:spcAft>
                <a:spcPts val="0"/>
              </a:spcAft>
              <a:buClr>
                <a:schemeClr val="dk1"/>
              </a:buClr>
              <a:buSzPts val="1600"/>
              <a:buNone/>
              <a:defRPr sz="1600"/>
            </a:lvl2pPr>
            <a:lvl3pPr indent="-228600" lvl="2" marL="1371600" algn="l">
              <a:spcBef>
                <a:spcPts val="280"/>
              </a:spcBef>
              <a:spcAft>
                <a:spcPts val="0"/>
              </a:spcAft>
              <a:buClr>
                <a:schemeClr val="dk1"/>
              </a:buClr>
              <a:buSzPts val="1400"/>
              <a:buNone/>
              <a:defRPr sz="1400"/>
            </a:lvl3pPr>
            <a:lvl4pPr indent="-228600" lvl="3" marL="1828800" algn="l">
              <a:spcBef>
                <a:spcPts val="240"/>
              </a:spcBef>
              <a:spcAft>
                <a:spcPts val="0"/>
              </a:spcAft>
              <a:buClr>
                <a:schemeClr val="dk1"/>
              </a:buClr>
              <a:buSzPts val="1200"/>
              <a:buNone/>
              <a:defRPr sz="1200"/>
            </a:lvl4pPr>
            <a:lvl5pPr indent="-228600" lvl="4" marL="2286000" algn="l">
              <a:spcBef>
                <a:spcPts val="240"/>
              </a:spcBef>
              <a:spcAft>
                <a:spcPts val="0"/>
              </a:spcAft>
              <a:buClr>
                <a:schemeClr val="dk1"/>
              </a:buClr>
              <a:buSzPts val="1200"/>
              <a:buNone/>
              <a:defRPr sz="1200"/>
            </a:lvl5pPr>
            <a:lvl6pPr indent="-228600" lvl="5" marL="2743200" algn="l">
              <a:spcBef>
                <a:spcPts val="240"/>
              </a:spcBef>
              <a:spcAft>
                <a:spcPts val="0"/>
              </a:spcAft>
              <a:buClr>
                <a:schemeClr val="dk1"/>
              </a:buClr>
              <a:buSzPts val="1200"/>
              <a:buNone/>
              <a:defRPr sz="1200"/>
            </a:lvl6pPr>
            <a:lvl7pPr indent="-228600" lvl="6" marL="3200400" algn="l">
              <a:spcBef>
                <a:spcPts val="240"/>
              </a:spcBef>
              <a:spcAft>
                <a:spcPts val="0"/>
              </a:spcAft>
              <a:buClr>
                <a:schemeClr val="dk1"/>
              </a:buClr>
              <a:buSzPts val="1200"/>
              <a:buNone/>
              <a:defRPr sz="1200"/>
            </a:lvl7pPr>
            <a:lvl8pPr indent="-228600" lvl="7" marL="3657600" algn="l">
              <a:spcBef>
                <a:spcPts val="240"/>
              </a:spcBef>
              <a:spcAft>
                <a:spcPts val="0"/>
              </a:spcAft>
              <a:buClr>
                <a:schemeClr val="dk1"/>
              </a:buClr>
              <a:buSzPts val="1200"/>
              <a:buNone/>
              <a:defRPr sz="1200"/>
            </a:lvl8pPr>
            <a:lvl9pPr indent="-228600" lvl="8" marL="4114800" algn="l">
              <a:spcBef>
                <a:spcPts val="240"/>
              </a:spcBef>
              <a:spcAft>
                <a:spcPts val="0"/>
              </a:spcAft>
              <a:buClr>
                <a:schemeClr val="dk1"/>
              </a:buClr>
              <a:buSzPts val="1200"/>
              <a:buNone/>
              <a:defRPr sz="1200"/>
            </a:lvl9pPr>
          </a:lstStyle>
          <a:p/>
        </p:txBody>
      </p:sp>
      <p:sp>
        <p:nvSpPr>
          <p:cNvPr id="3209" name="Google Shape;3209;p247"/>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10" name="Google Shape;3210;p247"/>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11" name="Google Shape;3211;p247"/>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3212" name="Shape 3212"/>
        <p:cNvGrpSpPr/>
        <p:nvPr/>
      </p:nvGrpSpPr>
      <p:grpSpPr>
        <a:xfrm>
          <a:off x="0" y="0"/>
          <a:ext cx="0" cy="0"/>
          <a:chOff x="0" y="0"/>
          <a:chExt cx="0" cy="0"/>
        </a:xfrm>
      </p:grpSpPr>
      <p:sp>
        <p:nvSpPr>
          <p:cNvPr id="3213" name="Google Shape;3213;p248"/>
          <p:cNvSpPr txBox="1"/>
          <p:nvPr>
            <p:ph type="title"/>
          </p:nvPr>
        </p:nvSpPr>
        <p:spPr>
          <a:xfrm>
            <a:off x="609601" y="274640"/>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14" name="Google Shape;3214;p248"/>
          <p:cNvSpPr txBox="1"/>
          <p:nvPr>
            <p:ph idx="1" type="body"/>
          </p:nvPr>
        </p:nvSpPr>
        <p:spPr>
          <a:xfrm rot="5400000">
            <a:off x="3833020" y="-1623216"/>
            <a:ext cx="4525963" cy="10972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215" name="Google Shape;3215;p248"/>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16" name="Google Shape;3216;p248"/>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17" name="Google Shape;3217;p248"/>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3218" name="Shape 3218"/>
        <p:cNvGrpSpPr/>
        <p:nvPr/>
      </p:nvGrpSpPr>
      <p:grpSpPr>
        <a:xfrm>
          <a:off x="0" y="0"/>
          <a:ext cx="0" cy="0"/>
          <a:chOff x="0" y="0"/>
          <a:chExt cx="0" cy="0"/>
        </a:xfrm>
      </p:grpSpPr>
      <p:sp>
        <p:nvSpPr>
          <p:cNvPr id="3219" name="Google Shape;3219;p249"/>
          <p:cNvSpPr txBox="1"/>
          <p:nvPr>
            <p:ph type="title"/>
          </p:nvPr>
        </p:nvSpPr>
        <p:spPr>
          <a:xfrm rot="5400000">
            <a:off x="7285038" y="1828803"/>
            <a:ext cx="5851525" cy="27432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20" name="Google Shape;3220;p249"/>
          <p:cNvSpPr txBox="1"/>
          <p:nvPr>
            <p:ph idx="1" type="body"/>
          </p:nvPr>
        </p:nvSpPr>
        <p:spPr>
          <a:xfrm rot="5400000">
            <a:off x="1697040" y="-812797"/>
            <a:ext cx="5851525" cy="80264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221" name="Google Shape;3221;p249"/>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22" name="Google Shape;3222;p249"/>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23" name="Google Shape;3223;p249"/>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3224" name="Shape 3224"/>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331" name="Shape 331"/>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spTree>
      <p:nvGrpSpPr>
        <p:cNvPr id="332" name="Shape 332"/>
        <p:cNvGrpSpPr/>
        <p:nvPr/>
      </p:nvGrpSpPr>
      <p:grpSpPr>
        <a:xfrm>
          <a:off x="0" y="0"/>
          <a:ext cx="0" cy="0"/>
          <a:chOff x="0" y="0"/>
          <a:chExt cx="0" cy="0"/>
        </a:xfrm>
      </p:grpSpPr>
      <p:sp>
        <p:nvSpPr>
          <p:cNvPr id="333" name="Google Shape;333;p259"/>
          <p:cNvSpPr/>
          <p:nvPr/>
        </p:nvSpPr>
        <p:spPr>
          <a:xfrm>
            <a:off x="6937585" y="4405819"/>
            <a:ext cx="5607907" cy="3055372"/>
          </a:xfrm>
          <a:custGeom>
            <a:rect b="b" l="l" r="r" t="t"/>
            <a:pathLst>
              <a:path extrusionOk="0" h="14261" w="26175">
                <a:moveTo>
                  <a:pt x="21312" y="0"/>
                </a:moveTo>
                <a:cubicBezTo>
                  <a:pt x="20977" y="0"/>
                  <a:pt x="20642" y="41"/>
                  <a:pt x="20313" y="99"/>
                </a:cubicBezTo>
                <a:cubicBezTo>
                  <a:pt x="19331" y="273"/>
                  <a:pt x="18260" y="586"/>
                  <a:pt x="17702" y="1484"/>
                </a:cubicBezTo>
                <a:cubicBezTo>
                  <a:pt x="17428" y="1925"/>
                  <a:pt x="17287" y="2436"/>
                  <a:pt x="16990" y="2864"/>
                </a:cubicBezTo>
                <a:cubicBezTo>
                  <a:pt x="16710" y="3266"/>
                  <a:pt x="16282" y="3522"/>
                  <a:pt x="15821" y="3664"/>
                </a:cubicBezTo>
                <a:cubicBezTo>
                  <a:pt x="15261" y="3837"/>
                  <a:pt x="14685" y="3858"/>
                  <a:pt x="14107" y="3858"/>
                </a:cubicBezTo>
                <a:cubicBezTo>
                  <a:pt x="13914" y="3858"/>
                  <a:pt x="13720" y="3856"/>
                  <a:pt x="13527" y="3856"/>
                </a:cubicBezTo>
                <a:cubicBezTo>
                  <a:pt x="13273" y="3856"/>
                  <a:pt x="13019" y="3860"/>
                  <a:pt x="12766" y="3880"/>
                </a:cubicBezTo>
                <a:cubicBezTo>
                  <a:pt x="12240" y="3921"/>
                  <a:pt x="11711" y="4025"/>
                  <a:pt x="11246" y="4285"/>
                </a:cubicBezTo>
                <a:cubicBezTo>
                  <a:pt x="10777" y="4547"/>
                  <a:pt x="10423" y="4956"/>
                  <a:pt x="10107" y="5381"/>
                </a:cubicBezTo>
                <a:cubicBezTo>
                  <a:pt x="9484" y="6224"/>
                  <a:pt x="8906" y="7121"/>
                  <a:pt x="8012" y="7708"/>
                </a:cubicBezTo>
                <a:cubicBezTo>
                  <a:pt x="7566" y="8003"/>
                  <a:pt x="7065" y="8190"/>
                  <a:pt x="6530" y="8231"/>
                </a:cubicBezTo>
                <a:cubicBezTo>
                  <a:pt x="6418" y="8239"/>
                  <a:pt x="6306" y="8243"/>
                  <a:pt x="6194" y="8243"/>
                </a:cubicBezTo>
                <a:cubicBezTo>
                  <a:pt x="5684" y="8243"/>
                  <a:pt x="5174" y="8166"/>
                  <a:pt x="4666" y="8122"/>
                </a:cubicBezTo>
                <a:cubicBezTo>
                  <a:pt x="4112" y="8075"/>
                  <a:pt x="3557" y="8052"/>
                  <a:pt x="3001" y="8052"/>
                </a:cubicBezTo>
                <a:cubicBezTo>
                  <a:pt x="2916" y="8052"/>
                  <a:pt x="2830" y="8052"/>
                  <a:pt x="2744" y="8054"/>
                </a:cubicBezTo>
                <a:cubicBezTo>
                  <a:pt x="2475" y="8057"/>
                  <a:pt x="2183" y="8043"/>
                  <a:pt x="1931" y="8148"/>
                </a:cubicBezTo>
                <a:cubicBezTo>
                  <a:pt x="1700" y="8244"/>
                  <a:pt x="1557" y="8443"/>
                  <a:pt x="1448" y="8660"/>
                </a:cubicBezTo>
                <a:cubicBezTo>
                  <a:pt x="1157" y="9242"/>
                  <a:pt x="895" y="9837"/>
                  <a:pt x="618" y="10425"/>
                </a:cubicBezTo>
                <a:cubicBezTo>
                  <a:pt x="483" y="10711"/>
                  <a:pt x="344" y="10996"/>
                  <a:pt x="215" y="11284"/>
                </a:cubicBezTo>
                <a:cubicBezTo>
                  <a:pt x="103" y="11537"/>
                  <a:pt x="1" y="11806"/>
                  <a:pt x="9" y="12087"/>
                </a:cubicBezTo>
                <a:cubicBezTo>
                  <a:pt x="26" y="12628"/>
                  <a:pt x="464" y="12993"/>
                  <a:pt x="898" y="13242"/>
                </a:cubicBezTo>
                <a:cubicBezTo>
                  <a:pt x="1355" y="13506"/>
                  <a:pt x="1863" y="13671"/>
                  <a:pt x="2379" y="13769"/>
                </a:cubicBezTo>
                <a:cubicBezTo>
                  <a:pt x="3456" y="13974"/>
                  <a:pt x="4560" y="13920"/>
                  <a:pt x="5650" y="13980"/>
                </a:cubicBezTo>
                <a:cubicBezTo>
                  <a:pt x="6939" y="14051"/>
                  <a:pt x="8222" y="14239"/>
                  <a:pt x="9514" y="14259"/>
                </a:cubicBezTo>
                <a:cubicBezTo>
                  <a:pt x="9569" y="14260"/>
                  <a:pt x="9623" y="14261"/>
                  <a:pt x="9677" y="14261"/>
                </a:cubicBezTo>
                <a:cubicBezTo>
                  <a:pt x="10875" y="14261"/>
                  <a:pt x="12038" y="14052"/>
                  <a:pt x="13207" y="13797"/>
                </a:cubicBezTo>
                <a:cubicBezTo>
                  <a:pt x="13817" y="13663"/>
                  <a:pt x="14426" y="13526"/>
                  <a:pt x="15041" y="13424"/>
                </a:cubicBezTo>
                <a:cubicBezTo>
                  <a:pt x="15675" y="13317"/>
                  <a:pt x="16315" y="13253"/>
                  <a:pt x="16956" y="13206"/>
                </a:cubicBezTo>
                <a:cubicBezTo>
                  <a:pt x="18228" y="13113"/>
                  <a:pt x="19506" y="13085"/>
                  <a:pt x="20774" y="12938"/>
                </a:cubicBezTo>
                <a:cubicBezTo>
                  <a:pt x="21322" y="12875"/>
                  <a:pt x="21864" y="12773"/>
                  <a:pt x="22412" y="12707"/>
                </a:cubicBezTo>
                <a:cubicBezTo>
                  <a:pt x="22674" y="12676"/>
                  <a:pt x="22942" y="12652"/>
                  <a:pt x="23208" y="12652"/>
                </a:cubicBezTo>
                <a:cubicBezTo>
                  <a:pt x="23451" y="12652"/>
                  <a:pt x="23692" y="12672"/>
                  <a:pt x="23928" y="12724"/>
                </a:cubicBezTo>
                <a:cubicBezTo>
                  <a:pt x="24162" y="12777"/>
                  <a:pt x="24387" y="12861"/>
                  <a:pt x="24591" y="12989"/>
                </a:cubicBezTo>
                <a:cubicBezTo>
                  <a:pt x="24696" y="13055"/>
                  <a:pt x="24788" y="13167"/>
                  <a:pt x="24915" y="13170"/>
                </a:cubicBezTo>
                <a:cubicBezTo>
                  <a:pt x="24918" y="13170"/>
                  <a:pt x="24920" y="13170"/>
                  <a:pt x="24923" y="13170"/>
                </a:cubicBezTo>
                <a:cubicBezTo>
                  <a:pt x="25030" y="13170"/>
                  <a:pt x="25141" y="13147"/>
                  <a:pt x="25241" y="13108"/>
                </a:cubicBezTo>
                <a:cubicBezTo>
                  <a:pt x="25716" y="12928"/>
                  <a:pt x="25988" y="12456"/>
                  <a:pt x="26075" y="11977"/>
                </a:cubicBezTo>
                <a:cubicBezTo>
                  <a:pt x="26127" y="11687"/>
                  <a:pt x="26128" y="11393"/>
                  <a:pt x="26127" y="11099"/>
                </a:cubicBezTo>
                <a:cubicBezTo>
                  <a:pt x="26126" y="10779"/>
                  <a:pt x="26124" y="10457"/>
                  <a:pt x="26123" y="10135"/>
                </a:cubicBezTo>
                <a:cubicBezTo>
                  <a:pt x="26121" y="9483"/>
                  <a:pt x="26118" y="8831"/>
                  <a:pt x="26116" y="8179"/>
                </a:cubicBezTo>
                <a:cubicBezTo>
                  <a:pt x="26112" y="6939"/>
                  <a:pt x="26107" y="5700"/>
                  <a:pt x="26102" y="4459"/>
                </a:cubicBezTo>
                <a:lnTo>
                  <a:pt x="26102" y="4459"/>
                </a:lnTo>
                <a:cubicBezTo>
                  <a:pt x="26105" y="4461"/>
                  <a:pt x="26107" y="4462"/>
                  <a:pt x="26109" y="4462"/>
                </a:cubicBezTo>
                <a:cubicBezTo>
                  <a:pt x="26174" y="4462"/>
                  <a:pt x="26046" y="3375"/>
                  <a:pt x="25375" y="3280"/>
                </a:cubicBezTo>
                <a:cubicBezTo>
                  <a:pt x="24338" y="3135"/>
                  <a:pt x="24244" y="1492"/>
                  <a:pt x="23438" y="803"/>
                </a:cubicBezTo>
                <a:cubicBezTo>
                  <a:pt x="23048" y="470"/>
                  <a:pt x="22597" y="206"/>
                  <a:pt x="22095" y="87"/>
                </a:cubicBezTo>
                <a:cubicBezTo>
                  <a:pt x="21837" y="25"/>
                  <a:pt x="21575" y="0"/>
                  <a:pt x="21312"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34" name="Google Shape;334;p259"/>
          <p:cNvSpPr/>
          <p:nvPr/>
        </p:nvSpPr>
        <p:spPr>
          <a:xfrm>
            <a:off x="-601199" y="4571647"/>
            <a:ext cx="2786277" cy="2794848"/>
          </a:xfrm>
          <a:custGeom>
            <a:rect b="b" l="l" r="r" t="t"/>
            <a:pathLst>
              <a:path extrusionOk="0" h="13045" w="13005">
                <a:moveTo>
                  <a:pt x="1922" y="1"/>
                </a:moveTo>
                <a:cubicBezTo>
                  <a:pt x="1849" y="1"/>
                  <a:pt x="1776" y="4"/>
                  <a:pt x="1703" y="11"/>
                </a:cubicBezTo>
                <a:cubicBezTo>
                  <a:pt x="1260" y="54"/>
                  <a:pt x="818" y="227"/>
                  <a:pt x="503" y="551"/>
                </a:cubicBezTo>
                <a:cubicBezTo>
                  <a:pt x="150" y="913"/>
                  <a:pt x="38" y="1411"/>
                  <a:pt x="20" y="1903"/>
                </a:cubicBezTo>
                <a:cubicBezTo>
                  <a:pt x="0" y="2484"/>
                  <a:pt x="46" y="3073"/>
                  <a:pt x="66" y="3654"/>
                </a:cubicBezTo>
                <a:cubicBezTo>
                  <a:pt x="86" y="4273"/>
                  <a:pt x="107" y="4891"/>
                  <a:pt x="127" y="5509"/>
                </a:cubicBezTo>
                <a:lnTo>
                  <a:pt x="374" y="12928"/>
                </a:lnTo>
                <a:cubicBezTo>
                  <a:pt x="376" y="12996"/>
                  <a:pt x="429" y="13044"/>
                  <a:pt x="492" y="13044"/>
                </a:cubicBezTo>
                <a:cubicBezTo>
                  <a:pt x="501" y="13044"/>
                  <a:pt x="511" y="13043"/>
                  <a:pt x="520" y="13041"/>
                </a:cubicBezTo>
                <a:cubicBezTo>
                  <a:pt x="1437" y="12830"/>
                  <a:pt x="2365" y="12670"/>
                  <a:pt x="3299" y="12564"/>
                </a:cubicBezTo>
                <a:cubicBezTo>
                  <a:pt x="4235" y="12458"/>
                  <a:pt x="5175" y="12406"/>
                  <a:pt x="6116" y="12406"/>
                </a:cubicBezTo>
                <a:cubicBezTo>
                  <a:pt x="6835" y="12406"/>
                  <a:pt x="7554" y="12436"/>
                  <a:pt x="8271" y="12496"/>
                </a:cubicBezTo>
                <a:cubicBezTo>
                  <a:pt x="8728" y="12533"/>
                  <a:pt x="9209" y="12577"/>
                  <a:pt x="9687" y="12577"/>
                </a:cubicBezTo>
                <a:cubicBezTo>
                  <a:pt x="10492" y="12577"/>
                  <a:pt x="11288" y="12454"/>
                  <a:pt x="11947" y="11977"/>
                </a:cubicBezTo>
                <a:lnTo>
                  <a:pt x="11947" y="11977"/>
                </a:lnTo>
                <a:cubicBezTo>
                  <a:pt x="11945" y="11988"/>
                  <a:pt x="11948" y="11993"/>
                  <a:pt x="11955" y="11993"/>
                </a:cubicBezTo>
                <a:cubicBezTo>
                  <a:pt x="12017" y="11993"/>
                  <a:pt x="12409" y="11534"/>
                  <a:pt x="12496" y="11300"/>
                </a:cubicBezTo>
                <a:cubicBezTo>
                  <a:pt x="12866" y="10319"/>
                  <a:pt x="13005" y="9208"/>
                  <a:pt x="12677" y="8195"/>
                </a:cubicBezTo>
                <a:cubicBezTo>
                  <a:pt x="12404" y="7349"/>
                  <a:pt x="11818" y="6569"/>
                  <a:pt x="11000" y="6188"/>
                </a:cubicBezTo>
                <a:cubicBezTo>
                  <a:pt x="10082" y="5759"/>
                  <a:pt x="9032" y="5924"/>
                  <a:pt x="8092" y="5581"/>
                </a:cubicBezTo>
                <a:cubicBezTo>
                  <a:pt x="7160" y="5240"/>
                  <a:pt x="6737" y="4324"/>
                  <a:pt x="6316" y="3499"/>
                </a:cubicBezTo>
                <a:cubicBezTo>
                  <a:pt x="5859" y="2602"/>
                  <a:pt x="5271" y="1802"/>
                  <a:pt x="4492" y="1159"/>
                </a:cubicBezTo>
                <a:cubicBezTo>
                  <a:pt x="3786" y="579"/>
                  <a:pt x="2870" y="1"/>
                  <a:pt x="1922"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35" name="Google Shape;335;p259"/>
          <p:cNvSpPr/>
          <p:nvPr/>
        </p:nvSpPr>
        <p:spPr>
          <a:xfrm>
            <a:off x="-423587" y="-318807"/>
            <a:ext cx="5222477" cy="1845307"/>
          </a:xfrm>
          <a:custGeom>
            <a:rect b="b" l="l" r="r" t="t"/>
            <a:pathLst>
              <a:path extrusionOk="0" h="8613" w="24376">
                <a:moveTo>
                  <a:pt x="1748" y="0"/>
                </a:moveTo>
                <a:cubicBezTo>
                  <a:pt x="1709" y="0"/>
                  <a:pt x="1669" y="2"/>
                  <a:pt x="1629" y="7"/>
                </a:cubicBezTo>
                <a:cubicBezTo>
                  <a:pt x="1391" y="38"/>
                  <a:pt x="1250" y="176"/>
                  <a:pt x="1187" y="347"/>
                </a:cubicBezTo>
                <a:cubicBezTo>
                  <a:pt x="1033" y="773"/>
                  <a:pt x="935" y="1218"/>
                  <a:pt x="819" y="1650"/>
                </a:cubicBezTo>
                <a:cubicBezTo>
                  <a:pt x="701" y="2092"/>
                  <a:pt x="590" y="2536"/>
                  <a:pt x="496" y="2983"/>
                </a:cubicBezTo>
                <a:cubicBezTo>
                  <a:pt x="126" y="4733"/>
                  <a:pt x="0" y="6549"/>
                  <a:pt x="659" y="8271"/>
                </a:cubicBezTo>
                <a:cubicBezTo>
                  <a:pt x="678" y="8321"/>
                  <a:pt x="733" y="8346"/>
                  <a:pt x="790" y="8346"/>
                </a:cubicBezTo>
                <a:cubicBezTo>
                  <a:pt x="835" y="8346"/>
                  <a:pt x="881" y="8329"/>
                  <a:pt x="910" y="8296"/>
                </a:cubicBezTo>
                <a:cubicBezTo>
                  <a:pt x="1048" y="8134"/>
                  <a:pt x="1206" y="7983"/>
                  <a:pt x="1385" y="7843"/>
                </a:cubicBezTo>
                <a:cubicBezTo>
                  <a:pt x="2101" y="7284"/>
                  <a:pt x="3087" y="6944"/>
                  <a:pt x="4095" y="6849"/>
                </a:cubicBezTo>
                <a:cubicBezTo>
                  <a:pt x="4314" y="6828"/>
                  <a:pt x="4534" y="6818"/>
                  <a:pt x="4754" y="6818"/>
                </a:cubicBezTo>
                <a:cubicBezTo>
                  <a:pt x="5730" y="6818"/>
                  <a:pt x="6704" y="7012"/>
                  <a:pt x="7586" y="7328"/>
                </a:cubicBezTo>
                <a:cubicBezTo>
                  <a:pt x="8653" y="7708"/>
                  <a:pt x="9622" y="8264"/>
                  <a:pt x="10770" y="8502"/>
                </a:cubicBezTo>
                <a:cubicBezTo>
                  <a:pt x="11110" y="8573"/>
                  <a:pt x="11460" y="8612"/>
                  <a:pt x="11804" y="8612"/>
                </a:cubicBezTo>
                <a:cubicBezTo>
                  <a:pt x="12445" y="8612"/>
                  <a:pt x="13071" y="8476"/>
                  <a:pt x="13597" y="8154"/>
                </a:cubicBezTo>
                <a:cubicBezTo>
                  <a:pt x="14183" y="7795"/>
                  <a:pt x="14557" y="7273"/>
                  <a:pt x="14873" y="6761"/>
                </a:cubicBezTo>
                <a:cubicBezTo>
                  <a:pt x="15208" y="6214"/>
                  <a:pt x="15488" y="5645"/>
                  <a:pt x="15900" y="5129"/>
                </a:cubicBezTo>
                <a:cubicBezTo>
                  <a:pt x="16333" y="4590"/>
                  <a:pt x="16925" y="4168"/>
                  <a:pt x="17743" y="4015"/>
                </a:cubicBezTo>
                <a:cubicBezTo>
                  <a:pt x="18117" y="3945"/>
                  <a:pt x="18497" y="3924"/>
                  <a:pt x="18879" y="3924"/>
                </a:cubicBezTo>
                <a:cubicBezTo>
                  <a:pt x="19431" y="3924"/>
                  <a:pt x="19988" y="3967"/>
                  <a:pt x="20538" y="3967"/>
                </a:cubicBezTo>
                <a:cubicBezTo>
                  <a:pt x="20675" y="3967"/>
                  <a:pt x="20811" y="3964"/>
                  <a:pt x="20947" y="3958"/>
                </a:cubicBezTo>
                <a:cubicBezTo>
                  <a:pt x="21449" y="3933"/>
                  <a:pt x="21952" y="3857"/>
                  <a:pt x="22403" y="3679"/>
                </a:cubicBezTo>
                <a:cubicBezTo>
                  <a:pt x="22808" y="3518"/>
                  <a:pt x="23157" y="3280"/>
                  <a:pt x="23433" y="3003"/>
                </a:cubicBezTo>
                <a:cubicBezTo>
                  <a:pt x="23951" y="2479"/>
                  <a:pt x="24196" y="1807"/>
                  <a:pt x="24066" y="1157"/>
                </a:cubicBezTo>
                <a:lnTo>
                  <a:pt x="24066" y="1157"/>
                </a:lnTo>
                <a:cubicBezTo>
                  <a:pt x="24067" y="1158"/>
                  <a:pt x="24069" y="1158"/>
                  <a:pt x="24071" y="1158"/>
                </a:cubicBezTo>
                <a:cubicBezTo>
                  <a:pt x="24093" y="1158"/>
                  <a:pt x="24117" y="1151"/>
                  <a:pt x="24142" y="1138"/>
                </a:cubicBezTo>
                <a:cubicBezTo>
                  <a:pt x="24292" y="1056"/>
                  <a:pt x="24376" y="935"/>
                  <a:pt x="24372" y="792"/>
                </a:cubicBezTo>
                <a:cubicBezTo>
                  <a:pt x="24363" y="440"/>
                  <a:pt x="23972" y="240"/>
                  <a:pt x="23550" y="217"/>
                </a:cubicBezTo>
                <a:cubicBezTo>
                  <a:pt x="23514" y="215"/>
                  <a:pt x="23478" y="215"/>
                  <a:pt x="23442" y="215"/>
                </a:cubicBezTo>
                <a:cubicBezTo>
                  <a:pt x="23211" y="215"/>
                  <a:pt x="22977" y="252"/>
                  <a:pt x="22750" y="280"/>
                </a:cubicBezTo>
                <a:cubicBezTo>
                  <a:pt x="22445" y="317"/>
                  <a:pt x="22139" y="351"/>
                  <a:pt x="21832" y="383"/>
                </a:cubicBezTo>
                <a:cubicBezTo>
                  <a:pt x="20628" y="507"/>
                  <a:pt x="19418" y="590"/>
                  <a:pt x="18207" y="648"/>
                </a:cubicBezTo>
                <a:cubicBezTo>
                  <a:pt x="15784" y="762"/>
                  <a:pt x="13357" y="774"/>
                  <a:pt x="10932" y="789"/>
                </a:cubicBezTo>
                <a:cubicBezTo>
                  <a:pt x="10568" y="791"/>
                  <a:pt x="10203" y="793"/>
                  <a:pt x="9838" y="793"/>
                </a:cubicBezTo>
                <a:cubicBezTo>
                  <a:pt x="7878" y="793"/>
                  <a:pt x="5909" y="743"/>
                  <a:pt x="3985" y="438"/>
                </a:cubicBezTo>
                <a:cubicBezTo>
                  <a:pt x="3423" y="348"/>
                  <a:pt x="2866" y="237"/>
                  <a:pt x="2318" y="100"/>
                </a:cubicBezTo>
                <a:cubicBezTo>
                  <a:pt x="2134" y="55"/>
                  <a:pt x="1943" y="0"/>
                  <a:pt x="1748"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36" name="Google Shape;336;p259"/>
          <p:cNvSpPr/>
          <p:nvPr/>
        </p:nvSpPr>
        <p:spPr>
          <a:xfrm>
            <a:off x="7773157" y="-1108102"/>
            <a:ext cx="5793659" cy="4074115"/>
          </a:xfrm>
          <a:custGeom>
            <a:rect b="b" l="l" r="r" t="t"/>
            <a:pathLst>
              <a:path extrusionOk="0" h="19016" w="27042">
                <a:moveTo>
                  <a:pt x="5311" y="0"/>
                </a:moveTo>
                <a:cubicBezTo>
                  <a:pt x="5179" y="0"/>
                  <a:pt x="5075" y="178"/>
                  <a:pt x="5211" y="262"/>
                </a:cubicBezTo>
                <a:cubicBezTo>
                  <a:pt x="5431" y="399"/>
                  <a:pt x="5652" y="530"/>
                  <a:pt x="5876" y="657"/>
                </a:cubicBezTo>
                <a:cubicBezTo>
                  <a:pt x="3749" y="1565"/>
                  <a:pt x="1452" y="2798"/>
                  <a:pt x="713" y="5101"/>
                </a:cubicBezTo>
                <a:cubicBezTo>
                  <a:pt x="0" y="7321"/>
                  <a:pt x="1219" y="10007"/>
                  <a:pt x="3411" y="10856"/>
                </a:cubicBezTo>
                <a:cubicBezTo>
                  <a:pt x="3728" y="10979"/>
                  <a:pt x="4069" y="11058"/>
                  <a:pt x="4406" y="11058"/>
                </a:cubicBezTo>
                <a:cubicBezTo>
                  <a:pt x="4688" y="11058"/>
                  <a:pt x="4968" y="11003"/>
                  <a:pt x="5229" y="10871"/>
                </a:cubicBezTo>
                <a:cubicBezTo>
                  <a:pt x="5743" y="10614"/>
                  <a:pt x="6086" y="10140"/>
                  <a:pt x="6367" y="9654"/>
                </a:cubicBezTo>
                <a:cubicBezTo>
                  <a:pt x="6660" y="9147"/>
                  <a:pt x="6901" y="8604"/>
                  <a:pt x="7258" y="8138"/>
                </a:cubicBezTo>
                <a:cubicBezTo>
                  <a:pt x="7586" y="7709"/>
                  <a:pt x="8056" y="7408"/>
                  <a:pt x="8567" y="7243"/>
                </a:cubicBezTo>
                <a:cubicBezTo>
                  <a:pt x="8835" y="7156"/>
                  <a:pt x="9122" y="7107"/>
                  <a:pt x="9407" y="7107"/>
                </a:cubicBezTo>
                <a:cubicBezTo>
                  <a:pt x="9658" y="7107"/>
                  <a:pt x="9908" y="7145"/>
                  <a:pt x="10143" y="7227"/>
                </a:cubicBezTo>
                <a:cubicBezTo>
                  <a:pt x="10681" y="7416"/>
                  <a:pt x="11050" y="7824"/>
                  <a:pt x="11259" y="8347"/>
                </a:cubicBezTo>
                <a:cubicBezTo>
                  <a:pt x="11495" y="8938"/>
                  <a:pt x="11543" y="9582"/>
                  <a:pt x="11752" y="10181"/>
                </a:cubicBezTo>
                <a:cubicBezTo>
                  <a:pt x="11957" y="10769"/>
                  <a:pt x="12358" y="11405"/>
                  <a:pt x="12983" y="11603"/>
                </a:cubicBezTo>
                <a:cubicBezTo>
                  <a:pt x="13117" y="11646"/>
                  <a:pt x="13250" y="11665"/>
                  <a:pt x="13380" y="11665"/>
                </a:cubicBezTo>
                <a:cubicBezTo>
                  <a:pt x="13765" y="11665"/>
                  <a:pt x="14132" y="11502"/>
                  <a:pt x="14481" y="11319"/>
                </a:cubicBezTo>
                <a:cubicBezTo>
                  <a:pt x="14811" y="11146"/>
                  <a:pt x="15183" y="10926"/>
                  <a:pt x="15563" y="10926"/>
                </a:cubicBezTo>
                <a:cubicBezTo>
                  <a:pt x="15675" y="10926"/>
                  <a:pt x="15789" y="10946"/>
                  <a:pt x="15902" y="10992"/>
                </a:cubicBezTo>
                <a:cubicBezTo>
                  <a:pt x="16505" y="11236"/>
                  <a:pt x="16731" y="12009"/>
                  <a:pt x="16886" y="12576"/>
                </a:cubicBezTo>
                <a:cubicBezTo>
                  <a:pt x="17067" y="13246"/>
                  <a:pt x="17237" y="13920"/>
                  <a:pt x="17447" y="14583"/>
                </a:cubicBezTo>
                <a:cubicBezTo>
                  <a:pt x="17859" y="15878"/>
                  <a:pt x="18454" y="17143"/>
                  <a:pt x="19512" y="18032"/>
                </a:cubicBezTo>
                <a:cubicBezTo>
                  <a:pt x="20225" y="18631"/>
                  <a:pt x="21110" y="19015"/>
                  <a:pt x="22020" y="19015"/>
                </a:cubicBezTo>
                <a:cubicBezTo>
                  <a:pt x="22330" y="19015"/>
                  <a:pt x="22643" y="18971"/>
                  <a:pt x="22954" y="18875"/>
                </a:cubicBezTo>
                <a:cubicBezTo>
                  <a:pt x="24002" y="18552"/>
                  <a:pt x="24786" y="17702"/>
                  <a:pt x="25334" y="16784"/>
                </a:cubicBezTo>
                <a:cubicBezTo>
                  <a:pt x="25931" y="15784"/>
                  <a:pt x="26309" y="14669"/>
                  <a:pt x="26587" y="13543"/>
                </a:cubicBezTo>
                <a:cubicBezTo>
                  <a:pt x="26872" y="12393"/>
                  <a:pt x="27042" y="11178"/>
                  <a:pt x="26859" y="9998"/>
                </a:cubicBezTo>
                <a:cubicBezTo>
                  <a:pt x="26669" y="8763"/>
                  <a:pt x="26045" y="7686"/>
                  <a:pt x="25037" y="6940"/>
                </a:cubicBezTo>
                <a:cubicBezTo>
                  <a:pt x="23865" y="6071"/>
                  <a:pt x="22401" y="5638"/>
                  <a:pt x="21023" y="5219"/>
                </a:cubicBezTo>
                <a:cubicBezTo>
                  <a:pt x="19511" y="4758"/>
                  <a:pt x="17976" y="4376"/>
                  <a:pt x="16442" y="3995"/>
                </a:cubicBezTo>
                <a:cubicBezTo>
                  <a:pt x="13377" y="3236"/>
                  <a:pt x="10276" y="2484"/>
                  <a:pt x="7410" y="1122"/>
                </a:cubicBezTo>
                <a:cubicBezTo>
                  <a:pt x="7124" y="986"/>
                  <a:pt x="6842" y="844"/>
                  <a:pt x="6563" y="695"/>
                </a:cubicBezTo>
                <a:cubicBezTo>
                  <a:pt x="6622" y="671"/>
                  <a:pt x="6682" y="645"/>
                  <a:pt x="6742" y="621"/>
                </a:cubicBezTo>
                <a:cubicBezTo>
                  <a:pt x="6901" y="557"/>
                  <a:pt x="6828" y="333"/>
                  <a:pt x="6684" y="333"/>
                </a:cubicBezTo>
                <a:cubicBezTo>
                  <a:pt x="6666" y="333"/>
                  <a:pt x="6646" y="336"/>
                  <a:pt x="6625" y="345"/>
                </a:cubicBezTo>
                <a:cubicBezTo>
                  <a:pt x="6492" y="400"/>
                  <a:pt x="6358" y="454"/>
                  <a:pt x="6223" y="510"/>
                </a:cubicBezTo>
                <a:cubicBezTo>
                  <a:pt x="5943" y="355"/>
                  <a:pt x="5666" y="194"/>
                  <a:pt x="5394" y="25"/>
                </a:cubicBezTo>
                <a:cubicBezTo>
                  <a:pt x="5366" y="8"/>
                  <a:pt x="5338" y="0"/>
                  <a:pt x="5311"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37" name="Google Shape;337;p259"/>
          <p:cNvSpPr txBox="1"/>
          <p:nvPr>
            <p:ph type="title"/>
          </p:nvPr>
        </p:nvSpPr>
        <p:spPr>
          <a:xfrm>
            <a:off x="3050900" y="898167"/>
            <a:ext cx="60904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338" name="Google Shape;338;p259"/>
          <p:cNvSpPr txBox="1"/>
          <p:nvPr>
            <p:ph idx="2" type="title"/>
          </p:nvPr>
        </p:nvSpPr>
        <p:spPr>
          <a:xfrm>
            <a:off x="1067025" y="2548600"/>
            <a:ext cx="30740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339" name="Google Shape;339;p259"/>
          <p:cNvSpPr txBox="1"/>
          <p:nvPr>
            <p:ph idx="1" type="subTitle"/>
          </p:nvPr>
        </p:nvSpPr>
        <p:spPr>
          <a:xfrm>
            <a:off x="939825" y="3533833"/>
            <a:ext cx="33284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340" name="Google Shape;340;p259"/>
          <p:cNvSpPr txBox="1"/>
          <p:nvPr>
            <p:ph idx="3" type="title"/>
          </p:nvPr>
        </p:nvSpPr>
        <p:spPr>
          <a:xfrm>
            <a:off x="4559499" y="2548600"/>
            <a:ext cx="30740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341" name="Google Shape;341;p259"/>
          <p:cNvSpPr txBox="1"/>
          <p:nvPr>
            <p:ph idx="4" type="subTitle"/>
          </p:nvPr>
        </p:nvSpPr>
        <p:spPr>
          <a:xfrm>
            <a:off x="4433299" y="3533833"/>
            <a:ext cx="33280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342" name="Google Shape;342;p259"/>
          <p:cNvSpPr txBox="1"/>
          <p:nvPr>
            <p:ph idx="5" type="title"/>
          </p:nvPr>
        </p:nvSpPr>
        <p:spPr>
          <a:xfrm>
            <a:off x="1067025" y="4459800"/>
            <a:ext cx="30740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343" name="Google Shape;343;p259"/>
          <p:cNvSpPr txBox="1"/>
          <p:nvPr>
            <p:ph idx="6" type="subTitle"/>
          </p:nvPr>
        </p:nvSpPr>
        <p:spPr>
          <a:xfrm>
            <a:off x="939825" y="5445033"/>
            <a:ext cx="33284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344" name="Google Shape;344;p259"/>
          <p:cNvSpPr txBox="1"/>
          <p:nvPr>
            <p:ph idx="7" type="title"/>
          </p:nvPr>
        </p:nvSpPr>
        <p:spPr>
          <a:xfrm>
            <a:off x="4559499" y="4459800"/>
            <a:ext cx="30740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345" name="Google Shape;345;p259"/>
          <p:cNvSpPr txBox="1"/>
          <p:nvPr>
            <p:ph idx="8" type="subTitle"/>
          </p:nvPr>
        </p:nvSpPr>
        <p:spPr>
          <a:xfrm>
            <a:off x="4432999" y="5445033"/>
            <a:ext cx="33280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346" name="Google Shape;346;p259"/>
          <p:cNvSpPr txBox="1"/>
          <p:nvPr>
            <p:ph idx="9" type="title"/>
          </p:nvPr>
        </p:nvSpPr>
        <p:spPr>
          <a:xfrm>
            <a:off x="8051971" y="2548600"/>
            <a:ext cx="30740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347" name="Google Shape;347;p259"/>
          <p:cNvSpPr txBox="1"/>
          <p:nvPr>
            <p:ph idx="13" type="subTitle"/>
          </p:nvPr>
        </p:nvSpPr>
        <p:spPr>
          <a:xfrm>
            <a:off x="7926371" y="3533833"/>
            <a:ext cx="33252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348" name="Google Shape;348;p259"/>
          <p:cNvSpPr txBox="1"/>
          <p:nvPr>
            <p:ph idx="14" type="title"/>
          </p:nvPr>
        </p:nvSpPr>
        <p:spPr>
          <a:xfrm>
            <a:off x="8051971" y="4459800"/>
            <a:ext cx="30740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349" name="Google Shape;349;p259"/>
          <p:cNvSpPr txBox="1"/>
          <p:nvPr>
            <p:ph idx="15" type="subTitle"/>
          </p:nvPr>
        </p:nvSpPr>
        <p:spPr>
          <a:xfrm>
            <a:off x="7925771" y="5445033"/>
            <a:ext cx="33264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grpSp>
        <p:nvGrpSpPr>
          <p:cNvPr id="350" name="Google Shape;350;p259"/>
          <p:cNvGrpSpPr/>
          <p:nvPr/>
        </p:nvGrpSpPr>
        <p:grpSpPr>
          <a:xfrm rot="-900055">
            <a:off x="1556145" y="6138373"/>
            <a:ext cx="287912" cy="260807"/>
            <a:chOff x="1640475" y="1197075"/>
            <a:chExt cx="55475" cy="50250"/>
          </a:xfrm>
        </p:grpSpPr>
        <p:sp>
          <p:nvSpPr>
            <p:cNvPr id="351" name="Google Shape;351;p25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52" name="Google Shape;352;p25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53" name="Google Shape;353;p25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354" name="Google Shape;354;p259"/>
          <p:cNvGrpSpPr/>
          <p:nvPr/>
        </p:nvGrpSpPr>
        <p:grpSpPr>
          <a:xfrm rot="-8100037">
            <a:off x="503991" y="1320646"/>
            <a:ext cx="479660" cy="434492"/>
            <a:chOff x="1640475" y="1197075"/>
            <a:chExt cx="55475" cy="50250"/>
          </a:xfrm>
        </p:grpSpPr>
        <p:sp>
          <p:nvSpPr>
            <p:cNvPr id="355" name="Google Shape;355;p25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56" name="Google Shape;356;p25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57" name="Google Shape;357;p25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58" name="Google Shape;358;p259"/>
          <p:cNvSpPr/>
          <p:nvPr/>
        </p:nvSpPr>
        <p:spPr>
          <a:xfrm flipH="1" rot="9000131">
            <a:off x="521431" y="395802"/>
            <a:ext cx="579175" cy="135676"/>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59" name="Google Shape;359;p259"/>
          <p:cNvSpPr/>
          <p:nvPr/>
        </p:nvSpPr>
        <p:spPr>
          <a:xfrm flipH="1" rot="-9899901">
            <a:off x="6663949" y="6378492"/>
            <a:ext cx="726897" cy="17029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360" name="Google Shape;360;p259"/>
          <p:cNvGrpSpPr/>
          <p:nvPr/>
        </p:nvGrpSpPr>
        <p:grpSpPr>
          <a:xfrm rot="-5399917">
            <a:off x="8763793" y="6301661"/>
            <a:ext cx="304801" cy="276113"/>
            <a:chOff x="1640475" y="1197075"/>
            <a:chExt cx="55475" cy="50250"/>
          </a:xfrm>
        </p:grpSpPr>
        <p:sp>
          <p:nvSpPr>
            <p:cNvPr id="361" name="Google Shape;361;p25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62" name="Google Shape;362;p25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63" name="Google Shape;363;p25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64" name="Google Shape;364;p259"/>
          <p:cNvSpPr/>
          <p:nvPr/>
        </p:nvSpPr>
        <p:spPr>
          <a:xfrm flipH="1" rot="-143173">
            <a:off x="3697142" y="380861"/>
            <a:ext cx="1293377" cy="302984"/>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365" name="Google Shape;365;p259"/>
          <p:cNvGrpSpPr/>
          <p:nvPr/>
        </p:nvGrpSpPr>
        <p:grpSpPr>
          <a:xfrm rot="-8100136">
            <a:off x="11360186" y="663803"/>
            <a:ext cx="395620" cy="358368"/>
            <a:chOff x="1640475" y="1197075"/>
            <a:chExt cx="55475" cy="50250"/>
          </a:xfrm>
        </p:grpSpPr>
        <p:sp>
          <p:nvSpPr>
            <p:cNvPr id="366" name="Google Shape;366;p25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67" name="Google Shape;367;p25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68" name="Google Shape;368;p25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69" name="Google Shape;369;p259"/>
          <p:cNvSpPr/>
          <p:nvPr/>
        </p:nvSpPr>
        <p:spPr>
          <a:xfrm rot="-2700202">
            <a:off x="-103016" y="5319936"/>
            <a:ext cx="1409776" cy="1098408"/>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 header 1">
    <p:spTree>
      <p:nvGrpSpPr>
        <p:cNvPr id="370" name="Shape 370"/>
        <p:cNvGrpSpPr/>
        <p:nvPr/>
      </p:nvGrpSpPr>
      <p:grpSpPr>
        <a:xfrm>
          <a:off x="0" y="0"/>
          <a:ext cx="0" cy="0"/>
          <a:chOff x="0" y="0"/>
          <a:chExt cx="0" cy="0"/>
        </a:xfrm>
      </p:grpSpPr>
      <p:sp>
        <p:nvSpPr>
          <p:cNvPr id="371" name="Google Shape;371;p260"/>
          <p:cNvSpPr/>
          <p:nvPr/>
        </p:nvSpPr>
        <p:spPr>
          <a:xfrm rot="10800000">
            <a:off x="-626676" y="-648334"/>
            <a:ext cx="5607907" cy="3055372"/>
          </a:xfrm>
          <a:custGeom>
            <a:rect b="b" l="l" r="r" t="t"/>
            <a:pathLst>
              <a:path extrusionOk="0" h="14261" w="26175">
                <a:moveTo>
                  <a:pt x="21312" y="0"/>
                </a:moveTo>
                <a:cubicBezTo>
                  <a:pt x="20977" y="0"/>
                  <a:pt x="20642" y="41"/>
                  <a:pt x="20313" y="99"/>
                </a:cubicBezTo>
                <a:cubicBezTo>
                  <a:pt x="19331" y="273"/>
                  <a:pt x="18260" y="586"/>
                  <a:pt x="17702" y="1484"/>
                </a:cubicBezTo>
                <a:cubicBezTo>
                  <a:pt x="17428" y="1925"/>
                  <a:pt x="17287" y="2436"/>
                  <a:pt x="16990" y="2864"/>
                </a:cubicBezTo>
                <a:cubicBezTo>
                  <a:pt x="16710" y="3266"/>
                  <a:pt x="16282" y="3522"/>
                  <a:pt x="15821" y="3664"/>
                </a:cubicBezTo>
                <a:cubicBezTo>
                  <a:pt x="15261" y="3837"/>
                  <a:pt x="14685" y="3858"/>
                  <a:pt x="14107" y="3858"/>
                </a:cubicBezTo>
                <a:cubicBezTo>
                  <a:pt x="13914" y="3858"/>
                  <a:pt x="13720" y="3856"/>
                  <a:pt x="13527" y="3856"/>
                </a:cubicBezTo>
                <a:cubicBezTo>
                  <a:pt x="13273" y="3856"/>
                  <a:pt x="13019" y="3860"/>
                  <a:pt x="12766" y="3880"/>
                </a:cubicBezTo>
                <a:cubicBezTo>
                  <a:pt x="12240" y="3921"/>
                  <a:pt x="11711" y="4025"/>
                  <a:pt x="11246" y="4285"/>
                </a:cubicBezTo>
                <a:cubicBezTo>
                  <a:pt x="10777" y="4547"/>
                  <a:pt x="10423" y="4956"/>
                  <a:pt x="10107" y="5381"/>
                </a:cubicBezTo>
                <a:cubicBezTo>
                  <a:pt x="9484" y="6224"/>
                  <a:pt x="8906" y="7121"/>
                  <a:pt x="8012" y="7708"/>
                </a:cubicBezTo>
                <a:cubicBezTo>
                  <a:pt x="7566" y="8003"/>
                  <a:pt x="7065" y="8190"/>
                  <a:pt x="6530" y="8231"/>
                </a:cubicBezTo>
                <a:cubicBezTo>
                  <a:pt x="6418" y="8239"/>
                  <a:pt x="6306" y="8243"/>
                  <a:pt x="6194" y="8243"/>
                </a:cubicBezTo>
                <a:cubicBezTo>
                  <a:pt x="5684" y="8243"/>
                  <a:pt x="5174" y="8166"/>
                  <a:pt x="4666" y="8122"/>
                </a:cubicBezTo>
                <a:cubicBezTo>
                  <a:pt x="4112" y="8075"/>
                  <a:pt x="3557" y="8052"/>
                  <a:pt x="3001" y="8052"/>
                </a:cubicBezTo>
                <a:cubicBezTo>
                  <a:pt x="2916" y="8052"/>
                  <a:pt x="2830" y="8052"/>
                  <a:pt x="2744" y="8054"/>
                </a:cubicBezTo>
                <a:cubicBezTo>
                  <a:pt x="2475" y="8057"/>
                  <a:pt x="2183" y="8043"/>
                  <a:pt x="1931" y="8148"/>
                </a:cubicBezTo>
                <a:cubicBezTo>
                  <a:pt x="1700" y="8244"/>
                  <a:pt x="1557" y="8443"/>
                  <a:pt x="1448" y="8660"/>
                </a:cubicBezTo>
                <a:cubicBezTo>
                  <a:pt x="1157" y="9242"/>
                  <a:pt x="895" y="9837"/>
                  <a:pt x="618" y="10425"/>
                </a:cubicBezTo>
                <a:cubicBezTo>
                  <a:pt x="483" y="10711"/>
                  <a:pt x="344" y="10996"/>
                  <a:pt x="215" y="11284"/>
                </a:cubicBezTo>
                <a:cubicBezTo>
                  <a:pt x="103" y="11537"/>
                  <a:pt x="1" y="11806"/>
                  <a:pt x="9" y="12087"/>
                </a:cubicBezTo>
                <a:cubicBezTo>
                  <a:pt x="26" y="12628"/>
                  <a:pt x="464" y="12993"/>
                  <a:pt x="898" y="13242"/>
                </a:cubicBezTo>
                <a:cubicBezTo>
                  <a:pt x="1355" y="13506"/>
                  <a:pt x="1863" y="13671"/>
                  <a:pt x="2379" y="13769"/>
                </a:cubicBezTo>
                <a:cubicBezTo>
                  <a:pt x="3456" y="13974"/>
                  <a:pt x="4560" y="13920"/>
                  <a:pt x="5650" y="13980"/>
                </a:cubicBezTo>
                <a:cubicBezTo>
                  <a:pt x="6939" y="14051"/>
                  <a:pt x="8222" y="14239"/>
                  <a:pt x="9514" y="14259"/>
                </a:cubicBezTo>
                <a:cubicBezTo>
                  <a:pt x="9569" y="14260"/>
                  <a:pt x="9623" y="14261"/>
                  <a:pt x="9677" y="14261"/>
                </a:cubicBezTo>
                <a:cubicBezTo>
                  <a:pt x="10875" y="14261"/>
                  <a:pt x="12038" y="14052"/>
                  <a:pt x="13207" y="13797"/>
                </a:cubicBezTo>
                <a:cubicBezTo>
                  <a:pt x="13817" y="13663"/>
                  <a:pt x="14426" y="13526"/>
                  <a:pt x="15041" y="13424"/>
                </a:cubicBezTo>
                <a:cubicBezTo>
                  <a:pt x="15675" y="13317"/>
                  <a:pt x="16315" y="13253"/>
                  <a:pt x="16956" y="13206"/>
                </a:cubicBezTo>
                <a:cubicBezTo>
                  <a:pt x="18228" y="13113"/>
                  <a:pt x="19506" y="13085"/>
                  <a:pt x="20774" y="12938"/>
                </a:cubicBezTo>
                <a:cubicBezTo>
                  <a:pt x="21322" y="12875"/>
                  <a:pt x="21864" y="12773"/>
                  <a:pt x="22412" y="12707"/>
                </a:cubicBezTo>
                <a:cubicBezTo>
                  <a:pt x="22674" y="12676"/>
                  <a:pt x="22942" y="12652"/>
                  <a:pt x="23208" y="12652"/>
                </a:cubicBezTo>
                <a:cubicBezTo>
                  <a:pt x="23451" y="12652"/>
                  <a:pt x="23692" y="12672"/>
                  <a:pt x="23928" y="12724"/>
                </a:cubicBezTo>
                <a:cubicBezTo>
                  <a:pt x="24162" y="12777"/>
                  <a:pt x="24387" y="12861"/>
                  <a:pt x="24591" y="12989"/>
                </a:cubicBezTo>
                <a:cubicBezTo>
                  <a:pt x="24696" y="13055"/>
                  <a:pt x="24788" y="13167"/>
                  <a:pt x="24915" y="13170"/>
                </a:cubicBezTo>
                <a:cubicBezTo>
                  <a:pt x="24918" y="13170"/>
                  <a:pt x="24920" y="13170"/>
                  <a:pt x="24923" y="13170"/>
                </a:cubicBezTo>
                <a:cubicBezTo>
                  <a:pt x="25030" y="13170"/>
                  <a:pt x="25141" y="13147"/>
                  <a:pt x="25241" y="13108"/>
                </a:cubicBezTo>
                <a:cubicBezTo>
                  <a:pt x="25716" y="12928"/>
                  <a:pt x="25988" y="12456"/>
                  <a:pt x="26075" y="11977"/>
                </a:cubicBezTo>
                <a:cubicBezTo>
                  <a:pt x="26127" y="11687"/>
                  <a:pt x="26128" y="11393"/>
                  <a:pt x="26127" y="11099"/>
                </a:cubicBezTo>
                <a:cubicBezTo>
                  <a:pt x="26126" y="10779"/>
                  <a:pt x="26124" y="10457"/>
                  <a:pt x="26123" y="10135"/>
                </a:cubicBezTo>
                <a:cubicBezTo>
                  <a:pt x="26121" y="9483"/>
                  <a:pt x="26118" y="8831"/>
                  <a:pt x="26116" y="8179"/>
                </a:cubicBezTo>
                <a:cubicBezTo>
                  <a:pt x="26112" y="6939"/>
                  <a:pt x="26107" y="5700"/>
                  <a:pt x="26102" y="4459"/>
                </a:cubicBezTo>
                <a:lnTo>
                  <a:pt x="26102" y="4459"/>
                </a:lnTo>
                <a:cubicBezTo>
                  <a:pt x="26105" y="4461"/>
                  <a:pt x="26107" y="4462"/>
                  <a:pt x="26109" y="4462"/>
                </a:cubicBezTo>
                <a:cubicBezTo>
                  <a:pt x="26174" y="4462"/>
                  <a:pt x="26046" y="3375"/>
                  <a:pt x="25375" y="3280"/>
                </a:cubicBezTo>
                <a:cubicBezTo>
                  <a:pt x="24338" y="3135"/>
                  <a:pt x="24244" y="1492"/>
                  <a:pt x="23438" y="803"/>
                </a:cubicBezTo>
                <a:cubicBezTo>
                  <a:pt x="23048" y="470"/>
                  <a:pt x="22597" y="206"/>
                  <a:pt x="22095" y="87"/>
                </a:cubicBezTo>
                <a:cubicBezTo>
                  <a:pt x="21837" y="25"/>
                  <a:pt x="21575" y="0"/>
                  <a:pt x="21312"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72" name="Google Shape;372;p260"/>
          <p:cNvSpPr/>
          <p:nvPr/>
        </p:nvSpPr>
        <p:spPr>
          <a:xfrm rot="10800000">
            <a:off x="9733736" y="-553640"/>
            <a:ext cx="2786277" cy="2794848"/>
          </a:xfrm>
          <a:custGeom>
            <a:rect b="b" l="l" r="r" t="t"/>
            <a:pathLst>
              <a:path extrusionOk="0" h="13045" w="13005">
                <a:moveTo>
                  <a:pt x="1922" y="1"/>
                </a:moveTo>
                <a:cubicBezTo>
                  <a:pt x="1849" y="1"/>
                  <a:pt x="1776" y="4"/>
                  <a:pt x="1703" y="11"/>
                </a:cubicBezTo>
                <a:cubicBezTo>
                  <a:pt x="1260" y="54"/>
                  <a:pt x="818" y="227"/>
                  <a:pt x="503" y="551"/>
                </a:cubicBezTo>
                <a:cubicBezTo>
                  <a:pt x="150" y="913"/>
                  <a:pt x="38" y="1411"/>
                  <a:pt x="20" y="1903"/>
                </a:cubicBezTo>
                <a:cubicBezTo>
                  <a:pt x="0" y="2484"/>
                  <a:pt x="46" y="3073"/>
                  <a:pt x="66" y="3654"/>
                </a:cubicBezTo>
                <a:cubicBezTo>
                  <a:pt x="86" y="4273"/>
                  <a:pt x="107" y="4891"/>
                  <a:pt x="127" y="5509"/>
                </a:cubicBezTo>
                <a:lnTo>
                  <a:pt x="374" y="12928"/>
                </a:lnTo>
                <a:cubicBezTo>
                  <a:pt x="376" y="12996"/>
                  <a:pt x="429" y="13044"/>
                  <a:pt x="492" y="13044"/>
                </a:cubicBezTo>
                <a:cubicBezTo>
                  <a:pt x="501" y="13044"/>
                  <a:pt x="511" y="13043"/>
                  <a:pt x="520" y="13041"/>
                </a:cubicBezTo>
                <a:cubicBezTo>
                  <a:pt x="1437" y="12830"/>
                  <a:pt x="2365" y="12670"/>
                  <a:pt x="3299" y="12564"/>
                </a:cubicBezTo>
                <a:cubicBezTo>
                  <a:pt x="4235" y="12458"/>
                  <a:pt x="5175" y="12406"/>
                  <a:pt x="6116" y="12406"/>
                </a:cubicBezTo>
                <a:cubicBezTo>
                  <a:pt x="6835" y="12406"/>
                  <a:pt x="7554" y="12436"/>
                  <a:pt x="8271" y="12496"/>
                </a:cubicBezTo>
                <a:cubicBezTo>
                  <a:pt x="8728" y="12533"/>
                  <a:pt x="9209" y="12577"/>
                  <a:pt x="9687" y="12577"/>
                </a:cubicBezTo>
                <a:cubicBezTo>
                  <a:pt x="10492" y="12577"/>
                  <a:pt x="11288" y="12454"/>
                  <a:pt x="11947" y="11977"/>
                </a:cubicBezTo>
                <a:lnTo>
                  <a:pt x="11947" y="11977"/>
                </a:lnTo>
                <a:cubicBezTo>
                  <a:pt x="11945" y="11988"/>
                  <a:pt x="11948" y="11993"/>
                  <a:pt x="11955" y="11993"/>
                </a:cubicBezTo>
                <a:cubicBezTo>
                  <a:pt x="12017" y="11993"/>
                  <a:pt x="12409" y="11534"/>
                  <a:pt x="12496" y="11300"/>
                </a:cubicBezTo>
                <a:cubicBezTo>
                  <a:pt x="12866" y="10319"/>
                  <a:pt x="13005" y="9208"/>
                  <a:pt x="12677" y="8195"/>
                </a:cubicBezTo>
                <a:cubicBezTo>
                  <a:pt x="12404" y="7349"/>
                  <a:pt x="11818" y="6569"/>
                  <a:pt x="11000" y="6188"/>
                </a:cubicBezTo>
                <a:cubicBezTo>
                  <a:pt x="10082" y="5759"/>
                  <a:pt x="9032" y="5924"/>
                  <a:pt x="8092" y="5581"/>
                </a:cubicBezTo>
                <a:cubicBezTo>
                  <a:pt x="7160" y="5240"/>
                  <a:pt x="6737" y="4324"/>
                  <a:pt x="6316" y="3499"/>
                </a:cubicBezTo>
                <a:cubicBezTo>
                  <a:pt x="5859" y="2602"/>
                  <a:pt x="5271" y="1802"/>
                  <a:pt x="4492" y="1159"/>
                </a:cubicBezTo>
                <a:cubicBezTo>
                  <a:pt x="3786" y="579"/>
                  <a:pt x="2870" y="1"/>
                  <a:pt x="1922"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73" name="Google Shape;373;p260"/>
          <p:cNvSpPr/>
          <p:nvPr/>
        </p:nvSpPr>
        <p:spPr>
          <a:xfrm rot="10800000">
            <a:off x="7119924" y="5286356"/>
            <a:ext cx="5222477" cy="1845307"/>
          </a:xfrm>
          <a:custGeom>
            <a:rect b="b" l="l" r="r" t="t"/>
            <a:pathLst>
              <a:path extrusionOk="0" h="8613" w="24376">
                <a:moveTo>
                  <a:pt x="1748" y="0"/>
                </a:moveTo>
                <a:cubicBezTo>
                  <a:pt x="1709" y="0"/>
                  <a:pt x="1669" y="2"/>
                  <a:pt x="1629" y="7"/>
                </a:cubicBezTo>
                <a:cubicBezTo>
                  <a:pt x="1391" y="38"/>
                  <a:pt x="1250" y="176"/>
                  <a:pt x="1187" y="347"/>
                </a:cubicBezTo>
                <a:cubicBezTo>
                  <a:pt x="1033" y="773"/>
                  <a:pt x="935" y="1218"/>
                  <a:pt x="819" y="1650"/>
                </a:cubicBezTo>
                <a:cubicBezTo>
                  <a:pt x="701" y="2092"/>
                  <a:pt x="590" y="2536"/>
                  <a:pt x="496" y="2983"/>
                </a:cubicBezTo>
                <a:cubicBezTo>
                  <a:pt x="126" y="4733"/>
                  <a:pt x="0" y="6549"/>
                  <a:pt x="659" y="8271"/>
                </a:cubicBezTo>
                <a:cubicBezTo>
                  <a:pt x="678" y="8321"/>
                  <a:pt x="733" y="8346"/>
                  <a:pt x="790" y="8346"/>
                </a:cubicBezTo>
                <a:cubicBezTo>
                  <a:pt x="835" y="8346"/>
                  <a:pt x="881" y="8329"/>
                  <a:pt x="910" y="8296"/>
                </a:cubicBezTo>
                <a:cubicBezTo>
                  <a:pt x="1048" y="8134"/>
                  <a:pt x="1206" y="7983"/>
                  <a:pt x="1385" y="7843"/>
                </a:cubicBezTo>
                <a:cubicBezTo>
                  <a:pt x="2101" y="7284"/>
                  <a:pt x="3087" y="6944"/>
                  <a:pt x="4095" y="6849"/>
                </a:cubicBezTo>
                <a:cubicBezTo>
                  <a:pt x="4314" y="6828"/>
                  <a:pt x="4534" y="6818"/>
                  <a:pt x="4754" y="6818"/>
                </a:cubicBezTo>
                <a:cubicBezTo>
                  <a:pt x="5730" y="6818"/>
                  <a:pt x="6704" y="7012"/>
                  <a:pt x="7586" y="7328"/>
                </a:cubicBezTo>
                <a:cubicBezTo>
                  <a:pt x="8653" y="7708"/>
                  <a:pt x="9622" y="8264"/>
                  <a:pt x="10770" y="8502"/>
                </a:cubicBezTo>
                <a:cubicBezTo>
                  <a:pt x="11110" y="8573"/>
                  <a:pt x="11460" y="8612"/>
                  <a:pt x="11804" y="8612"/>
                </a:cubicBezTo>
                <a:cubicBezTo>
                  <a:pt x="12445" y="8612"/>
                  <a:pt x="13071" y="8476"/>
                  <a:pt x="13597" y="8154"/>
                </a:cubicBezTo>
                <a:cubicBezTo>
                  <a:pt x="14183" y="7795"/>
                  <a:pt x="14557" y="7273"/>
                  <a:pt x="14873" y="6761"/>
                </a:cubicBezTo>
                <a:cubicBezTo>
                  <a:pt x="15208" y="6214"/>
                  <a:pt x="15488" y="5645"/>
                  <a:pt x="15900" y="5129"/>
                </a:cubicBezTo>
                <a:cubicBezTo>
                  <a:pt x="16333" y="4590"/>
                  <a:pt x="16925" y="4168"/>
                  <a:pt x="17743" y="4015"/>
                </a:cubicBezTo>
                <a:cubicBezTo>
                  <a:pt x="18117" y="3945"/>
                  <a:pt x="18497" y="3924"/>
                  <a:pt x="18879" y="3924"/>
                </a:cubicBezTo>
                <a:cubicBezTo>
                  <a:pt x="19431" y="3924"/>
                  <a:pt x="19988" y="3967"/>
                  <a:pt x="20538" y="3967"/>
                </a:cubicBezTo>
                <a:cubicBezTo>
                  <a:pt x="20675" y="3967"/>
                  <a:pt x="20811" y="3964"/>
                  <a:pt x="20947" y="3958"/>
                </a:cubicBezTo>
                <a:cubicBezTo>
                  <a:pt x="21449" y="3933"/>
                  <a:pt x="21952" y="3857"/>
                  <a:pt x="22403" y="3679"/>
                </a:cubicBezTo>
                <a:cubicBezTo>
                  <a:pt x="22808" y="3518"/>
                  <a:pt x="23157" y="3280"/>
                  <a:pt x="23433" y="3003"/>
                </a:cubicBezTo>
                <a:cubicBezTo>
                  <a:pt x="23951" y="2479"/>
                  <a:pt x="24196" y="1807"/>
                  <a:pt x="24066" y="1157"/>
                </a:cubicBezTo>
                <a:lnTo>
                  <a:pt x="24066" y="1157"/>
                </a:lnTo>
                <a:cubicBezTo>
                  <a:pt x="24067" y="1158"/>
                  <a:pt x="24069" y="1158"/>
                  <a:pt x="24071" y="1158"/>
                </a:cubicBezTo>
                <a:cubicBezTo>
                  <a:pt x="24093" y="1158"/>
                  <a:pt x="24117" y="1151"/>
                  <a:pt x="24142" y="1138"/>
                </a:cubicBezTo>
                <a:cubicBezTo>
                  <a:pt x="24292" y="1056"/>
                  <a:pt x="24376" y="935"/>
                  <a:pt x="24372" y="792"/>
                </a:cubicBezTo>
                <a:cubicBezTo>
                  <a:pt x="24363" y="440"/>
                  <a:pt x="23972" y="240"/>
                  <a:pt x="23550" y="217"/>
                </a:cubicBezTo>
                <a:cubicBezTo>
                  <a:pt x="23514" y="215"/>
                  <a:pt x="23478" y="215"/>
                  <a:pt x="23442" y="215"/>
                </a:cubicBezTo>
                <a:cubicBezTo>
                  <a:pt x="23211" y="215"/>
                  <a:pt x="22977" y="252"/>
                  <a:pt x="22750" y="280"/>
                </a:cubicBezTo>
                <a:cubicBezTo>
                  <a:pt x="22445" y="317"/>
                  <a:pt x="22139" y="351"/>
                  <a:pt x="21832" y="383"/>
                </a:cubicBezTo>
                <a:cubicBezTo>
                  <a:pt x="20628" y="507"/>
                  <a:pt x="19418" y="590"/>
                  <a:pt x="18207" y="648"/>
                </a:cubicBezTo>
                <a:cubicBezTo>
                  <a:pt x="15784" y="762"/>
                  <a:pt x="13357" y="774"/>
                  <a:pt x="10932" y="789"/>
                </a:cubicBezTo>
                <a:cubicBezTo>
                  <a:pt x="10568" y="791"/>
                  <a:pt x="10203" y="793"/>
                  <a:pt x="9838" y="793"/>
                </a:cubicBezTo>
                <a:cubicBezTo>
                  <a:pt x="7878" y="793"/>
                  <a:pt x="5909" y="743"/>
                  <a:pt x="3985" y="438"/>
                </a:cubicBezTo>
                <a:cubicBezTo>
                  <a:pt x="3423" y="348"/>
                  <a:pt x="2866" y="237"/>
                  <a:pt x="2318" y="100"/>
                </a:cubicBezTo>
                <a:cubicBezTo>
                  <a:pt x="2134" y="55"/>
                  <a:pt x="1943" y="0"/>
                  <a:pt x="1748"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74" name="Google Shape;374;p260"/>
          <p:cNvSpPr/>
          <p:nvPr/>
        </p:nvSpPr>
        <p:spPr>
          <a:xfrm rot="10800000">
            <a:off x="-1647999" y="3846841"/>
            <a:ext cx="5793659" cy="4074115"/>
          </a:xfrm>
          <a:custGeom>
            <a:rect b="b" l="l" r="r" t="t"/>
            <a:pathLst>
              <a:path extrusionOk="0" h="19016" w="27042">
                <a:moveTo>
                  <a:pt x="5311" y="0"/>
                </a:moveTo>
                <a:cubicBezTo>
                  <a:pt x="5179" y="0"/>
                  <a:pt x="5075" y="178"/>
                  <a:pt x="5211" y="262"/>
                </a:cubicBezTo>
                <a:cubicBezTo>
                  <a:pt x="5431" y="399"/>
                  <a:pt x="5652" y="530"/>
                  <a:pt x="5876" y="657"/>
                </a:cubicBezTo>
                <a:cubicBezTo>
                  <a:pt x="3749" y="1565"/>
                  <a:pt x="1452" y="2798"/>
                  <a:pt x="713" y="5101"/>
                </a:cubicBezTo>
                <a:cubicBezTo>
                  <a:pt x="0" y="7321"/>
                  <a:pt x="1219" y="10007"/>
                  <a:pt x="3411" y="10856"/>
                </a:cubicBezTo>
                <a:cubicBezTo>
                  <a:pt x="3728" y="10979"/>
                  <a:pt x="4069" y="11058"/>
                  <a:pt x="4406" y="11058"/>
                </a:cubicBezTo>
                <a:cubicBezTo>
                  <a:pt x="4688" y="11058"/>
                  <a:pt x="4968" y="11003"/>
                  <a:pt x="5229" y="10871"/>
                </a:cubicBezTo>
                <a:cubicBezTo>
                  <a:pt x="5743" y="10614"/>
                  <a:pt x="6086" y="10140"/>
                  <a:pt x="6367" y="9654"/>
                </a:cubicBezTo>
                <a:cubicBezTo>
                  <a:pt x="6660" y="9147"/>
                  <a:pt x="6901" y="8604"/>
                  <a:pt x="7258" y="8138"/>
                </a:cubicBezTo>
                <a:cubicBezTo>
                  <a:pt x="7586" y="7709"/>
                  <a:pt x="8056" y="7408"/>
                  <a:pt x="8567" y="7243"/>
                </a:cubicBezTo>
                <a:cubicBezTo>
                  <a:pt x="8835" y="7156"/>
                  <a:pt x="9122" y="7107"/>
                  <a:pt x="9407" y="7107"/>
                </a:cubicBezTo>
                <a:cubicBezTo>
                  <a:pt x="9658" y="7107"/>
                  <a:pt x="9908" y="7145"/>
                  <a:pt x="10143" y="7227"/>
                </a:cubicBezTo>
                <a:cubicBezTo>
                  <a:pt x="10681" y="7416"/>
                  <a:pt x="11050" y="7824"/>
                  <a:pt x="11259" y="8347"/>
                </a:cubicBezTo>
                <a:cubicBezTo>
                  <a:pt x="11495" y="8938"/>
                  <a:pt x="11543" y="9582"/>
                  <a:pt x="11752" y="10181"/>
                </a:cubicBezTo>
                <a:cubicBezTo>
                  <a:pt x="11957" y="10769"/>
                  <a:pt x="12358" y="11405"/>
                  <a:pt x="12983" y="11603"/>
                </a:cubicBezTo>
                <a:cubicBezTo>
                  <a:pt x="13117" y="11646"/>
                  <a:pt x="13250" y="11665"/>
                  <a:pt x="13380" y="11665"/>
                </a:cubicBezTo>
                <a:cubicBezTo>
                  <a:pt x="13765" y="11665"/>
                  <a:pt x="14132" y="11502"/>
                  <a:pt x="14481" y="11319"/>
                </a:cubicBezTo>
                <a:cubicBezTo>
                  <a:pt x="14811" y="11146"/>
                  <a:pt x="15183" y="10926"/>
                  <a:pt x="15563" y="10926"/>
                </a:cubicBezTo>
                <a:cubicBezTo>
                  <a:pt x="15675" y="10926"/>
                  <a:pt x="15789" y="10946"/>
                  <a:pt x="15902" y="10992"/>
                </a:cubicBezTo>
                <a:cubicBezTo>
                  <a:pt x="16505" y="11236"/>
                  <a:pt x="16731" y="12009"/>
                  <a:pt x="16886" y="12576"/>
                </a:cubicBezTo>
                <a:cubicBezTo>
                  <a:pt x="17067" y="13246"/>
                  <a:pt x="17237" y="13920"/>
                  <a:pt x="17447" y="14583"/>
                </a:cubicBezTo>
                <a:cubicBezTo>
                  <a:pt x="17859" y="15878"/>
                  <a:pt x="18454" y="17143"/>
                  <a:pt x="19512" y="18032"/>
                </a:cubicBezTo>
                <a:cubicBezTo>
                  <a:pt x="20225" y="18631"/>
                  <a:pt x="21110" y="19015"/>
                  <a:pt x="22020" y="19015"/>
                </a:cubicBezTo>
                <a:cubicBezTo>
                  <a:pt x="22330" y="19015"/>
                  <a:pt x="22643" y="18971"/>
                  <a:pt x="22954" y="18875"/>
                </a:cubicBezTo>
                <a:cubicBezTo>
                  <a:pt x="24002" y="18552"/>
                  <a:pt x="24786" y="17702"/>
                  <a:pt x="25334" y="16784"/>
                </a:cubicBezTo>
                <a:cubicBezTo>
                  <a:pt x="25931" y="15784"/>
                  <a:pt x="26309" y="14669"/>
                  <a:pt x="26587" y="13543"/>
                </a:cubicBezTo>
                <a:cubicBezTo>
                  <a:pt x="26872" y="12393"/>
                  <a:pt x="27042" y="11178"/>
                  <a:pt x="26859" y="9998"/>
                </a:cubicBezTo>
                <a:cubicBezTo>
                  <a:pt x="26669" y="8763"/>
                  <a:pt x="26045" y="7686"/>
                  <a:pt x="25037" y="6940"/>
                </a:cubicBezTo>
                <a:cubicBezTo>
                  <a:pt x="23865" y="6071"/>
                  <a:pt x="22401" y="5638"/>
                  <a:pt x="21023" y="5219"/>
                </a:cubicBezTo>
                <a:cubicBezTo>
                  <a:pt x="19511" y="4758"/>
                  <a:pt x="17976" y="4376"/>
                  <a:pt x="16442" y="3995"/>
                </a:cubicBezTo>
                <a:cubicBezTo>
                  <a:pt x="13377" y="3236"/>
                  <a:pt x="10276" y="2484"/>
                  <a:pt x="7410" y="1122"/>
                </a:cubicBezTo>
                <a:cubicBezTo>
                  <a:pt x="7124" y="986"/>
                  <a:pt x="6842" y="844"/>
                  <a:pt x="6563" y="695"/>
                </a:cubicBezTo>
                <a:cubicBezTo>
                  <a:pt x="6622" y="671"/>
                  <a:pt x="6682" y="645"/>
                  <a:pt x="6742" y="621"/>
                </a:cubicBezTo>
                <a:cubicBezTo>
                  <a:pt x="6901" y="557"/>
                  <a:pt x="6828" y="333"/>
                  <a:pt x="6684" y="333"/>
                </a:cubicBezTo>
                <a:cubicBezTo>
                  <a:pt x="6666" y="333"/>
                  <a:pt x="6646" y="336"/>
                  <a:pt x="6625" y="345"/>
                </a:cubicBezTo>
                <a:cubicBezTo>
                  <a:pt x="6492" y="400"/>
                  <a:pt x="6358" y="454"/>
                  <a:pt x="6223" y="510"/>
                </a:cubicBezTo>
                <a:cubicBezTo>
                  <a:pt x="5943" y="355"/>
                  <a:pt x="5666" y="194"/>
                  <a:pt x="5394" y="25"/>
                </a:cubicBezTo>
                <a:cubicBezTo>
                  <a:pt x="5366" y="8"/>
                  <a:pt x="5338" y="0"/>
                  <a:pt x="5311"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75" name="Google Shape;375;p260"/>
          <p:cNvSpPr txBox="1"/>
          <p:nvPr>
            <p:ph type="title"/>
          </p:nvPr>
        </p:nvSpPr>
        <p:spPr>
          <a:xfrm>
            <a:off x="4300200" y="1333800"/>
            <a:ext cx="3591600" cy="1122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a:solidFill>
                  <a:schemeClr val="dk1"/>
                </a:solidFill>
              </a:defRPr>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p:txBody>
      </p:sp>
      <p:sp>
        <p:nvSpPr>
          <p:cNvPr id="376" name="Google Shape;376;p260">
            <a:hlinkClick action="ppaction://hlinksldjump" r:id="rId2"/>
          </p:cNvPr>
          <p:cNvSpPr txBox="1"/>
          <p:nvPr>
            <p:ph idx="1" type="subTitle"/>
          </p:nvPr>
        </p:nvSpPr>
        <p:spPr>
          <a:xfrm>
            <a:off x="5230800" y="4493067"/>
            <a:ext cx="1730400" cy="789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Font typeface="Gloria Hallelujah"/>
              <a:buNone/>
              <a:defRPr sz="2667">
                <a:solidFill>
                  <a:schemeClr val="dk1"/>
                </a:solidFill>
                <a:latin typeface="Gloria Hallelujah"/>
                <a:ea typeface="Gloria Hallelujah"/>
                <a:cs typeface="Gloria Hallelujah"/>
                <a:sym typeface="Gloria Hallelujah"/>
              </a:defRPr>
            </a:lvl1pPr>
            <a:lvl2pPr lvl="1"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2pPr>
            <a:lvl3pPr lvl="2"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3pPr>
            <a:lvl4pPr lvl="3"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4pPr>
            <a:lvl5pPr lvl="4"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5pPr>
            <a:lvl6pPr lvl="5"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6pPr>
            <a:lvl7pPr lvl="6"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7pPr>
            <a:lvl8pPr lvl="7"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8pPr>
            <a:lvl9pPr lvl="8" algn="ctr">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9pPr>
          </a:lstStyle>
          <a:p/>
        </p:txBody>
      </p:sp>
      <p:sp>
        <p:nvSpPr>
          <p:cNvPr id="377" name="Google Shape;377;p260"/>
          <p:cNvSpPr txBox="1"/>
          <p:nvPr>
            <p:ph idx="2" type="subTitle"/>
          </p:nvPr>
        </p:nvSpPr>
        <p:spPr>
          <a:xfrm>
            <a:off x="4055200" y="3080033"/>
            <a:ext cx="4081600" cy="789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Font typeface="Raleway SemiBold"/>
              <a:buNone/>
              <a:defRPr sz="2133">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2pPr>
            <a:lvl3pPr lvl="2"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3pPr>
            <a:lvl4pPr lvl="3"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4pPr>
            <a:lvl5pPr lvl="4"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5pPr>
            <a:lvl6pPr lvl="5"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6pPr>
            <a:lvl7pPr lvl="6"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7pPr>
            <a:lvl8pPr lvl="7"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8pPr>
            <a:lvl9pPr lvl="8" algn="ctr">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9pPr>
          </a:lstStyle>
          <a:p/>
        </p:txBody>
      </p:sp>
      <p:grpSp>
        <p:nvGrpSpPr>
          <p:cNvPr id="378" name="Google Shape;378;p260"/>
          <p:cNvGrpSpPr/>
          <p:nvPr/>
        </p:nvGrpSpPr>
        <p:grpSpPr>
          <a:xfrm rot="2699963">
            <a:off x="11175319" y="5131179"/>
            <a:ext cx="479660" cy="434496"/>
            <a:chOff x="1640475" y="1197075"/>
            <a:chExt cx="55475" cy="50250"/>
          </a:xfrm>
        </p:grpSpPr>
        <p:sp>
          <p:nvSpPr>
            <p:cNvPr id="379" name="Google Shape;379;p260"/>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80" name="Google Shape;380;p260"/>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81" name="Google Shape;381;p260"/>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82" name="Google Shape;382;p260"/>
          <p:cNvSpPr/>
          <p:nvPr/>
        </p:nvSpPr>
        <p:spPr>
          <a:xfrm flipH="1" rot="9000131">
            <a:off x="11125565" y="6320735"/>
            <a:ext cx="579175" cy="135676"/>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83" name="Google Shape;383;p260"/>
          <p:cNvSpPr/>
          <p:nvPr/>
        </p:nvSpPr>
        <p:spPr>
          <a:xfrm flipH="1" rot="-9899901">
            <a:off x="4736582" y="269227"/>
            <a:ext cx="726897" cy="17029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384" name="Google Shape;384;p260"/>
          <p:cNvGrpSpPr/>
          <p:nvPr/>
        </p:nvGrpSpPr>
        <p:grpSpPr>
          <a:xfrm rot="900044">
            <a:off x="3096707" y="263745"/>
            <a:ext cx="304804" cy="276115"/>
            <a:chOff x="1640475" y="1197075"/>
            <a:chExt cx="55475" cy="50250"/>
          </a:xfrm>
        </p:grpSpPr>
        <p:sp>
          <p:nvSpPr>
            <p:cNvPr id="385" name="Google Shape;385;p260"/>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86" name="Google Shape;386;p260"/>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87" name="Google Shape;387;p260"/>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88" name="Google Shape;388;p260"/>
          <p:cNvSpPr/>
          <p:nvPr/>
        </p:nvSpPr>
        <p:spPr>
          <a:xfrm rot="1133433">
            <a:off x="7092176" y="6251730"/>
            <a:ext cx="1293373" cy="30298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389" name="Google Shape;389;p260"/>
          <p:cNvGrpSpPr/>
          <p:nvPr/>
        </p:nvGrpSpPr>
        <p:grpSpPr>
          <a:xfrm rot="-425803">
            <a:off x="361803" y="5916760"/>
            <a:ext cx="395624" cy="358365"/>
            <a:chOff x="1640475" y="1197075"/>
            <a:chExt cx="55475" cy="50250"/>
          </a:xfrm>
        </p:grpSpPr>
        <p:sp>
          <p:nvSpPr>
            <p:cNvPr id="390" name="Google Shape;390;p260"/>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91" name="Google Shape;391;p260"/>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92" name="Google Shape;392;p260"/>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93" name="Google Shape;393;p260"/>
          <p:cNvSpPr/>
          <p:nvPr/>
        </p:nvSpPr>
        <p:spPr>
          <a:xfrm rot="-2700202">
            <a:off x="-640683" y="3846269"/>
            <a:ext cx="1409776" cy="1098408"/>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394" name="Google Shape;394;p260"/>
          <p:cNvGrpSpPr/>
          <p:nvPr/>
        </p:nvGrpSpPr>
        <p:grpSpPr>
          <a:xfrm rot="8627988">
            <a:off x="10371567" y="316823"/>
            <a:ext cx="324141" cy="293624"/>
            <a:chOff x="1640475" y="1197075"/>
            <a:chExt cx="55475" cy="50250"/>
          </a:xfrm>
        </p:grpSpPr>
        <p:sp>
          <p:nvSpPr>
            <p:cNvPr id="395" name="Google Shape;395;p260"/>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96" name="Google Shape;396;p260"/>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397" name="Google Shape;397;p260"/>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398" name="Google Shape;398;p260"/>
          <p:cNvSpPr/>
          <p:nvPr/>
        </p:nvSpPr>
        <p:spPr>
          <a:xfrm>
            <a:off x="0" y="390514"/>
            <a:ext cx="746192" cy="1103209"/>
          </a:xfrm>
          <a:custGeom>
            <a:rect b="b" l="l" r="r" t="t"/>
            <a:pathLst>
              <a:path extrusionOk="0" h="15713" w="10628">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399" name="Shape 399"/>
        <p:cNvGrpSpPr/>
        <p:nvPr/>
      </p:nvGrpSpPr>
      <p:grpSpPr>
        <a:xfrm>
          <a:off x="0" y="0"/>
          <a:ext cx="0" cy="0"/>
          <a:chOff x="0" y="0"/>
          <a:chExt cx="0" cy="0"/>
        </a:xfrm>
      </p:grpSpPr>
      <p:sp>
        <p:nvSpPr>
          <p:cNvPr id="400" name="Google Shape;400;p261"/>
          <p:cNvSpPr/>
          <p:nvPr/>
        </p:nvSpPr>
        <p:spPr>
          <a:xfrm>
            <a:off x="-198497" y="4700462"/>
            <a:ext cx="5100864" cy="2400457"/>
          </a:xfrm>
          <a:custGeom>
            <a:rect b="b" l="l" r="r" t="t"/>
            <a:pathLst>
              <a:path extrusionOk="0" h="11204" w="23808">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01" name="Google Shape;401;p261"/>
          <p:cNvSpPr/>
          <p:nvPr/>
        </p:nvSpPr>
        <p:spPr>
          <a:xfrm>
            <a:off x="-567864" y="-389033"/>
            <a:ext cx="4397696" cy="2427452"/>
          </a:xfrm>
          <a:custGeom>
            <a:rect b="b" l="l" r="r" t="t"/>
            <a:pathLst>
              <a:path extrusionOk="0" h="11330" w="20526">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02" name="Google Shape;402;p261"/>
          <p:cNvSpPr/>
          <p:nvPr/>
        </p:nvSpPr>
        <p:spPr>
          <a:xfrm>
            <a:off x="9790236" y="-294122"/>
            <a:ext cx="2786749" cy="2794891"/>
          </a:xfrm>
          <a:custGeom>
            <a:rect b="b" l="l" r="r" t="t"/>
            <a:pathLst>
              <a:path extrusionOk="0" h="13045" w="13007">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03" name="Google Shape;403;p261"/>
          <p:cNvSpPr/>
          <p:nvPr/>
        </p:nvSpPr>
        <p:spPr>
          <a:xfrm>
            <a:off x="7176610" y="5545890"/>
            <a:ext cx="5222559" cy="1845335"/>
          </a:xfrm>
          <a:custGeom>
            <a:rect b="b" l="l" r="r" t="t"/>
            <a:pathLst>
              <a:path extrusionOk="0" h="8613" w="24376">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04" name="Google Shape;404;p261"/>
          <p:cNvGrpSpPr/>
          <p:nvPr/>
        </p:nvGrpSpPr>
        <p:grpSpPr>
          <a:xfrm>
            <a:off x="2053207" y="1149690"/>
            <a:ext cx="8084951" cy="4882777"/>
            <a:chOff x="5677150" y="460514"/>
            <a:chExt cx="675803" cy="826730"/>
          </a:xfrm>
        </p:grpSpPr>
        <p:sp>
          <p:nvSpPr>
            <p:cNvPr id="405" name="Google Shape;405;p261"/>
            <p:cNvSpPr/>
            <p:nvPr/>
          </p:nvSpPr>
          <p:spPr>
            <a:xfrm>
              <a:off x="5677150" y="460514"/>
              <a:ext cx="675803" cy="826730"/>
            </a:xfrm>
            <a:custGeom>
              <a:rect b="b" l="l" r="r" t="t"/>
              <a:pathLst>
                <a:path extrusionOk="0" h="15595" w="12748">
                  <a:moveTo>
                    <a:pt x="6151" y="195"/>
                  </a:moveTo>
                  <a:cubicBezTo>
                    <a:pt x="6218" y="195"/>
                    <a:pt x="6285" y="195"/>
                    <a:pt x="6352" y="195"/>
                  </a:cubicBezTo>
                  <a:cubicBezTo>
                    <a:pt x="8186" y="199"/>
                    <a:pt x="10024" y="201"/>
                    <a:pt x="11858" y="230"/>
                  </a:cubicBezTo>
                  <a:cubicBezTo>
                    <a:pt x="11845" y="240"/>
                    <a:pt x="11838" y="256"/>
                    <a:pt x="11838" y="278"/>
                  </a:cubicBezTo>
                  <a:cubicBezTo>
                    <a:pt x="11857" y="2636"/>
                    <a:pt x="11871" y="4995"/>
                    <a:pt x="11887" y="7353"/>
                  </a:cubicBezTo>
                  <a:cubicBezTo>
                    <a:pt x="11903" y="9687"/>
                    <a:pt x="11851" y="12033"/>
                    <a:pt x="11954" y="14364"/>
                  </a:cubicBezTo>
                  <a:cubicBezTo>
                    <a:pt x="10088" y="13366"/>
                    <a:pt x="8242" y="12312"/>
                    <a:pt x="6345" y="11377"/>
                  </a:cubicBezTo>
                  <a:cubicBezTo>
                    <a:pt x="6338" y="11374"/>
                    <a:pt x="6331" y="11372"/>
                    <a:pt x="6324" y="11372"/>
                  </a:cubicBezTo>
                  <a:cubicBezTo>
                    <a:pt x="6291" y="11372"/>
                    <a:pt x="6268" y="11406"/>
                    <a:pt x="6278" y="11434"/>
                  </a:cubicBezTo>
                  <a:cubicBezTo>
                    <a:pt x="6270" y="11434"/>
                    <a:pt x="6261" y="11437"/>
                    <a:pt x="6253" y="11440"/>
                  </a:cubicBezTo>
                  <a:cubicBezTo>
                    <a:pt x="4488" y="12273"/>
                    <a:pt x="2694" y="13048"/>
                    <a:pt x="921" y="13861"/>
                  </a:cubicBezTo>
                  <a:cubicBezTo>
                    <a:pt x="924" y="9315"/>
                    <a:pt x="924" y="4763"/>
                    <a:pt x="835" y="219"/>
                  </a:cubicBezTo>
                  <a:lnTo>
                    <a:pt x="835" y="219"/>
                  </a:lnTo>
                  <a:cubicBezTo>
                    <a:pt x="1127" y="221"/>
                    <a:pt x="1419" y="222"/>
                    <a:pt x="1712" y="222"/>
                  </a:cubicBezTo>
                  <a:cubicBezTo>
                    <a:pt x="3192" y="222"/>
                    <a:pt x="4672" y="195"/>
                    <a:pt x="6151" y="195"/>
                  </a:cubicBezTo>
                  <a:close/>
                  <a:moveTo>
                    <a:pt x="189" y="210"/>
                  </a:moveTo>
                  <a:cubicBezTo>
                    <a:pt x="381" y="213"/>
                    <a:pt x="572" y="216"/>
                    <a:pt x="765" y="218"/>
                  </a:cubicBezTo>
                  <a:cubicBezTo>
                    <a:pt x="712" y="4804"/>
                    <a:pt x="770" y="9396"/>
                    <a:pt x="810" y="13984"/>
                  </a:cubicBezTo>
                  <a:cubicBezTo>
                    <a:pt x="810" y="14024"/>
                    <a:pt x="845" y="14044"/>
                    <a:pt x="881" y="14044"/>
                  </a:cubicBezTo>
                  <a:cubicBezTo>
                    <a:pt x="916" y="14044"/>
                    <a:pt x="952" y="14024"/>
                    <a:pt x="952" y="13984"/>
                  </a:cubicBezTo>
                  <a:lnTo>
                    <a:pt x="952" y="13971"/>
                  </a:lnTo>
                  <a:cubicBezTo>
                    <a:pt x="2715" y="13211"/>
                    <a:pt x="4535" y="12371"/>
                    <a:pt x="6322" y="11545"/>
                  </a:cubicBezTo>
                  <a:cubicBezTo>
                    <a:pt x="6351" y="11532"/>
                    <a:pt x="6356" y="11508"/>
                    <a:pt x="6348" y="11486"/>
                  </a:cubicBezTo>
                  <a:lnTo>
                    <a:pt x="6348" y="11486"/>
                  </a:lnTo>
                  <a:cubicBezTo>
                    <a:pt x="8163" y="12536"/>
                    <a:pt x="10044" y="13482"/>
                    <a:pt x="11891" y="14472"/>
                  </a:cubicBezTo>
                  <a:cubicBezTo>
                    <a:pt x="11901" y="14477"/>
                    <a:pt x="11910" y="14479"/>
                    <a:pt x="11919" y="14479"/>
                  </a:cubicBezTo>
                  <a:cubicBezTo>
                    <a:pt x="11938" y="14479"/>
                    <a:pt x="11955" y="14470"/>
                    <a:pt x="11967" y="14456"/>
                  </a:cubicBezTo>
                  <a:cubicBezTo>
                    <a:pt x="11974" y="14463"/>
                    <a:pt x="11984" y="14467"/>
                    <a:pt x="11994" y="14467"/>
                  </a:cubicBezTo>
                  <a:cubicBezTo>
                    <a:pt x="12013" y="14467"/>
                    <a:pt x="12031" y="14454"/>
                    <a:pt x="12032" y="14429"/>
                  </a:cubicBezTo>
                  <a:cubicBezTo>
                    <a:pt x="12108" y="12076"/>
                    <a:pt x="12027" y="9708"/>
                    <a:pt x="12014" y="7353"/>
                  </a:cubicBezTo>
                  <a:cubicBezTo>
                    <a:pt x="12001" y="4995"/>
                    <a:pt x="11984" y="2635"/>
                    <a:pt x="11974" y="278"/>
                  </a:cubicBezTo>
                  <a:cubicBezTo>
                    <a:pt x="11974" y="257"/>
                    <a:pt x="11966" y="242"/>
                    <a:pt x="11955" y="231"/>
                  </a:cubicBezTo>
                  <a:lnTo>
                    <a:pt x="11955" y="231"/>
                  </a:lnTo>
                  <a:cubicBezTo>
                    <a:pt x="12129" y="234"/>
                    <a:pt x="12303" y="236"/>
                    <a:pt x="12477" y="239"/>
                  </a:cubicBezTo>
                  <a:cubicBezTo>
                    <a:pt x="12539" y="2733"/>
                    <a:pt x="12582" y="5227"/>
                    <a:pt x="12558" y="7721"/>
                  </a:cubicBezTo>
                  <a:cubicBezTo>
                    <a:pt x="12546" y="8949"/>
                    <a:pt x="12545" y="10177"/>
                    <a:pt x="12542" y="11406"/>
                  </a:cubicBezTo>
                  <a:cubicBezTo>
                    <a:pt x="12537" y="12659"/>
                    <a:pt x="12458" y="13942"/>
                    <a:pt x="12556" y="15193"/>
                  </a:cubicBezTo>
                  <a:cubicBezTo>
                    <a:pt x="12553" y="15197"/>
                    <a:pt x="12550" y="15202"/>
                    <a:pt x="12548" y="15207"/>
                  </a:cubicBezTo>
                  <a:cubicBezTo>
                    <a:pt x="12531" y="15248"/>
                    <a:pt x="12544" y="15296"/>
                    <a:pt x="12544" y="15338"/>
                  </a:cubicBezTo>
                  <a:cubicBezTo>
                    <a:pt x="12544" y="15374"/>
                    <a:pt x="12539" y="15409"/>
                    <a:pt x="12535" y="15442"/>
                  </a:cubicBezTo>
                  <a:cubicBezTo>
                    <a:pt x="11424" y="14918"/>
                    <a:pt x="10314" y="14392"/>
                    <a:pt x="9213" y="13848"/>
                  </a:cubicBezTo>
                  <a:cubicBezTo>
                    <a:pt x="8673" y="13582"/>
                    <a:pt x="8134" y="13312"/>
                    <a:pt x="7596" y="13039"/>
                  </a:cubicBezTo>
                  <a:cubicBezTo>
                    <a:pt x="7186" y="12831"/>
                    <a:pt x="6723" y="12518"/>
                    <a:pt x="6251" y="12493"/>
                  </a:cubicBezTo>
                  <a:cubicBezTo>
                    <a:pt x="6250" y="12493"/>
                    <a:pt x="6249" y="12493"/>
                    <a:pt x="6249" y="12493"/>
                  </a:cubicBezTo>
                  <a:cubicBezTo>
                    <a:pt x="6238" y="12493"/>
                    <a:pt x="6231" y="12498"/>
                    <a:pt x="6226" y="12505"/>
                  </a:cubicBezTo>
                  <a:cubicBezTo>
                    <a:pt x="6218" y="12503"/>
                    <a:pt x="6210" y="12502"/>
                    <a:pt x="6201" y="12502"/>
                  </a:cubicBezTo>
                  <a:cubicBezTo>
                    <a:pt x="6190" y="12502"/>
                    <a:pt x="6177" y="12504"/>
                    <a:pt x="6165" y="12511"/>
                  </a:cubicBezTo>
                  <a:cubicBezTo>
                    <a:pt x="4198" y="13498"/>
                    <a:pt x="2163" y="14274"/>
                    <a:pt x="132" y="15113"/>
                  </a:cubicBezTo>
                  <a:lnTo>
                    <a:pt x="131" y="15113"/>
                  </a:lnTo>
                  <a:cubicBezTo>
                    <a:pt x="198" y="13891"/>
                    <a:pt x="165" y="12657"/>
                    <a:pt x="169" y="11434"/>
                  </a:cubicBezTo>
                  <a:cubicBezTo>
                    <a:pt x="172" y="10188"/>
                    <a:pt x="170" y="8942"/>
                    <a:pt x="176" y="7698"/>
                  </a:cubicBezTo>
                  <a:cubicBezTo>
                    <a:pt x="189" y="5207"/>
                    <a:pt x="189" y="2715"/>
                    <a:pt x="192" y="225"/>
                  </a:cubicBezTo>
                  <a:cubicBezTo>
                    <a:pt x="192" y="220"/>
                    <a:pt x="190" y="216"/>
                    <a:pt x="189" y="210"/>
                  </a:cubicBezTo>
                  <a:close/>
                  <a:moveTo>
                    <a:pt x="4658" y="1"/>
                  </a:moveTo>
                  <a:cubicBezTo>
                    <a:pt x="3153" y="1"/>
                    <a:pt x="1649" y="26"/>
                    <a:pt x="148" y="95"/>
                  </a:cubicBezTo>
                  <a:cubicBezTo>
                    <a:pt x="110" y="98"/>
                    <a:pt x="91" y="130"/>
                    <a:pt x="94" y="160"/>
                  </a:cubicBezTo>
                  <a:cubicBezTo>
                    <a:pt x="68" y="169"/>
                    <a:pt x="47" y="190"/>
                    <a:pt x="47" y="226"/>
                  </a:cubicBezTo>
                  <a:cubicBezTo>
                    <a:pt x="44" y="2716"/>
                    <a:pt x="36" y="5207"/>
                    <a:pt x="42" y="7698"/>
                  </a:cubicBezTo>
                  <a:cubicBezTo>
                    <a:pt x="45" y="8917"/>
                    <a:pt x="39" y="10136"/>
                    <a:pt x="39" y="11355"/>
                  </a:cubicBezTo>
                  <a:cubicBezTo>
                    <a:pt x="39" y="12623"/>
                    <a:pt x="1" y="13904"/>
                    <a:pt x="68" y="15170"/>
                  </a:cubicBezTo>
                  <a:cubicBezTo>
                    <a:pt x="69" y="15189"/>
                    <a:pt x="84" y="15199"/>
                    <a:pt x="99" y="15199"/>
                  </a:cubicBezTo>
                  <a:cubicBezTo>
                    <a:pt x="101" y="15199"/>
                    <a:pt x="104" y="15199"/>
                    <a:pt x="106" y="15198"/>
                  </a:cubicBezTo>
                  <a:cubicBezTo>
                    <a:pt x="114" y="15210"/>
                    <a:pt x="127" y="15220"/>
                    <a:pt x="144" y="15220"/>
                  </a:cubicBezTo>
                  <a:cubicBezTo>
                    <a:pt x="149" y="15220"/>
                    <a:pt x="155" y="15219"/>
                    <a:pt x="161" y="15217"/>
                  </a:cubicBezTo>
                  <a:cubicBezTo>
                    <a:pt x="2256" y="14587"/>
                    <a:pt x="4297" y="13628"/>
                    <a:pt x="6248" y="12653"/>
                  </a:cubicBezTo>
                  <a:cubicBezTo>
                    <a:pt x="6277" y="12639"/>
                    <a:pt x="6289" y="12613"/>
                    <a:pt x="6289" y="12590"/>
                  </a:cubicBezTo>
                  <a:cubicBezTo>
                    <a:pt x="6734" y="12822"/>
                    <a:pt x="7210" y="13014"/>
                    <a:pt x="7658" y="13244"/>
                  </a:cubicBezTo>
                  <a:cubicBezTo>
                    <a:pt x="8195" y="13520"/>
                    <a:pt x="8733" y="13791"/>
                    <a:pt x="9272" y="14059"/>
                  </a:cubicBezTo>
                  <a:cubicBezTo>
                    <a:pt x="10328" y="14583"/>
                    <a:pt x="11389" y="15096"/>
                    <a:pt x="12460" y="15586"/>
                  </a:cubicBezTo>
                  <a:cubicBezTo>
                    <a:pt x="12473" y="15592"/>
                    <a:pt x="12485" y="15594"/>
                    <a:pt x="12496" y="15594"/>
                  </a:cubicBezTo>
                  <a:cubicBezTo>
                    <a:pt x="12531" y="15594"/>
                    <a:pt x="12561" y="15570"/>
                    <a:pt x="12575" y="15541"/>
                  </a:cubicBezTo>
                  <a:cubicBezTo>
                    <a:pt x="12579" y="15542"/>
                    <a:pt x="12583" y="15543"/>
                    <a:pt x="12587" y="15543"/>
                  </a:cubicBezTo>
                  <a:cubicBezTo>
                    <a:pt x="12602" y="15543"/>
                    <a:pt x="12615" y="15536"/>
                    <a:pt x="12624" y="15516"/>
                  </a:cubicBezTo>
                  <a:cubicBezTo>
                    <a:pt x="12648" y="15465"/>
                    <a:pt x="12662" y="15413"/>
                    <a:pt x="12671" y="15356"/>
                  </a:cubicBezTo>
                  <a:cubicBezTo>
                    <a:pt x="12679" y="15302"/>
                    <a:pt x="12690" y="15241"/>
                    <a:pt x="12658" y="15193"/>
                  </a:cubicBezTo>
                  <a:cubicBezTo>
                    <a:pt x="12655" y="15188"/>
                    <a:pt x="12650" y="15182"/>
                    <a:pt x="12646" y="15179"/>
                  </a:cubicBezTo>
                  <a:cubicBezTo>
                    <a:pt x="12748" y="13959"/>
                    <a:pt x="12679" y="12709"/>
                    <a:pt x="12684" y="11486"/>
                  </a:cubicBezTo>
                  <a:cubicBezTo>
                    <a:pt x="12687" y="10231"/>
                    <a:pt x="12697" y="8976"/>
                    <a:pt x="12690" y="7721"/>
                  </a:cubicBezTo>
                  <a:cubicBezTo>
                    <a:pt x="12676" y="5223"/>
                    <a:pt x="12739" y="2724"/>
                    <a:pt x="12648" y="226"/>
                  </a:cubicBezTo>
                  <a:cubicBezTo>
                    <a:pt x="12647" y="189"/>
                    <a:pt x="12626" y="165"/>
                    <a:pt x="12600" y="153"/>
                  </a:cubicBezTo>
                  <a:cubicBezTo>
                    <a:pt x="12592" y="137"/>
                    <a:pt x="12577" y="124"/>
                    <a:pt x="12552" y="124"/>
                  </a:cubicBezTo>
                  <a:cubicBezTo>
                    <a:pt x="9927" y="77"/>
                    <a:pt x="7291" y="1"/>
                    <a:pt x="4658" y="1"/>
                  </a:cubicBezTo>
                  <a:close/>
                </a:path>
              </a:pathLst>
            </a:custGeom>
            <a:solidFill>
              <a:srgbClr val="000000"/>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06" name="Google Shape;406;p261"/>
            <p:cNvSpPr/>
            <p:nvPr/>
          </p:nvSpPr>
          <p:spPr>
            <a:xfrm>
              <a:off x="5684148" y="471647"/>
              <a:ext cx="660059" cy="807486"/>
            </a:xfrm>
            <a:custGeom>
              <a:rect b="b" l="l" r="r" t="t"/>
              <a:pathLst>
                <a:path extrusionOk="0" h="15232" w="12451">
                  <a:moveTo>
                    <a:pt x="58" y="0"/>
                  </a:moveTo>
                  <a:cubicBezTo>
                    <a:pt x="58" y="7"/>
                    <a:pt x="60" y="10"/>
                    <a:pt x="60" y="16"/>
                  </a:cubicBezTo>
                  <a:cubicBezTo>
                    <a:pt x="57" y="2506"/>
                    <a:pt x="58" y="4997"/>
                    <a:pt x="45" y="7488"/>
                  </a:cubicBezTo>
                  <a:cubicBezTo>
                    <a:pt x="39" y="8732"/>
                    <a:pt x="40" y="9978"/>
                    <a:pt x="37" y="11224"/>
                  </a:cubicBezTo>
                  <a:cubicBezTo>
                    <a:pt x="33" y="12447"/>
                    <a:pt x="66" y="13681"/>
                    <a:pt x="0" y="14903"/>
                  </a:cubicBezTo>
                  <a:cubicBezTo>
                    <a:pt x="2031" y="14064"/>
                    <a:pt x="4066" y="13288"/>
                    <a:pt x="6034" y="12301"/>
                  </a:cubicBezTo>
                  <a:cubicBezTo>
                    <a:pt x="6046" y="12294"/>
                    <a:pt x="6058" y="12292"/>
                    <a:pt x="6070" y="12292"/>
                  </a:cubicBezTo>
                  <a:cubicBezTo>
                    <a:pt x="6078" y="12292"/>
                    <a:pt x="6086" y="12293"/>
                    <a:pt x="6094" y="12295"/>
                  </a:cubicBezTo>
                  <a:cubicBezTo>
                    <a:pt x="6099" y="12288"/>
                    <a:pt x="6106" y="12283"/>
                    <a:pt x="6117" y="12283"/>
                  </a:cubicBezTo>
                  <a:cubicBezTo>
                    <a:pt x="6117" y="12283"/>
                    <a:pt x="6118" y="12283"/>
                    <a:pt x="6119" y="12283"/>
                  </a:cubicBezTo>
                  <a:cubicBezTo>
                    <a:pt x="6591" y="12308"/>
                    <a:pt x="7054" y="12621"/>
                    <a:pt x="7466" y="12829"/>
                  </a:cubicBezTo>
                  <a:cubicBezTo>
                    <a:pt x="8003" y="13102"/>
                    <a:pt x="8541" y="13372"/>
                    <a:pt x="9081" y="13639"/>
                  </a:cubicBezTo>
                  <a:cubicBezTo>
                    <a:pt x="10182" y="14183"/>
                    <a:pt x="11292" y="14708"/>
                    <a:pt x="12403" y="15232"/>
                  </a:cubicBezTo>
                  <a:cubicBezTo>
                    <a:pt x="12407" y="15199"/>
                    <a:pt x="12412" y="15165"/>
                    <a:pt x="12412" y="15129"/>
                  </a:cubicBezTo>
                  <a:cubicBezTo>
                    <a:pt x="12412" y="15086"/>
                    <a:pt x="12399" y="15039"/>
                    <a:pt x="12416" y="14997"/>
                  </a:cubicBezTo>
                  <a:cubicBezTo>
                    <a:pt x="12418" y="14992"/>
                    <a:pt x="12421" y="14987"/>
                    <a:pt x="12424" y="14983"/>
                  </a:cubicBezTo>
                  <a:cubicBezTo>
                    <a:pt x="12327" y="13732"/>
                    <a:pt x="12405" y="12449"/>
                    <a:pt x="12410" y="11196"/>
                  </a:cubicBezTo>
                  <a:cubicBezTo>
                    <a:pt x="12413" y="9967"/>
                    <a:pt x="12414" y="8739"/>
                    <a:pt x="12426" y="7511"/>
                  </a:cubicBezTo>
                  <a:cubicBezTo>
                    <a:pt x="12450" y="5017"/>
                    <a:pt x="12407" y="2523"/>
                    <a:pt x="12345" y="29"/>
                  </a:cubicBezTo>
                  <a:cubicBezTo>
                    <a:pt x="12171" y="26"/>
                    <a:pt x="11997" y="24"/>
                    <a:pt x="11823" y="21"/>
                  </a:cubicBezTo>
                  <a:lnTo>
                    <a:pt x="11823" y="21"/>
                  </a:lnTo>
                  <a:cubicBezTo>
                    <a:pt x="11835" y="32"/>
                    <a:pt x="11842" y="47"/>
                    <a:pt x="11842" y="68"/>
                  </a:cubicBezTo>
                  <a:cubicBezTo>
                    <a:pt x="11852" y="2426"/>
                    <a:pt x="11869" y="4785"/>
                    <a:pt x="11882" y="7144"/>
                  </a:cubicBezTo>
                  <a:cubicBezTo>
                    <a:pt x="11896" y="9498"/>
                    <a:pt x="11976" y="11867"/>
                    <a:pt x="11900" y="14219"/>
                  </a:cubicBezTo>
                  <a:cubicBezTo>
                    <a:pt x="11899" y="14244"/>
                    <a:pt x="11881" y="14257"/>
                    <a:pt x="11863" y="14257"/>
                  </a:cubicBezTo>
                  <a:cubicBezTo>
                    <a:pt x="11853" y="14257"/>
                    <a:pt x="11843" y="14253"/>
                    <a:pt x="11835" y="14246"/>
                  </a:cubicBezTo>
                  <a:cubicBezTo>
                    <a:pt x="11823" y="14260"/>
                    <a:pt x="11807" y="14270"/>
                    <a:pt x="11788" y="14270"/>
                  </a:cubicBezTo>
                  <a:cubicBezTo>
                    <a:pt x="11779" y="14270"/>
                    <a:pt x="11769" y="14267"/>
                    <a:pt x="11759" y="14262"/>
                  </a:cubicBezTo>
                  <a:cubicBezTo>
                    <a:pt x="9912" y="13272"/>
                    <a:pt x="8031" y="12326"/>
                    <a:pt x="6217" y="11276"/>
                  </a:cubicBezTo>
                  <a:lnTo>
                    <a:pt x="6217" y="11276"/>
                  </a:lnTo>
                  <a:cubicBezTo>
                    <a:pt x="6224" y="11298"/>
                    <a:pt x="6219" y="11323"/>
                    <a:pt x="6191" y="11336"/>
                  </a:cubicBezTo>
                  <a:cubicBezTo>
                    <a:pt x="4403" y="12161"/>
                    <a:pt x="2583" y="13002"/>
                    <a:pt x="820" y="13761"/>
                  </a:cubicBezTo>
                  <a:lnTo>
                    <a:pt x="820" y="13774"/>
                  </a:lnTo>
                  <a:cubicBezTo>
                    <a:pt x="820" y="13814"/>
                    <a:pt x="784" y="13834"/>
                    <a:pt x="749" y="13834"/>
                  </a:cubicBezTo>
                  <a:cubicBezTo>
                    <a:pt x="713" y="13834"/>
                    <a:pt x="678" y="13814"/>
                    <a:pt x="678" y="13774"/>
                  </a:cubicBezTo>
                  <a:cubicBezTo>
                    <a:pt x="638" y="9186"/>
                    <a:pt x="580" y="4594"/>
                    <a:pt x="634" y="8"/>
                  </a:cubicBezTo>
                  <a:cubicBezTo>
                    <a:pt x="442" y="7"/>
                    <a:pt x="249" y="3"/>
                    <a:pt x="58" y="0"/>
                  </a:cubicBezTo>
                  <a:close/>
                </a:path>
              </a:pathLst>
            </a:custGeom>
            <a:solidFill>
              <a:srgbClr val="B2F7E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07" name="Google Shape;407;p261"/>
            <p:cNvSpPr/>
            <p:nvPr/>
          </p:nvSpPr>
          <p:spPr>
            <a:xfrm>
              <a:off x="5721415" y="470851"/>
              <a:ext cx="589393" cy="751187"/>
            </a:xfrm>
            <a:custGeom>
              <a:rect b="b" l="l" r="r" t="t"/>
              <a:pathLst>
                <a:path extrusionOk="0" h="14170" w="11118">
                  <a:moveTo>
                    <a:pt x="5316" y="0"/>
                  </a:moveTo>
                  <a:cubicBezTo>
                    <a:pt x="3837" y="0"/>
                    <a:pt x="2357" y="27"/>
                    <a:pt x="877" y="27"/>
                  </a:cubicBezTo>
                  <a:cubicBezTo>
                    <a:pt x="584" y="27"/>
                    <a:pt x="292" y="26"/>
                    <a:pt x="0" y="24"/>
                  </a:cubicBezTo>
                  <a:lnTo>
                    <a:pt x="0" y="24"/>
                  </a:lnTo>
                  <a:cubicBezTo>
                    <a:pt x="89" y="4568"/>
                    <a:pt x="89" y="9120"/>
                    <a:pt x="86" y="13666"/>
                  </a:cubicBezTo>
                  <a:cubicBezTo>
                    <a:pt x="1859" y="12853"/>
                    <a:pt x="3653" y="12077"/>
                    <a:pt x="5418" y="11245"/>
                  </a:cubicBezTo>
                  <a:cubicBezTo>
                    <a:pt x="5426" y="11241"/>
                    <a:pt x="5435" y="11239"/>
                    <a:pt x="5443" y="11239"/>
                  </a:cubicBezTo>
                  <a:cubicBezTo>
                    <a:pt x="5433" y="11211"/>
                    <a:pt x="5456" y="11177"/>
                    <a:pt x="5489" y="11177"/>
                  </a:cubicBezTo>
                  <a:cubicBezTo>
                    <a:pt x="5496" y="11177"/>
                    <a:pt x="5503" y="11179"/>
                    <a:pt x="5510" y="11182"/>
                  </a:cubicBezTo>
                  <a:cubicBezTo>
                    <a:pt x="7407" y="12117"/>
                    <a:pt x="9253" y="13171"/>
                    <a:pt x="11118" y="14169"/>
                  </a:cubicBezTo>
                  <a:cubicBezTo>
                    <a:pt x="11016" y="11838"/>
                    <a:pt x="11067" y="9492"/>
                    <a:pt x="11051" y="7158"/>
                  </a:cubicBezTo>
                  <a:cubicBezTo>
                    <a:pt x="11035" y="4800"/>
                    <a:pt x="11022" y="2441"/>
                    <a:pt x="11003" y="83"/>
                  </a:cubicBezTo>
                  <a:cubicBezTo>
                    <a:pt x="11003" y="61"/>
                    <a:pt x="11010" y="45"/>
                    <a:pt x="11023" y="35"/>
                  </a:cubicBezTo>
                  <a:cubicBezTo>
                    <a:pt x="9189" y="6"/>
                    <a:pt x="7351" y="4"/>
                    <a:pt x="5517" y="0"/>
                  </a:cubicBezTo>
                  <a:cubicBezTo>
                    <a:pt x="5450" y="0"/>
                    <a:pt x="5383" y="0"/>
                    <a:pt x="5316" y="0"/>
                  </a:cubicBezTo>
                  <a:close/>
                </a:path>
              </a:pathLst>
            </a:custGeom>
            <a:solidFill>
              <a:srgbClr val="B2F7E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08" name="Google Shape;408;p261"/>
          <p:cNvSpPr txBox="1"/>
          <p:nvPr>
            <p:ph idx="1" type="subTitle"/>
          </p:nvPr>
        </p:nvSpPr>
        <p:spPr>
          <a:xfrm flipH="1">
            <a:off x="3532633" y="3351367"/>
            <a:ext cx="5126800" cy="1159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Gloria Hallelujah"/>
              <a:buNone/>
              <a:defRPr sz="2133">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None/>
              <a:defRPr sz="1867">
                <a:solidFill>
                  <a:schemeClr val="dk1"/>
                </a:solidFill>
              </a:defRPr>
            </a:lvl2pPr>
            <a:lvl3pPr lvl="2" algn="ctr">
              <a:lnSpc>
                <a:spcPct val="100000"/>
              </a:lnSpc>
              <a:spcBef>
                <a:spcPts val="0"/>
              </a:spcBef>
              <a:spcAft>
                <a:spcPts val="0"/>
              </a:spcAft>
              <a:buClr>
                <a:schemeClr val="dk1"/>
              </a:buClr>
              <a:buSzPts val="1400"/>
              <a:buNone/>
              <a:defRPr sz="1867">
                <a:solidFill>
                  <a:schemeClr val="dk1"/>
                </a:solidFill>
              </a:defRPr>
            </a:lvl3pPr>
            <a:lvl4pPr lvl="3" algn="ctr">
              <a:lnSpc>
                <a:spcPct val="100000"/>
              </a:lnSpc>
              <a:spcBef>
                <a:spcPts val="0"/>
              </a:spcBef>
              <a:spcAft>
                <a:spcPts val="0"/>
              </a:spcAft>
              <a:buClr>
                <a:schemeClr val="dk1"/>
              </a:buClr>
              <a:buSzPts val="1400"/>
              <a:buNone/>
              <a:defRPr sz="1867">
                <a:solidFill>
                  <a:schemeClr val="dk1"/>
                </a:solidFill>
              </a:defRPr>
            </a:lvl4pPr>
            <a:lvl5pPr lvl="4" algn="ctr">
              <a:lnSpc>
                <a:spcPct val="100000"/>
              </a:lnSpc>
              <a:spcBef>
                <a:spcPts val="0"/>
              </a:spcBef>
              <a:spcAft>
                <a:spcPts val="0"/>
              </a:spcAft>
              <a:buClr>
                <a:schemeClr val="dk1"/>
              </a:buClr>
              <a:buSzPts val="1400"/>
              <a:buNone/>
              <a:defRPr sz="1867">
                <a:solidFill>
                  <a:schemeClr val="dk1"/>
                </a:solidFill>
              </a:defRPr>
            </a:lvl5pPr>
            <a:lvl6pPr lvl="5" algn="ctr">
              <a:lnSpc>
                <a:spcPct val="100000"/>
              </a:lnSpc>
              <a:spcBef>
                <a:spcPts val="0"/>
              </a:spcBef>
              <a:spcAft>
                <a:spcPts val="0"/>
              </a:spcAft>
              <a:buClr>
                <a:schemeClr val="dk1"/>
              </a:buClr>
              <a:buSzPts val="1400"/>
              <a:buNone/>
              <a:defRPr sz="1867">
                <a:solidFill>
                  <a:schemeClr val="dk1"/>
                </a:solidFill>
              </a:defRPr>
            </a:lvl6pPr>
            <a:lvl7pPr lvl="6" algn="ctr">
              <a:lnSpc>
                <a:spcPct val="100000"/>
              </a:lnSpc>
              <a:spcBef>
                <a:spcPts val="0"/>
              </a:spcBef>
              <a:spcAft>
                <a:spcPts val="0"/>
              </a:spcAft>
              <a:buClr>
                <a:schemeClr val="dk1"/>
              </a:buClr>
              <a:buSzPts val="1400"/>
              <a:buNone/>
              <a:defRPr sz="1867">
                <a:solidFill>
                  <a:schemeClr val="dk1"/>
                </a:solidFill>
              </a:defRPr>
            </a:lvl7pPr>
            <a:lvl8pPr lvl="7" algn="ctr">
              <a:lnSpc>
                <a:spcPct val="100000"/>
              </a:lnSpc>
              <a:spcBef>
                <a:spcPts val="0"/>
              </a:spcBef>
              <a:spcAft>
                <a:spcPts val="0"/>
              </a:spcAft>
              <a:buClr>
                <a:schemeClr val="dk1"/>
              </a:buClr>
              <a:buSzPts val="1400"/>
              <a:buNone/>
              <a:defRPr sz="1867">
                <a:solidFill>
                  <a:schemeClr val="dk1"/>
                </a:solidFill>
              </a:defRPr>
            </a:lvl8pPr>
            <a:lvl9pPr lvl="8" algn="ctr">
              <a:lnSpc>
                <a:spcPct val="100000"/>
              </a:lnSpc>
              <a:spcBef>
                <a:spcPts val="0"/>
              </a:spcBef>
              <a:spcAft>
                <a:spcPts val="0"/>
              </a:spcAft>
              <a:buClr>
                <a:schemeClr val="dk1"/>
              </a:buClr>
              <a:buSzPts val="1400"/>
              <a:buNone/>
              <a:defRPr sz="1867">
                <a:solidFill>
                  <a:schemeClr val="dk1"/>
                </a:solidFill>
              </a:defRPr>
            </a:lvl9pPr>
          </a:lstStyle>
          <a:p/>
        </p:txBody>
      </p:sp>
      <p:sp>
        <p:nvSpPr>
          <p:cNvPr id="409" name="Google Shape;409;p261"/>
          <p:cNvSpPr/>
          <p:nvPr/>
        </p:nvSpPr>
        <p:spPr>
          <a:xfrm>
            <a:off x="577864" y="5164489"/>
            <a:ext cx="746203" cy="716841"/>
          </a:xfrm>
          <a:custGeom>
            <a:rect b="b" l="l" r="r" t="t"/>
            <a:pathLst>
              <a:path extrusionOk="0" h="3786" w="3941">
                <a:moveTo>
                  <a:pt x="2590" y="410"/>
                </a:moveTo>
                <a:cubicBezTo>
                  <a:pt x="2599" y="410"/>
                  <a:pt x="2603" y="418"/>
                  <a:pt x="2606" y="432"/>
                </a:cubicBezTo>
                <a:cubicBezTo>
                  <a:pt x="2612" y="467"/>
                  <a:pt x="2609" y="510"/>
                  <a:pt x="2601" y="528"/>
                </a:cubicBezTo>
                <a:cubicBezTo>
                  <a:pt x="2592" y="547"/>
                  <a:pt x="2589" y="613"/>
                  <a:pt x="2594" y="677"/>
                </a:cubicBezTo>
                <a:cubicBezTo>
                  <a:pt x="2599" y="740"/>
                  <a:pt x="2591" y="856"/>
                  <a:pt x="2574" y="935"/>
                </a:cubicBezTo>
                <a:cubicBezTo>
                  <a:pt x="2558" y="1013"/>
                  <a:pt x="2555" y="1111"/>
                  <a:pt x="2567" y="1154"/>
                </a:cubicBezTo>
                <a:cubicBezTo>
                  <a:pt x="2590" y="1227"/>
                  <a:pt x="2599" y="1232"/>
                  <a:pt x="2755" y="1262"/>
                </a:cubicBezTo>
                <a:cubicBezTo>
                  <a:pt x="2846" y="1279"/>
                  <a:pt x="2956" y="1305"/>
                  <a:pt x="3003" y="1321"/>
                </a:cubicBezTo>
                <a:cubicBezTo>
                  <a:pt x="3049" y="1335"/>
                  <a:pt x="3174" y="1360"/>
                  <a:pt x="3279" y="1375"/>
                </a:cubicBezTo>
                <a:cubicBezTo>
                  <a:pt x="3533" y="1411"/>
                  <a:pt x="3610" y="1431"/>
                  <a:pt x="3598" y="1454"/>
                </a:cubicBezTo>
                <a:cubicBezTo>
                  <a:pt x="3593" y="1466"/>
                  <a:pt x="3377" y="1549"/>
                  <a:pt x="3120" y="1639"/>
                </a:cubicBezTo>
                <a:cubicBezTo>
                  <a:pt x="2601" y="1819"/>
                  <a:pt x="2539" y="1873"/>
                  <a:pt x="2695" y="2002"/>
                </a:cubicBezTo>
                <a:cubicBezTo>
                  <a:pt x="2742" y="2041"/>
                  <a:pt x="2909" y="2204"/>
                  <a:pt x="3069" y="2369"/>
                </a:cubicBezTo>
                <a:lnTo>
                  <a:pt x="3359" y="2666"/>
                </a:lnTo>
                <a:lnTo>
                  <a:pt x="3237" y="2646"/>
                </a:lnTo>
                <a:cubicBezTo>
                  <a:pt x="3170" y="2636"/>
                  <a:pt x="2955" y="2593"/>
                  <a:pt x="2758" y="2550"/>
                </a:cubicBezTo>
                <a:cubicBezTo>
                  <a:pt x="2592" y="2515"/>
                  <a:pt x="2484" y="2498"/>
                  <a:pt x="2423" y="2498"/>
                </a:cubicBezTo>
                <a:cubicBezTo>
                  <a:pt x="2392" y="2498"/>
                  <a:pt x="2373" y="2502"/>
                  <a:pt x="2364" y="2511"/>
                </a:cubicBezTo>
                <a:cubicBezTo>
                  <a:pt x="2345" y="2532"/>
                  <a:pt x="2330" y="2622"/>
                  <a:pt x="2331" y="2713"/>
                </a:cubicBezTo>
                <a:cubicBezTo>
                  <a:pt x="2332" y="2803"/>
                  <a:pt x="2323" y="2954"/>
                  <a:pt x="2309" y="3050"/>
                </a:cubicBezTo>
                <a:cubicBezTo>
                  <a:pt x="2295" y="3145"/>
                  <a:pt x="2289" y="3245"/>
                  <a:pt x="2294" y="3270"/>
                </a:cubicBezTo>
                <a:cubicBezTo>
                  <a:pt x="2300" y="3297"/>
                  <a:pt x="2297" y="3309"/>
                  <a:pt x="2290" y="3309"/>
                </a:cubicBezTo>
                <a:cubicBezTo>
                  <a:pt x="2276" y="3309"/>
                  <a:pt x="2243" y="3265"/>
                  <a:pt x="2216" y="3199"/>
                </a:cubicBezTo>
                <a:cubicBezTo>
                  <a:pt x="2196" y="3147"/>
                  <a:pt x="2135" y="3007"/>
                  <a:pt x="2082" y="2891"/>
                </a:cubicBezTo>
                <a:cubicBezTo>
                  <a:pt x="2030" y="2774"/>
                  <a:pt x="1974" y="2644"/>
                  <a:pt x="1961" y="2606"/>
                </a:cubicBezTo>
                <a:cubicBezTo>
                  <a:pt x="1941" y="2548"/>
                  <a:pt x="1920" y="2534"/>
                  <a:pt x="1854" y="2532"/>
                </a:cubicBezTo>
                <a:cubicBezTo>
                  <a:pt x="1853" y="2532"/>
                  <a:pt x="1853" y="2532"/>
                  <a:pt x="1853" y="2532"/>
                </a:cubicBezTo>
                <a:cubicBezTo>
                  <a:pt x="1777" y="2532"/>
                  <a:pt x="1468" y="2664"/>
                  <a:pt x="1272" y="2783"/>
                </a:cubicBezTo>
                <a:cubicBezTo>
                  <a:pt x="1229" y="2809"/>
                  <a:pt x="1147" y="2851"/>
                  <a:pt x="1092" y="2876"/>
                </a:cubicBezTo>
                <a:lnTo>
                  <a:pt x="992" y="2922"/>
                </a:lnTo>
                <a:lnTo>
                  <a:pt x="1194" y="2531"/>
                </a:lnTo>
                <a:cubicBezTo>
                  <a:pt x="1347" y="2231"/>
                  <a:pt x="1391" y="2125"/>
                  <a:pt x="1381" y="2077"/>
                </a:cubicBezTo>
                <a:cubicBezTo>
                  <a:pt x="1368" y="2025"/>
                  <a:pt x="1317" y="1996"/>
                  <a:pt x="1044" y="1880"/>
                </a:cubicBezTo>
                <a:cubicBezTo>
                  <a:pt x="866" y="1804"/>
                  <a:pt x="659" y="1728"/>
                  <a:pt x="581" y="1706"/>
                </a:cubicBezTo>
                <a:cubicBezTo>
                  <a:pt x="501" y="1685"/>
                  <a:pt x="442" y="1665"/>
                  <a:pt x="444" y="1659"/>
                </a:cubicBezTo>
                <a:cubicBezTo>
                  <a:pt x="447" y="1654"/>
                  <a:pt x="521" y="1645"/>
                  <a:pt x="614" y="1640"/>
                </a:cubicBezTo>
                <a:cubicBezTo>
                  <a:pt x="705" y="1635"/>
                  <a:pt x="829" y="1620"/>
                  <a:pt x="896" y="1607"/>
                </a:cubicBezTo>
                <a:cubicBezTo>
                  <a:pt x="960" y="1595"/>
                  <a:pt x="1127" y="1580"/>
                  <a:pt x="1264" y="1575"/>
                </a:cubicBezTo>
                <a:cubicBezTo>
                  <a:pt x="1550" y="1564"/>
                  <a:pt x="1602" y="1522"/>
                  <a:pt x="1540" y="1348"/>
                </a:cubicBezTo>
                <a:cubicBezTo>
                  <a:pt x="1517" y="1285"/>
                  <a:pt x="1481" y="1150"/>
                  <a:pt x="1459" y="1046"/>
                </a:cubicBezTo>
                <a:cubicBezTo>
                  <a:pt x="1436" y="942"/>
                  <a:pt x="1405" y="815"/>
                  <a:pt x="1389" y="762"/>
                </a:cubicBezTo>
                <a:cubicBezTo>
                  <a:pt x="1366" y="682"/>
                  <a:pt x="1362" y="642"/>
                  <a:pt x="1378" y="642"/>
                </a:cubicBezTo>
                <a:cubicBezTo>
                  <a:pt x="1392" y="642"/>
                  <a:pt x="1422" y="675"/>
                  <a:pt x="1466" y="740"/>
                </a:cubicBezTo>
                <a:cubicBezTo>
                  <a:pt x="1555" y="874"/>
                  <a:pt x="1817" y="1083"/>
                  <a:pt x="1904" y="1091"/>
                </a:cubicBezTo>
                <a:cubicBezTo>
                  <a:pt x="1905" y="1091"/>
                  <a:pt x="1906" y="1091"/>
                  <a:pt x="1907" y="1091"/>
                </a:cubicBezTo>
                <a:cubicBezTo>
                  <a:pt x="1934" y="1091"/>
                  <a:pt x="1978" y="1064"/>
                  <a:pt x="2004" y="1030"/>
                </a:cubicBezTo>
                <a:cubicBezTo>
                  <a:pt x="2033" y="995"/>
                  <a:pt x="2177" y="832"/>
                  <a:pt x="2326" y="667"/>
                </a:cubicBezTo>
                <a:cubicBezTo>
                  <a:pt x="2496" y="478"/>
                  <a:pt x="2563" y="410"/>
                  <a:pt x="2590" y="410"/>
                </a:cubicBezTo>
                <a:close/>
                <a:moveTo>
                  <a:pt x="2709" y="0"/>
                </a:moveTo>
                <a:cubicBezTo>
                  <a:pt x="2682" y="0"/>
                  <a:pt x="2652" y="9"/>
                  <a:pt x="2622" y="27"/>
                </a:cubicBezTo>
                <a:cubicBezTo>
                  <a:pt x="2580" y="52"/>
                  <a:pt x="2547" y="89"/>
                  <a:pt x="2550" y="107"/>
                </a:cubicBezTo>
                <a:cubicBezTo>
                  <a:pt x="2552" y="126"/>
                  <a:pt x="2468" y="241"/>
                  <a:pt x="2365" y="360"/>
                </a:cubicBezTo>
                <a:cubicBezTo>
                  <a:pt x="2262" y="480"/>
                  <a:pt x="2174" y="588"/>
                  <a:pt x="2171" y="597"/>
                </a:cubicBezTo>
                <a:cubicBezTo>
                  <a:pt x="2168" y="607"/>
                  <a:pt x="2146" y="631"/>
                  <a:pt x="2122" y="652"/>
                </a:cubicBezTo>
                <a:cubicBezTo>
                  <a:pt x="2098" y="672"/>
                  <a:pt x="2039" y="733"/>
                  <a:pt x="1989" y="790"/>
                </a:cubicBezTo>
                <a:cubicBezTo>
                  <a:pt x="1939" y="846"/>
                  <a:pt x="1914" y="869"/>
                  <a:pt x="1886" y="869"/>
                </a:cubicBezTo>
                <a:cubicBezTo>
                  <a:pt x="1868" y="869"/>
                  <a:pt x="1850" y="860"/>
                  <a:pt x="1824" y="844"/>
                </a:cubicBezTo>
                <a:cubicBezTo>
                  <a:pt x="1782" y="818"/>
                  <a:pt x="1694" y="726"/>
                  <a:pt x="1626" y="635"/>
                </a:cubicBezTo>
                <a:cubicBezTo>
                  <a:pt x="1442" y="390"/>
                  <a:pt x="1245" y="223"/>
                  <a:pt x="1149" y="223"/>
                </a:cubicBezTo>
                <a:cubicBezTo>
                  <a:pt x="1133" y="223"/>
                  <a:pt x="1120" y="228"/>
                  <a:pt x="1110" y="237"/>
                </a:cubicBezTo>
                <a:cubicBezTo>
                  <a:pt x="1064" y="282"/>
                  <a:pt x="1073" y="379"/>
                  <a:pt x="1140" y="584"/>
                </a:cubicBezTo>
                <a:cubicBezTo>
                  <a:pt x="1172" y="680"/>
                  <a:pt x="1214" y="830"/>
                  <a:pt x="1232" y="915"/>
                </a:cubicBezTo>
                <a:cubicBezTo>
                  <a:pt x="1250" y="1000"/>
                  <a:pt x="1281" y="1139"/>
                  <a:pt x="1299" y="1225"/>
                </a:cubicBezTo>
                <a:cubicBezTo>
                  <a:pt x="1320" y="1320"/>
                  <a:pt x="1320" y="1376"/>
                  <a:pt x="1298" y="1376"/>
                </a:cubicBezTo>
                <a:cubicBezTo>
                  <a:pt x="1298" y="1376"/>
                  <a:pt x="1298" y="1376"/>
                  <a:pt x="1297" y="1376"/>
                </a:cubicBezTo>
                <a:cubicBezTo>
                  <a:pt x="1292" y="1376"/>
                  <a:pt x="1286" y="1375"/>
                  <a:pt x="1277" y="1375"/>
                </a:cubicBezTo>
                <a:cubicBezTo>
                  <a:pt x="1133" y="1375"/>
                  <a:pt x="477" y="1451"/>
                  <a:pt x="286" y="1491"/>
                </a:cubicBezTo>
                <a:cubicBezTo>
                  <a:pt x="107" y="1529"/>
                  <a:pt x="61" y="1551"/>
                  <a:pt x="30" y="1616"/>
                </a:cubicBezTo>
                <a:cubicBezTo>
                  <a:pt x="0" y="1678"/>
                  <a:pt x="5" y="1706"/>
                  <a:pt x="52" y="1745"/>
                </a:cubicBezTo>
                <a:cubicBezTo>
                  <a:pt x="84" y="1772"/>
                  <a:pt x="151" y="1797"/>
                  <a:pt x="200" y="1800"/>
                </a:cubicBezTo>
                <a:cubicBezTo>
                  <a:pt x="291" y="1807"/>
                  <a:pt x="952" y="2025"/>
                  <a:pt x="1105" y="2098"/>
                </a:cubicBezTo>
                <a:lnTo>
                  <a:pt x="1188" y="2138"/>
                </a:lnTo>
                <a:lnTo>
                  <a:pt x="1040" y="2445"/>
                </a:lnTo>
                <a:cubicBezTo>
                  <a:pt x="957" y="2616"/>
                  <a:pt x="844" y="2808"/>
                  <a:pt x="785" y="2877"/>
                </a:cubicBezTo>
                <a:cubicBezTo>
                  <a:pt x="620" y="3073"/>
                  <a:pt x="575" y="3250"/>
                  <a:pt x="680" y="3302"/>
                </a:cubicBezTo>
                <a:cubicBezTo>
                  <a:pt x="682" y="3303"/>
                  <a:pt x="686" y="3304"/>
                  <a:pt x="690" y="3304"/>
                </a:cubicBezTo>
                <a:cubicBezTo>
                  <a:pt x="748" y="3304"/>
                  <a:pt x="952" y="3183"/>
                  <a:pt x="978" y="3130"/>
                </a:cubicBezTo>
                <a:cubicBezTo>
                  <a:pt x="987" y="3111"/>
                  <a:pt x="1002" y="3099"/>
                  <a:pt x="1016" y="3099"/>
                </a:cubicBezTo>
                <a:cubicBezTo>
                  <a:pt x="1018" y="3099"/>
                  <a:pt x="1021" y="3099"/>
                  <a:pt x="1024" y="3100"/>
                </a:cubicBezTo>
                <a:cubicBezTo>
                  <a:pt x="1025" y="3101"/>
                  <a:pt x="1026" y="3101"/>
                  <a:pt x="1027" y="3101"/>
                </a:cubicBezTo>
                <a:cubicBezTo>
                  <a:pt x="1069" y="3101"/>
                  <a:pt x="1386" y="2948"/>
                  <a:pt x="1674" y="2788"/>
                </a:cubicBezTo>
                <a:cubicBezTo>
                  <a:pt x="1726" y="2759"/>
                  <a:pt x="1765" y="2744"/>
                  <a:pt x="1793" y="2744"/>
                </a:cubicBezTo>
                <a:cubicBezTo>
                  <a:pt x="1831" y="2744"/>
                  <a:pt x="1852" y="2770"/>
                  <a:pt x="1864" y="2823"/>
                </a:cubicBezTo>
                <a:cubicBezTo>
                  <a:pt x="1887" y="2910"/>
                  <a:pt x="2191" y="3608"/>
                  <a:pt x="2250" y="3705"/>
                </a:cubicBezTo>
                <a:cubicBezTo>
                  <a:pt x="2289" y="3767"/>
                  <a:pt x="2314" y="3785"/>
                  <a:pt x="2366" y="3785"/>
                </a:cubicBezTo>
                <a:cubicBezTo>
                  <a:pt x="2368" y="3785"/>
                  <a:pt x="2369" y="3785"/>
                  <a:pt x="2371" y="3785"/>
                </a:cubicBezTo>
                <a:cubicBezTo>
                  <a:pt x="2463" y="3782"/>
                  <a:pt x="2481" y="3737"/>
                  <a:pt x="2476" y="3523"/>
                </a:cubicBezTo>
                <a:cubicBezTo>
                  <a:pt x="2473" y="3425"/>
                  <a:pt x="2482" y="3223"/>
                  <a:pt x="2496" y="3073"/>
                </a:cubicBezTo>
                <a:cubicBezTo>
                  <a:pt x="2510" y="2923"/>
                  <a:pt x="2521" y="2777"/>
                  <a:pt x="2523" y="2747"/>
                </a:cubicBezTo>
                <a:cubicBezTo>
                  <a:pt x="2523" y="2725"/>
                  <a:pt x="2536" y="2714"/>
                  <a:pt x="2579" y="2714"/>
                </a:cubicBezTo>
                <a:cubicBezTo>
                  <a:pt x="2623" y="2714"/>
                  <a:pt x="2699" y="2726"/>
                  <a:pt x="2826" y="2750"/>
                </a:cubicBezTo>
                <a:cubicBezTo>
                  <a:pt x="2994" y="2781"/>
                  <a:pt x="3221" y="2830"/>
                  <a:pt x="3335" y="2859"/>
                </a:cubicBezTo>
                <a:cubicBezTo>
                  <a:pt x="3414" y="2879"/>
                  <a:pt x="3481" y="2888"/>
                  <a:pt x="3535" y="2888"/>
                </a:cubicBezTo>
                <a:cubicBezTo>
                  <a:pt x="3727" y="2888"/>
                  <a:pt x="3758" y="2772"/>
                  <a:pt x="3572" y="2602"/>
                </a:cubicBezTo>
                <a:cubicBezTo>
                  <a:pt x="3354" y="2405"/>
                  <a:pt x="2936" y="1957"/>
                  <a:pt x="2951" y="1937"/>
                </a:cubicBezTo>
                <a:cubicBezTo>
                  <a:pt x="2958" y="1927"/>
                  <a:pt x="3181" y="1835"/>
                  <a:pt x="3442" y="1735"/>
                </a:cubicBezTo>
                <a:cubicBezTo>
                  <a:pt x="3703" y="1634"/>
                  <a:pt x="3925" y="1538"/>
                  <a:pt x="3933" y="1522"/>
                </a:cubicBezTo>
                <a:cubicBezTo>
                  <a:pt x="3940" y="1507"/>
                  <a:pt x="3936" y="1464"/>
                  <a:pt x="3923" y="1430"/>
                </a:cubicBezTo>
                <a:cubicBezTo>
                  <a:pt x="3893" y="1347"/>
                  <a:pt x="3653" y="1255"/>
                  <a:pt x="3292" y="1189"/>
                </a:cubicBezTo>
                <a:cubicBezTo>
                  <a:pt x="3144" y="1161"/>
                  <a:pt x="2965" y="1125"/>
                  <a:pt x="2887" y="1106"/>
                </a:cubicBezTo>
                <a:lnTo>
                  <a:pt x="2747" y="1072"/>
                </a:lnTo>
                <a:lnTo>
                  <a:pt x="2767" y="875"/>
                </a:lnTo>
                <a:cubicBezTo>
                  <a:pt x="2778" y="768"/>
                  <a:pt x="2787" y="604"/>
                  <a:pt x="2787" y="514"/>
                </a:cubicBezTo>
                <a:cubicBezTo>
                  <a:pt x="2789" y="425"/>
                  <a:pt x="2795" y="347"/>
                  <a:pt x="2803" y="345"/>
                </a:cubicBezTo>
                <a:cubicBezTo>
                  <a:pt x="2828" y="336"/>
                  <a:pt x="2836" y="101"/>
                  <a:pt x="2812" y="62"/>
                </a:cubicBezTo>
                <a:cubicBezTo>
                  <a:pt x="2787" y="21"/>
                  <a:pt x="2751" y="0"/>
                  <a:pt x="270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10" name="Google Shape;410;p261"/>
          <p:cNvGrpSpPr/>
          <p:nvPr/>
        </p:nvGrpSpPr>
        <p:grpSpPr>
          <a:xfrm>
            <a:off x="10705276" y="5683972"/>
            <a:ext cx="526621" cy="433451"/>
            <a:chOff x="6815683" y="2849752"/>
            <a:chExt cx="186975" cy="153895"/>
          </a:xfrm>
        </p:grpSpPr>
        <p:sp>
          <p:nvSpPr>
            <p:cNvPr id="411" name="Google Shape;411;p261"/>
            <p:cNvSpPr/>
            <p:nvPr/>
          </p:nvSpPr>
          <p:spPr>
            <a:xfrm>
              <a:off x="6822044" y="2861043"/>
              <a:ext cx="172556" cy="131365"/>
            </a:xfrm>
            <a:custGeom>
              <a:rect b="b" l="l" r="r" t="t"/>
              <a:pathLst>
                <a:path extrusionOk="0" h="2478" w="3255">
                  <a:moveTo>
                    <a:pt x="1618" y="0"/>
                  </a:moveTo>
                  <a:cubicBezTo>
                    <a:pt x="1601" y="0"/>
                    <a:pt x="1578" y="4"/>
                    <a:pt x="1546" y="13"/>
                  </a:cubicBezTo>
                  <a:cubicBezTo>
                    <a:pt x="1346" y="66"/>
                    <a:pt x="1211" y="447"/>
                    <a:pt x="1130" y="664"/>
                  </a:cubicBezTo>
                  <a:cubicBezTo>
                    <a:pt x="1153" y="691"/>
                    <a:pt x="1138" y="741"/>
                    <a:pt x="1100" y="756"/>
                  </a:cubicBezTo>
                  <a:lnTo>
                    <a:pt x="1101" y="759"/>
                  </a:lnTo>
                  <a:cubicBezTo>
                    <a:pt x="1081" y="762"/>
                    <a:pt x="1061" y="763"/>
                    <a:pt x="1041" y="766"/>
                  </a:cubicBezTo>
                  <a:cubicBezTo>
                    <a:pt x="1017" y="773"/>
                    <a:pt x="993" y="779"/>
                    <a:pt x="969" y="786"/>
                  </a:cubicBezTo>
                  <a:cubicBezTo>
                    <a:pt x="964" y="789"/>
                    <a:pt x="958" y="791"/>
                    <a:pt x="953" y="791"/>
                  </a:cubicBezTo>
                  <a:cubicBezTo>
                    <a:pt x="944" y="791"/>
                    <a:pt x="935" y="786"/>
                    <a:pt x="929" y="778"/>
                  </a:cubicBezTo>
                  <a:cubicBezTo>
                    <a:pt x="811" y="787"/>
                    <a:pt x="694" y="788"/>
                    <a:pt x="576" y="789"/>
                  </a:cubicBezTo>
                  <a:cubicBezTo>
                    <a:pt x="574" y="789"/>
                    <a:pt x="572" y="789"/>
                    <a:pt x="569" y="789"/>
                  </a:cubicBezTo>
                  <a:cubicBezTo>
                    <a:pt x="520" y="789"/>
                    <a:pt x="433" y="779"/>
                    <a:pt x="348" y="779"/>
                  </a:cubicBezTo>
                  <a:cubicBezTo>
                    <a:pt x="255" y="779"/>
                    <a:pt x="164" y="791"/>
                    <a:pt x="127" y="840"/>
                  </a:cubicBezTo>
                  <a:cubicBezTo>
                    <a:pt x="0" y="1010"/>
                    <a:pt x="768" y="1374"/>
                    <a:pt x="889" y="1439"/>
                  </a:cubicBezTo>
                  <a:cubicBezTo>
                    <a:pt x="898" y="1445"/>
                    <a:pt x="905" y="1451"/>
                    <a:pt x="911" y="1458"/>
                  </a:cubicBezTo>
                  <a:cubicBezTo>
                    <a:pt x="932" y="1464"/>
                    <a:pt x="949" y="1483"/>
                    <a:pt x="940" y="1509"/>
                  </a:cubicBezTo>
                  <a:cubicBezTo>
                    <a:pt x="887" y="1667"/>
                    <a:pt x="837" y="1826"/>
                    <a:pt x="797" y="1989"/>
                  </a:cubicBezTo>
                  <a:cubicBezTo>
                    <a:pt x="777" y="2073"/>
                    <a:pt x="761" y="2157"/>
                    <a:pt x="751" y="2244"/>
                  </a:cubicBezTo>
                  <a:cubicBezTo>
                    <a:pt x="739" y="2338"/>
                    <a:pt x="693" y="2446"/>
                    <a:pt x="790" y="2474"/>
                  </a:cubicBezTo>
                  <a:cubicBezTo>
                    <a:pt x="798" y="2476"/>
                    <a:pt x="806" y="2477"/>
                    <a:pt x="815" y="2477"/>
                  </a:cubicBezTo>
                  <a:cubicBezTo>
                    <a:pt x="943" y="2477"/>
                    <a:pt x="1158" y="2240"/>
                    <a:pt x="1251" y="2158"/>
                  </a:cubicBezTo>
                  <a:cubicBezTo>
                    <a:pt x="1369" y="2056"/>
                    <a:pt x="1478" y="1947"/>
                    <a:pt x="1590" y="1840"/>
                  </a:cubicBezTo>
                  <a:cubicBezTo>
                    <a:pt x="1607" y="1824"/>
                    <a:pt x="1625" y="1817"/>
                    <a:pt x="1642" y="1817"/>
                  </a:cubicBezTo>
                  <a:cubicBezTo>
                    <a:pt x="1675" y="1817"/>
                    <a:pt x="1706" y="1842"/>
                    <a:pt x="1717" y="1873"/>
                  </a:cubicBezTo>
                  <a:cubicBezTo>
                    <a:pt x="1996" y="2112"/>
                    <a:pt x="2307" y="2289"/>
                    <a:pt x="2658" y="2391"/>
                  </a:cubicBezTo>
                  <a:cubicBezTo>
                    <a:pt x="2643" y="2234"/>
                    <a:pt x="2618" y="2080"/>
                    <a:pt x="2573" y="1928"/>
                  </a:cubicBezTo>
                  <a:cubicBezTo>
                    <a:pt x="2525" y="1760"/>
                    <a:pt x="2432" y="1607"/>
                    <a:pt x="2392" y="1438"/>
                  </a:cubicBezTo>
                  <a:cubicBezTo>
                    <a:pt x="2384" y="1403"/>
                    <a:pt x="2409" y="1369"/>
                    <a:pt x="2440" y="1359"/>
                  </a:cubicBezTo>
                  <a:cubicBezTo>
                    <a:pt x="2440" y="1342"/>
                    <a:pt x="2449" y="1325"/>
                    <a:pt x="2469" y="1313"/>
                  </a:cubicBezTo>
                  <a:cubicBezTo>
                    <a:pt x="2566" y="1251"/>
                    <a:pt x="3254" y="784"/>
                    <a:pt x="3174" y="661"/>
                  </a:cubicBezTo>
                  <a:cubicBezTo>
                    <a:pt x="3156" y="633"/>
                    <a:pt x="3089" y="624"/>
                    <a:pt x="3008" y="624"/>
                  </a:cubicBezTo>
                  <a:cubicBezTo>
                    <a:pt x="2877" y="624"/>
                    <a:pt x="2710" y="647"/>
                    <a:pt x="2652" y="651"/>
                  </a:cubicBezTo>
                  <a:cubicBezTo>
                    <a:pt x="2482" y="663"/>
                    <a:pt x="2314" y="691"/>
                    <a:pt x="2145" y="695"/>
                  </a:cubicBezTo>
                  <a:cubicBezTo>
                    <a:pt x="2144" y="695"/>
                    <a:pt x="2143" y="695"/>
                    <a:pt x="2141" y="695"/>
                  </a:cubicBezTo>
                  <a:cubicBezTo>
                    <a:pt x="2106" y="695"/>
                    <a:pt x="2084" y="670"/>
                    <a:pt x="2076" y="641"/>
                  </a:cubicBezTo>
                  <a:cubicBezTo>
                    <a:pt x="2062" y="637"/>
                    <a:pt x="2049" y="631"/>
                    <a:pt x="2041" y="618"/>
                  </a:cubicBezTo>
                  <a:cubicBezTo>
                    <a:pt x="1967" y="512"/>
                    <a:pt x="1928" y="388"/>
                    <a:pt x="1860" y="278"/>
                  </a:cubicBezTo>
                  <a:cubicBezTo>
                    <a:pt x="1821" y="214"/>
                    <a:pt x="1777" y="151"/>
                    <a:pt x="1730" y="94"/>
                  </a:cubicBezTo>
                  <a:cubicBezTo>
                    <a:pt x="1678" y="31"/>
                    <a:pt x="1665" y="0"/>
                    <a:pt x="1618" y="0"/>
                  </a:cubicBezTo>
                  <a:close/>
                </a:path>
              </a:pathLst>
            </a:custGeom>
            <a:solidFill>
              <a:srgbClr val="FFE65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12" name="Google Shape;412;p261"/>
            <p:cNvSpPr/>
            <p:nvPr/>
          </p:nvSpPr>
          <p:spPr>
            <a:xfrm>
              <a:off x="6815683" y="2849752"/>
              <a:ext cx="186975" cy="153895"/>
            </a:xfrm>
            <a:custGeom>
              <a:rect b="b" l="l" r="r" t="t"/>
              <a:pathLst>
                <a:path extrusionOk="0" h="2903" w="3527">
                  <a:moveTo>
                    <a:pt x="1738" y="213"/>
                  </a:moveTo>
                  <a:cubicBezTo>
                    <a:pt x="1785" y="213"/>
                    <a:pt x="1798" y="244"/>
                    <a:pt x="1850" y="307"/>
                  </a:cubicBezTo>
                  <a:cubicBezTo>
                    <a:pt x="1897" y="365"/>
                    <a:pt x="1941" y="427"/>
                    <a:pt x="1980" y="491"/>
                  </a:cubicBezTo>
                  <a:cubicBezTo>
                    <a:pt x="2048" y="601"/>
                    <a:pt x="2087" y="725"/>
                    <a:pt x="2161" y="831"/>
                  </a:cubicBezTo>
                  <a:cubicBezTo>
                    <a:pt x="2169" y="844"/>
                    <a:pt x="2182" y="850"/>
                    <a:pt x="2196" y="854"/>
                  </a:cubicBezTo>
                  <a:cubicBezTo>
                    <a:pt x="2204" y="883"/>
                    <a:pt x="2226" y="908"/>
                    <a:pt x="2261" y="908"/>
                  </a:cubicBezTo>
                  <a:cubicBezTo>
                    <a:pt x="2263" y="908"/>
                    <a:pt x="2264" y="908"/>
                    <a:pt x="2265" y="908"/>
                  </a:cubicBezTo>
                  <a:cubicBezTo>
                    <a:pt x="2434" y="904"/>
                    <a:pt x="2602" y="876"/>
                    <a:pt x="2772" y="864"/>
                  </a:cubicBezTo>
                  <a:cubicBezTo>
                    <a:pt x="2830" y="860"/>
                    <a:pt x="2997" y="837"/>
                    <a:pt x="3128" y="837"/>
                  </a:cubicBezTo>
                  <a:cubicBezTo>
                    <a:pt x="3209" y="837"/>
                    <a:pt x="3276" y="846"/>
                    <a:pt x="3294" y="874"/>
                  </a:cubicBezTo>
                  <a:cubicBezTo>
                    <a:pt x="3374" y="997"/>
                    <a:pt x="2686" y="1464"/>
                    <a:pt x="2589" y="1526"/>
                  </a:cubicBezTo>
                  <a:cubicBezTo>
                    <a:pt x="2569" y="1538"/>
                    <a:pt x="2560" y="1555"/>
                    <a:pt x="2560" y="1572"/>
                  </a:cubicBezTo>
                  <a:cubicBezTo>
                    <a:pt x="2529" y="1582"/>
                    <a:pt x="2504" y="1616"/>
                    <a:pt x="2512" y="1651"/>
                  </a:cubicBezTo>
                  <a:cubicBezTo>
                    <a:pt x="2552" y="1820"/>
                    <a:pt x="2645" y="1974"/>
                    <a:pt x="2693" y="2141"/>
                  </a:cubicBezTo>
                  <a:cubicBezTo>
                    <a:pt x="2738" y="2293"/>
                    <a:pt x="2763" y="2447"/>
                    <a:pt x="2778" y="2604"/>
                  </a:cubicBezTo>
                  <a:cubicBezTo>
                    <a:pt x="2427" y="2502"/>
                    <a:pt x="2116" y="2325"/>
                    <a:pt x="1837" y="2086"/>
                  </a:cubicBezTo>
                  <a:cubicBezTo>
                    <a:pt x="1826" y="2055"/>
                    <a:pt x="1795" y="2030"/>
                    <a:pt x="1762" y="2030"/>
                  </a:cubicBezTo>
                  <a:cubicBezTo>
                    <a:pt x="1745" y="2030"/>
                    <a:pt x="1727" y="2037"/>
                    <a:pt x="1710" y="2053"/>
                  </a:cubicBezTo>
                  <a:cubicBezTo>
                    <a:pt x="1599" y="2160"/>
                    <a:pt x="1489" y="2269"/>
                    <a:pt x="1371" y="2371"/>
                  </a:cubicBezTo>
                  <a:cubicBezTo>
                    <a:pt x="1278" y="2453"/>
                    <a:pt x="1062" y="2691"/>
                    <a:pt x="935" y="2691"/>
                  </a:cubicBezTo>
                  <a:cubicBezTo>
                    <a:pt x="926" y="2691"/>
                    <a:pt x="918" y="2690"/>
                    <a:pt x="910" y="2688"/>
                  </a:cubicBezTo>
                  <a:cubicBezTo>
                    <a:pt x="813" y="2659"/>
                    <a:pt x="859" y="2551"/>
                    <a:pt x="871" y="2457"/>
                  </a:cubicBezTo>
                  <a:cubicBezTo>
                    <a:pt x="881" y="2370"/>
                    <a:pt x="897" y="2286"/>
                    <a:pt x="917" y="2202"/>
                  </a:cubicBezTo>
                  <a:cubicBezTo>
                    <a:pt x="957" y="2039"/>
                    <a:pt x="1007" y="1880"/>
                    <a:pt x="1060" y="1722"/>
                  </a:cubicBezTo>
                  <a:cubicBezTo>
                    <a:pt x="1069" y="1696"/>
                    <a:pt x="1052" y="1677"/>
                    <a:pt x="1031" y="1671"/>
                  </a:cubicBezTo>
                  <a:cubicBezTo>
                    <a:pt x="1025" y="1664"/>
                    <a:pt x="1018" y="1658"/>
                    <a:pt x="1009" y="1652"/>
                  </a:cubicBezTo>
                  <a:cubicBezTo>
                    <a:pt x="888" y="1587"/>
                    <a:pt x="120" y="1223"/>
                    <a:pt x="247" y="1053"/>
                  </a:cubicBezTo>
                  <a:cubicBezTo>
                    <a:pt x="284" y="1004"/>
                    <a:pt x="375" y="992"/>
                    <a:pt x="468" y="992"/>
                  </a:cubicBezTo>
                  <a:cubicBezTo>
                    <a:pt x="553" y="992"/>
                    <a:pt x="640" y="1002"/>
                    <a:pt x="689" y="1002"/>
                  </a:cubicBezTo>
                  <a:cubicBezTo>
                    <a:pt x="692" y="1002"/>
                    <a:pt x="694" y="1002"/>
                    <a:pt x="696" y="1002"/>
                  </a:cubicBezTo>
                  <a:cubicBezTo>
                    <a:pt x="814" y="1001"/>
                    <a:pt x="931" y="1000"/>
                    <a:pt x="1049" y="991"/>
                  </a:cubicBezTo>
                  <a:cubicBezTo>
                    <a:pt x="1055" y="999"/>
                    <a:pt x="1064" y="1004"/>
                    <a:pt x="1073" y="1004"/>
                  </a:cubicBezTo>
                  <a:cubicBezTo>
                    <a:pt x="1078" y="1004"/>
                    <a:pt x="1084" y="1002"/>
                    <a:pt x="1089" y="999"/>
                  </a:cubicBezTo>
                  <a:cubicBezTo>
                    <a:pt x="1113" y="992"/>
                    <a:pt x="1137" y="986"/>
                    <a:pt x="1161" y="979"/>
                  </a:cubicBezTo>
                  <a:cubicBezTo>
                    <a:pt x="1181" y="976"/>
                    <a:pt x="1201" y="975"/>
                    <a:pt x="1221" y="972"/>
                  </a:cubicBezTo>
                  <a:lnTo>
                    <a:pt x="1220" y="969"/>
                  </a:lnTo>
                  <a:cubicBezTo>
                    <a:pt x="1258" y="954"/>
                    <a:pt x="1273" y="904"/>
                    <a:pt x="1250" y="877"/>
                  </a:cubicBezTo>
                  <a:cubicBezTo>
                    <a:pt x="1331" y="660"/>
                    <a:pt x="1466" y="279"/>
                    <a:pt x="1666" y="226"/>
                  </a:cubicBezTo>
                  <a:cubicBezTo>
                    <a:pt x="1698" y="217"/>
                    <a:pt x="1721" y="213"/>
                    <a:pt x="1738" y="213"/>
                  </a:cubicBezTo>
                  <a:close/>
                  <a:moveTo>
                    <a:pt x="1677" y="1"/>
                  </a:moveTo>
                  <a:cubicBezTo>
                    <a:pt x="1675" y="1"/>
                    <a:pt x="1673" y="1"/>
                    <a:pt x="1672" y="1"/>
                  </a:cubicBezTo>
                  <a:cubicBezTo>
                    <a:pt x="1521" y="5"/>
                    <a:pt x="1445" y="190"/>
                    <a:pt x="1383" y="303"/>
                  </a:cubicBezTo>
                  <a:cubicBezTo>
                    <a:pt x="1285" y="478"/>
                    <a:pt x="1207" y="663"/>
                    <a:pt x="1141" y="853"/>
                  </a:cubicBezTo>
                  <a:cubicBezTo>
                    <a:pt x="1005" y="836"/>
                    <a:pt x="861" y="828"/>
                    <a:pt x="719" y="828"/>
                  </a:cubicBezTo>
                  <a:cubicBezTo>
                    <a:pt x="608" y="828"/>
                    <a:pt x="498" y="833"/>
                    <a:pt x="393" y="843"/>
                  </a:cubicBezTo>
                  <a:cubicBezTo>
                    <a:pt x="265" y="854"/>
                    <a:pt x="101" y="898"/>
                    <a:pt x="55" y="1035"/>
                  </a:cubicBezTo>
                  <a:cubicBezTo>
                    <a:pt x="1" y="1201"/>
                    <a:pt x="159" y="1311"/>
                    <a:pt x="273" y="1398"/>
                  </a:cubicBezTo>
                  <a:cubicBezTo>
                    <a:pt x="473" y="1551"/>
                    <a:pt x="692" y="1686"/>
                    <a:pt x="926" y="1779"/>
                  </a:cubicBezTo>
                  <a:cubicBezTo>
                    <a:pt x="812" y="1978"/>
                    <a:pt x="746" y="2194"/>
                    <a:pt x="714" y="2425"/>
                  </a:cubicBezTo>
                  <a:cubicBezTo>
                    <a:pt x="697" y="2550"/>
                    <a:pt x="643" y="2776"/>
                    <a:pt x="766" y="2868"/>
                  </a:cubicBezTo>
                  <a:cubicBezTo>
                    <a:pt x="798" y="2893"/>
                    <a:pt x="832" y="2903"/>
                    <a:pt x="867" y="2903"/>
                  </a:cubicBezTo>
                  <a:cubicBezTo>
                    <a:pt x="984" y="2903"/>
                    <a:pt x="1106" y="2791"/>
                    <a:pt x="1185" y="2729"/>
                  </a:cubicBezTo>
                  <a:cubicBezTo>
                    <a:pt x="1395" y="2567"/>
                    <a:pt x="1596" y="2392"/>
                    <a:pt x="1780" y="2203"/>
                  </a:cubicBezTo>
                  <a:cubicBezTo>
                    <a:pt x="2077" y="2491"/>
                    <a:pt x="2442" y="2686"/>
                    <a:pt x="2843" y="2786"/>
                  </a:cubicBezTo>
                  <a:cubicBezTo>
                    <a:pt x="2850" y="2787"/>
                    <a:pt x="2856" y="2788"/>
                    <a:pt x="2862" y="2788"/>
                  </a:cubicBezTo>
                  <a:cubicBezTo>
                    <a:pt x="2905" y="2788"/>
                    <a:pt x="2946" y="2756"/>
                    <a:pt x="2944" y="2710"/>
                  </a:cubicBezTo>
                  <a:cubicBezTo>
                    <a:pt x="2928" y="2368"/>
                    <a:pt x="2872" y="1913"/>
                    <a:pt x="2652" y="1630"/>
                  </a:cubicBezTo>
                  <a:cubicBezTo>
                    <a:pt x="2863" y="1522"/>
                    <a:pt x="3059" y="1389"/>
                    <a:pt x="3233" y="1227"/>
                  </a:cubicBezTo>
                  <a:cubicBezTo>
                    <a:pt x="3329" y="1136"/>
                    <a:pt x="3526" y="977"/>
                    <a:pt x="3492" y="819"/>
                  </a:cubicBezTo>
                  <a:cubicBezTo>
                    <a:pt x="3466" y="697"/>
                    <a:pt x="3343" y="678"/>
                    <a:pt x="3230" y="678"/>
                  </a:cubicBezTo>
                  <a:cubicBezTo>
                    <a:pt x="3187" y="678"/>
                    <a:pt x="3145" y="681"/>
                    <a:pt x="3110" y="681"/>
                  </a:cubicBezTo>
                  <a:cubicBezTo>
                    <a:pt x="2833" y="686"/>
                    <a:pt x="2538" y="691"/>
                    <a:pt x="2267" y="755"/>
                  </a:cubicBezTo>
                  <a:cubicBezTo>
                    <a:pt x="2232" y="578"/>
                    <a:pt x="2121" y="412"/>
                    <a:pt x="2013" y="270"/>
                  </a:cubicBezTo>
                  <a:cubicBezTo>
                    <a:pt x="1935" y="167"/>
                    <a:pt x="1823" y="1"/>
                    <a:pt x="1677"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413" name="Google Shape;413;p261"/>
          <p:cNvGrpSpPr/>
          <p:nvPr/>
        </p:nvGrpSpPr>
        <p:grpSpPr>
          <a:xfrm rot="-8100037">
            <a:off x="503991" y="1320646"/>
            <a:ext cx="479660" cy="434492"/>
            <a:chOff x="1640475" y="1197075"/>
            <a:chExt cx="55475" cy="50250"/>
          </a:xfrm>
        </p:grpSpPr>
        <p:sp>
          <p:nvSpPr>
            <p:cNvPr id="414" name="Google Shape;414;p26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15" name="Google Shape;415;p26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16" name="Google Shape;416;p26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17" name="Google Shape;417;p261"/>
          <p:cNvSpPr/>
          <p:nvPr/>
        </p:nvSpPr>
        <p:spPr>
          <a:xfrm flipH="1" rot="9000131">
            <a:off x="6780998" y="6395802"/>
            <a:ext cx="579175" cy="135676"/>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18" name="Google Shape;418;p261"/>
          <p:cNvGrpSpPr/>
          <p:nvPr/>
        </p:nvGrpSpPr>
        <p:grpSpPr>
          <a:xfrm rot="-5399917">
            <a:off x="11318893" y="5249561"/>
            <a:ext cx="304801" cy="276113"/>
            <a:chOff x="1640475" y="1197075"/>
            <a:chExt cx="55475" cy="50250"/>
          </a:xfrm>
        </p:grpSpPr>
        <p:sp>
          <p:nvSpPr>
            <p:cNvPr id="419" name="Google Shape;419;p26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20" name="Google Shape;420;p26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21" name="Google Shape;421;p26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422" name="Google Shape;422;p261"/>
          <p:cNvGrpSpPr/>
          <p:nvPr/>
        </p:nvGrpSpPr>
        <p:grpSpPr>
          <a:xfrm rot="-3093441">
            <a:off x="1444173" y="6119630"/>
            <a:ext cx="395619" cy="358369"/>
            <a:chOff x="1640475" y="1197075"/>
            <a:chExt cx="55475" cy="50250"/>
          </a:xfrm>
        </p:grpSpPr>
        <p:sp>
          <p:nvSpPr>
            <p:cNvPr id="423" name="Google Shape;423;p26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24" name="Google Shape;424;p26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25" name="Google Shape;425;p26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26" name="Google Shape;426;p261"/>
          <p:cNvSpPr/>
          <p:nvPr/>
        </p:nvSpPr>
        <p:spPr>
          <a:xfrm rot="5622773">
            <a:off x="10766419" y="2014711"/>
            <a:ext cx="1409748" cy="1098432"/>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27" name="Google Shape;427;p261"/>
          <p:cNvSpPr/>
          <p:nvPr/>
        </p:nvSpPr>
        <p:spPr>
          <a:xfrm flipH="1" rot="-9039069">
            <a:off x="491763" y="288404"/>
            <a:ext cx="579183" cy="135675"/>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28" name="Google Shape;428;p261"/>
          <p:cNvGrpSpPr/>
          <p:nvPr/>
        </p:nvGrpSpPr>
        <p:grpSpPr>
          <a:xfrm rot="9899945">
            <a:off x="10388501" y="712617"/>
            <a:ext cx="287912" cy="260807"/>
            <a:chOff x="1640475" y="1197075"/>
            <a:chExt cx="55475" cy="50250"/>
          </a:xfrm>
        </p:grpSpPr>
        <p:sp>
          <p:nvSpPr>
            <p:cNvPr id="429" name="Google Shape;429;p26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30" name="Google Shape;430;p26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31" name="Google Shape;431;p26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32" name="Google Shape;432;p261"/>
          <p:cNvSpPr/>
          <p:nvPr/>
        </p:nvSpPr>
        <p:spPr>
          <a:xfrm flipH="1" rot="-9899901">
            <a:off x="4798449" y="543327"/>
            <a:ext cx="726897" cy="17029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33" name="Google Shape;433;p261"/>
          <p:cNvGrpSpPr/>
          <p:nvPr/>
        </p:nvGrpSpPr>
        <p:grpSpPr>
          <a:xfrm rot="9253860">
            <a:off x="2130760" y="319082"/>
            <a:ext cx="363569" cy="329332"/>
            <a:chOff x="1640475" y="1197075"/>
            <a:chExt cx="55475" cy="50250"/>
          </a:xfrm>
        </p:grpSpPr>
        <p:sp>
          <p:nvSpPr>
            <p:cNvPr id="434" name="Google Shape;434;p26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35" name="Google Shape;435;p26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36" name="Google Shape;436;p26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37" name="Google Shape;437;p261"/>
          <p:cNvSpPr txBox="1"/>
          <p:nvPr>
            <p:ph type="ctrTitle"/>
          </p:nvPr>
        </p:nvSpPr>
        <p:spPr>
          <a:xfrm flipH="1">
            <a:off x="3027833" y="1409867"/>
            <a:ext cx="6136400" cy="1895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9600"/>
              <a:buNone/>
              <a:defRPr sz="12800">
                <a:solidFill>
                  <a:schemeClr val="dk1"/>
                </a:solidFill>
              </a:defRPr>
            </a:lvl1pPr>
            <a:lvl2pPr lvl="1" algn="ctr">
              <a:lnSpc>
                <a:spcPct val="100000"/>
              </a:lnSpc>
              <a:spcBef>
                <a:spcPts val="0"/>
              </a:spcBef>
              <a:spcAft>
                <a:spcPts val="0"/>
              </a:spcAft>
              <a:buClr>
                <a:schemeClr val="dk1"/>
              </a:buClr>
              <a:buSzPts val="12000"/>
              <a:buNone/>
              <a:defRPr sz="16000">
                <a:solidFill>
                  <a:schemeClr val="dk1"/>
                </a:solidFill>
              </a:defRPr>
            </a:lvl2pPr>
            <a:lvl3pPr lvl="2" algn="ctr">
              <a:lnSpc>
                <a:spcPct val="100000"/>
              </a:lnSpc>
              <a:spcBef>
                <a:spcPts val="0"/>
              </a:spcBef>
              <a:spcAft>
                <a:spcPts val="0"/>
              </a:spcAft>
              <a:buClr>
                <a:schemeClr val="dk1"/>
              </a:buClr>
              <a:buSzPts val="12000"/>
              <a:buNone/>
              <a:defRPr sz="16000">
                <a:solidFill>
                  <a:schemeClr val="dk1"/>
                </a:solidFill>
              </a:defRPr>
            </a:lvl3pPr>
            <a:lvl4pPr lvl="3" algn="ctr">
              <a:lnSpc>
                <a:spcPct val="100000"/>
              </a:lnSpc>
              <a:spcBef>
                <a:spcPts val="0"/>
              </a:spcBef>
              <a:spcAft>
                <a:spcPts val="0"/>
              </a:spcAft>
              <a:buClr>
                <a:schemeClr val="dk1"/>
              </a:buClr>
              <a:buSzPts val="12000"/>
              <a:buNone/>
              <a:defRPr sz="16000">
                <a:solidFill>
                  <a:schemeClr val="dk1"/>
                </a:solidFill>
              </a:defRPr>
            </a:lvl4pPr>
            <a:lvl5pPr lvl="4" algn="ctr">
              <a:lnSpc>
                <a:spcPct val="100000"/>
              </a:lnSpc>
              <a:spcBef>
                <a:spcPts val="0"/>
              </a:spcBef>
              <a:spcAft>
                <a:spcPts val="0"/>
              </a:spcAft>
              <a:buClr>
                <a:schemeClr val="dk1"/>
              </a:buClr>
              <a:buSzPts val="12000"/>
              <a:buNone/>
              <a:defRPr sz="16000">
                <a:solidFill>
                  <a:schemeClr val="dk1"/>
                </a:solidFill>
              </a:defRPr>
            </a:lvl5pPr>
            <a:lvl6pPr lvl="5" algn="ctr">
              <a:lnSpc>
                <a:spcPct val="100000"/>
              </a:lnSpc>
              <a:spcBef>
                <a:spcPts val="0"/>
              </a:spcBef>
              <a:spcAft>
                <a:spcPts val="0"/>
              </a:spcAft>
              <a:buClr>
                <a:schemeClr val="dk1"/>
              </a:buClr>
              <a:buSzPts val="12000"/>
              <a:buNone/>
              <a:defRPr sz="16000">
                <a:solidFill>
                  <a:schemeClr val="dk1"/>
                </a:solidFill>
              </a:defRPr>
            </a:lvl6pPr>
            <a:lvl7pPr lvl="6" algn="ctr">
              <a:lnSpc>
                <a:spcPct val="100000"/>
              </a:lnSpc>
              <a:spcBef>
                <a:spcPts val="0"/>
              </a:spcBef>
              <a:spcAft>
                <a:spcPts val="0"/>
              </a:spcAft>
              <a:buClr>
                <a:schemeClr val="dk1"/>
              </a:buClr>
              <a:buSzPts val="12000"/>
              <a:buNone/>
              <a:defRPr sz="16000">
                <a:solidFill>
                  <a:schemeClr val="dk1"/>
                </a:solidFill>
              </a:defRPr>
            </a:lvl7pPr>
            <a:lvl8pPr lvl="7" algn="ctr">
              <a:lnSpc>
                <a:spcPct val="100000"/>
              </a:lnSpc>
              <a:spcBef>
                <a:spcPts val="0"/>
              </a:spcBef>
              <a:spcAft>
                <a:spcPts val="0"/>
              </a:spcAft>
              <a:buClr>
                <a:schemeClr val="dk1"/>
              </a:buClr>
              <a:buSzPts val="12000"/>
              <a:buNone/>
              <a:defRPr sz="16000">
                <a:solidFill>
                  <a:schemeClr val="dk1"/>
                </a:solidFill>
              </a:defRPr>
            </a:lvl8pPr>
            <a:lvl9pPr lvl="8" algn="ctr">
              <a:lnSpc>
                <a:spcPct val="100000"/>
              </a:lnSpc>
              <a:spcBef>
                <a:spcPts val="0"/>
              </a:spcBef>
              <a:spcAft>
                <a:spcPts val="0"/>
              </a:spcAft>
              <a:buClr>
                <a:schemeClr val="dk1"/>
              </a:buClr>
              <a:buSzPts val="12000"/>
              <a:buNone/>
              <a:defRPr sz="16000">
                <a:solidFill>
                  <a:schemeClr val="dk1"/>
                </a:solidFill>
              </a:defRPr>
            </a:lvl9pPr>
          </a:lstStyle>
          <a:p/>
        </p:txBody>
      </p:sp>
      <p:grpSp>
        <p:nvGrpSpPr>
          <p:cNvPr id="438" name="Google Shape;438;p261"/>
          <p:cNvGrpSpPr/>
          <p:nvPr/>
        </p:nvGrpSpPr>
        <p:grpSpPr>
          <a:xfrm rot="1533267">
            <a:off x="10892667" y="472456"/>
            <a:ext cx="345591" cy="741117"/>
            <a:chOff x="2867487" y="2990073"/>
            <a:chExt cx="141189" cy="302795"/>
          </a:xfrm>
        </p:grpSpPr>
        <p:sp>
          <p:nvSpPr>
            <p:cNvPr id="439" name="Google Shape;439;p261"/>
            <p:cNvSpPr/>
            <p:nvPr/>
          </p:nvSpPr>
          <p:spPr>
            <a:xfrm>
              <a:off x="2884095" y="2999752"/>
              <a:ext cx="109700" cy="254958"/>
            </a:xfrm>
            <a:custGeom>
              <a:rect b="b" l="l" r="r" t="t"/>
              <a:pathLst>
                <a:path extrusionOk="0" h="13724" w="5905">
                  <a:moveTo>
                    <a:pt x="3588" y="1"/>
                  </a:moveTo>
                  <a:cubicBezTo>
                    <a:pt x="3305" y="1"/>
                    <a:pt x="3022" y="5"/>
                    <a:pt x="2736" y="14"/>
                  </a:cubicBezTo>
                  <a:cubicBezTo>
                    <a:pt x="2836" y="47"/>
                    <a:pt x="2902" y="180"/>
                    <a:pt x="2869" y="347"/>
                  </a:cubicBezTo>
                  <a:cubicBezTo>
                    <a:pt x="2135" y="3149"/>
                    <a:pt x="1168" y="5851"/>
                    <a:pt x="0" y="8520"/>
                  </a:cubicBezTo>
                  <a:cubicBezTo>
                    <a:pt x="343" y="8472"/>
                    <a:pt x="686" y="8450"/>
                    <a:pt x="1030" y="8450"/>
                  </a:cubicBezTo>
                  <a:cubicBezTo>
                    <a:pt x="1657" y="8450"/>
                    <a:pt x="2290" y="8524"/>
                    <a:pt x="2936" y="8653"/>
                  </a:cubicBezTo>
                  <a:cubicBezTo>
                    <a:pt x="3103" y="8687"/>
                    <a:pt x="3203" y="8887"/>
                    <a:pt x="3136" y="9020"/>
                  </a:cubicBezTo>
                  <a:cubicBezTo>
                    <a:pt x="2636" y="10555"/>
                    <a:pt x="2235" y="12122"/>
                    <a:pt x="1968" y="13723"/>
                  </a:cubicBezTo>
                  <a:cubicBezTo>
                    <a:pt x="3136" y="11555"/>
                    <a:pt x="4303" y="9387"/>
                    <a:pt x="5504" y="7219"/>
                  </a:cubicBezTo>
                  <a:cubicBezTo>
                    <a:pt x="4570" y="7219"/>
                    <a:pt x="3703" y="7052"/>
                    <a:pt x="2836" y="6818"/>
                  </a:cubicBezTo>
                  <a:cubicBezTo>
                    <a:pt x="2636" y="6752"/>
                    <a:pt x="2536" y="6518"/>
                    <a:pt x="2636" y="6351"/>
                  </a:cubicBezTo>
                  <a:cubicBezTo>
                    <a:pt x="3970" y="4383"/>
                    <a:pt x="5037" y="2282"/>
                    <a:pt x="5905" y="80"/>
                  </a:cubicBezTo>
                  <a:cubicBezTo>
                    <a:pt x="5123" y="32"/>
                    <a:pt x="4360" y="1"/>
                    <a:pt x="3588" y="1"/>
                  </a:cubicBezTo>
                  <a:close/>
                </a:path>
              </a:pathLst>
            </a:custGeom>
            <a:solidFill>
              <a:srgbClr val="8CF7EF"/>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40" name="Google Shape;440;p261"/>
            <p:cNvSpPr/>
            <p:nvPr/>
          </p:nvSpPr>
          <p:spPr>
            <a:xfrm>
              <a:off x="2867487" y="2990073"/>
              <a:ext cx="141189" cy="302795"/>
            </a:xfrm>
            <a:custGeom>
              <a:rect b="b" l="l" r="r" t="t"/>
              <a:pathLst>
                <a:path extrusionOk="0" h="16299" w="7600">
                  <a:moveTo>
                    <a:pt x="4482" y="522"/>
                  </a:moveTo>
                  <a:cubicBezTo>
                    <a:pt x="5254" y="522"/>
                    <a:pt x="6017" y="553"/>
                    <a:pt x="6799" y="601"/>
                  </a:cubicBezTo>
                  <a:cubicBezTo>
                    <a:pt x="5931" y="2803"/>
                    <a:pt x="4864" y="4904"/>
                    <a:pt x="3530" y="6872"/>
                  </a:cubicBezTo>
                  <a:cubicBezTo>
                    <a:pt x="3430" y="7039"/>
                    <a:pt x="3530" y="7273"/>
                    <a:pt x="3730" y="7339"/>
                  </a:cubicBezTo>
                  <a:cubicBezTo>
                    <a:pt x="4597" y="7606"/>
                    <a:pt x="5464" y="7740"/>
                    <a:pt x="6398" y="7740"/>
                  </a:cubicBezTo>
                  <a:cubicBezTo>
                    <a:pt x="5197" y="9908"/>
                    <a:pt x="4030" y="12076"/>
                    <a:pt x="2862" y="14244"/>
                  </a:cubicBezTo>
                  <a:cubicBezTo>
                    <a:pt x="3129" y="12677"/>
                    <a:pt x="3530" y="11109"/>
                    <a:pt x="4030" y="9541"/>
                  </a:cubicBezTo>
                  <a:cubicBezTo>
                    <a:pt x="4097" y="9408"/>
                    <a:pt x="3997" y="9208"/>
                    <a:pt x="3830" y="9174"/>
                  </a:cubicBezTo>
                  <a:cubicBezTo>
                    <a:pt x="3184" y="9045"/>
                    <a:pt x="2551" y="8971"/>
                    <a:pt x="1924" y="8971"/>
                  </a:cubicBezTo>
                  <a:cubicBezTo>
                    <a:pt x="1580" y="8971"/>
                    <a:pt x="1237" y="8993"/>
                    <a:pt x="894" y="9041"/>
                  </a:cubicBezTo>
                  <a:cubicBezTo>
                    <a:pt x="2062" y="6372"/>
                    <a:pt x="3029" y="3670"/>
                    <a:pt x="3763" y="868"/>
                  </a:cubicBezTo>
                  <a:cubicBezTo>
                    <a:pt x="3796" y="701"/>
                    <a:pt x="3730" y="601"/>
                    <a:pt x="3630" y="535"/>
                  </a:cubicBezTo>
                  <a:cubicBezTo>
                    <a:pt x="3916" y="526"/>
                    <a:pt x="4199" y="522"/>
                    <a:pt x="4482" y="522"/>
                  </a:cubicBezTo>
                  <a:close/>
                  <a:moveTo>
                    <a:pt x="5989" y="1"/>
                  </a:moveTo>
                  <a:cubicBezTo>
                    <a:pt x="5157" y="1"/>
                    <a:pt x="4319" y="45"/>
                    <a:pt x="3496" y="134"/>
                  </a:cubicBezTo>
                  <a:cubicBezTo>
                    <a:pt x="3296" y="134"/>
                    <a:pt x="3229" y="368"/>
                    <a:pt x="3363" y="468"/>
                  </a:cubicBezTo>
                  <a:cubicBezTo>
                    <a:pt x="3263" y="501"/>
                    <a:pt x="3196" y="568"/>
                    <a:pt x="3163" y="701"/>
                  </a:cubicBezTo>
                  <a:cubicBezTo>
                    <a:pt x="2395" y="3637"/>
                    <a:pt x="1395" y="6506"/>
                    <a:pt x="94" y="9241"/>
                  </a:cubicBezTo>
                  <a:cubicBezTo>
                    <a:pt x="0" y="9491"/>
                    <a:pt x="169" y="9711"/>
                    <a:pt x="410" y="9711"/>
                  </a:cubicBezTo>
                  <a:cubicBezTo>
                    <a:pt x="427" y="9711"/>
                    <a:pt x="444" y="9710"/>
                    <a:pt x="461" y="9708"/>
                  </a:cubicBezTo>
                  <a:cubicBezTo>
                    <a:pt x="944" y="9624"/>
                    <a:pt x="1420" y="9583"/>
                    <a:pt x="1895" y="9583"/>
                  </a:cubicBezTo>
                  <a:cubicBezTo>
                    <a:pt x="2370" y="9583"/>
                    <a:pt x="2846" y="9624"/>
                    <a:pt x="3329" y="9708"/>
                  </a:cubicBezTo>
                  <a:cubicBezTo>
                    <a:pt x="2696" y="11776"/>
                    <a:pt x="2229" y="13844"/>
                    <a:pt x="1995" y="15979"/>
                  </a:cubicBezTo>
                  <a:cubicBezTo>
                    <a:pt x="1975" y="16182"/>
                    <a:pt x="2140" y="16299"/>
                    <a:pt x="2302" y="16299"/>
                  </a:cubicBezTo>
                  <a:cubicBezTo>
                    <a:pt x="2407" y="16299"/>
                    <a:pt x="2510" y="16250"/>
                    <a:pt x="2562" y="16146"/>
                  </a:cubicBezTo>
                  <a:cubicBezTo>
                    <a:pt x="4063" y="13277"/>
                    <a:pt x="5598" y="10442"/>
                    <a:pt x="7166" y="7606"/>
                  </a:cubicBezTo>
                  <a:cubicBezTo>
                    <a:pt x="7299" y="7406"/>
                    <a:pt x="7132" y="7139"/>
                    <a:pt x="6899" y="7139"/>
                  </a:cubicBezTo>
                  <a:cubicBezTo>
                    <a:pt x="6806" y="7143"/>
                    <a:pt x="6713" y="7144"/>
                    <a:pt x="6622" y="7144"/>
                  </a:cubicBezTo>
                  <a:cubicBezTo>
                    <a:pt x="5826" y="7144"/>
                    <a:pt x="5075" y="7019"/>
                    <a:pt x="4297" y="6839"/>
                  </a:cubicBezTo>
                  <a:cubicBezTo>
                    <a:pt x="5598" y="4838"/>
                    <a:pt x="6699" y="2669"/>
                    <a:pt x="7532" y="401"/>
                  </a:cubicBezTo>
                  <a:cubicBezTo>
                    <a:pt x="7599" y="234"/>
                    <a:pt x="7432" y="34"/>
                    <a:pt x="7232" y="34"/>
                  </a:cubicBezTo>
                  <a:cubicBezTo>
                    <a:pt x="6821" y="12"/>
                    <a:pt x="6406" y="1"/>
                    <a:pt x="5989" y="1"/>
                  </a:cubicBezTo>
                  <a:close/>
                </a:path>
              </a:pathLst>
            </a:custGeom>
            <a:solidFill>
              <a:srgbClr val="000000"/>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 only 1">
    <p:spTree>
      <p:nvGrpSpPr>
        <p:cNvPr id="441" name="Shape 441"/>
        <p:cNvGrpSpPr/>
        <p:nvPr/>
      </p:nvGrpSpPr>
      <p:grpSpPr>
        <a:xfrm>
          <a:off x="0" y="0"/>
          <a:ext cx="0" cy="0"/>
          <a:chOff x="0" y="0"/>
          <a:chExt cx="0" cy="0"/>
        </a:xfrm>
      </p:grpSpPr>
      <p:sp>
        <p:nvSpPr>
          <p:cNvPr id="442" name="Google Shape;442;p262"/>
          <p:cNvSpPr/>
          <p:nvPr/>
        </p:nvSpPr>
        <p:spPr>
          <a:xfrm flipH="1" rot="10800000">
            <a:off x="9247902" y="5410799"/>
            <a:ext cx="3089591" cy="1667368"/>
          </a:xfrm>
          <a:custGeom>
            <a:rect b="b" l="l" r="r" t="t"/>
            <a:pathLst>
              <a:path extrusionOk="0" h="10129" w="23470">
                <a:moveTo>
                  <a:pt x="1" y="0"/>
                </a:moveTo>
                <a:cubicBezTo>
                  <a:pt x="82" y="144"/>
                  <a:pt x="177" y="279"/>
                  <a:pt x="285" y="404"/>
                </a:cubicBezTo>
                <a:cubicBezTo>
                  <a:pt x="779" y="975"/>
                  <a:pt x="1537" y="1316"/>
                  <a:pt x="2299" y="1316"/>
                </a:cubicBezTo>
                <a:cubicBezTo>
                  <a:pt x="2333" y="1316"/>
                  <a:pt x="2366" y="1315"/>
                  <a:pt x="2400" y="1314"/>
                </a:cubicBezTo>
                <a:cubicBezTo>
                  <a:pt x="2977" y="1291"/>
                  <a:pt x="3549" y="1082"/>
                  <a:pt x="4119" y="1082"/>
                </a:cubicBezTo>
                <a:cubicBezTo>
                  <a:pt x="4234" y="1082"/>
                  <a:pt x="4350" y="1091"/>
                  <a:pt x="4465" y="1111"/>
                </a:cubicBezTo>
                <a:cubicBezTo>
                  <a:pt x="4602" y="1136"/>
                  <a:pt x="4730" y="1174"/>
                  <a:pt x="4852" y="1224"/>
                </a:cubicBezTo>
                <a:cubicBezTo>
                  <a:pt x="4878" y="1235"/>
                  <a:pt x="4905" y="1246"/>
                  <a:pt x="4930" y="1259"/>
                </a:cubicBezTo>
                <a:lnTo>
                  <a:pt x="4931" y="1259"/>
                </a:lnTo>
                <a:cubicBezTo>
                  <a:pt x="5863" y="1693"/>
                  <a:pt x="6418" y="2816"/>
                  <a:pt x="7292" y="3441"/>
                </a:cubicBezTo>
                <a:cubicBezTo>
                  <a:pt x="7907" y="3879"/>
                  <a:pt x="8634" y="4045"/>
                  <a:pt x="9391" y="4045"/>
                </a:cubicBezTo>
                <a:cubicBezTo>
                  <a:pt x="10254" y="4045"/>
                  <a:pt x="11156" y="3830"/>
                  <a:pt x="11976" y="3561"/>
                </a:cubicBezTo>
                <a:cubicBezTo>
                  <a:pt x="12709" y="3320"/>
                  <a:pt x="13469" y="3042"/>
                  <a:pt x="14229" y="3042"/>
                </a:cubicBezTo>
                <a:cubicBezTo>
                  <a:pt x="14408" y="3042"/>
                  <a:pt x="14587" y="3058"/>
                  <a:pt x="14766" y="3093"/>
                </a:cubicBezTo>
                <a:cubicBezTo>
                  <a:pt x="16157" y="3366"/>
                  <a:pt x="17029" y="4715"/>
                  <a:pt x="17593" y="5995"/>
                </a:cubicBezTo>
                <a:cubicBezTo>
                  <a:pt x="18158" y="7275"/>
                  <a:pt x="18647" y="8696"/>
                  <a:pt x="19803" y="9505"/>
                </a:cubicBezTo>
                <a:cubicBezTo>
                  <a:pt x="20409" y="9930"/>
                  <a:pt x="21147" y="10129"/>
                  <a:pt x="21892" y="10129"/>
                </a:cubicBezTo>
                <a:cubicBezTo>
                  <a:pt x="22430" y="10129"/>
                  <a:pt x="22971" y="10026"/>
                  <a:pt x="23470" y="9829"/>
                </a:cubicBezTo>
                <a:lnTo>
                  <a:pt x="23470" y="0"/>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43" name="Google Shape;443;p262"/>
          <p:cNvSpPr/>
          <p:nvPr/>
        </p:nvSpPr>
        <p:spPr>
          <a:xfrm flipH="1" rot="10800000">
            <a:off x="6966867" y="-457020"/>
            <a:ext cx="5742248" cy="2932552"/>
          </a:xfrm>
          <a:custGeom>
            <a:rect b="b" l="l" r="r" t="t"/>
            <a:pathLst>
              <a:path extrusionOk="0" h="14262" w="20699">
                <a:moveTo>
                  <a:pt x="16853" y="1"/>
                </a:moveTo>
                <a:cubicBezTo>
                  <a:pt x="16589" y="1"/>
                  <a:pt x="16324" y="41"/>
                  <a:pt x="16064" y="100"/>
                </a:cubicBezTo>
                <a:cubicBezTo>
                  <a:pt x="15287" y="274"/>
                  <a:pt x="14440" y="586"/>
                  <a:pt x="13999" y="1484"/>
                </a:cubicBezTo>
                <a:cubicBezTo>
                  <a:pt x="13782" y="1925"/>
                  <a:pt x="13671" y="2437"/>
                  <a:pt x="13436" y="2864"/>
                </a:cubicBezTo>
                <a:cubicBezTo>
                  <a:pt x="13215" y="3266"/>
                  <a:pt x="12875" y="3522"/>
                  <a:pt x="12511" y="3665"/>
                </a:cubicBezTo>
                <a:cubicBezTo>
                  <a:pt x="12069" y="3837"/>
                  <a:pt x="11615" y="3859"/>
                  <a:pt x="11159" y="3859"/>
                </a:cubicBezTo>
                <a:cubicBezTo>
                  <a:pt x="11006" y="3859"/>
                  <a:pt x="10853" y="3856"/>
                  <a:pt x="10701" y="3856"/>
                </a:cubicBezTo>
                <a:cubicBezTo>
                  <a:pt x="10498" y="3856"/>
                  <a:pt x="10296" y="3860"/>
                  <a:pt x="10095" y="3880"/>
                </a:cubicBezTo>
                <a:cubicBezTo>
                  <a:pt x="9680" y="3920"/>
                  <a:pt x="9262" y="4026"/>
                  <a:pt x="8894" y="4285"/>
                </a:cubicBezTo>
                <a:cubicBezTo>
                  <a:pt x="8523" y="4548"/>
                  <a:pt x="8243" y="4955"/>
                  <a:pt x="7994" y="5382"/>
                </a:cubicBezTo>
                <a:cubicBezTo>
                  <a:pt x="7500" y="6225"/>
                  <a:pt x="7043" y="7121"/>
                  <a:pt x="6336" y="7709"/>
                </a:cubicBezTo>
                <a:cubicBezTo>
                  <a:pt x="5983" y="8002"/>
                  <a:pt x="5587" y="8190"/>
                  <a:pt x="5164" y="8231"/>
                </a:cubicBezTo>
                <a:cubicBezTo>
                  <a:pt x="5076" y="8240"/>
                  <a:pt x="4988" y="8243"/>
                  <a:pt x="4900" y="8243"/>
                </a:cubicBezTo>
                <a:cubicBezTo>
                  <a:pt x="4496" y="8243"/>
                  <a:pt x="4092" y="8166"/>
                  <a:pt x="3691" y="8123"/>
                </a:cubicBezTo>
                <a:cubicBezTo>
                  <a:pt x="3252" y="8076"/>
                  <a:pt x="2813" y="8052"/>
                  <a:pt x="2373" y="8052"/>
                </a:cubicBezTo>
                <a:cubicBezTo>
                  <a:pt x="2305" y="8052"/>
                  <a:pt x="2237" y="8053"/>
                  <a:pt x="2170" y="8054"/>
                </a:cubicBezTo>
                <a:cubicBezTo>
                  <a:pt x="1958" y="8057"/>
                  <a:pt x="1727" y="8043"/>
                  <a:pt x="1527" y="8149"/>
                </a:cubicBezTo>
                <a:cubicBezTo>
                  <a:pt x="1345" y="8245"/>
                  <a:pt x="1232" y="8443"/>
                  <a:pt x="1145" y="8661"/>
                </a:cubicBezTo>
                <a:cubicBezTo>
                  <a:pt x="915" y="9241"/>
                  <a:pt x="707" y="9837"/>
                  <a:pt x="489" y="10425"/>
                </a:cubicBezTo>
                <a:cubicBezTo>
                  <a:pt x="382" y="10712"/>
                  <a:pt x="273" y="10996"/>
                  <a:pt x="170" y="11285"/>
                </a:cubicBezTo>
                <a:cubicBezTo>
                  <a:pt x="82" y="11538"/>
                  <a:pt x="0" y="11807"/>
                  <a:pt x="8" y="12088"/>
                </a:cubicBezTo>
                <a:cubicBezTo>
                  <a:pt x="21" y="12629"/>
                  <a:pt x="368" y="12994"/>
                  <a:pt x="711" y="13243"/>
                </a:cubicBezTo>
                <a:cubicBezTo>
                  <a:pt x="1071" y="13507"/>
                  <a:pt x="1473" y="13671"/>
                  <a:pt x="1882" y="13769"/>
                </a:cubicBezTo>
                <a:cubicBezTo>
                  <a:pt x="2734" y="13974"/>
                  <a:pt x="3606" y="13920"/>
                  <a:pt x="4468" y="13980"/>
                </a:cubicBezTo>
                <a:cubicBezTo>
                  <a:pt x="5488" y="14051"/>
                  <a:pt x="6502" y="14240"/>
                  <a:pt x="7524" y="14260"/>
                </a:cubicBezTo>
                <a:cubicBezTo>
                  <a:pt x="7567" y="14261"/>
                  <a:pt x="7610" y="14261"/>
                  <a:pt x="7652" y="14261"/>
                </a:cubicBezTo>
                <a:cubicBezTo>
                  <a:pt x="8600" y="14261"/>
                  <a:pt x="9520" y="14052"/>
                  <a:pt x="10445" y="13797"/>
                </a:cubicBezTo>
                <a:cubicBezTo>
                  <a:pt x="10927" y="13664"/>
                  <a:pt x="11408" y="13527"/>
                  <a:pt x="11895" y="13424"/>
                </a:cubicBezTo>
                <a:cubicBezTo>
                  <a:pt x="12396" y="13318"/>
                  <a:pt x="12902" y="13253"/>
                  <a:pt x="13408" y="13207"/>
                </a:cubicBezTo>
                <a:cubicBezTo>
                  <a:pt x="14415" y="13113"/>
                  <a:pt x="15426" y="13086"/>
                  <a:pt x="16429" y="12939"/>
                </a:cubicBezTo>
                <a:cubicBezTo>
                  <a:pt x="16862" y="12876"/>
                  <a:pt x="17290" y="12772"/>
                  <a:pt x="17724" y="12708"/>
                </a:cubicBezTo>
                <a:cubicBezTo>
                  <a:pt x="17931" y="12676"/>
                  <a:pt x="18142" y="12652"/>
                  <a:pt x="18353" y="12652"/>
                </a:cubicBezTo>
                <a:cubicBezTo>
                  <a:pt x="18545" y="12652"/>
                  <a:pt x="18735" y="12672"/>
                  <a:pt x="18922" y="12725"/>
                </a:cubicBezTo>
                <a:cubicBezTo>
                  <a:pt x="19108" y="12778"/>
                  <a:pt x="19285" y="12862"/>
                  <a:pt x="19446" y="12990"/>
                </a:cubicBezTo>
                <a:cubicBezTo>
                  <a:pt x="19530" y="13055"/>
                  <a:pt x="19602" y="13168"/>
                  <a:pt x="19703" y="13170"/>
                </a:cubicBezTo>
                <a:cubicBezTo>
                  <a:pt x="19705" y="13170"/>
                  <a:pt x="19707" y="13170"/>
                  <a:pt x="19709" y="13170"/>
                </a:cubicBezTo>
                <a:cubicBezTo>
                  <a:pt x="19794" y="13170"/>
                  <a:pt x="19882" y="13147"/>
                  <a:pt x="19960" y="13109"/>
                </a:cubicBezTo>
                <a:cubicBezTo>
                  <a:pt x="20337" y="12928"/>
                  <a:pt x="20552" y="12457"/>
                  <a:pt x="20620" y="11978"/>
                </a:cubicBezTo>
                <a:cubicBezTo>
                  <a:pt x="20661" y="11688"/>
                  <a:pt x="20662" y="11393"/>
                  <a:pt x="20662" y="11100"/>
                </a:cubicBezTo>
                <a:cubicBezTo>
                  <a:pt x="20661" y="10779"/>
                  <a:pt x="20660" y="10457"/>
                  <a:pt x="20659" y="10136"/>
                </a:cubicBezTo>
                <a:cubicBezTo>
                  <a:pt x="20657" y="9484"/>
                  <a:pt x="20655" y="8832"/>
                  <a:pt x="20653" y="8180"/>
                </a:cubicBezTo>
                <a:cubicBezTo>
                  <a:pt x="20649" y="6940"/>
                  <a:pt x="20646" y="5700"/>
                  <a:pt x="20642" y="4459"/>
                </a:cubicBezTo>
                <a:lnTo>
                  <a:pt x="20642" y="4459"/>
                </a:lnTo>
                <a:cubicBezTo>
                  <a:pt x="20644" y="4461"/>
                  <a:pt x="20645" y="4462"/>
                  <a:pt x="20647" y="4462"/>
                </a:cubicBezTo>
                <a:cubicBezTo>
                  <a:pt x="20699" y="4462"/>
                  <a:pt x="20598" y="3375"/>
                  <a:pt x="20067" y="3281"/>
                </a:cubicBezTo>
                <a:cubicBezTo>
                  <a:pt x="19246" y="3135"/>
                  <a:pt x="19173" y="1493"/>
                  <a:pt x="18535" y="804"/>
                </a:cubicBezTo>
                <a:cubicBezTo>
                  <a:pt x="18227" y="470"/>
                  <a:pt x="17870" y="206"/>
                  <a:pt x="17474" y="87"/>
                </a:cubicBezTo>
                <a:cubicBezTo>
                  <a:pt x="17269" y="26"/>
                  <a:pt x="17062" y="1"/>
                  <a:pt x="16853"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44" name="Google Shape;444;p262"/>
          <p:cNvSpPr/>
          <p:nvPr/>
        </p:nvSpPr>
        <p:spPr>
          <a:xfrm flipH="1" rot="10800000">
            <a:off x="-1100834" y="-526453"/>
            <a:ext cx="3594011" cy="3091689"/>
          </a:xfrm>
          <a:custGeom>
            <a:rect b="b" l="l" r="r" t="t"/>
            <a:pathLst>
              <a:path extrusionOk="0" h="13044" w="21506">
                <a:moveTo>
                  <a:pt x="3180" y="0"/>
                </a:moveTo>
                <a:cubicBezTo>
                  <a:pt x="3059" y="0"/>
                  <a:pt x="2939" y="4"/>
                  <a:pt x="2818" y="11"/>
                </a:cubicBezTo>
                <a:cubicBezTo>
                  <a:pt x="2085" y="54"/>
                  <a:pt x="1355" y="227"/>
                  <a:pt x="834" y="551"/>
                </a:cubicBezTo>
                <a:cubicBezTo>
                  <a:pt x="250" y="913"/>
                  <a:pt x="65" y="1411"/>
                  <a:pt x="36" y="1902"/>
                </a:cubicBezTo>
                <a:cubicBezTo>
                  <a:pt x="1" y="2484"/>
                  <a:pt x="77" y="3072"/>
                  <a:pt x="110" y="3654"/>
                </a:cubicBezTo>
                <a:cubicBezTo>
                  <a:pt x="143" y="4272"/>
                  <a:pt x="177" y="4890"/>
                  <a:pt x="211" y="5509"/>
                </a:cubicBezTo>
                <a:lnTo>
                  <a:pt x="619" y="12928"/>
                </a:lnTo>
                <a:cubicBezTo>
                  <a:pt x="622" y="12996"/>
                  <a:pt x="711" y="13044"/>
                  <a:pt x="816" y="13044"/>
                </a:cubicBezTo>
                <a:cubicBezTo>
                  <a:pt x="831" y="13044"/>
                  <a:pt x="847" y="13043"/>
                  <a:pt x="863" y="13041"/>
                </a:cubicBezTo>
                <a:cubicBezTo>
                  <a:pt x="2378" y="12830"/>
                  <a:pt x="3912" y="12669"/>
                  <a:pt x="5457" y="12564"/>
                </a:cubicBezTo>
                <a:cubicBezTo>
                  <a:pt x="7004" y="12457"/>
                  <a:pt x="8559" y="12406"/>
                  <a:pt x="10115" y="12406"/>
                </a:cubicBezTo>
                <a:cubicBezTo>
                  <a:pt x="11304" y="12406"/>
                  <a:pt x="12493" y="12436"/>
                  <a:pt x="13679" y="12495"/>
                </a:cubicBezTo>
                <a:cubicBezTo>
                  <a:pt x="14434" y="12533"/>
                  <a:pt x="15229" y="12576"/>
                  <a:pt x="16019" y="12576"/>
                </a:cubicBezTo>
                <a:cubicBezTo>
                  <a:pt x="17350" y="12576"/>
                  <a:pt x="18667" y="12454"/>
                  <a:pt x="19757" y="11976"/>
                </a:cubicBezTo>
                <a:lnTo>
                  <a:pt x="19757" y="11976"/>
                </a:lnTo>
                <a:cubicBezTo>
                  <a:pt x="19755" y="11987"/>
                  <a:pt x="19759" y="11992"/>
                  <a:pt x="19770" y="11992"/>
                </a:cubicBezTo>
                <a:cubicBezTo>
                  <a:pt x="19872" y="11992"/>
                  <a:pt x="20520" y="11533"/>
                  <a:pt x="20666" y="11300"/>
                </a:cubicBezTo>
                <a:cubicBezTo>
                  <a:pt x="21276" y="10319"/>
                  <a:pt x="21505" y="9208"/>
                  <a:pt x="20964" y="8195"/>
                </a:cubicBezTo>
                <a:cubicBezTo>
                  <a:pt x="20510" y="7349"/>
                  <a:pt x="19544" y="6569"/>
                  <a:pt x="18190" y="6187"/>
                </a:cubicBezTo>
                <a:cubicBezTo>
                  <a:pt x="16673" y="5759"/>
                  <a:pt x="14935" y="5923"/>
                  <a:pt x="13382" y="5580"/>
                </a:cubicBezTo>
                <a:cubicBezTo>
                  <a:pt x="11840" y="5240"/>
                  <a:pt x="11141" y="4324"/>
                  <a:pt x="10445" y="3499"/>
                </a:cubicBezTo>
                <a:cubicBezTo>
                  <a:pt x="9690" y="2603"/>
                  <a:pt x="8718" y="1801"/>
                  <a:pt x="7429" y="1159"/>
                </a:cubicBezTo>
                <a:cubicBezTo>
                  <a:pt x="6263" y="578"/>
                  <a:pt x="4748" y="0"/>
                  <a:pt x="3180" y="0"/>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45" name="Google Shape;445;p262"/>
          <p:cNvSpPr/>
          <p:nvPr/>
        </p:nvSpPr>
        <p:spPr>
          <a:xfrm flipH="1" rot="10800000">
            <a:off x="-283158" y="5164240"/>
            <a:ext cx="5254084" cy="2550093"/>
          </a:xfrm>
          <a:custGeom>
            <a:rect b="b" l="l" r="r" t="t"/>
            <a:pathLst>
              <a:path extrusionOk="0" h="11831" w="24376">
                <a:moveTo>
                  <a:pt x="1749" y="0"/>
                </a:moveTo>
                <a:cubicBezTo>
                  <a:pt x="1709" y="0"/>
                  <a:pt x="1669" y="3"/>
                  <a:pt x="1629" y="10"/>
                </a:cubicBezTo>
                <a:cubicBezTo>
                  <a:pt x="1391" y="51"/>
                  <a:pt x="1250" y="241"/>
                  <a:pt x="1188" y="476"/>
                </a:cubicBezTo>
                <a:cubicBezTo>
                  <a:pt x="1034" y="1062"/>
                  <a:pt x="936" y="1672"/>
                  <a:pt x="819" y="2266"/>
                </a:cubicBezTo>
                <a:cubicBezTo>
                  <a:pt x="701" y="2875"/>
                  <a:pt x="591" y="3483"/>
                  <a:pt x="497" y="4096"/>
                </a:cubicBezTo>
                <a:cubicBezTo>
                  <a:pt x="126" y="6503"/>
                  <a:pt x="1" y="8997"/>
                  <a:pt x="659" y="11362"/>
                </a:cubicBezTo>
                <a:cubicBezTo>
                  <a:pt x="678" y="11430"/>
                  <a:pt x="734" y="11465"/>
                  <a:pt x="790" y="11465"/>
                </a:cubicBezTo>
                <a:cubicBezTo>
                  <a:pt x="836" y="11465"/>
                  <a:pt x="882" y="11443"/>
                  <a:pt x="910" y="11396"/>
                </a:cubicBezTo>
                <a:cubicBezTo>
                  <a:pt x="1048" y="11173"/>
                  <a:pt x="1207" y="10966"/>
                  <a:pt x="1385" y="10775"/>
                </a:cubicBezTo>
                <a:cubicBezTo>
                  <a:pt x="2101" y="10007"/>
                  <a:pt x="3087" y="9538"/>
                  <a:pt x="4095" y="9409"/>
                </a:cubicBezTo>
                <a:cubicBezTo>
                  <a:pt x="4315" y="9380"/>
                  <a:pt x="4536" y="9367"/>
                  <a:pt x="4756" y="9367"/>
                </a:cubicBezTo>
                <a:cubicBezTo>
                  <a:pt x="5731" y="9367"/>
                  <a:pt x="6705" y="9633"/>
                  <a:pt x="7587" y="10066"/>
                </a:cubicBezTo>
                <a:cubicBezTo>
                  <a:pt x="8653" y="10589"/>
                  <a:pt x="9622" y="11353"/>
                  <a:pt x="10770" y="11680"/>
                </a:cubicBezTo>
                <a:cubicBezTo>
                  <a:pt x="11110" y="11777"/>
                  <a:pt x="11460" y="11831"/>
                  <a:pt x="11804" y="11831"/>
                </a:cubicBezTo>
                <a:cubicBezTo>
                  <a:pt x="12445" y="11831"/>
                  <a:pt x="13071" y="11645"/>
                  <a:pt x="13597" y="11201"/>
                </a:cubicBezTo>
                <a:cubicBezTo>
                  <a:pt x="14183" y="10708"/>
                  <a:pt x="14558" y="9990"/>
                  <a:pt x="14873" y="9287"/>
                </a:cubicBezTo>
                <a:cubicBezTo>
                  <a:pt x="15209" y="8537"/>
                  <a:pt x="15487" y="7753"/>
                  <a:pt x="15901" y="7045"/>
                </a:cubicBezTo>
                <a:cubicBezTo>
                  <a:pt x="16332" y="6305"/>
                  <a:pt x="16925" y="5724"/>
                  <a:pt x="17743" y="5514"/>
                </a:cubicBezTo>
                <a:cubicBezTo>
                  <a:pt x="18117" y="5418"/>
                  <a:pt x="18497" y="5390"/>
                  <a:pt x="18880" y="5390"/>
                </a:cubicBezTo>
                <a:cubicBezTo>
                  <a:pt x="19432" y="5390"/>
                  <a:pt x="19989" y="5449"/>
                  <a:pt x="20540" y="5449"/>
                </a:cubicBezTo>
                <a:cubicBezTo>
                  <a:pt x="20676" y="5449"/>
                  <a:pt x="20812" y="5445"/>
                  <a:pt x="20947" y="5436"/>
                </a:cubicBezTo>
                <a:cubicBezTo>
                  <a:pt x="21449" y="5403"/>
                  <a:pt x="21952" y="5299"/>
                  <a:pt x="22402" y="5053"/>
                </a:cubicBezTo>
                <a:cubicBezTo>
                  <a:pt x="22808" y="4832"/>
                  <a:pt x="23157" y="4506"/>
                  <a:pt x="23433" y="4124"/>
                </a:cubicBezTo>
                <a:cubicBezTo>
                  <a:pt x="23951" y="3405"/>
                  <a:pt x="24197" y="2481"/>
                  <a:pt x="24066" y="1589"/>
                </a:cubicBezTo>
                <a:lnTo>
                  <a:pt x="24066" y="1589"/>
                </a:lnTo>
                <a:cubicBezTo>
                  <a:pt x="24067" y="1589"/>
                  <a:pt x="24069" y="1589"/>
                  <a:pt x="24070" y="1589"/>
                </a:cubicBezTo>
                <a:cubicBezTo>
                  <a:pt x="24093" y="1589"/>
                  <a:pt x="24117" y="1581"/>
                  <a:pt x="24142" y="1563"/>
                </a:cubicBezTo>
                <a:cubicBezTo>
                  <a:pt x="24293" y="1450"/>
                  <a:pt x="24375" y="1284"/>
                  <a:pt x="24372" y="1087"/>
                </a:cubicBezTo>
                <a:cubicBezTo>
                  <a:pt x="24363" y="604"/>
                  <a:pt x="23972" y="329"/>
                  <a:pt x="23550" y="297"/>
                </a:cubicBezTo>
                <a:cubicBezTo>
                  <a:pt x="23516" y="295"/>
                  <a:pt x="23481" y="294"/>
                  <a:pt x="23447" y="294"/>
                </a:cubicBezTo>
                <a:cubicBezTo>
                  <a:pt x="23214" y="294"/>
                  <a:pt x="22979" y="345"/>
                  <a:pt x="22750" y="383"/>
                </a:cubicBezTo>
                <a:cubicBezTo>
                  <a:pt x="22445" y="434"/>
                  <a:pt x="22139" y="481"/>
                  <a:pt x="21832" y="525"/>
                </a:cubicBezTo>
                <a:cubicBezTo>
                  <a:pt x="20628" y="695"/>
                  <a:pt x="19418" y="810"/>
                  <a:pt x="18207" y="888"/>
                </a:cubicBezTo>
                <a:cubicBezTo>
                  <a:pt x="15785" y="1046"/>
                  <a:pt x="13357" y="1063"/>
                  <a:pt x="10931" y="1083"/>
                </a:cubicBezTo>
                <a:cubicBezTo>
                  <a:pt x="10571" y="1086"/>
                  <a:pt x="10211" y="1088"/>
                  <a:pt x="9850" y="1088"/>
                </a:cubicBezTo>
                <a:cubicBezTo>
                  <a:pt x="7886" y="1088"/>
                  <a:pt x="5913" y="1021"/>
                  <a:pt x="3986" y="601"/>
                </a:cubicBezTo>
                <a:cubicBezTo>
                  <a:pt x="3423" y="479"/>
                  <a:pt x="2865" y="326"/>
                  <a:pt x="2319" y="138"/>
                </a:cubicBezTo>
                <a:cubicBezTo>
                  <a:pt x="2135" y="75"/>
                  <a:pt x="1944" y="0"/>
                  <a:pt x="1749"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46" name="Google Shape;446;p262"/>
          <p:cNvSpPr txBox="1"/>
          <p:nvPr>
            <p:ph type="title"/>
          </p:nvPr>
        </p:nvSpPr>
        <p:spPr>
          <a:xfrm>
            <a:off x="3620900" y="1011936"/>
            <a:ext cx="49500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grpSp>
        <p:nvGrpSpPr>
          <p:cNvPr id="447" name="Google Shape;447;p262"/>
          <p:cNvGrpSpPr/>
          <p:nvPr/>
        </p:nvGrpSpPr>
        <p:grpSpPr>
          <a:xfrm rot="-9900006">
            <a:off x="9863897" y="6165004"/>
            <a:ext cx="605555" cy="548555"/>
            <a:chOff x="1640475" y="1197075"/>
            <a:chExt cx="55475" cy="50250"/>
          </a:xfrm>
        </p:grpSpPr>
        <p:sp>
          <p:nvSpPr>
            <p:cNvPr id="448" name="Google Shape;448;p26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49" name="Google Shape;449;p26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50" name="Google Shape;450;p26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451" name="Google Shape;451;p262"/>
          <p:cNvGrpSpPr/>
          <p:nvPr/>
        </p:nvGrpSpPr>
        <p:grpSpPr>
          <a:xfrm rot="10034023">
            <a:off x="272475" y="4223712"/>
            <a:ext cx="372821" cy="337725"/>
            <a:chOff x="1640475" y="1197075"/>
            <a:chExt cx="55475" cy="50250"/>
          </a:xfrm>
        </p:grpSpPr>
        <p:sp>
          <p:nvSpPr>
            <p:cNvPr id="452" name="Google Shape;452;p26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53" name="Google Shape;453;p26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54" name="Google Shape;454;p26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55" name="Google Shape;455;p262"/>
          <p:cNvSpPr/>
          <p:nvPr/>
        </p:nvSpPr>
        <p:spPr>
          <a:xfrm flipH="1" rot="9113192">
            <a:off x="6462102" y="277483"/>
            <a:ext cx="926732" cy="217100"/>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56" name="Google Shape;456;p262"/>
          <p:cNvSpPr/>
          <p:nvPr/>
        </p:nvSpPr>
        <p:spPr>
          <a:xfrm flipH="1" rot="-10799883">
            <a:off x="422114" y="6219932"/>
            <a:ext cx="726903" cy="17029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57" name="Google Shape;457;p262"/>
          <p:cNvGrpSpPr/>
          <p:nvPr/>
        </p:nvGrpSpPr>
        <p:grpSpPr>
          <a:xfrm rot="6324483">
            <a:off x="1473932" y="382411"/>
            <a:ext cx="263693" cy="285080"/>
            <a:chOff x="1640475" y="1197075"/>
            <a:chExt cx="55475" cy="50250"/>
          </a:xfrm>
        </p:grpSpPr>
        <p:sp>
          <p:nvSpPr>
            <p:cNvPr id="458" name="Google Shape;458;p26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59" name="Google Shape;459;p26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60" name="Google Shape;460;p26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61" name="Google Shape;461;p262"/>
          <p:cNvSpPr/>
          <p:nvPr/>
        </p:nvSpPr>
        <p:spPr>
          <a:xfrm rot="10800000">
            <a:off x="8902368" y="-44516"/>
            <a:ext cx="1556765" cy="11389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62" name="Google Shape;462;p262"/>
          <p:cNvSpPr/>
          <p:nvPr/>
        </p:nvSpPr>
        <p:spPr>
          <a:xfrm rot="-10431843">
            <a:off x="-72187" y="-158169"/>
            <a:ext cx="694643" cy="108838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63" name="Google Shape;463;p262"/>
          <p:cNvGrpSpPr/>
          <p:nvPr/>
        </p:nvGrpSpPr>
        <p:grpSpPr>
          <a:xfrm rot="10034065">
            <a:off x="11454693" y="2787846"/>
            <a:ext cx="295683" cy="267847"/>
            <a:chOff x="1640475" y="1197075"/>
            <a:chExt cx="55475" cy="50250"/>
          </a:xfrm>
        </p:grpSpPr>
        <p:sp>
          <p:nvSpPr>
            <p:cNvPr id="464" name="Google Shape;464;p26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65" name="Google Shape;465;p26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66" name="Google Shape;466;p26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 only 2">
    <p:spTree>
      <p:nvGrpSpPr>
        <p:cNvPr id="467" name="Shape 467"/>
        <p:cNvGrpSpPr/>
        <p:nvPr/>
      </p:nvGrpSpPr>
      <p:grpSpPr>
        <a:xfrm>
          <a:off x="0" y="0"/>
          <a:ext cx="0" cy="0"/>
          <a:chOff x="0" y="0"/>
          <a:chExt cx="0" cy="0"/>
        </a:xfrm>
      </p:grpSpPr>
      <p:sp>
        <p:nvSpPr>
          <p:cNvPr id="468" name="Google Shape;468;p263"/>
          <p:cNvSpPr/>
          <p:nvPr/>
        </p:nvSpPr>
        <p:spPr>
          <a:xfrm>
            <a:off x="7634769" y="5455966"/>
            <a:ext cx="4760451" cy="1543412"/>
          </a:xfrm>
          <a:custGeom>
            <a:rect b="b" l="l" r="r" t="t"/>
            <a:pathLst>
              <a:path extrusionOk="0" h="7088" w="21862">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69" name="Google Shape;469;p263"/>
          <p:cNvSpPr/>
          <p:nvPr/>
        </p:nvSpPr>
        <p:spPr>
          <a:xfrm>
            <a:off x="-79077" y="-136318"/>
            <a:ext cx="2864501" cy="1405795"/>
          </a:xfrm>
          <a:custGeom>
            <a:rect b="b" l="l" r="r" t="t"/>
            <a:pathLst>
              <a:path extrusionOk="0" h="6456" w="13155">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70" name="Google Shape;470;p263"/>
          <p:cNvSpPr/>
          <p:nvPr/>
        </p:nvSpPr>
        <p:spPr>
          <a:xfrm>
            <a:off x="6535337" y="-353633"/>
            <a:ext cx="6282305" cy="2118489"/>
          </a:xfrm>
          <a:custGeom>
            <a:rect b="b" l="l" r="r" t="t"/>
            <a:pathLst>
              <a:path extrusionOk="0" h="9729" w="28851">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71" name="Google Shape;471;p263"/>
          <p:cNvSpPr/>
          <p:nvPr/>
        </p:nvSpPr>
        <p:spPr>
          <a:xfrm>
            <a:off x="-625633" y="2907186"/>
            <a:ext cx="3187424" cy="4547927"/>
          </a:xfrm>
          <a:custGeom>
            <a:rect b="b" l="l" r="r" t="t"/>
            <a:pathLst>
              <a:path extrusionOk="0" h="20886" w="14638">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72" name="Google Shape;472;p263"/>
          <p:cNvSpPr txBox="1"/>
          <p:nvPr>
            <p:ph type="title"/>
          </p:nvPr>
        </p:nvSpPr>
        <p:spPr>
          <a:xfrm>
            <a:off x="4407400" y="1011936"/>
            <a:ext cx="33772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grpSp>
        <p:nvGrpSpPr>
          <p:cNvPr id="473" name="Google Shape;473;p263"/>
          <p:cNvGrpSpPr/>
          <p:nvPr/>
        </p:nvGrpSpPr>
        <p:grpSpPr>
          <a:xfrm>
            <a:off x="11290839" y="5692009"/>
            <a:ext cx="445997" cy="404003"/>
            <a:chOff x="1640475" y="1197075"/>
            <a:chExt cx="55475" cy="50250"/>
          </a:xfrm>
        </p:grpSpPr>
        <p:sp>
          <p:nvSpPr>
            <p:cNvPr id="474" name="Google Shape;474;p26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75" name="Google Shape;475;p26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76" name="Google Shape;476;p26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477" name="Google Shape;477;p263"/>
          <p:cNvGrpSpPr/>
          <p:nvPr/>
        </p:nvGrpSpPr>
        <p:grpSpPr>
          <a:xfrm rot="-900055">
            <a:off x="9745845" y="588861"/>
            <a:ext cx="287912" cy="260807"/>
            <a:chOff x="1640475" y="1197075"/>
            <a:chExt cx="55475" cy="50250"/>
          </a:xfrm>
        </p:grpSpPr>
        <p:sp>
          <p:nvSpPr>
            <p:cNvPr id="478" name="Google Shape;478;p26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79" name="Google Shape;479;p26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80" name="Google Shape;480;p26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81" name="Google Shape;481;p263"/>
          <p:cNvSpPr/>
          <p:nvPr/>
        </p:nvSpPr>
        <p:spPr>
          <a:xfrm rot="-597364">
            <a:off x="10751640" y="483699"/>
            <a:ext cx="1185393" cy="27770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482" name="Google Shape;482;p263"/>
          <p:cNvGrpSpPr/>
          <p:nvPr/>
        </p:nvGrpSpPr>
        <p:grpSpPr>
          <a:xfrm rot="6300033">
            <a:off x="1054923" y="5724554"/>
            <a:ext cx="326184" cy="295468"/>
            <a:chOff x="1640475" y="1197075"/>
            <a:chExt cx="55475" cy="50250"/>
          </a:xfrm>
        </p:grpSpPr>
        <p:sp>
          <p:nvSpPr>
            <p:cNvPr id="483" name="Google Shape;483;p26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84" name="Google Shape;484;p26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85" name="Google Shape;485;p26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486" name="Google Shape;486;p263"/>
          <p:cNvGrpSpPr/>
          <p:nvPr/>
        </p:nvGrpSpPr>
        <p:grpSpPr>
          <a:xfrm rot="-5400136">
            <a:off x="1287559" y="368511"/>
            <a:ext cx="560904" cy="508068"/>
            <a:chOff x="1640475" y="1197075"/>
            <a:chExt cx="55475" cy="50250"/>
          </a:xfrm>
        </p:grpSpPr>
        <p:sp>
          <p:nvSpPr>
            <p:cNvPr id="487" name="Google Shape;487;p26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88" name="Google Shape;488;p26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89" name="Google Shape;489;p26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490" name="Google Shape;490;p263"/>
          <p:cNvSpPr/>
          <p:nvPr/>
        </p:nvSpPr>
        <p:spPr>
          <a:xfrm rot="899834">
            <a:off x="1705935" y="6308598"/>
            <a:ext cx="1299663" cy="304500"/>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91" name="Google Shape;491;p263"/>
          <p:cNvSpPr/>
          <p:nvPr/>
        </p:nvSpPr>
        <p:spPr>
          <a:xfrm flipH="1" rot="-6300069">
            <a:off x="118655" y="675105"/>
            <a:ext cx="680644" cy="1006351"/>
          </a:xfrm>
          <a:custGeom>
            <a:rect b="b" l="l" r="r" t="t"/>
            <a:pathLst>
              <a:path extrusionOk="0" h="15713" w="10628">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92" name="Google Shape;492;p263"/>
          <p:cNvSpPr/>
          <p:nvPr/>
        </p:nvSpPr>
        <p:spPr>
          <a:xfrm rot="6293788">
            <a:off x="9596627" y="5569895"/>
            <a:ext cx="1279023" cy="935736"/>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 only 3">
    <p:spTree>
      <p:nvGrpSpPr>
        <p:cNvPr id="493" name="Shape 493"/>
        <p:cNvGrpSpPr/>
        <p:nvPr/>
      </p:nvGrpSpPr>
      <p:grpSpPr>
        <a:xfrm>
          <a:off x="0" y="0"/>
          <a:ext cx="0" cy="0"/>
          <a:chOff x="0" y="0"/>
          <a:chExt cx="0" cy="0"/>
        </a:xfrm>
      </p:grpSpPr>
      <p:sp>
        <p:nvSpPr>
          <p:cNvPr id="494" name="Google Shape;494;p264"/>
          <p:cNvSpPr/>
          <p:nvPr/>
        </p:nvSpPr>
        <p:spPr>
          <a:xfrm flipH="1" rot="5087716">
            <a:off x="-336542" y="-858018"/>
            <a:ext cx="3488595" cy="3635649"/>
          </a:xfrm>
          <a:custGeom>
            <a:rect b="b" l="l" r="r" t="t"/>
            <a:pathLst>
              <a:path extrusionOk="0" h="17059" w="16369">
                <a:moveTo>
                  <a:pt x="10538" y="1"/>
                </a:moveTo>
                <a:cubicBezTo>
                  <a:pt x="9733" y="1"/>
                  <a:pt x="8932" y="153"/>
                  <a:pt x="8209" y="515"/>
                </a:cubicBezTo>
                <a:cubicBezTo>
                  <a:pt x="7233" y="1004"/>
                  <a:pt x="6396" y="1857"/>
                  <a:pt x="6084" y="2920"/>
                </a:cubicBezTo>
                <a:cubicBezTo>
                  <a:pt x="5733" y="4112"/>
                  <a:pt x="6127" y="5357"/>
                  <a:pt x="5884" y="6560"/>
                </a:cubicBezTo>
                <a:cubicBezTo>
                  <a:pt x="5644" y="7754"/>
                  <a:pt x="4612" y="8436"/>
                  <a:pt x="3688" y="9100"/>
                </a:cubicBezTo>
                <a:cubicBezTo>
                  <a:pt x="2685" y="9819"/>
                  <a:pt x="1822" y="10680"/>
                  <a:pt x="1187" y="11745"/>
                </a:cubicBezTo>
                <a:cubicBezTo>
                  <a:pt x="569" y="12782"/>
                  <a:pt x="0" y="14113"/>
                  <a:pt x="309" y="15339"/>
                </a:cubicBezTo>
                <a:cubicBezTo>
                  <a:pt x="443" y="15869"/>
                  <a:pt x="737" y="16372"/>
                  <a:pt x="1186" y="16695"/>
                </a:cubicBezTo>
                <a:cubicBezTo>
                  <a:pt x="1565" y="16966"/>
                  <a:pt x="2011" y="17058"/>
                  <a:pt x="2463" y="17058"/>
                </a:cubicBezTo>
                <a:cubicBezTo>
                  <a:pt x="2614" y="17058"/>
                  <a:pt x="2766" y="17048"/>
                  <a:pt x="2915" y="17031"/>
                </a:cubicBezTo>
                <a:cubicBezTo>
                  <a:pt x="3625" y="16948"/>
                  <a:pt x="4330" y="16784"/>
                  <a:pt x="5032" y="16653"/>
                </a:cubicBezTo>
                <a:cubicBezTo>
                  <a:pt x="5778" y="16514"/>
                  <a:pt x="6525" y="16374"/>
                  <a:pt x="7271" y="16235"/>
                </a:cubicBezTo>
                <a:cubicBezTo>
                  <a:pt x="10255" y="15678"/>
                  <a:pt x="13240" y="15122"/>
                  <a:pt x="16225" y="14565"/>
                </a:cubicBezTo>
                <a:cubicBezTo>
                  <a:pt x="16319" y="14547"/>
                  <a:pt x="16369" y="14453"/>
                  <a:pt x="16334" y="14366"/>
                </a:cubicBezTo>
                <a:cubicBezTo>
                  <a:pt x="15910" y="13292"/>
                  <a:pt x="15542" y="12197"/>
                  <a:pt x="15242" y="11083"/>
                </a:cubicBezTo>
                <a:cubicBezTo>
                  <a:pt x="14709" y="9114"/>
                  <a:pt x="14380" y="7098"/>
                  <a:pt x="14239" y="5065"/>
                </a:cubicBezTo>
                <a:cubicBezTo>
                  <a:pt x="14136" y="3556"/>
                  <a:pt x="14047" y="1835"/>
                  <a:pt x="12931" y="701"/>
                </a:cubicBezTo>
                <a:cubicBezTo>
                  <a:pt x="13074" y="700"/>
                  <a:pt x="12339" y="230"/>
                  <a:pt x="12009" y="160"/>
                </a:cubicBezTo>
                <a:cubicBezTo>
                  <a:pt x="11529" y="58"/>
                  <a:pt x="11033" y="1"/>
                  <a:pt x="10538"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95" name="Google Shape;495;p264"/>
          <p:cNvSpPr/>
          <p:nvPr/>
        </p:nvSpPr>
        <p:spPr>
          <a:xfrm flipH="1" rot="-5265980">
            <a:off x="9358548" y="658902"/>
            <a:ext cx="4369421" cy="1801401"/>
          </a:xfrm>
          <a:custGeom>
            <a:rect b="b" l="l" r="r" t="t"/>
            <a:pathLst>
              <a:path extrusionOk="0" h="7648" w="18551">
                <a:moveTo>
                  <a:pt x="8398" y="1"/>
                </a:moveTo>
                <a:cubicBezTo>
                  <a:pt x="8203" y="1"/>
                  <a:pt x="8005" y="44"/>
                  <a:pt x="7810" y="140"/>
                </a:cubicBezTo>
                <a:cubicBezTo>
                  <a:pt x="7272" y="403"/>
                  <a:pt x="6909" y="991"/>
                  <a:pt x="6614" y="1543"/>
                </a:cubicBezTo>
                <a:cubicBezTo>
                  <a:pt x="6307" y="2117"/>
                  <a:pt x="6031" y="2729"/>
                  <a:pt x="5562" y="3157"/>
                </a:cubicBezTo>
                <a:cubicBezTo>
                  <a:pt x="5343" y="3357"/>
                  <a:pt x="5078" y="3500"/>
                  <a:pt x="4796" y="3515"/>
                </a:cubicBezTo>
                <a:cubicBezTo>
                  <a:pt x="4779" y="3516"/>
                  <a:pt x="4761" y="3516"/>
                  <a:pt x="4744" y="3516"/>
                </a:cubicBezTo>
                <a:cubicBezTo>
                  <a:pt x="4475" y="3516"/>
                  <a:pt x="4218" y="3410"/>
                  <a:pt x="3979" y="3274"/>
                </a:cubicBezTo>
                <a:cubicBezTo>
                  <a:pt x="3615" y="3067"/>
                  <a:pt x="3265" y="2787"/>
                  <a:pt x="2878" y="2633"/>
                </a:cubicBezTo>
                <a:lnTo>
                  <a:pt x="2848" y="2622"/>
                </a:lnTo>
                <a:cubicBezTo>
                  <a:pt x="2713" y="2571"/>
                  <a:pt x="2573" y="2535"/>
                  <a:pt x="2426" y="2524"/>
                </a:cubicBezTo>
                <a:cubicBezTo>
                  <a:pt x="2397" y="2522"/>
                  <a:pt x="2367" y="2521"/>
                  <a:pt x="2338" y="2521"/>
                </a:cubicBezTo>
                <a:cubicBezTo>
                  <a:pt x="1819" y="2521"/>
                  <a:pt x="1364" y="2853"/>
                  <a:pt x="878" y="3039"/>
                </a:cubicBezTo>
                <a:cubicBezTo>
                  <a:pt x="860" y="2988"/>
                  <a:pt x="814" y="2962"/>
                  <a:pt x="771" y="2962"/>
                </a:cubicBezTo>
                <a:cubicBezTo>
                  <a:pt x="719" y="2962"/>
                  <a:pt x="671" y="2999"/>
                  <a:pt x="675" y="3075"/>
                </a:cubicBezTo>
                <a:cubicBezTo>
                  <a:pt x="676" y="3085"/>
                  <a:pt x="676" y="3095"/>
                  <a:pt x="677" y="3105"/>
                </a:cubicBezTo>
                <a:cubicBezTo>
                  <a:pt x="641" y="3115"/>
                  <a:pt x="663" y="3351"/>
                  <a:pt x="684" y="3351"/>
                </a:cubicBezTo>
                <a:cubicBezTo>
                  <a:pt x="684" y="3351"/>
                  <a:pt x="684" y="3351"/>
                  <a:pt x="684" y="3351"/>
                </a:cubicBezTo>
                <a:lnTo>
                  <a:pt x="684" y="3351"/>
                </a:lnTo>
                <a:cubicBezTo>
                  <a:pt x="700" y="4396"/>
                  <a:pt x="480" y="5438"/>
                  <a:pt x="40" y="6361"/>
                </a:cubicBezTo>
                <a:cubicBezTo>
                  <a:pt x="1" y="6444"/>
                  <a:pt x="42" y="6541"/>
                  <a:pt x="125" y="6547"/>
                </a:cubicBezTo>
                <a:cubicBezTo>
                  <a:pt x="520" y="6573"/>
                  <a:pt x="913" y="6601"/>
                  <a:pt x="1308" y="6628"/>
                </a:cubicBezTo>
                <a:cubicBezTo>
                  <a:pt x="2919" y="6739"/>
                  <a:pt x="4531" y="6851"/>
                  <a:pt x="6142" y="6962"/>
                </a:cubicBezTo>
                <a:cubicBezTo>
                  <a:pt x="7754" y="7074"/>
                  <a:pt x="9365" y="7184"/>
                  <a:pt x="10977" y="7295"/>
                </a:cubicBezTo>
                <a:cubicBezTo>
                  <a:pt x="12587" y="7407"/>
                  <a:pt x="14196" y="7526"/>
                  <a:pt x="15806" y="7629"/>
                </a:cubicBezTo>
                <a:cubicBezTo>
                  <a:pt x="15970" y="7639"/>
                  <a:pt x="16139" y="7648"/>
                  <a:pt x="16308" y="7648"/>
                </a:cubicBezTo>
                <a:cubicBezTo>
                  <a:pt x="16770" y="7648"/>
                  <a:pt x="17238" y="7584"/>
                  <a:pt x="17642" y="7319"/>
                </a:cubicBezTo>
                <a:cubicBezTo>
                  <a:pt x="18126" y="7004"/>
                  <a:pt x="18405" y="6441"/>
                  <a:pt x="18479" y="5822"/>
                </a:cubicBezTo>
                <a:cubicBezTo>
                  <a:pt x="18551" y="5210"/>
                  <a:pt x="18426" y="4561"/>
                  <a:pt x="18155" y="4033"/>
                </a:cubicBezTo>
                <a:cubicBezTo>
                  <a:pt x="18001" y="3734"/>
                  <a:pt x="17799" y="3450"/>
                  <a:pt x="17538" y="3266"/>
                </a:cubicBezTo>
                <a:cubicBezTo>
                  <a:pt x="17335" y="3121"/>
                  <a:pt x="17111" y="3062"/>
                  <a:pt x="16880" y="3062"/>
                </a:cubicBezTo>
                <a:cubicBezTo>
                  <a:pt x="16779" y="3062"/>
                  <a:pt x="16677" y="3073"/>
                  <a:pt x="16575" y="3094"/>
                </a:cubicBezTo>
                <a:cubicBezTo>
                  <a:pt x="16223" y="3166"/>
                  <a:pt x="15888" y="3319"/>
                  <a:pt x="15537" y="3397"/>
                </a:cubicBezTo>
                <a:cubicBezTo>
                  <a:pt x="15268" y="3457"/>
                  <a:pt x="14994" y="3485"/>
                  <a:pt x="14721" y="3485"/>
                </a:cubicBezTo>
                <a:cubicBezTo>
                  <a:pt x="14673" y="3485"/>
                  <a:pt x="14624" y="3484"/>
                  <a:pt x="14575" y="3482"/>
                </a:cubicBezTo>
                <a:cubicBezTo>
                  <a:pt x="13922" y="3460"/>
                  <a:pt x="13281" y="3278"/>
                  <a:pt x="12679" y="2996"/>
                </a:cubicBezTo>
                <a:cubicBezTo>
                  <a:pt x="12065" y="2707"/>
                  <a:pt x="11491" y="2306"/>
                  <a:pt x="10973" y="1835"/>
                </a:cubicBezTo>
                <a:cubicBezTo>
                  <a:pt x="10470" y="1378"/>
                  <a:pt x="10039" y="821"/>
                  <a:pt x="9498" y="418"/>
                </a:cubicBezTo>
                <a:cubicBezTo>
                  <a:pt x="9163" y="167"/>
                  <a:pt x="8785" y="1"/>
                  <a:pt x="8398"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96" name="Google Shape;496;p264"/>
          <p:cNvSpPr/>
          <p:nvPr/>
        </p:nvSpPr>
        <p:spPr>
          <a:xfrm rot="10800000">
            <a:off x="-80601" y="5442088"/>
            <a:ext cx="5768573" cy="1555944"/>
          </a:xfrm>
          <a:custGeom>
            <a:rect b="b" l="l" r="r" t="t"/>
            <a:pathLst>
              <a:path extrusionOk="0" h="6923" w="25667">
                <a:moveTo>
                  <a:pt x="95" y="1"/>
                </a:moveTo>
                <a:lnTo>
                  <a:pt x="95" y="1"/>
                </a:lnTo>
                <a:cubicBezTo>
                  <a:pt x="3" y="325"/>
                  <a:pt x="0" y="652"/>
                  <a:pt x="124" y="980"/>
                </a:cubicBezTo>
                <a:cubicBezTo>
                  <a:pt x="169" y="1098"/>
                  <a:pt x="231" y="1215"/>
                  <a:pt x="310" y="1328"/>
                </a:cubicBezTo>
                <a:cubicBezTo>
                  <a:pt x="324" y="1349"/>
                  <a:pt x="339" y="1369"/>
                  <a:pt x="355" y="1389"/>
                </a:cubicBezTo>
                <a:cubicBezTo>
                  <a:pt x="699" y="1846"/>
                  <a:pt x="1304" y="2249"/>
                  <a:pt x="2067" y="2533"/>
                </a:cubicBezTo>
                <a:cubicBezTo>
                  <a:pt x="2123" y="2554"/>
                  <a:pt x="2182" y="2574"/>
                  <a:pt x="2240" y="2594"/>
                </a:cubicBezTo>
                <a:cubicBezTo>
                  <a:pt x="2505" y="2684"/>
                  <a:pt x="2788" y="2761"/>
                  <a:pt x="3082" y="2820"/>
                </a:cubicBezTo>
                <a:cubicBezTo>
                  <a:pt x="3121" y="2828"/>
                  <a:pt x="3160" y="2836"/>
                  <a:pt x="3199" y="2843"/>
                </a:cubicBezTo>
                <a:cubicBezTo>
                  <a:pt x="3235" y="2848"/>
                  <a:pt x="3269" y="2855"/>
                  <a:pt x="3304" y="2861"/>
                </a:cubicBezTo>
                <a:cubicBezTo>
                  <a:pt x="4479" y="3062"/>
                  <a:pt x="5837" y="3029"/>
                  <a:pt x="6823" y="3420"/>
                </a:cubicBezTo>
                <a:cubicBezTo>
                  <a:pt x="7054" y="3512"/>
                  <a:pt x="7246" y="3619"/>
                  <a:pt x="7410" y="3737"/>
                </a:cubicBezTo>
                <a:cubicBezTo>
                  <a:pt x="7438" y="3757"/>
                  <a:pt x="7465" y="3777"/>
                  <a:pt x="7492" y="3798"/>
                </a:cubicBezTo>
                <a:cubicBezTo>
                  <a:pt x="7907" y="4126"/>
                  <a:pt x="8126" y="4532"/>
                  <a:pt x="8351" y="4940"/>
                </a:cubicBezTo>
                <a:cubicBezTo>
                  <a:pt x="8363" y="4960"/>
                  <a:pt x="8375" y="4981"/>
                  <a:pt x="8386" y="5002"/>
                </a:cubicBezTo>
                <a:cubicBezTo>
                  <a:pt x="8613" y="5409"/>
                  <a:pt x="8857" y="5814"/>
                  <a:pt x="9326" y="6143"/>
                </a:cubicBezTo>
                <a:cubicBezTo>
                  <a:pt x="9338" y="6152"/>
                  <a:pt x="9350" y="6161"/>
                  <a:pt x="9363" y="6170"/>
                </a:cubicBezTo>
                <a:cubicBezTo>
                  <a:pt x="9381" y="6181"/>
                  <a:pt x="9399" y="6193"/>
                  <a:pt x="9417" y="6205"/>
                </a:cubicBezTo>
                <a:cubicBezTo>
                  <a:pt x="10107" y="6649"/>
                  <a:pt x="11200" y="6895"/>
                  <a:pt x="12290" y="6920"/>
                </a:cubicBezTo>
                <a:cubicBezTo>
                  <a:pt x="12359" y="6922"/>
                  <a:pt x="12429" y="6922"/>
                  <a:pt x="12498" y="6922"/>
                </a:cubicBezTo>
                <a:cubicBezTo>
                  <a:pt x="13546" y="6922"/>
                  <a:pt x="14580" y="6739"/>
                  <a:pt x="15482" y="6457"/>
                </a:cubicBezTo>
                <a:cubicBezTo>
                  <a:pt x="15733" y="6379"/>
                  <a:pt x="15977" y="6292"/>
                  <a:pt x="16221" y="6206"/>
                </a:cubicBezTo>
                <a:cubicBezTo>
                  <a:pt x="16279" y="6185"/>
                  <a:pt x="16336" y="6163"/>
                  <a:pt x="16394" y="6143"/>
                </a:cubicBezTo>
                <a:cubicBezTo>
                  <a:pt x="17021" y="5919"/>
                  <a:pt x="17650" y="5699"/>
                  <a:pt x="18381" y="5606"/>
                </a:cubicBezTo>
                <a:cubicBezTo>
                  <a:pt x="18666" y="5570"/>
                  <a:pt x="18954" y="5554"/>
                  <a:pt x="19242" y="5554"/>
                </a:cubicBezTo>
                <a:cubicBezTo>
                  <a:pt x="20278" y="5554"/>
                  <a:pt x="21323" y="5757"/>
                  <a:pt x="22324" y="5932"/>
                </a:cubicBezTo>
                <a:cubicBezTo>
                  <a:pt x="22780" y="6013"/>
                  <a:pt x="23253" y="6086"/>
                  <a:pt x="23731" y="6144"/>
                </a:cubicBezTo>
                <a:cubicBezTo>
                  <a:pt x="23920" y="6169"/>
                  <a:pt x="24110" y="6189"/>
                  <a:pt x="24302" y="6207"/>
                </a:cubicBezTo>
                <a:cubicBezTo>
                  <a:pt x="24756" y="6249"/>
                  <a:pt x="25213" y="6274"/>
                  <a:pt x="25664" y="6275"/>
                </a:cubicBezTo>
                <a:lnTo>
                  <a:pt x="25664" y="6144"/>
                </a:lnTo>
                <a:lnTo>
                  <a:pt x="25665" y="5003"/>
                </a:lnTo>
                <a:lnTo>
                  <a:pt x="25665" y="3738"/>
                </a:lnTo>
                <a:lnTo>
                  <a:pt x="25666" y="2596"/>
                </a:lnTo>
                <a:lnTo>
                  <a:pt x="25666" y="1331"/>
                </a:lnTo>
                <a:lnTo>
                  <a:pt x="25667" y="5"/>
                </a:lnTo>
                <a:lnTo>
                  <a:pt x="3200" y="2"/>
                </a:lnTo>
                <a:lnTo>
                  <a:pt x="3083" y="2"/>
                </a:lnTo>
                <a:lnTo>
                  <a:pt x="95" y="1"/>
                </a:ln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97" name="Google Shape;497;p264"/>
          <p:cNvSpPr/>
          <p:nvPr/>
        </p:nvSpPr>
        <p:spPr>
          <a:xfrm flipH="1" rot="-163619">
            <a:off x="8400600" y="4532019"/>
            <a:ext cx="4386403" cy="3657140"/>
          </a:xfrm>
          <a:custGeom>
            <a:rect b="b" l="l" r="r" t="t"/>
            <a:pathLst>
              <a:path extrusionOk="0" h="17913" w="21485">
                <a:moveTo>
                  <a:pt x="16498" y="0"/>
                </a:moveTo>
                <a:cubicBezTo>
                  <a:pt x="16431" y="0"/>
                  <a:pt x="16363" y="2"/>
                  <a:pt x="16295" y="5"/>
                </a:cubicBezTo>
                <a:cubicBezTo>
                  <a:pt x="14773" y="76"/>
                  <a:pt x="13358" y="913"/>
                  <a:pt x="11838" y="913"/>
                </a:cubicBezTo>
                <a:cubicBezTo>
                  <a:pt x="11828" y="913"/>
                  <a:pt x="11819" y="913"/>
                  <a:pt x="11809" y="913"/>
                </a:cubicBezTo>
                <a:cubicBezTo>
                  <a:pt x="10328" y="903"/>
                  <a:pt x="8942" y="90"/>
                  <a:pt x="7502" y="90"/>
                </a:cubicBezTo>
                <a:cubicBezTo>
                  <a:pt x="7296" y="90"/>
                  <a:pt x="7089" y="106"/>
                  <a:pt x="6880" y="144"/>
                </a:cubicBezTo>
                <a:cubicBezTo>
                  <a:pt x="6031" y="300"/>
                  <a:pt x="5298" y="798"/>
                  <a:pt x="4738" y="1383"/>
                </a:cubicBezTo>
                <a:cubicBezTo>
                  <a:pt x="4125" y="2021"/>
                  <a:pt x="3678" y="2792"/>
                  <a:pt x="3546" y="3606"/>
                </a:cubicBezTo>
                <a:cubicBezTo>
                  <a:pt x="3331" y="4945"/>
                  <a:pt x="3958" y="6365"/>
                  <a:pt x="3330" y="7612"/>
                </a:cubicBezTo>
                <a:cubicBezTo>
                  <a:pt x="2843" y="8573"/>
                  <a:pt x="1725" y="9179"/>
                  <a:pt x="1025" y="10039"/>
                </a:cubicBezTo>
                <a:cubicBezTo>
                  <a:pt x="129" y="11143"/>
                  <a:pt x="1" y="12623"/>
                  <a:pt x="493" y="13871"/>
                </a:cubicBezTo>
                <a:cubicBezTo>
                  <a:pt x="985" y="15119"/>
                  <a:pt x="2039" y="16147"/>
                  <a:pt x="3280" y="16894"/>
                </a:cubicBezTo>
                <a:cubicBezTo>
                  <a:pt x="4303" y="17509"/>
                  <a:pt x="5501" y="17913"/>
                  <a:pt x="6745" y="17913"/>
                </a:cubicBezTo>
                <a:cubicBezTo>
                  <a:pt x="7100" y="17913"/>
                  <a:pt x="7459" y="17880"/>
                  <a:pt x="7819" y="17810"/>
                </a:cubicBezTo>
                <a:cubicBezTo>
                  <a:pt x="9799" y="17422"/>
                  <a:pt x="10027" y="16541"/>
                  <a:pt x="10831" y="15097"/>
                </a:cubicBezTo>
                <a:cubicBezTo>
                  <a:pt x="11709" y="13519"/>
                  <a:pt x="13719" y="12697"/>
                  <a:pt x="15584" y="12036"/>
                </a:cubicBezTo>
                <a:cubicBezTo>
                  <a:pt x="17450" y="11376"/>
                  <a:pt x="19474" y="10648"/>
                  <a:pt x="20504" y="9137"/>
                </a:cubicBezTo>
                <a:cubicBezTo>
                  <a:pt x="21026" y="8370"/>
                  <a:pt x="21230" y="7476"/>
                  <a:pt x="21324" y="6598"/>
                </a:cubicBezTo>
                <a:cubicBezTo>
                  <a:pt x="21484" y="5087"/>
                  <a:pt x="21327" y="3511"/>
                  <a:pt x="20489" y="2207"/>
                </a:cubicBezTo>
                <a:cubicBezTo>
                  <a:pt x="19684" y="953"/>
                  <a:pt x="18161" y="0"/>
                  <a:pt x="16498"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498" name="Google Shape;498;p264"/>
          <p:cNvSpPr txBox="1"/>
          <p:nvPr>
            <p:ph type="title"/>
          </p:nvPr>
        </p:nvSpPr>
        <p:spPr>
          <a:xfrm>
            <a:off x="4517200" y="1011936"/>
            <a:ext cx="31576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grpSp>
        <p:nvGrpSpPr>
          <p:cNvPr id="499" name="Google Shape;499;p264"/>
          <p:cNvGrpSpPr/>
          <p:nvPr/>
        </p:nvGrpSpPr>
        <p:grpSpPr>
          <a:xfrm rot="-9900030">
            <a:off x="361880" y="1126938"/>
            <a:ext cx="287909" cy="260807"/>
            <a:chOff x="1640475" y="1197075"/>
            <a:chExt cx="55475" cy="50250"/>
          </a:xfrm>
        </p:grpSpPr>
        <p:sp>
          <p:nvSpPr>
            <p:cNvPr id="500" name="Google Shape;500;p26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01" name="Google Shape;501;p26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02" name="Google Shape;502;p26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503" name="Google Shape;503;p264"/>
          <p:cNvGrpSpPr/>
          <p:nvPr/>
        </p:nvGrpSpPr>
        <p:grpSpPr>
          <a:xfrm rot="6524430">
            <a:off x="466505" y="3171503"/>
            <a:ext cx="372824" cy="337725"/>
            <a:chOff x="1640475" y="1197075"/>
            <a:chExt cx="55475" cy="50250"/>
          </a:xfrm>
        </p:grpSpPr>
        <p:sp>
          <p:nvSpPr>
            <p:cNvPr id="504" name="Google Shape;504;p26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05" name="Google Shape;505;p26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06" name="Google Shape;506;p26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507" name="Google Shape;507;p264"/>
          <p:cNvSpPr/>
          <p:nvPr/>
        </p:nvSpPr>
        <p:spPr>
          <a:xfrm flipH="1" rot="-2121718">
            <a:off x="8984852" y="301766"/>
            <a:ext cx="1184137" cy="27739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08" name="Google Shape;508;p264"/>
          <p:cNvSpPr/>
          <p:nvPr/>
        </p:nvSpPr>
        <p:spPr>
          <a:xfrm flipH="1" rot="-10799883">
            <a:off x="1717481" y="549032"/>
            <a:ext cx="726903" cy="17029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509" name="Google Shape;509;p264"/>
          <p:cNvGrpSpPr/>
          <p:nvPr/>
        </p:nvGrpSpPr>
        <p:grpSpPr>
          <a:xfrm rot="6300012">
            <a:off x="11436127" y="5233933"/>
            <a:ext cx="387720" cy="351216"/>
            <a:chOff x="1640475" y="1197075"/>
            <a:chExt cx="55475" cy="50250"/>
          </a:xfrm>
        </p:grpSpPr>
        <p:sp>
          <p:nvSpPr>
            <p:cNvPr id="510" name="Google Shape;510;p26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11" name="Google Shape;511;p26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12" name="Google Shape;512;p26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513" name="Google Shape;513;p264"/>
          <p:cNvSpPr/>
          <p:nvPr/>
        </p:nvSpPr>
        <p:spPr>
          <a:xfrm rot="10800000">
            <a:off x="7770700" y="5363935"/>
            <a:ext cx="1556765" cy="11389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14" name="Google Shape;514;p264"/>
          <p:cNvSpPr/>
          <p:nvPr/>
        </p:nvSpPr>
        <p:spPr>
          <a:xfrm rot="-10431843">
            <a:off x="-72187" y="-158169"/>
            <a:ext cx="694643" cy="108838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7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278"/>
          <p:cNvSpPr txBox="1"/>
          <p:nvPr>
            <p:ph idx="1" type="body"/>
          </p:nvPr>
        </p:nvSpPr>
        <p:spPr>
          <a:xfrm>
            <a:off x="609600" y="1600200"/>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78"/>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78"/>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78"/>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1_Title only 3">
    <p:spTree>
      <p:nvGrpSpPr>
        <p:cNvPr id="515" name="Shape 515"/>
        <p:cNvGrpSpPr/>
        <p:nvPr/>
      </p:nvGrpSpPr>
      <p:grpSpPr>
        <a:xfrm>
          <a:off x="0" y="0"/>
          <a:ext cx="0" cy="0"/>
          <a:chOff x="0" y="0"/>
          <a:chExt cx="0" cy="0"/>
        </a:xfrm>
      </p:grpSpPr>
      <p:sp>
        <p:nvSpPr>
          <p:cNvPr id="516" name="Google Shape;516;p265"/>
          <p:cNvSpPr/>
          <p:nvPr/>
        </p:nvSpPr>
        <p:spPr>
          <a:xfrm>
            <a:off x="-336008" y="4769192"/>
            <a:ext cx="5205223" cy="2449568"/>
          </a:xfrm>
          <a:custGeom>
            <a:rect b="b" l="l" r="r" t="t"/>
            <a:pathLst>
              <a:path extrusionOk="0" h="11204" w="23808">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17" name="Google Shape;517;p265"/>
          <p:cNvSpPr/>
          <p:nvPr/>
        </p:nvSpPr>
        <p:spPr>
          <a:xfrm>
            <a:off x="-712930" y="-424398"/>
            <a:ext cx="4487668" cy="2477116"/>
          </a:xfrm>
          <a:custGeom>
            <a:rect b="b" l="l" r="r" t="t"/>
            <a:pathLst>
              <a:path extrusionOk="0" h="11330" w="20526">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18" name="Google Shape;518;p265"/>
          <p:cNvSpPr/>
          <p:nvPr/>
        </p:nvSpPr>
        <p:spPr>
          <a:xfrm>
            <a:off x="9857038" y="-327547"/>
            <a:ext cx="2843764" cy="2852072"/>
          </a:xfrm>
          <a:custGeom>
            <a:rect b="b" l="l" r="r" t="t"/>
            <a:pathLst>
              <a:path extrusionOk="0" h="13045" w="13007">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19" name="Google Shape;519;p265"/>
          <p:cNvSpPr/>
          <p:nvPr/>
        </p:nvSpPr>
        <p:spPr>
          <a:xfrm>
            <a:off x="7189950" y="5631913"/>
            <a:ext cx="5329407" cy="1883089"/>
          </a:xfrm>
          <a:custGeom>
            <a:rect b="b" l="l" r="r" t="t"/>
            <a:pathLst>
              <a:path extrusionOk="0" h="8613" w="24376">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20" name="Google Shape;520;p265"/>
          <p:cNvSpPr txBox="1"/>
          <p:nvPr>
            <p:ph type="title"/>
          </p:nvPr>
        </p:nvSpPr>
        <p:spPr>
          <a:xfrm>
            <a:off x="3849367" y="1195376"/>
            <a:ext cx="4494000" cy="112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6133">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grpSp>
        <p:nvGrpSpPr>
          <p:cNvPr id="521" name="Google Shape;521;p265"/>
          <p:cNvGrpSpPr/>
          <p:nvPr/>
        </p:nvGrpSpPr>
        <p:grpSpPr>
          <a:xfrm rot="-6282408">
            <a:off x="1034923" y="1271615"/>
            <a:ext cx="295695" cy="267844"/>
            <a:chOff x="1640475" y="1197075"/>
            <a:chExt cx="55475" cy="50250"/>
          </a:xfrm>
        </p:grpSpPr>
        <p:sp>
          <p:nvSpPr>
            <p:cNvPr id="522" name="Google Shape;522;p26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23" name="Google Shape;523;p26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24" name="Google Shape;524;p26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525" name="Google Shape;525;p265"/>
          <p:cNvGrpSpPr/>
          <p:nvPr/>
        </p:nvGrpSpPr>
        <p:grpSpPr>
          <a:xfrm rot="-3600037">
            <a:off x="11155790" y="489176"/>
            <a:ext cx="287913" cy="260805"/>
            <a:chOff x="1640475" y="1197075"/>
            <a:chExt cx="55475" cy="50250"/>
          </a:xfrm>
        </p:grpSpPr>
        <p:sp>
          <p:nvSpPr>
            <p:cNvPr id="526" name="Google Shape;526;p26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27" name="Google Shape;527;p26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28" name="Google Shape;528;p26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529" name="Google Shape;529;p265"/>
          <p:cNvSpPr/>
          <p:nvPr/>
        </p:nvSpPr>
        <p:spPr>
          <a:xfrm rot="-8431516">
            <a:off x="1321869" y="400042"/>
            <a:ext cx="706379" cy="16549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530" name="Google Shape;530;p265"/>
          <p:cNvGrpSpPr/>
          <p:nvPr/>
        </p:nvGrpSpPr>
        <p:grpSpPr>
          <a:xfrm rot="900000">
            <a:off x="10282022" y="6127428"/>
            <a:ext cx="462887" cy="419283"/>
            <a:chOff x="1640475" y="1197075"/>
            <a:chExt cx="55475" cy="50250"/>
          </a:xfrm>
        </p:grpSpPr>
        <p:sp>
          <p:nvSpPr>
            <p:cNvPr id="531" name="Google Shape;531;p26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32" name="Google Shape;532;p26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33" name="Google Shape;533;p26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534" name="Google Shape;534;p265"/>
          <p:cNvGrpSpPr/>
          <p:nvPr/>
        </p:nvGrpSpPr>
        <p:grpSpPr>
          <a:xfrm rot="899970">
            <a:off x="2022840" y="5829402"/>
            <a:ext cx="287909" cy="260807"/>
            <a:chOff x="1640475" y="1197075"/>
            <a:chExt cx="55475" cy="50250"/>
          </a:xfrm>
        </p:grpSpPr>
        <p:sp>
          <p:nvSpPr>
            <p:cNvPr id="535" name="Google Shape;535;p26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36" name="Google Shape;536;p26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37" name="Google Shape;537;p26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538" name="Google Shape;538;p265"/>
          <p:cNvSpPr/>
          <p:nvPr/>
        </p:nvSpPr>
        <p:spPr>
          <a:xfrm rot="2510220">
            <a:off x="99984" y="3245403"/>
            <a:ext cx="1538337" cy="1125452"/>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39" name="Google Shape;539;p265"/>
          <p:cNvSpPr/>
          <p:nvPr/>
        </p:nvSpPr>
        <p:spPr>
          <a:xfrm rot="10799880">
            <a:off x="9289628" y="5911240"/>
            <a:ext cx="706389" cy="16548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 and three columns">
    <p:spTree>
      <p:nvGrpSpPr>
        <p:cNvPr id="540" name="Shape 540"/>
        <p:cNvGrpSpPr/>
        <p:nvPr/>
      </p:nvGrpSpPr>
      <p:grpSpPr>
        <a:xfrm>
          <a:off x="0" y="0"/>
          <a:ext cx="0" cy="0"/>
          <a:chOff x="0" y="0"/>
          <a:chExt cx="0" cy="0"/>
        </a:xfrm>
      </p:grpSpPr>
      <p:sp>
        <p:nvSpPr>
          <p:cNvPr id="541" name="Google Shape;541;p266"/>
          <p:cNvSpPr/>
          <p:nvPr/>
        </p:nvSpPr>
        <p:spPr>
          <a:xfrm>
            <a:off x="-601547" y="3868491"/>
            <a:ext cx="3448184" cy="3593324"/>
          </a:xfrm>
          <a:custGeom>
            <a:rect b="b" l="l" r="r" t="t"/>
            <a:pathLst>
              <a:path extrusionOk="0" h="17058" w="16369">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42" name="Google Shape;542;p266"/>
          <p:cNvSpPr/>
          <p:nvPr/>
        </p:nvSpPr>
        <p:spPr>
          <a:xfrm>
            <a:off x="8630827" y="5542353"/>
            <a:ext cx="3908040" cy="1610867"/>
          </a:xfrm>
          <a:custGeom>
            <a:rect b="b" l="l" r="r" t="t"/>
            <a:pathLst>
              <a:path extrusionOk="0" h="7647" w="18552">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43" name="Google Shape;543;p266"/>
          <p:cNvSpPr/>
          <p:nvPr/>
        </p:nvSpPr>
        <p:spPr>
          <a:xfrm>
            <a:off x="-392786" y="-106838"/>
            <a:ext cx="5407049" cy="1457932"/>
          </a:xfrm>
          <a:custGeom>
            <a:rect b="b" l="l" r="r" t="t"/>
            <a:pathLst>
              <a:path extrusionOk="0" h="6921" w="25668">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44" name="Google Shape;544;p266"/>
          <p:cNvSpPr/>
          <p:nvPr/>
        </p:nvSpPr>
        <p:spPr>
          <a:xfrm>
            <a:off x="7900065" y="-295733"/>
            <a:ext cx="4672080" cy="3727300"/>
          </a:xfrm>
          <a:custGeom>
            <a:rect b="b" l="l" r="r" t="t"/>
            <a:pathLst>
              <a:path extrusionOk="0" h="17694" w="22179">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45" name="Google Shape;545;p266"/>
          <p:cNvSpPr txBox="1"/>
          <p:nvPr>
            <p:ph type="title"/>
          </p:nvPr>
        </p:nvSpPr>
        <p:spPr>
          <a:xfrm>
            <a:off x="3620900" y="1011936"/>
            <a:ext cx="49500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546" name="Google Shape;546;p266"/>
          <p:cNvSpPr txBox="1"/>
          <p:nvPr>
            <p:ph idx="2" type="title"/>
          </p:nvPr>
        </p:nvSpPr>
        <p:spPr>
          <a:xfrm>
            <a:off x="938933" y="3377667"/>
            <a:ext cx="3328400" cy="402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547" name="Google Shape;547;p266"/>
          <p:cNvSpPr txBox="1"/>
          <p:nvPr>
            <p:ph idx="1" type="subTitle"/>
          </p:nvPr>
        </p:nvSpPr>
        <p:spPr>
          <a:xfrm>
            <a:off x="939833" y="4018400"/>
            <a:ext cx="3328400" cy="1500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548" name="Google Shape;548;p266"/>
          <p:cNvSpPr txBox="1"/>
          <p:nvPr>
            <p:ph idx="3" type="title"/>
          </p:nvPr>
        </p:nvSpPr>
        <p:spPr>
          <a:xfrm>
            <a:off x="4431801" y="3377667"/>
            <a:ext cx="3328400" cy="402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549" name="Google Shape;549;p266"/>
          <p:cNvSpPr txBox="1"/>
          <p:nvPr>
            <p:ph idx="4" type="subTitle"/>
          </p:nvPr>
        </p:nvSpPr>
        <p:spPr>
          <a:xfrm>
            <a:off x="4433303" y="4018400"/>
            <a:ext cx="3328000" cy="1500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550" name="Google Shape;550;p266"/>
          <p:cNvSpPr txBox="1"/>
          <p:nvPr>
            <p:ph idx="5" type="title"/>
          </p:nvPr>
        </p:nvSpPr>
        <p:spPr>
          <a:xfrm>
            <a:off x="7924669" y="3377667"/>
            <a:ext cx="3328400" cy="402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551" name="Google Shape;551;p266"/>
          <p:cNvSpPr txBox="1"/>
          <p:nvPr>
            <p:ph idx="6" type="subTitle"/>
          </p:nvPr>
        </p:nvSpPr>
        <p:spPr>
          <a:xfrm>
            <a:off x="7926371" y="4018400"/>
            <a:ext cx="3325200" cy="1500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grpSp>
        <p:nvGrpSpPr>
          <p:cNvPr id="552" name="Google Shape;552;p266"/>
          <p:cNvGrpSpPr/>
          <p:nvPr/>
        </p:nvGrpSpPr>
        <p:grpSpPr>
          <a:xfrm rot="899970">
            <a:off x="11413836" y="5429218"/>
            <a:ext cx="287909" cy="260807"/>
            <a:chOff x="1640475" y="1197075"/>
            <a:chExt cx="55475" cy="50250"/>
          </a:xfrm>
        </p:grpSpPr>
        <p:sp>
          <p:nvSpPr>
            <p:cNvPr id="553" name="Google Shape;553;p26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54" name="Google Shape;554;p26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55" name="Google Shape;555;p26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556" name="Google Shape;556;p266"/>
          <p:cNvGrpSpPr/>
          <p:nvPr/>
        </p:nvGrpSpPr>
        <p:grpSpPr>
          <a:xfrm rot="-4275570">
            <a:off x="11224293" y="3307732"/>
            <a:ext cx="372824" cy="337725"/>
            <a:chOff x="1640475" y="1197075"/>
            <a:chExt cx="55475" cy="50250"/>
          </a:xfrm>
        </p:grpSpPr>
        <p:sp>
          <p:nvSpPr>
            <p:cNvPr id="557" name="Google Shape;557;p26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58" name="Google Shape;558;p26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59" name="Google Shape;559;p26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560" name="Google Shape;560;p266"/>
          <p:cNvSpPr/>
          <p:nvPr/>
        </p:nvSpPr>
        <p:spPr>
          <a:xfrm flipH="1" rot="8678282">
            <a:off x="1894638" y="6237797"/>
            <a:ext cx="1184137" cy="27739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61" name="Google Shape;561;p266"/>
          <p:cNvSpPr/>
          <p:nvPr/>
        </p:nvSpPr>
        <p:spPr>
          <a:xfrm flipH="1" rot="117">
            <a:off x="11047242" y="249904"/>
            <a:ext cx="726903" cy="17029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562" name="Google Shape;562;p266"/>
          <p:cNvGrpSpPr/>
          <p:nvPr/>
        </p:nvGrpSpPr>
        <p:grpSpPr>
          <a:xfrm rot="-4499988">
            <a:off x="239776" y="1231809"/>
            <a:ext cx="387720" cy="351216"/>
            <a:chOff x="1640475" y="1197075"/>
            <a:chExt cx="55475" cy="50250"/>
          </a:xfrm>
        </p:grpSpPr>
        <p:sp>
          <p:nvSpPr>
            <p:cNvPr id="563" name="Google Shape;563;p26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64" name="Google Shape;564;p26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65" name="Google Shape;565;p26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566" name="Google Shape;566;p266"/>
          <p:cNvSpPr/>
          <p:nvPr/>
        </p:nvSpPr>
        <p:spPr>
          <a:xfrm>
            <a:off x="2736159" y="314092"/>
            <a:ext cx="1556765" cy="11389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67" name="Google Shape;567;p266"/>
          <p:cNvSpPr/>
          <p:nvPr/>
        </p:nvSpPr>
        <p:spPr>
          <a:xfrm rot="368157">
            <a:off x="11441165" y="5886745"/>
            <a:ext cx="694643" cy="108838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 and four columns">
    <p:spTree>
      <p:nvGrpSpPr>
        <p:cNvPr id="568" name="Shape 568"/>
        <p:cNvGrpSpPr/>
        <p:nvPr/>
      </p:nvGrpSpPr>
      <p:grpSpPr>
        <a:xfrm>
          <a:off x="0" y="0"/>
          <a:ext cx="0" cy="0"/>
          <a:chOff x="0" y="0"/>
          <a:chExt cx="0" cy="0"/>
        </a:xfrm>
      </p:grpSpPr>
      <p:sp>
        <p:nvSpPr>
          <p:cNvPr id="569" name="Google Shape;569;p267"/>
          <p:cNvSpPr/>
          <p:nvPr/>
        </p:nvSpPr>
        <p:spPr>
          <a:xfrm rot="10800000">
            <a:off x="7261647" y="-141482"/>
            <a:ext cx="5042852" cy="2373156"/>
          </a:xfrm>
          <a:custGeom>
            <a:rect b="b" l="l" r="r" t="t"/>
            <a:pathLst>
              <a:path extrusionOk="0" h="11204" w="23808">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70" name="Google Shape;570;p267"/>
          <p:cNvSpPr/>
          <p:nvPr/>
        </p:nvSpPr>
        <p:spPr>
          <a:xfrm rot="10800000">
            <a:off x="8127487" y="4779188"/>
            <a:ext cx="4347680" cy="2399845"/>
          </a:xfrm>
          <a:custGeom>
            <a:rect b="b" l="l" r="r" t="t"/>
            <a:pathLst>
              <a:path extrusionOk="0" h="11330" w="20526">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71" name="Google Shape;571;p267"/>
          <p:cNvSpPr/>
          <p:nvPr/>
        </p:nvSpPr>
        <p:spPr>
          <a:xfrm rot="10800000">
            <a:off x="-520264" y="4322096"/>
            <a:ext cx="2755056" cy="2763105"/>
          </a:xfrm>
          <a:custGeom>
            <a:rect b="b" l="l" r="r" t="t"/>
            <a:pathLst>
              <a:path extrusionOk="0" h="13045" w="13007">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72" name="Google Shape;572;p267"/>
          <p:cNvSpPr/>
          <p:nvPr/>
        </p:nvSpPr>
        <p:spPr>
          <a:xfrm rot="10800000">
            <a:off x="-344446" y="-512797"/>
            <a:ext cx="5163161" cy="1824348"/>
          </a:xfrm>
          <a:custGeom>
            <a:rect b="b" l="l" r="r" t="t"/>
            <a:pathLst>
              <a:path extrusionOk="0" h="8613" w="24376">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73" name="Google Shape;573;p267"/>
          <p:cNvSpPr txBox="1"/>
          <p:nvPr>
            <p:ph type="title"/>
          </p:nvPr>
        </p:nvSpPr>
        <p:spPr>
          <a:xfrm>
            <a:off x="3760400" y="1012539"/>
            <a:ext cx="46716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574" name="Google Shape;574;p267"/>
          <p:cNvSpPr txBox="1"/>
          <p:nvPr>
            <p:ph idx="2" type="title"/>
          </p:nvPr>
        </p:nvSpPr>
        <p:spPr>
          <a:xfrm>
            <a:off x="2148365" y="2404100"/>
            <a:ext cx="29184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2400"/>
              <a:buNone/>
              <a:defRPr sz="2400">
                <a:solidFill>
                  <a:schemeClr val="dk1"/>
                </a:solidFill>
              </a:defRPr>
            </a:lvl1pPr>
            <a:lvl2pPr lvl="1" algn="ctr">
              <a:lnSpc>
                <a:spcPct val="100000"/>
              </a:lnSpc>
              <a:spcBef>
                <a:spcPts val="0"/>
              </a:spcBef>
              <a:spcAft>
                <a:spcPts val="0"/>
              </a:spcAft>
              <a:buClr>
                <a:schemeClr val="dk1"/>
              </a:buClr>
              <a:buSzPts val="2400"/>
              <a:buNone/>
              <a:defRPr sz="3200">
                <a:solidFill>
                  <a:schemeClr val="dk1"/>
                </a:solidFill>
              </a:defRPr>
            </a:lvl2pPr>
            <a:lvl3pPr lvl="2" algn="ctr">
              <a:lnSpc>
                <a:spcPct val="100000"/>
              </a:lnSpc>
              <a:spcBef>
                <a:spcPts val="0"/>
              </a:spcBef>
              <a:spcAft>
                <a:spcPts val="0"/>
              </a:spcAft>
              <a:buClr>
                <a:schemeClr val="dk1"/>
              </a:buClr>
              <a:buSzPts val="2400"/>
              <a:buNone/>
              <a:defRPr sz="3200">
                <a:solidFill>
                  <a:schemeClr val="dk1"/>
                </a:solidFill>
              </a:defRPr>
            </a:lvl3pPr>
            <a:lvl4pPr lvl="3" algn="ctr">
              <a:lnSpc>
                <a:spcPct val="100000"/>
              </a:lnSpc>
              <a:spcBef>
                <a:spcPts val="0"/>
              </a:spcBef>
              <a:spcAft>
                <a:spcPts val="0"/>
              </a:spcAft>
              <a:buClr>
                <a:schemeClr val="dk1"/>
              </a:buClr>
              <a:buSzPts val="2400"/>
              <a:buNone/>
              <a:defRPr sz="3200">
                <a:solidFill>
                  <a:schemeClr val="dk1"/>
                </a:solidFill>
              </a:defRPr>
            </a:lvl4pPr>
            <a:lvl5pPr lvl="4" algn="ctr">
              <a:lnSpc>
                <a:spcPct val="100000"/>
              </a:lnSpc>
              <a:spcBef>
                <a:spcPts val="0"/>
              </a:spcBef>
              <a:spcAft>
                <a:spcPts val="0"/>
              </a:spcAft>
              <a:buClr>
                <a:schemeClr val="dk1"/>
              </a:buClr>
              <a:buSzPts val="2400"/>
              <a:buNone/>
              <a:defRPr sz="3200">
                <a:solidFill>
                  <a:schemeClr val="dk1"/>
                </a:solidFill>
              </a:defRPr>
            </a:lvl5pPr>
            <a:lvl6pPr lvl="5" algn="ctr">
              <a:lnSpc>
                <a:spcPct val="100000"/>
              </a:lnSpc>
              <a:spcBef>
                <a:spcPts val="0"/>
              </a:spcBef>
              <a:spcAft>
                <a:spcPts val="0"/>
              </a:spcAft>
              <a:buClr>
                <a:schemeClr val="dk1"/>
              </a:buClr>
              <a:buSzPts val="2400"/>
              <a:buNone/>
              <a:defRPr sz="3200">
                <a:solidFill>
                  <a:schemeClr val="dk1"/>
                </a:solidFill>
              </a:defRPr>
            </a:lvl6pPr>
            <a:lvl7pPr lvl="6" algn="ctr">
              <a:lnSpc>
                <a:spcPct val="100000"/>
              </a:lnSpc>
              <a:spcBef>
                <a:spcPts val="0"/>
              </a:spcBef>
              <a:spcAft>
                <a:spcPts val="0"/>
              </a:spcAft>
              <a:buClr>
                <a:schemeClr val="dk1"/>
              </a:buClr>
              <a:buSzPts val="2400"/>
              <a:buNone/>
              <a:defRPr sz="3200">
                <a:solidFill>
                  <a:schemeClr val="dk1"/>
                </a:solidFill>
              </a:defRPr>
            </a:lvl7pPr>
            <a:lvl8pPr lvl="7" algn="ctr">
              <a:lnSpc>
                <a:spcPct val="100000"/>
              </a:lnSpc>
              <a:spcBef>
                <a:spcPts val="0"/>
              </a:spcBef>
              <a:spcAft>
                <a:spcPts val="0"/>
              </a:spcAft>
              <a:buClr>
                <a:schemeClr val="dk1"/>
              </a:buClr>
              <a:buSzPts val="2400"/>
              <a:buNone/>
              <a:defRPr sz="3200">
                <a:solidFill>
                  <a:schemeClr val="dk1"/>
                </a:solidFill>
              </a:defRPr>
            </a:lvl8pPr>
            <a:lvl9pPr lvl="8" algn="ctr">
              <a:lnSpc>
                <a:spcPct val="100000"/>
              </a:lnSpc>
              <a:spcBef>
                <a:spcPts val="0"/>
              </a:spcBef>
              <a:spcAft>
                <a:spcPts val="0"/>
              </a:spcAft>
              <a:buClr>
                <a:schemeClr val="dk1"/>
              </a:buClr>
              <a:buSzPts val="2400"/>
              <a:buNone/>
              <a:defRPr sz="3200">
                <a:solidFill>
                  <a:schemeClr val="dk1"/>
                </a:solidFill>
              </a:defRPr>
            </a:lvl9pPr>
          </a:lstStyle>
          <a:p/>
        </p:txBody>
      </p:sp>
      <p:sp>
        <p:nvSpPr>
          <p:cNvPr id="575" name="Google Shape;575;p267"/>
          <p:cNvSpPr txBox="1"/>
          <p:nvPr>
            <p:ph idx="1" type="subTitle"/>
          </p:nvPr>
        </p:nvSpPr>
        <p:spPr>
          <a:xfrm>
            <a:off x="1696100" y="3032233"/>
            <a:ext cx="3822800" cy="946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576" name="Google Shape;576;p267"/>
          <p:cNvSpPr txBox="1"/>
          <p:nvPr>
            <p:ph idx="3" type="title"/>
          </p:nvPr>
        </p:nvSpPr>
        <p:spPr>
          <a:xfrm>
            <a:off x="7127531" y="2404100"/>
            <a:ext cx="29140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2400"/>
              <a:buNone/>
              <a:defRPr sz="2400">
                <a:solidFill>
                  <a:schemeClr val="dk1"/>
                </a:solidFill>
              </a:defRPr>
            </a:lvl1pPr>
            <a:lvl2pPr lvl="1" algn="ctr">
              <a:lnSpc>
                <a:spcPct val="100000"/>
              </a:lnSpc>
              <a:spcBef>
                <a:spcPts val="0"/>
              </a:spcBef>
              <a:spcAft>
                <a:spcPts val="0"/>
              </a:spcAft>
              <a:buClr>
                <a:schemeClr val="dk1"/>
              </a:buClr>
              <a:buSzPts val="2400"/>
              <a:buNone/>
              <a:defRPr sz="3200">
                <a:solidFill>
                  <a:schemeClr val="dk1"/>
                </a:solidFill>
              </a:defRPr>
            </a:lvl2pPr>
            <a:lvl3pPr lvl="2" algn="ctr">
              <a:lnSpc>
                <a:spcPct val="100000"/>
              </a:lnSpc>
              <a:spcBef>
                <a:spcPts val="0"/>
              </a:spcBef>
              <a:spcAft>
                <a:spcPts val="0"/>
              </a:spcAft>
              <a:buClr>
                <a:schemeClr val="dk1"/>
              </a:buClr>
              <a:buSzPts val="2400"/>
              <a:buNone/>
              <a:defRPr sz="3200">
                <a:solidFill>
                  <a:schemeClr val="dk1"/>
                </a:solidFill>
              </a:defRPr>
            </a:lvl3pPr>
            <a:lvl4pPr lvl="3" algn="ctr">
              <a:lnSpc>
                <a:spcPct val="100000"/>
              </a:lnSpc>
              <a:spcBef>
                <a:spcPts val="0"/>
              </a:spcBef>
              <a:spcAft>
                <a:spcPts val="0"/>
              </a:spcAft>
              <a:buClr>
                <a:schemeClr val="dk1"/>
              </a:buClr>
              <a:buSzPts val="2400"/>
              <a:buNone/>
              <a:defRPr sz="3200">
                <a:solidFill>
                  <a:schemeClr val="dk1"/>
                </a:solidFill>
              </a:defRPr>
            </a:lvl4pPr>
            <a:lvl5pPr lvl="4" algn="ctr">
              <a:lnSpc>
                <a:spcPct val="100000"/>
              </a:lnSpc>
              <a:spcBef>
                <a:spcPts val="0"/>
              </a:spcBef>
              <a:spcAft>
                <a:spcPts val="0"/>
              </a:spcAft>
              <a:buClr>
                <a:schemeClr val="dk1"/>
              </a:buClr>
              <a:buSzPts val="2400"/>
              <a:buNone/>
              <a:defRPr sz="3200">
                <a:solidFill>
                  <a:schemeClr val="dk1"/>
                </a:solidFill>
              </a:defRPr>
            </a:lvl5pPr>
            <a:lvl6pPr lvl="5" algn="ctr">
              <a:lnSpc>
                <a:spcPct val="100000"/>
              </a:lnSpc>
              <a:spcBef>
                <a:spcPts val="0"/>
              </a:spcBef>
              <a:spcAft>
                <a:spcPts val="0"/>
              </a:spcAft>
              <a:buClr>
                <a:schemeClr val="dk1"/>
              </a:buClr>
              <a:buSzPts val="2400"/>
              <a:buNone/>
              <a:defRPr sz="3200">
                <a:solidFill>
                  <a:schemeClr val="dk1"/>
                </a:solidFill>
              </a:defRPr>
            </a:lvl6pPr>
            <a:lvl7pPr lvl="6" algn="ctr">
              <a:lnSpc>
                <a:spcPct val="100000"/>
              </a:lnSpc>
              <a:spcBef>
                <a:spcPts val="0"/>
              </a:spcBef>
              <a:spcAft>
                <a:spcPts val="0"/>
              </a:spcAft>
              <a:buClr>
                <a:schemeClr val="dk1"/>
              </a:buClr>
              <a:buSzPts val="2400"/>
              <a:buNone/>
              <a:defRPr sz="3200">
                <a:solidFill>
                  <a:schemeClr val="dk1"/>
                </a:solidFill>
              </a:defRPr>
            </a:lvl7pPr>
            <a:lvl8pPr lvl="7" algn="ctr">
              <a:lnSpc>
                <a:spcPct val="100000"/>
              </a:lnSpc>
              <a:spcBef>
                <a:spcPts val="0"/>
              </a:spcBef>
              <a:spcAft>
                <a:spcPts val="0"/>
              </a:spcAft>
              <a:buClr>
                <a:schemeClr val="dk1"/>
              </a:buClr>
              <a:buSzPts val="2400"/>
              <a:buNone/>
              <a:defRPr sz="3200">
                <a:solidFill>
                  <a:schemeClr val="dk1"/>
                </a:solidFill>
              </a:defRPr>
            </a:lvl8pPr>
            <a:lvl9pPr lvl="8" algn="ctr">
              <a:lnSpc>
                <a:spcPct val="100000"/>
              </a:lnSpc>
              <a:spcBef>
                <a:spcPts val="0"/>
              </a:spcBef>
              <a:spcAft>
                <a:spcPts val="0"/>
              </a:spcAft>
              <a:buClr>
                <a:schemeClr val="dk1"/>
              </a:buClr>
              <a:buSzPts val="2400"/>
              <a:buNone/>
              <a:defRPr sz="3200">
                <a:solidFill>
                  <a:schemeClr val="dk1"/>
                </a:solidFill>
              </a:defRPr>
            </a:lvl9pPr>
          </a:lstStyle>
          <a:p/>
        </p:txBody>
      </p:sp>
      <p:sp>
        <p:nvSpPr>
          <p:cNvPr id="577" name="Google Shape;577;p267"/>
          <p:cNvSpPr txBox="1"/>
          <p:nvPr>
            <p:ph idx="4" type="subTitle"/>
          </p:nvPr>
        </p:nvSpPr>
        <p:spPr>
          <a:xfrm>
            <a:off x="6673136" y="3032233"/>
            <a:ext cx="3822800" cy="946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578" name="Google Shape;578;p267"/>
          <p:cNvSpPr txBox="1"/>
          <p:nvPr>
            <p:ph idx="5" type="title"/>
          </p:nvPr>
        </p:nvSpPr>
        <p:spPr>
          <a:xfrm>
            <a:off x="2148365" y="4330300"/>
            <a:ext cx="29184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2400"/>
              <a:buNone/>
              <a:defRPr sz="2400">
                <a:solidFill>
                  <a:schemeClr val="dk1"/>
                </a:solidFill>
              </a:defRPr>
            </a:lvl1pPr>
            <a:lvl2pPr lvl="1" algn="ctr">
              <a:lnSpc>
                <a:spcPct val="100000"/>
              </a:lnSpc>
              <a:spcBef>
                <a:spcPts val="0"/>
              </a:spcBef>
              <a:spcAft>
                <a:spcPts val="0"/>
              </a:spcAft>
              <a:buClr>
                <a:schemeClr val="dk1"/>
              </a:buClr>
              <a:buSzPts val="2400"/>
              <a:buNone/>
              <a:defRPr sz="3200">
                <a:solidFill>
                  <a:schemeClr val="dk1"/>
                </a:solidFill>
              </a:defRPr>
            </a:lvl2pPr>
            <a:lvl3pPr lvl="2" algn="ctr">
              <a:lnSpc>
                <a:spcPct val="100000"/>
              </a:lnSpc>
              <a:spcBef>
                <a:spcPts val="0"/>
              </a:spcBef>
              <a:spcAft>
                <a:spcPts val="0"/>
              </a:spcAft>
              <a:buClr>
                <a:schemeClr val="dk1"/>
              </a:buClr>
              <a:buSzPts val="2400"/>
              <a:buNone/>
              <a:defRPr sz="3200">
                <a:solidFill>
                  <a:schemeClr val="dk1"/>
                </a:solidFill>
              </a:defRPr>
            </a:lvl3pPr>
            <a:lvl4pPr lvl="3" algn="ctr">
              <a:lnSpc>
                <a:spcPct val="100000"/>
              </a:lnSpc>
              <a:spcBef>
                <a:spcPts val="0"/>
              </a:spcBef>
              <a:spcAft>
                <a:spcPts val="0"/>
              </a:spcAft>
              <a:buClr>
                <a:schemeClr val="dk1"/>
              </a:buClr>
              <a:buSzPts val="2400"/>
              <a:buNone/>
              <a:defRPr sz="3200">
                <a:solidFill>
                  <a:schemeClr val="dk1"/>
                </a:solidFill>
              </a:defRPr>
            </a:lvl4pPr>
            <a:lvl5pPr lvl="4" algn="ctr">
              <a:lnSpc>
                <a:spcPct val="100000"/>
              </a:lnSpc>
              <a:spcBef>
                <a:spcPts val="0"/>
              </a:spcBef>
              <a:spcAft>
                <a:spcPts val="0"/>
              </a:spcAft>
              <a:buClr>
                <a:schemeClr val="dk1"/>
              </a:buClr>
              <a:buSzPts val="2400"/>
              <a:buNone/>
              <a:defRPr sz="3200">
                <a:solidFill>
                  <a:schemeClr val="dk1"/>
                </a:solidFill>
              </a:defRPr>
            </a:lvl5pPr>
            <a:lvl6pPr lvl="5" algn="ctr">
              <a:lnSpc>
                <a:spcPct val="100000"/>
              </a:lnSpc>
              <a:spcBef>
                <a:spcPts val="0"/>
              </a:spcBef>
              <a:spcAft>
                <a:spcPts val="0"/>
              </a:spcAft>
              <a:buClr>
                <a:schemeClr val="dk1"/>
              </a:buClr>
              <a:buSzPts val="2400"/>
              <a:buNone/>
              <a:defRPr sz="3200">
                <a:solidFill>
                  <a:schemeClr val="dk1"/>
                </a:solidFill>
              </a:defRPr>
            </a:lvl6pPr>
            <a:lvl7pPr lvl="6" algn="ctr">
              <a:lnSpc>
                <a:spcPct val="100000"/>
              </a:lnSpc>
              <a:spcBef>
                <a:spcPts val="0"/>
              </a:spcBef>
              <a:spcAft>
                <a:spcPts val="0"/>
              </a:spcAft>
              <a:buClr>
                <a:schemeClr val="dk1"/>
              </a:buClr>
              <a:buSzPts val="2400"/>
              <a:buNone/>
              <a:defRPr sz="3200">
                <a:solidFill>
                  <a:schemeClr val="dk1"/>
                </a:solidFill>
              </a:defRPr>
            </a:lvl7pPr>
            <a:lvl8pPr lvl="7" algn="ctr">
              <a:lnSpc>
                <a:spcPct val="100000"/>
              </a:lnSpc>
              <a:spcBef>
                <a:spcPts val="0"/>
              </a:spcBef>
              <a:spcAft>
                <a:spcPts val="0"/>
              </a:spcAft>
              <a:buClr>
                <a:schemeClr val="dk1"/>
              </a:buClr>
              <a:buSzPts val="2400"/>
              <a:buNone/>
              <a:defRPr sz="3200">
                <a:solidFill>
                  <a:schemeClr val="dk1"/>
                </a:solidFill>
              </a:defRPr>
            </a:lvl8pPr>
            <a:lvl9pPr lvl="8" algn="ctr">
              <a:lnSpc>
                <a:spcPct val="100000"/>
              </a:lnSpc>
              <a:spcBef>
                <a:spcPts val="0"/>
              </a:spcBef>
              <a:spcAft>
                <a:spcPts val="0"/>
              </a:spcAft>
              <a:buClr>
                <a:schemeClr val="dk1"/>
              </a:buClr>
              <a:buSzPts val="2400"/>
              <a:buNone/>
              <a:defRPr sz="3200">
                <a:solidFill>
                  <a:schemeClr val="dk1"/>
                </a:solidFill>
              </a:defRPr>
            </a:lvl9pPr>
          </a:lstStyle>
          <a:p/>
        </p:txBody>
      </p:sp>
      <p:sp>
        <p:nvSpPr>
          <p:cNvPr id="579" name="Google Shape;579;p267"/>
          <p:cNvSpPr txBox="1"/>
          <p:nvPr>
            <p:ph idx="6" type="subTitle"/>
          </p:nvPr>
        </p:nvSpPr>
        <p:spPr>
          <a:xfrm>
            <a:off x="1696092" y="4953301"/>
            <a:ext cx="3822800" cy="95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580" name="Google Shape;580;p267"/>
          <p:cNvSpPr txBox="1"/>
          <p:nvPr>
            <p:ph idx="7" type="title"/>
          </p:nvPr>
        </p:nvSpPr>
        <p:spPr>
          <a:xfrm>
            <a:off x="7127531" y="4330300"/>
            <a:ext cx="29140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2400"/>
              <a:buNone/>
              <a:defRPr sz="2400">
                <a:solidFill>
                  <a:schemeClr val="dk1"/>
                </a:solidFill>
              </a:defRPr>
            </a:lvl1pPr>
            <a:lvl2pPr lvl="1" algn="ctr">
              <a:lnSpc>
                <a:spcPct val="100000"/>
              </a:lnSpc>
              <a:spcBef>
                <a:spcPts val="0"/>
              </a:spcBef>
              <a:spcAft>
                <a:spcPts val="0"/>
              </a:spcAft>
              <a:buClr>
                <a:schemeClr val="dk1"/>
              </a:buClr>
              <a:buSzPts val="2400"/>
              <a:buNone/>
              <a:defRPr sz="3200">
                <a:solidFill>
                  <a:schemeClr val="dk1"/>
                </a:solidFill>
              </a:defRPr>
            </a:lvl2pPr>
            <a:lvl3pPr lvl="2" algn="ctr">
              <a:lnSpc>
                <a:spcPct val="100000"/>
              </a:lnSpc>
              <a:spcBef>
                <a:spcPts val="0"/>
              </a:spcBef>
              <a:spcAft>
                <a:spcPts val="0"/>
              </a:spcAft>
              <a:buClr>
                <a:schemeClr val="dk1"/>
              </a:buClr>
              <a:buSzPts val="2400"/>
              <a:buNone/>
              <a:defRPr sz="3200">
                <a:solidFill>
                  <a:schemeClr val="dk1"/>
                </a:solidFill>
              </a:defRPr>
            </a:lvl3pPr>
            <a:lvl4pPr lvl="3" algn="ctr">
              <a:lnSpc>
                <a:spcPct val="100000"/>
              </a:lnSpc>
              <a:spcBef>
                <a:spcPts val="0"/>
              </a:spcBef>
              <a:spcAft>
                <a:spcPts val="0"/>
              </a:spcAft>
              <a:buClr>
                <a:schemeClr val="dk1"/>
              </a:buClr>
              <a:buSzPts val="2400"/>
              <a:buNone/>
              <a:defRPr sz="3200">
                <a:solidFill>
                  <a:schemeClr val="dk1"/>
                </a:solidFill>
              </a:defRPr>
            </a:lvl4pPr>
            <a:lvl5pPr lvl="4" algn="ctr">
              <a:lnSpc>
                <a:spcPct val="100000"/>
              </a:lnSpc>
              <a:spcBef>
                <a:spcPts val="0"/>
              </a:spcBef>
              <a:spcAft>
                <a:spcPts val="0"/>
              </a:spcAft>
              <a:buClr>
                <a:schemeClr val="dk1"/>
              </a:buClr>
              <a:buSzPts val="2400"/>
              <a:buNone/>
              <a:defRPr sz="3200">
                <a:solidFill>
                  <a:schemeClr val="dk1"/>
                </a:solidFill>
              </a:defRPr>
            </a:lvl5pPr>
            <a:lvl6pPr lvl="5" algn="ctr">
              <a:lnSpc>
                <a:spcPct val="100000"/>
              </a:lnSpc>
              <a:spcBef>
                <a:spcPts val="0"/>
              </a:spcBef>
              <a:spcAft>
                <a:spcPts val="0"/>
              </a:spcAft>
              <a:buClr>
                <a:schemeClr val="dk1"/>
              </a:buClr>
              <a:buSzPts val="2400"/>
              <a:buNone/>
              <a:defRPr sz="3200">
                <a:solidFill>
                  <a:schemeClr val="dk1"/>
                </a:solidFill>
              </a:defRPr>
            </a:lvl6pPr>
            <a:lvl7pPr lvl="6" algn="ctr">
              <a:lnSpc>
                <a:spcPct val="100000"/>
              </a:lnSpc>
              <a:spcBef>
                <a:spcPts val="0"/>
              </a:spcBef>
              <a:spcAft>
                <a:spcPts val="0"/>
              </a:spcAft>
              <a:buClr>
                <a:schemeClr val="dk1"/>
              </a:buClr>
              <a:buSzPts val="2400"/>
              <a:buNone/>
              <a:defRPr sz="3200">
                <a:solidFill>
                  <a:schemeClr val="dk1"/>
                </a:solidFill>
              </a:defRPr>
            </a:lvl7pPr>
            <a:lvl8pPr lvl="7" algn="ctr">
              <a:lnSpc>
                <a:spcPct val="100000"/>
              </a:lnSpc>
              <a:spcBef>
                <a:spcPts val="0"/>
              </a:spcBef>
              <a:spcAft>
                <a:spcPts val="0"/>
              </a:spcAft>
              <a:buClr>
                <a:schemeClr val="dk1"/>
              </a:buClr>
              <a:buSzPts val="2400"/>
              <a:buNone/>
              <a:defRPr sz="3200">
                <a:solidFill>
                  <a:schemeClr val="dk1"/>
                </a:solidFill>
              </a:defRPr>
            </a:lvl8pPr>
            <a:lvl9pPr lvl="8" algn="ctr">
              <a:lnSpc>
                <a:spcPct val="100000"/>
              </a:lnSpc>
              <a:spcBef>
                <a:spcPts val="0"/>
              </a:spcBef>
              <a:spcAft>
                <a:spcPts val="0"/>
              </a:spcAft>
              <a:buClr>
                <a:schemeClr val="dk1"/>
              </a:buClr>
              <a:buSzPts val="2400"/>
              <a:buNone/>
              <a:defRPr sz="3200">
                <a:solidFill>
                  <a:schemeClr val="dk1"/>
                </a:solidFill>
              </a:defRPr>
            </a:lvl9pPr>
          </a:lstStyle>
          <a:p/>
        </p:txBody>
      </p:sp>
      <p:sp>
        <p:nvSpPr>
          <p:cNvPr id="581" name="Google Shape;581;p267"/>
          <p:cNvSpPr txBox="1"/>
          <p:nvPr>
            <p:ph idx="8" type="subTitle"/>
          </p:nvPr>
        </p:nvSpPr>
        <p:spPr>
          <a:xfrm>
            <a:off x="6673131" y="4953301"/>
            <a:ext cx="3822800" cy="950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grpSp>
        <p:nvGrpSpPr>
          <p:cNvPr id="582" name="Google Shape;582;p267"/>
          <p:cNvGrpSpPr/>
          <p:nvPr/>
        </p:nvGrpSpPr>
        <p:grpSpPr>
          <a:xfrm rot="9300375">
            <a:off x="1502710" y="5869518"/>
            <a:ext cx="302068" cy="273615"/>
            <a:chOff x="1640475" y="1197075"/>
            <a:chExt cx="55475" cy="50250"/>
          </a:xfrm>
        </p:grpSpPr>
        <p:sp>
          <p:nvSpPr>
            <p:cNvPr id="583" name="Google Shape;583;p267"/>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84" name="Google Shape;584;p267"/>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85" name="Google Shape;585;p267"/>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586" name="Google Shape;586;p267"/>
          <p:cNvSpPr/>
          <p:nvPr/>
        </p:nvSpPr>
        <p:spPr>
          <a:xfrm flipH="1" rot="-510326">
            <a:off x="500423" y="363209"/>
            <a:ext cx="766524" cy="17956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87" name="Google Shape;587;p267"/>
          <p:cNvSpPr/>
          <p:nvPr/>
        </p:nvSpPr>
        <p:spPr>
          <a:xfrm flipH="1" rot="-9899901">
            <a:off x="6602049" y="6093592"/>
            <a:ext cx="726897" cy="17029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588" name="Google Shape;588;p267"/>
          <p:cNvGrpSpPr/>
          <p:nvPr/>
        </p:nvGrpSpPr>
        <p:grpSpPr>
          <a:xfrm rot="2217042">
            <a:off x="9668925" y="6197331"/>
            <a:ext cx="487819" cy="441908"/>
            <a:chOff x="1640475" y="1197075"/>
            <a:chExt cx="55475" cy="50250"/>
          </a:xfrm>
        </p:grpSpPr>
        <p:sp>
          <p:nvSpPr>
            <p:cNvPr id="589" name="Google Shape;589;p267"/>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90" name="Google Shape;590;p267"/>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91" name="Google Shape;591;p267"/>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592" name="Google Shape;592;p267"/>
          <p:cNvGrpSpPr/>
          <p:nvPr/>
        </p:nvGrpSpPr>
        <p:grpSpPr>
          <a:xfrm rot="-7117196">
            <a:off x="10310776" y="469867"/>
            <a:ext cx="432205" cy="391509"/>
            <a:chOff x="1640475" y="1197075"/>
            <a:chExt cx="55475" cy="50250"/>
          </a:xfrm>
        </p:grpSpPr>
        <p:sp>
          <p:nvSpPr>
            <p:cNvPr id="593" name="Google Shape;593;p267"/>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94" name="Google Shape;594;p267"/>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95" name="Google Shape;595;p267"/>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596" name="Google Shape;596;p267"/>
          <p:cNvGrpSpPr/>
          <p:nvPr/>
        </p:nvGrpSpPr>
        <p:grpSpPr>
          <a:xfrm rot="-7256213">
            <a:off x="573407" y="1302603"/>
            <a:ext cx="300244" cy="355949"/>
            <a:chOff x="1640475" y="1197075"/>
            <a:chExt cx="55475" cy="50250"/>
          </a:xfrm>
        </p:grpSpPr>
        <p:sp>
          <p:nvSpPr>
            <p:cNvPr id="597" name="Google Shape;597;p267"/>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98" name="Google Shape;598;p267"/>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599" name="Google Shape;599;p267"/>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600" name="Google Shape;600;p267"/>
          <p:cNvSpPr/>
          <p:nvPr/>
        </p:nvSpPr>
        <p:spPr>
          <a:xfrm rot="-5211900">
            <a:off x="-23560" y="3520667"/>
            <a:ext cx="1318469" cy="1201068"/>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1">
  <p:cSld name="Title and four columns 1">
    <p:spTree>
      <p:nvGrpSpPr>
        <p:cNvPr id="601" name="Shape 601"/>
        <p:cNvGrpSpPr/>
        <p:nvPr/>
      </p:nvGrpSpPr>
      <p:grpSpPr>
        <a:xfrm>
          <a:off x="0" y="0"/>
          <a:ext cx="0" cy="0"/>
          <a:chOff x="0" y="0"/>
          <a:chExt cx="0" cy="0"/>
        </a:xfrm>
      </p:grpSpPr>
      <p:sp>
        <p:nvSpPr>
          <p:cNvPr id="602" name="Google Shape;602;p268"/>
          <p:cNvSpPr/>
          <p:nvPr/>
        </p:nvSpPr>
        <p:spPr>
          <a:xfrm rot="10800000">
            <a:off x="-338117" y="-144975"/>
            <a:ext cx="4810151" cy="1559501"/>
          </a:xfrm>
          <a:custGeom>
            <a:rect b="b" l="l" r="r" t="t"/>
            <a:pathLst>
              <a:path extrusionOk="0" h="7088" w="21862">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03" name="Google Shape;603;p268"/>
          <p:cNvSpPr/>
          <p:nvPr/>
        </p:nvSpPr>
        <p:spPr>
          <a:xfrm rot="10800000">
            <a:off x="9461334" y="5734069"/>
            <a:ext cx="2894407" cy="1420449"/>
          </a:xfrm>
          <a:custGeom>
            <a:rect b="b" l="l" r="r" t="t"/>
            <a:pathLst>
              <a:path extrusionOk="0" h="6456" w="13155">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04" name="Google Shape;604;p268"/>
          <p:cNvSpPr/>
          <p:nvPr/>
        </p:nvSpPr>
        <p:spPr>
          <a:xfrm rot="10800000">
            <a:off x="-675627" y="5233527"/>
            <a:ext cx="6347893" cy="2140575"/>
          </a:xfrm>
          <a:custGeom>
            <a:rect b="b" l="l" r="r" t="t"/>
            <a:pathLst>
              <a:path extrusionOk="0" h="9729" w="28851">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05" name="Google Shape;605;p268"/>
          <p:cNvSpPr/>
          <p:nvPr/>
        </p:nvSpPr>
        <p:spPr>
          <a:xfrm rot="10800000">
            <a:off x="9687300" y="-516097"/>
            <a:ext cx="3220701" cy="4595337"/>
          </a:xfrm>
          <a:custGeom>
            <a:rect b="b" l="l" r="r" t="t"/>
            <a:pathLst>
              <a:path extrusionOk="0" h="20886" w="14638">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06" name="Google Shape;606;p268"/>
          <p:cNvSpPr txBox="1"/>
          <p:nvPr>
            <p:ph type="title"/>
          </p:nvPr>
        </p:nvSpPr>
        <p:spPr>
          <a:xfrm>
            <a:off x="4410000" y="1011933"/>
            <a:ext cx="33720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607" name="Google Shape;607;p268"/>
          <p:cNvSpPr txBox="1"/>
          <p:nvPr>
            <p:ph idx="2" type="title"/>
          </p:nvPr>
        </p:nvSpPr>
        <p:spPr>
          <a:xfrm>
            <a:off x="950967" y="4479933"/>
            <a:ext cx="24948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608" name="Google Shape;608;p268"/>
          <p:cNvSpPr txBox="1"/>
          <p:nvPr>
            <p:ph idx="1" type="subTitle"/>
          </p:nvPr>
        </p:nvSpPr>
        <p:spPr>
          <a:xfrm>
            <a:off x="950967" y="5086667"/>
            <a:ext cx="24948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09" name="Google Shape;609;p268"/>
          <p:cNvSpPr txBox="1"/>
          <p:nvPr>
            <p:ph idx="3" type="title"/>
          </p:nvPr>
        </p:nvSpPr>
        <p:spPr>
          <a:xfrm>
            <a:off x="3553440" y="4479933"/>
            <a:ext cx="24948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610" name="Google Shape;610;p268"/>
          <p:cNvSpPr txBox="1"/>
          <p:nvPr>
            <p:ph idx="4" type="subTitle"/>
          </p:nvPr>
        </p:nvSpPr>
        <p:spPr>
          <a:xfrm>
            <a:off x="3553467" y="5086667"/>
            <a:ext cx="24948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11" name="Google Shape;611;p268"/>
          <p:cNvSpPr txBox="1"/>
          <p:nvPr>
            <p:ph idx="5" type="title"/>
          </p:nvPr>
        </p:nvSpPr>
        <p:spPr>
          <a:xfrm>
            <a:off x="6155912" y="4479933"/>
            <a:ext cx="24948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612" name="Google Shape;612;p268"/>
          <p:cNvSpPr txBox="1"/>
          <p:nvPr>
            <p:ph idx="6" type="subTitle"/>
          </p:nvPr>
        </p:nvSpPr>
        <p:spPr>
          <a:xfrm>
            <a:off x="6155800" y="5086667"/>
            <a:ext cx="24948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13" name="Google Shape;613;p268"/>
          <p:cNvSpPr txBox="1"/>
          <p:nvPr>
            <p:ph idx="7" type="title"/>
          </p:nvPr>
        </p:nvSpPr>
        <p:spPr>
          <a:xfrm>
            <a:off x="8758385" y="4479933"/>
            <a:ext cx="2494800" cy="703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500"/>
              <a:buNone/>
              <a:defRPr sz="2400"/>
            </a:lvl1pPr>
            <a:lvl2pPr lvl="1" algn="ctr">
              <a:lnSpc>
                <a:spcPct val="100000"/>
              </a:lnSpc>
              <a:spcBef>
                <a:spcPts val="0"/>
              </a:spcBef>
              <a:spcAft>
                <a:spcPts val="0"/>
              </a:spcAft>
              <a:buSzPts val="2500"/>
              <a:buNone/>
              <a:defRPr sz="3333"/>
            </a:lvl2pPr>
            <a:lvl3pPr lvl="2" algn="ctr">
              <a:lnSpc>
                <a:spcPct val="100000"/>
              </a:lnSpc>
              <a:spcBef>
                <a:spcPts val="0"/>
              </a:spcBef>
              <a:spcAft>
                <a:spcPts val="0"/>
              </a:spcAft>
              <a:buSzPts val="2500"/>
              <a:buNone/>
              <a:defRPr sz="3333"/>
            </a:lvl3pPr>
            <a:lvl4pPr lvl="3" algn="ctr">
              <a:lnSpc>
                <a:spcPct val="100000"/>
              </a:lnSpc>
              <a:spcBef>
                <a:spcPts val="0"/>
              </a:spcBef>
              <a:spcAft>
                <a:spcPts val="0"/>
              </a:spcAft>
              <a:buSzPts val="2500"/>
              <a:buNone/>
              <a:defRPr sz="3333"/>
            </a:lvl4pPr>
            <a:lvl5pPr lvl="4" algn="ctr">
              <a:lnSpc>
                <a:spcPct val="100000"/>
              </a:lnSpc>
              <a:spcBef>
                <a:spcPts val="0"/>
              </a:spcBef>
              <a:spcAft>
                <a:spcPts val="0"/>
              </a:spcAft>
              <a:buSzPts val="2500"/>
              <a:buNone/>
              <a:defRPr sz="3333"/>
            </a:lvl5pPr>
            <a:lvl6pPr lvl="5" algn="ctr">
              <a:lnSpc>
                <a:spcPct val="100000"/>
              </a:lnSpc>
              <a:spcBef>
                <a:spcPts val="0"/>
              </a:spcBef>
              <a:spcAft>
                <a:spcPts val="0"/>
              </a:spcAft>
              <a:buSzPts val="2500"/>
              <a:buNone/>
              <a:defRPr sz="3333"/>
            </a:lvl6pPr>
            <a:lvl7pPr lvl="6" algn="ctr">
              <a:lnSpc>
                <a:spcPct val="100000"/>
              </a:lnSpc>
              <a:spcBef>
                <a:spcPts val="0"/>
              </a:spcBef>
              <a:spcAft>
                <a:spcPts val="0"/>
              </a:spcAft>
              <a:buSzPts val="2500"/>
              <a:buNone/>
              <a:defRPr sz="3333"/>
            </a:lvl7pPr>
            <a:lvl8pPr lvl="7" algn="ctr">
              <a:lnSpc>
                <a:spcPct val="100000"/>
              </a:lnSpc>
              <a:spcBef>
                <a:spcPts val="0"/>
              </a:spcBef>
              <a:spcAft>
                <a:spcPts val="0"/>
              </a:spcAft>
              <a:buSzPts val="2500"/>
              <a:buNone/>
              <a:defRPr sz="3333"/>
            </a:lvl8pPr>
            <a:lvl9pPr lvl="8" algn="ctr">
              <a:lnSpc>
                <a:spcPct val="100000"/>
              </a:lnSpc>
              <a:spcBef>
                <a:spcPts val="0"/>
              </a:spcBef>
              <a:spcAft>
                <a:spcPts val="0"/>
              </a:spcAft>
              <a:buSzPts val="2500"/>
              <a:buNone/>
              <a:defRPr sz="3333"/>
            </a:lvl9pPr>
          </a:lstStyle>
          <a:p/>
        </p:txBody>
      </p:sp>
      <p:sp>
        <p:nvSpPr>
          <p:cNvPr id="614" name="Google Shape;614;p268"/>
          <p:cNvSpPr txBox="1"/>
          <p:nvPr>
            <p:ph idx="8" type="subTitle"/>
          </p:nvPr>
        </p:nvSpPr>
        <p:spPr>
          <a:xfrm>
            <a:off x="8758332" y="5086667"/>
            <a:ext cx="2494800" cy="646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grpSp>
        <p:nvGrpSpPr>
          <p:cNvPr id="615" name="Google Shape;615;p268"/>
          <p:cNvGrpSpPr/>
          <p:nvPr/>
        </p:nvGrpSpPr>
        <p:grpSpPr>
          <a:xfrm rot="6299945">
            <a:off x="10388812" y="6084647"/>
            <a:ext cx="479661" cy="434492"/>
            <a:chOff x="1640475" y="1197075"/>
            <a:chExt cx="55475" cy="50250"/>
          </a:xfrm>
        </p:grpSpPr>
        <p:sp>
          <p:nvSpPr>
            <p:cNvPr id="616" name="Google Shape;616;p268"/>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17" name="Google Shape;617;p268"/>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18" name="Google Shape;618;p268"/>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619" name="Google Shape;619;p268"/>
          <p:cNvSpPr/>
          <p:nvPr/>
        </p:nvSpPr>
        <p:spPr>
          <a:xfrm flipH="1" rot="8615811">
            <a:off x="302885" y="6130723"/>
            <a:ext cx="1130787" cy="22887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20" name="Google Shape;620;p268"/>
          <p:cNvSpPr/>
          <p:nvPr/>
        </p:nvSpPr>
        <p:spPr>
          <a:xfrm rot="-9000285">
            <a:off x="8745469" y="312132"/>
            <a:ext cx="1293379" cy="30298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621" name="Google Shape;621;p268"/>
          <p:cNvGrpSpPr/>
          <p:nvPr/>
        </p:nvGrpSpPr>
        <p:grpSpPr>
          <a:xfrm rot="10799841">
            <a:off x="2147571" y="6013994"/>
            <a:ext cx="319869" cy="289748"/>
            <a:chOff x="1640475" y="1197075"/>
            <a:chExt cx="55475" cy="50250"/>
          </a:xfrm>
        </p:grpSpPr>
        <p:sp>
          <p:nvSpPr>
            <p:cNvPr id="622" name="Google Shape;622;p268"/>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23" name="Google Shape;623;p268"/>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24" name="Google Shape;624;p268"/>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625" name="Google Shape;625;p268"/>
          <p:cNvGrpSpPr/>
          <p:nvPr/>
        </p:nvGrpSpPr>
        <p:grpSpPr>
          <a:xfrm rot="-5400235">
            <a:off x="10821533" y="847200"/>
            <a:ext cx="324144" cy="293621"/>
            <a:chOff x="1640475" y="1197075"/>
            <a:chExt cx="55475" cy="50250"/>
          </a:xfrm>
        </p:grpSpPr>
        <p:sp>
          <p:nvSpPr>
            <p:cNvPr id="626" name="Google Shape;626;p268"/>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27" name="Google Shape;627;p268"/>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28" name="Google Shape;628;p268"/>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629" name="Google Shape;629;p268"/>
          <p:cNvSpPr/>
          <p:nvPr/>
        </p:nvSpPr>
        <p:spPr>
          <a:xfrm rot="-9900095">
            <a:off x="11132193" y="5408084"/>
            <a:ext cx="565912" cy="836675"/>
          </a:xfrm>
          <a:custGeom>
            <a:rect b="b" l="l" r="r" t="t"/>
            <a:pathLst>
              <a:path extrusionOk="0" h="15713" w="10628">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30" name="Google Shape;630;p268"/>
          <p:cNvSpPr/>
          <p:nvPr/>
        </p:nvSpPr>
        <p:spPr>
          <a:xfrm rot="-3511162">
            <a:off x="1410772" y="359121"/>
            <a:ext cx="984713" cy="720419"/>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631" name="Google Shape;631;p268"/>
          <p:cNvGrpSpPr/>
          <p:nvPr/>
        </p:nvGrpSpPr>
        <p:grpSpPr>
          <a:xfrm rot="-10374925">
            <a:off x="439203" y="650949"/>
            <a:ext cx="479660" cy="434489"/>
            <a:chOff x="1640475" y="1197075"/>
            <a:chExt cx="55475" cy="50250"/>
          </a:xfrm>
        </p:grpSpPr>
        <p:sp>
          <p:nvSpPr>
            <p:cNvPr id="632" name="Google Shape;632;p268"/>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33" name="Google Shape;633;p268"/>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34" name="Google Shape;634;p268"/>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Numbers and Text">
    <p:spTree>
      <p:nvGrpSpPr>
        <p:cNvPr id="635" name="Shape 635"/>
        <p:cNvGrpSpPr/>
        <p:nvPr/>
      </p:nvGrpSpPr>
      <p:grpSpPr>
        <a:xfrm>
          <a:off x="0" y="0"/>
          <a:ext cx="0" cy="0"/>
          <a:chOff x="0" y="0"/>
          <a:chExt cx="0" cy="0"/>
        </a:xfrm>
      </p:grpSpPr>
      <p:sp>
        <p:nvSpPr>
          <p:cNvPr id="636" name="Google Shape;636;p269"/>
          <p:cNvSpPr/>
          <p:nvPr/>
        </p:nvSpPr>
        <p:spPr>
          <a:xfrm>
            <a:off x="-287795" y="4787106"/>
            <a:ext cx="5249664" cy="2470481"/>
          </a:xfrm>
          <a:custGeom>
            <a:rect b="b" l="l" r="r" t="t"/>
            <a:pathLst>
              <a:path extrusionOk="0" h="11204" w="23808">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37" name="Google Shape;637;p269"/>
          <p:cNvSpPr/>
          <p:nvPr/>
        </p:nvSpPr>
        <p:spPr>
          <a:xfrm>
            <a:off x="-667932" y="-450814"/>
            <a:ext cx="4525983" cy="2498265"/>
          </a:xfrm>
          <a:custGeom>
            <a:rect b="b" l="l" r="r" t="t"/>
            <a:pathLst>
              <a:path extrusionOk="0" h="11330" w="20526">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38" name="Google Shape;638;p269"/>
          <p:cNvSpPr/>
          <p:nvPr/>
        </p:nvSpPr>
        <p:spPr>
          <a:xfrm>
            <a:off x="9992259" y="-353136"/>
            <a:ext cx="2868044" cy="2876423"/>
          </a:xfrm>
          <a:custGeom>
            <a:rect b="b" l="l" r="r" t="t"/>
            <a:pathLst>
              <a:path extrusionOk="0" h="13045" w="13007">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39" name="Google Shape;639;p269"/>
          <p:cNvSpPr/>
          <p:nvPr/>
        </p:nvSpPr>
        <p:spPr>
          <a:xfrm>
            <a:off x="7302407" y="5657190"/>
            <a:ext cx="5374908" cy="1899167"/>
          </a:xfrm>
          <a:custGeom>
            <a:rect b="b" l="l" r="r" t="t"/>
            <a:pathLst>
              <a:path extrusionOk="0" h="8613" w="24376">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40" name="Google Shape;640;p269"/>
          <p:cNvSpPr txBox="1"/>
          <p:nvPr>
            <p:ph type="title"/>
          </p:nvPr>
        </p:nvSpPr>
        <p:spPr>
          <a:xfrm>
            <a:off x="1591400" y="2857616"/>
            <a:ext cx="20604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4533"/>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41" name="Google Shape;641;p269"/>
          <p:cNvSpPr txBox="1"/>
          <p:nvPr>
            <p:ph idx="1" type="subTitle"/>
          </p:nvPr>
        </p:nvSpPr>
        <p:spPr>
          <a:xfrm>
            <a:off x="1043700" y="3903833"/>
            <a:ext cx="3155200" cy="477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42" name="Google Shape;642;p269"/>
          <p:cNvSpPr txBox="1"/>
          <p:nvPr>
            <p:ph idx="2" type="title"/>
          </p:nvPr>
        </p:nvSpPr>
        <p:spPr>
          <a:xfrm>
            <a:off x="5065817" y="2857616"/>
            <a:ext cx="20604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4533"/>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43" name="Google Shape;643;p269"/>
          <p:cNvSpPr txBox="1"/>
          <p:nvPr>
            <p:ph idx="3" type="subTitle"/>
          </p:nvPr>
        </p:nvSpPr>
        <p:spPr>
          <a:xfrm>
            <a:off x="4518417" y="3903833"/>
            <a:ext cx="3155200" cy="477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44" name="Google Shape;644;p269"/>
          <p:cNvSpPr txBox="1"/>
          <p:nvPr>
            <p:ph idx="4" type="title"/>
          </p:nvPr>
        </p:nvSpPr>
        <p:spPr>
          <a:xfrm>
            <a:off x="8540267" y="2857616"/>
            <a:ext cx="20604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4533"/>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45" name="Google Shape;645;p269"/>
          <p:cNvSpPr txBox="1"/>
          <p:nvPr>
            <p:ph idx="5" type="subTitle"/>
          </p:nvPr>
        </p:nvSpPr>
        <p:spPr>
          <a:xfrm>
            <a:off x="7993133" y="3903833"/>
            <a:ext cx="3155200" cy="477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46" name="Google Shape;646;p269"/>
          <p:cNvSpPr txBox="1"/>
          <p:nvPr>
            <p:ph idx="6" type="title"/>
          </p:nvPr>
        </p:nvSpPr>
        <p:spPr>
          <a:xfrm>
            <a:off x="4518600" y="1011936"/>
            <a:ext cx="31552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647" name="Google Shape;647;p269"/>
          <p:cNvSpPr txBox="1"/>
          <p:nvPr>
            <p:ph idx="7" type="title"/>
          </p:nvPr>
        </p:nvSpPr>
        <p:spPr>
          <a:xfrm>
            <a:off x="4578647" y="1976600"/>
            <a:ext cx="3034800" cy="59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800"/>
              <a:buNone/>
              <a:defRPr sz="2400">
                <a:solidFill>
                  <a:schemeClr val="dk1"/>
                </a:solidFill>
              </a:defRPr>
            </a:lvl1pPr>
            <a:lvl2pPr lvl="1" algn="l">
              <a:lnSpc>
                <a:spcPct val="100000"/>
              </a:lnSpc>
              <a:spcBef>
                <a:spcPts val="0"/>
              </a:spcBef>
              <a:spcAft>
                <a:spcPts val="0"/>
              </a:spcAft>
              <a:buClr>
                <a:schemeClr val="dk1"/>
              </a:buClr>
              <a:buSzPts val="1800"/>
              <a:buNone/>
              <a:defRPr sz="2400">
                <a:solidFill>
                  <a:schemeClr val="dk1"/>
                </a:solidFill>
              </a:defRPr>
            </a:lvl2pPr>
            <a:lvl3pPr lvl="2" algn="l">
              <a:lnSpc>
                <a:spcPct val="100000"/>
              </a:lnSpc>
              <a:spcBef>
                <a:spcPts val="0"/>
              </a:spcBef>
              <a:spcAft>
                <a:spcPts val="0"/>
              </a:spcAft>
              <a:buClr>
                <a:schemeClr val="dk1"/>
              </a:buClr>
              <a:buSzPts val="1800"/>
              <a:buNone/>
              <a:defRPr sz="2400">
                <a:solidFill>
                  <a:schemeClr val="dk1"/>
                </a:solidFill>
              </a:defRPr>
            </a:lvl3pPr>
            <a:lvl4pPr lvl="3" algn="l">
              <a:lnSpc>
                <a:spcPct val="100000"/>
              </a:lnSpc>
              <a:spcBef>
                <a:spcPts val="0"/>
              </a:spcBef>
              <a:spcAft>
                <a:spcPts val="0"/>
              </a:spcAft>
              <a:buClr>
                <a:schemeClr val="dk1"/>
              </a:buClr>
              <a:buSzPts val="1800"/>
              <a:buNone/>
              <a:defRPr sz="2400">
                <a:solidFill>
                  <a:schemeClr val="dk1"/>
                </a:solidFill>
              </a:defRPr>
            </a:lvl4pPr>
            <a:lvl5pPr lvl="4" algn="l">
              <a:lnSpc>
                <a:spcPct val="100000"/>
              </a:lnSpc>
              <a:spcBef>
                <a:spcPts val="0"/>
              </a:spcBef>
              <a:spcAft>
                <a:spcPts val="0"/>
              </a:spcAft>
              <a:buClr>
                <a:schemeClr val="dk1"/>
              </a:buClr>
              <a:buSzPts val="1800"/>
              <a:buNone/>
              <a:defRPr sz="2400">
                <a:solidFill>
                  <a:schemeClr val="dk1"/>
                </a:solidFill>
              </a:defRPr>
            </a:lvl5pPr>
            <a:lvl6pPr lvl="5" algn="l">
              <a:lnSpc>
                <a:spcPct val="100000"/>
              </a:lnSpc>
              <a:spcBef>
                <a:spcPts val="0"/>
              </a:spcBef>
              <a:spcAft>
                <a:spcPts val="0"/>
              </a:spcAft>
              <a:buClr>
                <a:schemeClr val="dk1"/>
              </a:buClr>
              <a:buSzPts val="1800"/>
              <a:buNone/>
              <a:defRPr sz="2400">
                <a:solidFill>
                  <a:schemeClr val="dk1"/>
                </a:solidFill>
              </a:defRPr>
            </a:lvl6pPr>
            <a:lvl7pPr lvl="6" algn="l">
              <a:lnSpc>
                <a:spcPct val="100000"/>
              </a:lnSpc>
              <a:spcBef>
                <a:spcPts val="0"/>
              </a:spcBef>
              <a:spcAft>
                <a:spcPts val="0"/>
              </a:spcAft>
              <a:buClr>
                <a:schemeClr val="dk1"/>
              </a:buClr>
              <a:buSzPts val="1800"/>
              <a:buNone/>
              <a:defRPr sz="2400">
                <a:solidFill>
                  <a:schemeClr val="dk1"/>
                </a:solidFill>
              </a:defRPr>
            </a:lvl7pPr>
            <a:lvl8pPr lvl="7" algn="l">
              <a:lnSpc>
                <a:spcPct val="100000"/>
              </a:lnSpc>
              <a:spcBef>
                <a:spcPts val="0"/>
              </a:spcBef>
              <a:spcAft>
                <a:spcPts val="0"/>
              </a:spcAft>
              <a:buClr>
                <a:schemeClr val="dk1"/>
              </a:buClr>
              <a:buSzPts val="1800"/>
              <a:buNone/>
              <a:defRPr sz="2400">
                <a:solidFill>
                  <a:schemeClr val="dk1"/>
                </a:solidFill>
              </a:defRPr>
            </a:lvl8pPr>
            <a:lvl9pPr lvl="8" algn="l">
              <a:lnSpc>
                <a:spcPct val="100000"/>
              </a:lnSpc>
              <a:spcBef>
                <a:spcPts val="0"/>
              </a:spcBef>
              <a:spcAft>
                <a:spcPts val="0"/>
              </a:spcAft>
              <a:buClr>
                <a:schemeClr val="dk1"/>
              </a:buClr>
              <a:buSzPts val="1800"/>
              <a:buNone/>
              <a:defRPr sz="2400">
                <a:solidFill>
                  <a:schemeClr val="dk1"/>
                </a:solidFill>
              </a:defRPr>
            </a:lvl9pPr>
          </a:lstStyle>
          <a:p/>
        </p:txBody>
      </p:sp>
      <p:grpSp>
        <p:nvGrpSpPr>
          <p:cNvPr id="648" name="Google Shape;648;p269"/>
          <p:cNvGrpSpPr/>
          <p:nvPr/>
        </p:nvGrpSpPr>
        <p:grpSpPr>
          <a:xfrm rot="4517592">
            <a:off x="11400978" y="5254554"/>
            <a:ext cx="295695" cy="267844"/>
            <a:chOff x="1640475" y="1197075"/>
            <a:chExt cx="55475" cy="50250"/>
          </a:xfrm>
        </p:grpSpPr>
        <p:sp>
          <p:nvSpPr>
            <p:cNvPr id="649" name="Google Shape;649;p26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50" name="Google Shape;650;p26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51" name="Google Shape;651;p26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652" name="Google Shape;652;p269"/>
          <p:cNvGrpSpPr/>
          <p:nvPr/>
        </p:nvGrpSpPr>
        <p:grpSpPr>
          <a:xfrm rot="7199963">
            <a:off x="1287893" y="6044028"/>
            <a:ext cx="287913" cy="260805"/>
            <a:chOff x="1640475" y="1197075"/>
            <a:chExt cx="55475" cy="50250"/>
          </a:xfrm>
        </p:grpSpPr>
        <p:sp>
          <p:nvSpPr>
            <p:cNvPr id="653" name="Google Shape;653;p26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54" name="Google Shape;654;p26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55" name="Google Shape;655;p26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656" name="Google Shape;656;p269"/>
          <p:cNvSpPr/>
          <p:nvPr/>
        </p:nvSpPr>
        <p:spPr>
          <a:xfrm rot="2368484">
            <a:off x="4779445" y="464043"/>
            <a:ext cx="706379" cy="16549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657" name="Google Shape;657;p269"/>
          <p:cNvGrpSpPr/>
          <p:nvPr/>
        </p:nvGrpSpPr>
        <p:grpSpPr>
          <a:xfrm rot="-9900000">
            <a:off x="1986689" y="247301"/>
            <a:ext cx="462887" cy="419283"/>
            <a:chOff x="1640475" y="1197075"/>
            <a:chExt cx="55475" cy="50250"/>
          </a:xfrm>
        </p:grpSpPr>
        <p:sp>
          <p:nvSpPr>
            <p:cNvPr id="658" name="Google Shape;658;p26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59" name="Google Shape;659;p26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60" name="Google Shape;660;p26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661" name="Google Shape;661;p269"/>
          <p:cNvGrpSpPr/>
          <p:nvPr/>
        </p:nvGrpSpPr>
        <p:grpSpPr>
          <a:xfrm rot="-9900030">
            <a:off x="10420847" y="703805"/>
            <a:ext cx="287909" cy="260807"/>
            <a:chOff x="1640475" y="1197075"/>
            <a:chExt cx="55475" cy="50250"/>
          </a:xfrm>
        </p:grpSpPr>
        <p:sp>
          <p:nvSpPr>
            <p:cNvPr id="662" name="Google Shape;662;p269"/>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63" name="Google Shape;663;p269"/>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64" name="Google Shape;664;p269"/>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665" name="Google Shape;665;p269"/>
          <p:cNvSpPr/>
          <p:nvPr/>
        </p:nvSpPr>
        <p:spPr>
          <a:xfrm rot="-8289780">
            <a:off x="10474409" y="1972258"/>
            <a:ext cx="1538337" cy="1125452"/>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66" name="Google Shape;666;p269"/>
          <p:cNvSpPr/>
          <p:nvPr/>
        </p:nvSpPr>
        <p:spPr>
          <a:xfrm rot="-120">
            <a:off x="11037479" y="6369984"/>
            <a:ext cx="706389" cy="16548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67" name="Google Shape;667;p269"/>
          <p:cNvSpPr txBox="1"/>
          <p:nvPr>
            <p:ph idx="8" type="title"/>
          </p:nvPr>
        </p:nvSpPr>
        <p:spPr>
          <a:xfrm>
            <a:off x="1591400" y="4507099"/>
            <a:ext cx="20604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4533"/>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68" name="Google Shape;668;p269"/>
          <p:cNvSpPr txBox="1"/>
          <p:nvPr>
            <p:ph idx="9" type="subTitle"/>
          </p:nvPr>
        </p:nvSpPr>
        <p:spPr>
          <a:xfrm>
            <a:off x="1043700" y="5574333"/>
            <a:ext cx="3155200" cy="477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69" name="Google Shape;669;p269"/>
          <p:cNvSpPr txBox="1"/>
          <p:nvPr>
            <p:ph idx="13" type="title"/>
          </p:nvPr>
        </p:nvSpPr>
        <p:spPr>
          <a:xfrm>
            <a:off x="5065817" y="4507099"/>
            <a:ext cx="20604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4533"/>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70" name="Google Shape;670;p269"/>
          <p:cNvSpPr txBox="1"/>
          <p:nvPr>
            <p:ph idx="14" type="subTitle"/>
          </p:nvPr>
        </p:nvSpPr>
        <p:spPr>
          <a:xfrm>
            <a:off x="4518417" y="5574333"/>
            <a:ext cx="3155200" cy="477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
        <p:nvSpPr>
          <p:cNvPr id="671" name="Google Shape;671;p269"/>
          <p:cNvSpPr txBox="1"/>
          <p:nvPr>
            <p:ph idx="15" type="title"/>
          </p:nvPr>
        </p:nvSpPr>
        <p:spPr>
          <a:xfrm>
            <a:off x="8540267" y="4507099"/>
            <a:ext cx="20604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4533"/>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72" name="Google Shape;672;p269"/>
          <p:cNvSpPr txBox="1"/>
          <p:nvPr>
            <p:ph idx="16" type="subTitle"/>
          </p:nvPr>
        </p:nvSpPr>
        <p:spPr>
          <a:xfrm>
            <a:off x="7993133" y="5574333"/>
            <a:ext cx="3155200" cy="477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Numbers and Text 1">
    <p:spTree>
      <p:nvGrpSpPr>
        <p:cNvPr id="673" name="Shape 673"/>
        <p:cNvGrpSpPr/>
        <p:nvPr/>
      </p:nvGrpSpPr>
      <p:grpSpPr>
        <a:xfrm>
          <a:off x="0" y="0"/>
          <a:ext cx="0" cy="0"/>
          <a:chOff x="0" y="0"/>
          <a:chExt cx="0" cy="0"/>
        </a:xfrm>
      </p:grpSpPr>
      <p:sp>
        <p:nvSpPr>
          <p:cNvPr id="674" name="Google Shape;674;p270"/>
          <p:cNvSpPr/>
          <p:nvPr/>
        </p:nvSpPr>
        <p:spPr>
          <a:xfrm rot="10800000">
            <a:off x="9177697" y="-469964"/>
            <a:ext cx="3466136" cy="3612032"/>
          </a:xfrm>
          <a:custGeom>
            <a:rect b="b" l="l" r="r" t="t"/>
            <a:pathLst>
              <a:path extrusionOk="0" h="17058" w="16369">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75" name="Google Shape;675;p270"/>
          <p:cNvSpPr/>
          <p:nvPr/>
        </p:nvSpPr>
        <p:spPr>
          <a:xfrm rot="10800000">
            <a:off x="-598384" y="-267558"/>
            <a:ext cx="3928387" cy="1619252"/>
          </a:xfrm>
          <a:custGeom>
            <a:rect b="b" l="l" r="r" t="t"/>
            <a:pathLst>
              <a:path extrusionOk="0" h="7647" w="18552">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76" name="Google Shape;676;p270"/>
          <p:cNvSpPr/>
          <p:nvPr/>
        </p:nvSpPr>
        <p:spPr>
          <a:xfrm rot="10800000">
            <a:off x="6998791" y="5570440"/>
            <a:ext cx="5435199" cy="1465521"/>
          </a:xfrm>
          <a:custGeom>
            <a:rect b="b" l="l" r="r" t="t"/>
            <a:pathLst>
              <a:path extrusionOk="0" h="6921" w="25668">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77" name="Google Shape;677;p270"/>
          <p:cNvSpPr/>
          <p:nvPr/>
        </p:nvSpPr>
        <p:spPr>
          <a:xfrm rot="10800000">
            <a:off x="-598406" y="3581260"/>
            <a:ext cx="4696403" cy="3746704"/>
          </a:xfrm>
          <a:custGeom>
            <a:rect b="b" l="l" r="r" t="t"/>
            <a:pathLst>
              <a:path extrusionOk="0" h="17694" w="22179">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78" name="Google Shape;678;p270">
            <a:hlinkClick action="ppaction://hlinksldjump" r:id="rId2"/>
          </p:cNvPr>
          <p:cNvSpPr txBox="1"/>
          <p:nvPr>
            <p:ph type="title"/>
          </p:nvPr>
        </p:nvSpPr>
        <p:spPr>
          <a:xfrm>
            <a:off x="1920284" y="3468833"/>
            <a:ext cx="14020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6800"/>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79" name="Google Shape;679;p270"/>
          <p:cNvSpPr txBox="1"/>
          <p:nvPr>
            <p:ph idx="1" type="subTitle"/>
          </p:nvPr>
        </p:nvSpPr>
        <p:spPr>
          <a:xfrm>
            <a:off x="1043700" y="4619900"/>
            <a:ext cx="3155200" cy="477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p:txBody>
      </p:sp>
      <p:sp>
        <p:nvSpPr>
          <p:cNvPr id="680" name="Google Shape;680;p270"/>
          <p:cNvSpPr txBox="1"/>
          <p:nvPr>
            <p:ph idx="2" type="title"/>
          </p:nvPr>
        </p:nvSpPr>
        <p:spPr>
          <a:xfrm>
            <a:off x="5397357" y="3468833"/>
            <a:ext cx="13980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6800"/>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81" name="Google Shape;681;p270"/>
          <p:cNvSpPr txBox="1"/>
          <p:nvPr>
            <p:ph idx="3" type="subTitle"/>
          </p:nvPr>
        </p:nvSpPr>
        <p:spPr>
          <a:xfrm>
            <a:off x="4518400" y="4619900"/>
            <a:ext cx="3155200" cy="477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p:txBody>
      </p:sp>
      <p:sp>
        <p:nvSpPr>
          <p:cNvPr id="682" name="Google Shape;682;p270"/>
          <p:cNvSpPr txBox="1"/>
          <p:nvPr>
            <p:ph idx="4" type="title"/>
          </p:nvPr>
        </p:nvSpPr>
        <p:spPr>
          <a:xfrm>
            <a:off x="8869717" y="3468833"/>
            <a:ext cx="1402000" cy="886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6200"/>
              <a:buNone/>
              <a:defRPr sz="6800"/>
            </a:lvl1pPr>
            <a:lvl2pPr lvl="1" algn="ctr">
              <a:lnSpc>
                <a:spcPct val="100000"/>
              </a:lnSpc>
              <a:spcBef>
                <a:spcPts val="0"/>
              </a:spcBef>
              <a:spcAft>
                <a:spcPts val="0"/>
              </a:spcAft>
              <a:buSzPts val="6200"/>
              <a:buNone/>
              <a:defRPr sz="8266"/>
            </a:lvl2pPr>
            <a:lvl3pPr lvl="2" algn="ctr">
              <a:lnSpc>
                <a:spcPct val="100000"/>
              </a:lnSpc>
              <a:spcBef>
                <a:spcPts val="0"/>
              </a:spcBef>
              <a:spcAft>
                <a:spcPts val="0"/>
              </a:spcAft>
              <a:buSzPts val="6200"/>
              <a:buNone/>
              <a:defRPr sz="8266"/>
            </a:lvl3pPr>
            <a:lvl4pPr lvl="3" algn="ctr">
              <a:lnSpc>
                <a:spcPct val="100000"/>
              </a:lnSpc>
              <a:spcBef>
                <a:spcPts val="0"/>
              </a:spcBef>
              <a:spcAft>
                <a:spcPts val="0"/>
              </a:spcAft>
              <a:buSzPts val="6200"/>
              <a:buNone/>
              <a:defRPr sz="8266"/>
            </a:lvl4pPr>
            <a:lvl5pPr lvl="4" algn="ctr">
              <a:lnSpc>
                <a:spcPct val="100000"/>
              </a:lnSpc>
              <a:spcBef>
                <a:spcPts val="0"/>
              </a:spcBef>
              <a:spcAft>
                <a:spcPts val="0"/>
              </a:spcAft>
              <a:buSzPts val="6200"/>
              <a:buNone/>
              <a:defRPr sz="8266"/>
            </a:lvl5pPr>
            <a:lvl6pPr lvl="5" algn="ctr">
              <a:lnSpc>
                <a:spcPct val="100000"/>
              </a:lnSpc>
              <a:spcBef>
                <a:spcPts val="0"/>
              </a:spcBef>
              <a:spcAft>
                <a:spcPts val="0"/>
              </a:spcAft>
              <a:buSzPts val="6200"/>
              <a:buNone/>
              <a:defRPr sz="8266"/>
            </a:lvl6pPr>
            <a:lvl7pPr lvl="6" algn="ctr">
              <a:lnSpc>
                <a:spcPct val="100000"/>
              </a:lnSpc>
              <a:spcBef>
                <a:spcPts val="0"/>
              </a:spcBef>
              <a:spcAft>
                <a:spcPts val="0"/>
              </a:spcAft>
              <a:buSzPts val="6200"/>
              <a:buNone/>
              <a:defRPr sz="8266"/>
            </a:lvl7pPr>
            <a:lvl8pPr lvl="7" algn="ctr">
              <a:lnSpc>
                <a:spcPct val="100000"/>
              </a:lnSpc>
              <a:spcBef>
                <a:spcPts val="0"/>
              </a:spcBef>
              <a:spcAft>
                <a:spcPts val="0"/>
              </a:spcAft>
              <a:buSzPts val="6200"/>
              <a:buNone/>
              <a:defRPr sz="8266"/>
            </a:lvl8pPr>
            <a:lvl9pPr lvl="8" algn="ctr">
              <a:lnSpc>
                <a:spcPct val="100000"/>
              </a:lnSpc>
              <a:spcBef>
                <a:spcPts val="0"/>
              </a:spcBef>
              <a:spcAft>
                <a:spcPts val="0"/>
              </a:spcAft>
              <a:buSzPts val="6200"/>
              <a:buNone/>
              <a:defRPr sz="8266"/>
            </a:lvl9pPr>
          </a:lstStyle>
          <a:p/>
        </p:txBody>
      </p:sp>
      <p:sp>
        <p:nvSpPr>
          <p:cNvPr id="683" name="Google Shape;683;p270"/>
          <p:cNvSpPr txBox="1"/>
          <p:nvPr>
            <p:ph idx="5" type="subTitle"/>
          </p:nvPr>
        </p:nvSpPr>
        <p:spPr>
          <a:xfrm>
            <a:off x="7993133" y="4619900"/>
            <a:ext cx="3155200" cy="477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Font typeface="Raleway SemiBold"/>
              <a:buNone/>
              <a:defRPr>
                <a:solidFill>
                  <a:schemeClr val="dk1"/>
                </a:solidFill>
                <a:latin typeface="Raleway SemiBold"/>
                <a:ea typeface="Raleway SemiBold"/>
                <a:cs typeface="Raleway SemiBold"/>
                <a:sym typeface="Raleway SemiBold"/>
              </a:defRPr>
            </a:lvl1pPr>
            <a:lvl2pPr lvl="1"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p:txBody>
      </p:sp>
      <p:sp>
        <p:nvSpPr>
          <p:cNvPr id="684" name="Google Shape;684;p270"/>
          <p:cNvSpPr txBox="1"/>
          <p:nvPr>
            <p:ph idx="6" type="title"/>
          </p:nvPr>
        </p:nvSpPr>
        <p:spPr>
          <a:xfrm>
            <a:off x="4518600" y="1011936"/>
            <a:ext cx="31552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sp>
        <p:nvSpPr>
          <p:cNvPr id="685" name="Google Shape;685;p270"/>
          <p:cNvSpPr txBox="1"/>
          <p:nvPr>
            <p:ph idx="7" type="title"/>
          </p:nvPr>
        </p:nvSpPr>
        <p:spPr>
          <a:xfrm>
            <a:off x="4578600" y="2286267"/>
            <a:ext cx="3034800" cy="59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1800"/>
              <a:buNone/>
              <a:defRPr sz="2400">
                <a:solidFill>
                  <a:schemeClr val="dk1"/>
                </a:solidFill>
              </a:defRPr>
            </a:lvl1pPr>
            <a:lvl2pPr lvl="1" algn="l">
              <a:lnSpc>
                <a:spcPct val="100000"/>
              </a:lnSpc>
              <a:spcBef>
                <a:spcPts val="0"/>
              </a:spcBef>
              <a:spcAft>
                <a:spcPts val="0"/>
              </a:spcAft>
              <a:buClr>
                <a:schemeClr val="dk1"/>
              </a:buClr>
              <a:buSzPts val="1800"/>
              <a:buNone/>
              <a:defRPr sz="2400">
                <a:solidFill>
                  <a:schemeClr val="dk1"/>
                </a:solidFill>
              </a:defRPr>
            </a:lvl2pPr>
            <a:lvl3pPr lvl="2" algn="l">
              <a:lnSpc>
                <a:spcPct val="100000"/>
              </a:lnSpc>
              <a:spcBef>
                <a:spcPts val="0"/>
              </a:spcBef>
              <a:spcAft>
                <a:spcPts val="0"/>
              </a:spcAft>
              <a:buClr>
                <a:schemeClr val="dk1"/>
              </a:buClr>
              <a:buSzPts val="1800"/>
              <a:buNone/>
              <a:defRPr sz="2400">
                <a:solidFill>
                  <a:schemeClr val="dk1"/>
                </a:solidFill>
              </a:defRPr>
            </a:lvl3pPr>
            <a:lvl4pPr lvl="3" algn="l">
              <a:lnSpc>
                <a:spcPct val="100000"/>
              </a:lnSpc>
              <a:spcBef>
                <a:spcPts val="0"/>
              </a:spcBef>
              <a:spcAft>
                <a:spcPts val="0"/>
              </a:spcAft>
              <a:buClr>
                <a:schemeClr val="dk1"/>
              </a:buClr>
              <a:buSzPts val="1800"/>
              <a:buNone/>
              <a:defRPr sz="2400">
                <a:solidFill>
                  <a:schemeClr val="dk1"/>
                </a:solidFill>
              </a:defRPr>
            </a:lvl4pPr>
            <a:lvl5pPr lvl="4" algn="l">
              <a:lnSpc>
                <a:spcPct val="100000"/>
              </a:lnSpc>
              <a:spcBef>
                <a:spcPts val="0"/>
              </a:spcBef>
              <a:spcAft>
                <a:spcPts val="0"/>
              </a:spcAft>
              <a:buClr>
                <a:schemeClr val="dk1"/>
              </a:buClr>
              <a:buSzPts val="1800"/>
              <a:buNone/>
              <a:defRPr sz="2400">
                <a:solidFill>
                  <a:schemeClr val="dk1"/>
                </a:solidFill>
              </a:defRPr>
            </a:lvl5pPr>
            <a:lvl6pPr lvl="5" algn="l">
              <a:lnSpc>
                <a:spcPct val="100000"/>
              </a:lnSpc>
              <a:spcBef>
                <a:spcPts val="0"/>
              </a:spcBef>
              <a:spcAft>
                <a:spcPts val="0"/>
              </a:spcAft>
              <a:buClr>
                <a:schemeClr val="dk1"/>
              </a:buClr>
              <a:buSzPts val="1800"/>
              <a:buNone/>
              <a:defRPr sz="2400">
                <a:solidFill>
                  <a:schemeClr val="dk1"/>
                </a:solidFill>
              </a:defRPr>
            </a:lvl6pPr>
            <a:lvl7pPr lvl="6" algn="l">
              <a:lnSpc>
                <a:spcPct val="100000"/>
              </a:lnSpc>
              <a:spcBef>
                <a:spcPts val="0"/>
              </a:spcBef>
              <a:spcAft>
                <a:spcPts val="0"/>
              </a:spcAft>
              <a:buClr>
                <a:schemeClr val="dk1"/>
              </a:buClr>
              <a:buSzPts val="1800"/>
              <a:buNone/>
              <a:defRPr sz="2400">
                <a:solidFill>
                  <a:schemeClr val="dk1"/>
                </a:solidFill>
              </a:defRPr>
            </a:lvl7pPr>
            <a:lvl8pPr lvl="7" algn="l">
              <a:lnSpc>
                <a:spcPct val="100000"/>
              </a:lnSpc>
              <a:spcBef>
                <a:spcPts val="0"/>
              </a:spcBef>
              <a:spcAft>
                <a:spcPts val="0"/>
              </a:spcAft>
              <a:buClr>
                <a:schemeClr val="dk1"/>
              </a:buClr>
              <a:buSzPts val="1800"/>
              <a:buNone/>
              <a:defRPr sz="2400">
                <a:solidFill>
                  <a:schemeClr val="dk1"/>
                </a:solidFill>
              </a:defRPr>
            </a:lvl8pPr>
            <a:lvl9pPr lvl="8" algn="l">
              <a:lnSpc>
                <a:spcPct val="100000"/>
              </a:lnSpc>
              <a:spcBef>
                <a:spcPts val="0"/>
              </a:spcBef>
              <a:spcAft>
                <a:spcPts val="0"/>
              </a:spcAft>
              <a:buClr>
                <a:schemeClr val="dk1"/>
              </a:buClr>
              <a:buSzPts val="1800"/>
              <a:buNone/>
              <a:defRPr sz="2400">
                <a:solidFill>
                  <a:schemeClr val="dk1"/>
                </a:solidFill>
              </a:defRPr>
            </a:lvl9pPr>
          </a:lstStyle>
          <a:p/>
        </p:txBody>
      </p:sp>
      <p:grpSp>
        <p:nvGrpSpPr>
          <p:cNvPr id="686" name="Google Shape;686;p270"/>
          <p:cNvGrpSpPr/>
          <p:nvPr/>
        </p:nvGrpSpPr>
        <p:grpSpPr>
          <a:xfrm rot="-9900030">
            <a:off x="361880" y="1126938"/>
            <a:ext cx="287909" cy="260807"/>
            <a:chOff x="1640475" y="1197075"/>
            <a:chExt cx="55475" cy="50250"/>
          </a:xfrm>
        </p:grpSpPr>
        <p:sp>
          <p:nvSpPr>
            <p:cNvPr id="687" name="Google Shape;687;p270"/>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88" name="Google Shape;688;p270"/>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89" name="Google Shape;689;p270"/>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690" name="Google Shape;690;p270"/>
          <p:cNvGrpSpPr/>
          <p:nvPr/>
        </p:nvGrpSpPr>
        <p:grpSpPr>
          <a:xfrm rot="6524430">
            <a:off x="466505" y="3171503"/>
            <a:ext cx="372824" cy="337725"/>
            <a:chOff x="1640475" y="1197075"/>
            <a:chExt cx="55475" cy="50250"/>
          </a:xfrm>
        </p:grpSpPr>
        <p:sp>
          <p:nvSpPr>
            <p:cNvPr id="691" name="Google Shape;691;p270"/>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92" name="Google Shape;692;p270"/>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93" name="Google Shape;693;p270"/>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694" name="Google Shape;694;p270"/>
          <p:cNvSpPr/>
          <p:nvPr/>
        </p:nvSpPr>
        <p:spPr>
          <a:xfrm flipH="1" rot="-2121718">
            <a:off x="8984852" y="301766"/>
            <a:ext cx="1184137" cy="27739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95" name="Google Shape;695;p270"/>
          <p:cNvSpPr/>
          <p:nvPr/>
        </p:nvSpPr>
        <p:spPr>
          <a:xfrm flipH="1" rot="-10799883">
            <a:off x="289481" y="6396765"/>
            <a:ext cx="726903" cy="17029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696" name="Google Shape;696;p270"/>
          <p:cNvGrpSpPr/>
          <p:nvPr/>
        </p:nvGrpSpPr>
        <p:grpSpPr>
          <a:xfrm rot="6300012">
            <a:off x="11436127" y="5233933"/>
            <a:ext cx="387720" cy="351216"/>
            <a:chOff x="1640475" y="1197075"/>
            <a:chExt cx="55475" cy="50250"/>
          </a:xfrm>
        </p:grpSpPr>
        <p:sp>
          <p:nvSpPr>
            <p:cNvPr id="697" name="Google Shape;697;p270"/>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98" name="Google Shape;698;p270"/>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699" name="Google Shape;699;p270"/>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00" name="Google Shape;700;p270"/>
          <p:cNvSpPr/>
          <p:nvPr/>
        </p:nvSpPr>
        <p:spPr>
          <a:xfrm rot="10800000">
            <a:off x="7770700" y="5363935"/>
            <a:ext cx="1556765" cy="11389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01" name="Google Shape;701;p270"/>
          <p:cNvSpPr/>
          <p:nvPr/>
        </p:nvSpPr>
        <p:spPr>
          <a:xfrm rot="-10431843">
            <a:off x="-72187" y="-158169"/>
            <a:ext cx="694643" cy="108838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Title and text 1">
    <p:spTree>
      <p:nvGrpSpPr>
        <p:cNvPr id="702" name="Shape 702"/>
        <p:cNvGrpSpPr/>
        <p:nvPr/>
      </p:nvGrpSpPr>
      <p:grpSpPr>
        <a:xfrm>
          <a:off x="0" y="0"/>
          <a:ext cx="0" cy="0"/>
          <a:chOff x="0" y="0"/>
          <a:chExt cx="0" cy="0"/>
        </a:xfrm>
      </p:grpSpPr>
      <p:sp>
        <p:nvSpPr>
          <p:cNvPr id="703" name="Google Shape;703;p271"/>
          <p:cNvSpPr/>
          <p:nvPr/>
        </p:nvSpPr>
        <p:spPr>
          <a:xfrm rot="10800000">
            <a:off x="-170212" y="-91691"/>
            <a:ext cx="4710751" cy="1527299"/>
          </a:xfrm>
          <a:custGeom>
            <a:rect b="b" l="l" r="r" t="t"/>
            <a:pathLst>
              <a:path extrusionOk="0" h="7088" w="21862">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04" name="Google Shape;704;p271"/>
          <p:cNvSpPr/>
          <p:nvPr/>
        </p:nvSpPr>
        <p:spPr>
          <a:xfrm rot="10800000">
            <a:off x="9426599" y="5665775"/>
            <a:ext cx="2834596" cy="1391117"/>
          </a:xfrm>
          <a:custGeom>
            <a:rect b="b" l="l" r="r" t="t"/>
            <a:pathLst>
              <a:path extrusionOk="0" h="6456" w="13155">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05" name="Google Shape;705;p271"/>
          <p:cNvSpPr/>
          <p:nvPr/>
        </p:nvSpPr>
        <p:spPr>
          <a:xfrm rot="10800000">
            <a:off x="-500768" y="5175563"/>
            <a:ext cx="6216717" cy="2096372"/>
          </a:xfrm>
          <a:custGeom>
            <a:rect b="b" l="l" r="r" t="t"/>
            <a:pathLst>
              <a:path extrusionOk="0" h="9729" w="28851">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06" name="Google Shape;706;p271"/>
          <p:cNvSpPr/>
          <p:nvPr/>
        </p:nvSpPr>
        <p:spPr>
          <a:xfrm rot="10800000">
            <a:off x="9647887" y="-455233"/>
            <a:ext cx="3154148" cy="4500445"/>
          </a:xfrm>
          <a:custGeom>
            <a:rect b="b" l="l" r="r" t="t"/>
            <a:pathLst>
              <a:path extrusionOk="0" h="20886" w="14638">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07" name="Google Shape;707;p271"/>
          <p:cNvSpPr txBox="1"/>
          <p:nvPr>
            <p:ph type="title"/>
          </p:nvPr>
        </p:nvSpPr>
        <p:spPr>
          <a:xfrm>
            <a:off x="4517200" y="1011936"/>
            <a:ext cx="3157600" cy="76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a:solidFill>
                  <a:schemeClr val="dk1"/>
                </a:solidFill>
              </a:defRPr>
            </a:lvl2pPr>
            <a:lvl3pPr lvl="2" algn="l">
              <a:lnSpc>
                <a:spcPct val="100000"/>
              </a:lnSpc>
              <a:spcBef>
                <a:spcPts val="0"/>
              </a:spcBef>
              <a:spcAft>
                <a:spcPts val="0"/>
              </a:spcAft>
              <a:buClr>
                <a:schemeClr val="dk1"/>
              </a:buClr>
              <a:buSzPts val="2800"/>
              <a:buNone/>
              <a:defRPr>
                <a:solidFill>
                  <a:schemeClr val="dk1"/>
                </a:solidFill>
              </a:defRPr>
            </a:lvl3pPr>
            <a:lvl4pPr lvl="3" algn="l">
              <a:lnSpc>
                <a:spcPct val="100000"/>
              </a:lnSpc>
              <a:spcBef>
                <a:spcPts val="0"/>
              </a:spcBef>
              <a:spcAft>
                <a:spcPts val="0"/>
              </a:spcAft>
              <a:buClr>
                <a:schemeClr val="dk1"/>
              </a:buClr>
              <a:buSzPts val="2800"/>
              <a:buNone/>
              <a:defRPr>
                <a:solidFill>
                  <a:schemeClr val="dk1"/>
                </a:solidFill>
              </a:defRPr>
            </a:lvl4pPr>
            <a:lvl5pPr lvl="4" algn="l">
              <a:lnSpc>
                <a:spcPct val="100000"/>
              </a:lnSpc>
              <a:spcBef>
                <a:spcPts val="0"/>
              </a:spcBef>
              <a:spcAft>
                <a:spcPts val="0"/>
              </a:spcAft>
              <a:buClr>
                <a:schemeClr val="dk1"/>
              </a:buClr>
              <a:buSzPts val="2800"/>
              <a:buNone/>
              <a:defRPr>
                <a:solidFill>
                  <a:schemeClr val="dk1"/>
                </a:solidFill>
              </a:defRPr>
            </a:lvl5pPr>
            <a:lvl6pPr lvl="5" algn="l">
              <a:lnSpc>
                <a:spcPct val="100000"/>
              </a:lnSpc>
              <a:spcBef>
                <a:spcPts val="0"/>
              </a:spcBef>
              <a:spcAft>
                <a:spcPts val="0"/>
              </a:spcAft>
              <a:buClr>
                <a:schemeClr val="dk1"/>
              </a:buClr>
              <a:buSzPts val="2800"/>
              <a:buNone/>
              <a:defRPr>
                <a:solidFill>
                  <a:schemeClr val="dk1"/>
                </a:solidFill>
              </a:defRPr>
            </a:lvl6pPr>
            <a:lvl7pPr lvl="6" algn="l">
              <a:lnSpc>
                <a:spcPct val="100000"/>
              </a:lnSpc>
              <a:spcBef>
                <a:spcPts val="0"/>
              </a:spcBef>
              <a:spcAft>
                <a:spcPts val="0"/>
              </a:spcAft>
              <a:buClr>
                <a:schemeClr val="dk1"/>
              </a:buClr>
              <a:buSzPts val="2800"/>
              <a:buNone/>
              <a:defRPr>
                <a:solidFill>
                  <a:schemeClr val="dk1"/>
                </a:solidFill>
              </a:defRPr>
            </a:lvl7pPr>
            <a:lvl8pPr lvl="7" algn="l">
              <a:lnSpc>
                <a:spcPct val="100000"/>
              </a:lnSpc>
              <a:spcBef>
                <a:spcPts val="0"/>
              </a:spcBef>
              <a:spcAft>
                <a:spcPts val="0"/>
              </a:spcAft>
              <a:buClr>
                <a:schemeClr val="dk1"/>
              </a:buClr>
              <a:buSzPts val="2800"/>
              <a:buNone/>
              <a:defRPr>
                <a:solidFill>
                  <a:schemeClr val="dk1"/>
                </a:solidFill>
              </a:defRPr>
            </a:lvl8pPr>
            <a:lvl9pPr lvl="8" algn="l">
              <a:lnSpc>
                <a:spcPct val="100000"/>
              </a:lnSpc>
              <a:spcBef>
                <a:spcPts val="0"/>
              </a:spcBef>
              <a:spcAft>
                <a:spcPts val="0"/>
              </a:spcAft>
              <a:buClr>
                <a:schemeClr val="dk1"/>
              </a:buClr>
              <a:buSzPts val="2800"/>
              <a:buNone/>
              <a:defRPr>
                <a:solidFill>
                  <a:schemeClr val="dk1"/>
                </a:solidFill>
              </a:defRPr>
            </a:lvl9pPr>
          </a:lstStyle>
          <a:p/>
        </p:txBody>
      </p:sp>
      <p:grpSp>
        <p:nvGrpSpPr>
          <p:cNvPr id="708" name="Google Shape;708;p271"/>
          <p:cNvGrpSpPr/>
          <p:nvPr/>
        </p:nvGrpSpPr>
        <p:grpSpPr>
          <a:xfrm rot="6299945">
            <a:off x="10388812" y="6084647"/>
            <a:ext cx="479661" cy="434492"/>
            <a:chOff x="1640475" y="1197075"/>
            <a:chExt cx="55475" cy="50250"/>
          </a:xfrm>
        </p:grpSpPr>
        <p:sp>
          <p:nvSpPr>
            <p:cNvPr id="709" name="Google Shape;709;p27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10" name="Google Shape;710;p27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11" name="Google Shape;711;p27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12" name="Google Shape;712;p271"/>
          <p:cNvSpPr/>
          <p:nvPr/>
        </p:nvSpPr>
        <p:spPr>
          <a:xfrm flipH="1" rot="8615811">
            <a:off x="302885" y="6130723"/>
            <a:ext cx="1130787" cy="228872"/>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13" name="Google Shape;713;p271"/>
          <p:cNvSpPr/>
          <p:nvPr/>
        </p:nvSpPr>
        <p:spPr>
          <a:xfrm rot="-9000285">
            <a:off x="8745469" y="312132"/>
            <a:ext cx="1293379" cy="30298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714" name="Google Shape;714;p271"/>
          <p:cNvGrpSpPr/>
          <p:nvPr/>
        </p:nvGrpSpPr>
        <p:grpSpPr>
          <a:xfrm rot="10799841">
            <a:off x="2147571" y="6013994"/>
            <a:ext cx="319869" cy="289748"/>
            <a:chOff x="1640475" y="1197075"/>
            <a:chExt cx="55475" cy="50250"/>
          </a:xfrm>
        </p:grpSpPr>
        <p:sp>
          <p:nvSpPr>
            <p:cNvPr id="715" name="Google Shape;715;p27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16" name="Google Shape;716;p27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17" name="Google Shape;717;p27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718" name="Google Shape;718;p271"/>
          <p:cNvGrpSpPr/>
          <p:nvPr/>
        </p:nvGrpSpPr>
        <p:grpSpPr>
          <a:xfrm rot="-5400235">
            <a:off x="10821533" y="847200"/>
            <a:ext cx="324144" cy="293621"/>
            <a:chOff x="1640475" y="1197075"/>
            <a:chExt cx="55475" cy="50250"/>
          </a:xfrm>
        </p:grpSpPr>
        <p:sp>
          <p:nvSpPr>
            <p:cNvPr id="719" name="Google Shape;719;p27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20" name="Google Shape;720;p27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21" name="Google Shape;721;p27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22" name="Google Shape;722;p271"/>
          <p:cNvSpPr/>
          <p:nvPr/>
        </p:nvSpPr>
        <p:spPr>
          <a:xfrm rot="-9900095">
            <a:off x="11132193" y="5408084"/>
            <a:ext cx="565912" cy="836675"/>
          </a:xfrm>
          <a:custGeom>
            <a:rect b="b" l="l" r="r" t="t"/>
            <a:pathLst>
              <a:path extrusionOk="0" h="15713" w="10628">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23" name="Google Shape;723;p271"/>
          <p:cNvSpPr/>
          <p:nvPr/>
        </p:nvSpPr>
        <p:spPr>
          <a:xfrm rot="-3511162">
            <a:off x="1410772" y="359121"/>
            <a:ext cx="984713" cy="720419"/>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724" name="Google Shape;724;p271"/>
          <p:cNvGrpSpPr/>
          <p:nvPr/>
        </p:nvGrpSpPr>
        <p:grpSpPr>
          <a:xfrm rot="-10374925">
            <a:off x="439203" y="650949"/>
            <a:ext cx="479660" cy="434489"/>
            <a:chOff x="1640475" y="1197075"/>
            <a:chExt cx="55475" cy="50250"/>
          </a:xfrm>
        </p:grpSpPr>
        <p:sp>
          <p:nvSpPr>
            <p:cNvPr id="725" name="Google Shape;725;p271"/>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26" name="Google Shape;726;p271"/>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27" name="Google Shape;727;p271"/>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Title and text 2">
    <p:spTree>
      <p:nvGrpSpPr>
        <p:cNvPr id="728" name="Shape 728"/>
        <p:cNvGrpSpPr/>
        <p:nvPr/>
      </p:nvGrpSpPr>
      <p:grpSpPr>
        <a:xfrm>
          <a:off x="0" y="0"/>
          <a:ext cx="0" cy="0"/>
          <a:chOff x="0" y="0"/>
          <a:chExt cx="0" cy="0"/>
        </a:xfrm>
      </p:grpSpPr>
      <p:sp>
        <p:nvSpPr>
          <p:cNvPr id="729" name="Google Shape;729;p272"/>
          <p:cNvSpPr/>
          <p:nvPr/>
        </p:nvSpPr>
        <p:spPr>
          <a:xfrm>
            <a:off x="-170700" y="5475219"/>
            <a:ext cx="4620031" cy="1612071"/>
          </a:xfrm>
          <a:custGeom>
            <a:rect b="b" l="l" r="r" t="t"/>
            <a:pathLst>
              <a:path extrusionOk="0" h="7088" w="21861">
                <a:moveTo>
                  <a:pt x="1470" y="1"/>
                </a:moveTo>
                <a:cubicBezTo>
                  <a:pt x="969" y="1"/>
                  <a:pt x="465" y="73"/>
                  <a:pt x="0" y="211"/>
                </a:cubicBezTo>
                <a:lnTo>
                  <a:pt x="0" y="7087"/>
                </a:lnTo>
                <a:lnTo>
                  <a:pt x="21860" y="7087"/>
                </a:lnTo>
                <a:cubicBezTo>
                  <a:pt x="21784" y="6987"/>
                  <a:pt x="21696" y="6892"/>
                  <a:pt x="21596" y="6806"/>
                </a:cubicBezTo>
                <a:cubicBezTo>
                  <a:pt x="21135" y="6406"/>
                  <a:pt x="20429" y="6167"/>
                  <a:pt x="19720" y="6167"/>
                </a:cubicBezTo>
                <a:cubicBezTo>
                  <a:pt x="19688" y="6167"/>
                  <a:pt x="19657" y="6168"/>
                  <a:pt x="19626" y="6169"/>
                </a:cubicBezTo>
                <a:cubicBezTo>
                  <a:pt x="19086" y="6184"/>
                  <a:pt x="18553" y="6331"/>
                  <a:pt x="18022" y="6331"/>
                </a:cubicBezTo>
                <a:cubicBezTo>
                  <a:pt x="17915" y="6331"/>
                  <a:pt x="17808" y="6325"/>
                  <a:pt x="17701" y="6311"/>
                </a:cubicBezTo>
                <a:cubicBezTo>
                  <a:pt x="17575" y="6294"/>
                  <a:pt x="17455" y="6267"/>
                  <a:pt x="17341" y="6232"/>
                </a:cubicBezTo>
                <a:cubicBezTo>
                  <a:pt x="17316" y="6223"/>
                  <a:pt x="17292" y="6216"/>
                  <a:pt x="17268" y="6207"/>
                </a:cubicBezTo>
                <a:cubicBezTo>
                  <a:pt x="16400" y="5904"/>
                  <a:pt x="15883" y="5118"/>
                  <a:pt x="15068" y="4680"/>
                </a:cubicBezTo>
                <a:cubicBezTo>
                  <a:pt x="14496" y="4373"/>
                  <a:pt x="13820" y="4258"/>
                  <a:pt x="13115" y="4258"/>
                </a:cubicBezTo>
                <a:cubicBezTo>
                  <a:pt x="12312" y="4258"/>
                  <a:pt x="11471" y="4408"/>
                  <a:pt x="10706" y="4596"/>
                </a:cubicBezTo>
                <a:cubicBezTo>
                  <a:pt x="10023" y="4765"/>
                  <a:pt x="9316" y="4959"/>
                  <a:pt x="8608" y="4959"/>
                </a:cubicBezTo>
                <a:cubicBezTo>
                  <a:pt x="8441" y="4959"/>
                  <a:pt x="8274" y="4948"/>
                  <a:pt x="8107" y="4924"/>
                </a:cubicBezTo>
                <a:cubicBezTo>
                  <a:pt x="6811" y="4733"/>
                  <a:pt x="5999" y="3788"/>
                  <a:pt x="5474" y="2893"/>
                </a:cubicBezTo>
                <a:cubicBezTo>
                  <a:pt x="4948" y="1997"/>
                  <a:pt x="4493" y="1003"/>
                  <a:pt x="3416" y="436"/>
                </a:cubicBezTo>
                <a:cubicBezTo>
                  <a:pt x="2851" y="140"/>
                  <a:pt x="2164" y="1"/>
                  <a:pt x="1470"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30" name="Google Shape;730;p272"/>
          <p:cNvSpPr/>
          <p:nvPr/>
        </p:nvSpPr>
        <p:spPr>
          <a:xfrm>
            <a:off x="9520279" y="-284726"/>
            <a:ext cx="2780133" cy="1468331"/>
          </a:xfrm>
          <a:custGeom>
            <a:rect b="b" l="l" r="r" t="t"/>
            <a:pathLst>
              <a:path extrusionOk="0" h="6456" w="13155">
                <a:moveTo>
                  <a:pt x="11275" y="1"/>
                </a:moveTo>
                <a:lnTo>
                  <a:pt x="11275" y="4"/>
                </a:lnTo>
                <a:lnTo>
                  <a:pt x="209" y="2"/>
                </a:lnTo>
                <a:cubicBezTo>
                  <a:pt x="185" y="57"/>
                  <a:pt x="164" y="111"/>
                  <a:pt x="145" y="167"/>
                </a:cubicBezTo>
                <a:cubicBezTo>
                  <a:pt x="138" y="184"/>
                  <a:pt x="132" y="203"/>
                  <a:pt x="127" y="221"/>
                </a:cubicBezTo>
                <a:cubicBezTo>
                  <a:pt x="59" y="429"/>
                  <a:pt x="18" y="643"/>
                  <a:pt x="6" y="860"/>
                </a:cubicBezTo>
                <a:cubicBezTo>
                  <a:pt x="0" y="984"/>
                  <a:pt x="3" y="1110"/>
                  <a:pt x="14" y="1233"/>
                </a:cubicBezTo>
                <a:cubicBezTo>
                  <a:pt x="16" y="1251"/>
                  <a:pt x="18" y="1270"/>
                  <a:pt x="20" y="1288"/>
                </a:cubicBezTo>
                <a:cubicBezTo>
                  <a:pt x="60" y="1638"/>
                  <a:pt x="172" y="1982"/>
                  <a:pt x="341" y="2300"/>
                </a:cubicBezTo>
                <a:cubicBezTo>
                  <a:pt x="351" y="2319"/>
                  <a:pt x="361" y="2337"/>
                  <a:pt x="371" y="2355"/>
                </a:cubicBezTo>
                <a:cubicBezTo>
                  <a:pt x="531" y="2642"/>
                  <a:pt x="740" y="2905"/>
                  <a:pt x="987" y="3134"/>
                </a:cubicBezTo>
                <a:cubicBezTo>
                  <a:pt x="1075" y="3217"/>
                  <a:pt x="1169" y="3295"/>
                  <a:pt x="1269" y="3368"/>
                </a:cubicBezTo>
                <a:cubicBezTo>
                  <a:pt x="1295" y="3387"/>
                  <a:pt x="1320" y="3405"/>
                  <a:pt x="1345" y="3422"/>
                </a:cubicBezTo>
                <a:cubicBezTo>
                  <a:pt x="1608" y="3604"/>
                  <a:pt x="1902" y="3745"/>
                  <a:pt x="2218" y="3827"/>
                </a:cubicBezTo>
                <a:cubicBezTo>
                  <a:pt x="2441" y="3883"/>
                  <a:pt x="2668" y="3908"/>
                  <a:pt x="2896" y="3908"/>
                </a:cubicBezTo>
                <a:cubicBezTo>
                  <a:pt x="3496" y="3908"/>
                  <a:pt x="4103" y="3734"/>
                  <a:pt x="4654" y="3501"/>
                </a:cubicBezTo>
                <a:cubicBezTo>
                  <a:pt x="4713" y="3476"/>
                  <a:pt x="4773" y="3450"/>
                  <a:pt x="4833" y="3424"/>
                </a:cubicBezTo>
                <a:cubicBezTo>
                  <a:pt x="4873" y="3406"/>
                  <a:pt x="4915" y="3387"/>
                  <a:pt x="4955" y="3369"/>
                </a:cubicBezTo>
                <a:cubicBezTo>
                  <a:pt x="5539" y="3105"/>
                  <a:pt x="6130" y="2820"/>
                  <a:pt x="6764" y="2820"/>
                </a:cubicBezTo>
                <a:cubicBezTo>
                  <a:pt x="6811" y="2820"/>
                  <a:pt x="6859" y="2822"/>
                  <a:pt x="6907" y="2825"/>
                </a:cubicBezTo>
                <a:cubicBezTo>
                  <a:pt x="7405" y="2860"/>
                  <a:pt x="7836" y="3071"/>
                  <a:pt x="8213" y="3369"/>
                </a:cubicBezTo>
                <a:cubicBezTo>
                  <a:pt x="8237" y="3387"/>
                  <a:pt x="8259" y="3405"/>
                  <a:pt x="8281" y="3424"/>
                </a:cubicBezTo>
                <a:cubicBezTo>
                  <a:pt x="8634" y="3715"/>
                  <a:pt x="8939" y="4078"/>
                  <a:pt x="9207" y="4436"/>
                </a:cubicBezTo>
                <a:cubicBezTo>
                  <a:pt x="9219" y="4454"/>
                  <a:pt x="9233" y="4472"/>
                  <a:pt x="9246" y="4490"/>
                </a:cubicBezTo>
                <a:cubicBezTo>
                  <a:pt x="9246" y="4490"/>
                  <a:pt x="9247" y="4490"/>
                  <a:pt x="9247" y="4491"/>
                </a:cubicBezTo>
                <a:cubicBezTo>
                  <a:pt x="9498" y="4831"/>
                  <a:pt x="9757" y="5189"/>
                  <a:pt x="10053" y="5504"/>
                </a:cubicBezTo>
                <a:cubicBezTo>
                  <a:pt x="10070" y="5523"/>
                  <a:pt x="10087" y="5541"/>
                  <a:pt x="10104" y="5559"/>
                </a:cubicBezTo>
                <a:cubicBezTo>
                  <a:pt x="10436" y="5901"/>
                  <a:pt x="10812" y="6189"/>
                  <a:pt x="11272" y="6342"/>
                </a:cubicBezTo>
                <a:cubicBezTo>
                  <a:pt x="11292" y="6348"/>
                  <a:pt x="11311" y="6355"/>
                  <a:pt x="11333" y="6361"/>
                </a:cubicBezTo>
                <a:cubicBezTo>
                  <a:pt x="11361" y="6370"/>
                  <a:pt x="11391" y="6378"/>
                  <a:pt x="11420" y="6386"/>
                </a:cubicBezTo>
                <a:cubicBezTo>
                  <a:pt x="11605" y="6434"/>
                  <a:pt x="11791" y="6456"/>
                  <a:pt x="11976" y="6456"/>
                </a:cubicBezTo>
                <a:cubicBezTo>
                  <a:pt x="12384" y="6456"/>
                  <a:pt x="12786" y="6349"/>
                  <a:pt x="13154" y="6177"/>
                </a:cubicBezTo>
                <a:lnTo>
                  <a:pt x="13154" y="5505"/>
                </a:lnTo>
                <a:lnTo>
                  <a:pt x="13154" y="4492"/>
                </a:lnTo>
                <a:lnTo>
                  <a:pt x="13154" y="3371"/>
                </a:lnTo>
                <a:lnTo>
                  <a:pt x="13155" y="2358"/>
                </a:lnTo>
                <a:lnTo>
                  <a:pt x="13155" y="1236"/>
                </a:lnTo>
                <a:lnTo>
                  <a:pt x="13155" y="221"/>
                </a:lnTo>
                <a:lnTo>
                  <a:pt x="13155" y="5"/>
                </a:lnTo>
                <a:lnTo>
                  <a:pt x="11334" y="4"/>
                </a:lnTo>
                <a:lnTo>
                  <a:pt x="11334" y="1"/>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31" name="Google Shape;731;p272"/>
          <p:cNvSpPr/>
          <p:nvPr/>
        </p:nvSpPr>
        <p:spPr>
          <a:xfrm>
            <a:off x="-335969" y="-565834"/>
            <a:ext cx="6097485" cy="2212731"/>
          </a:xfrm>
          <a:custGeom>
            <a:rect b="b" l="l" r="r" t="t"/>
            <a:pathLst>
              <a:path extrusionOk="0" h="9729" w="28852">
                <a:moveTo>
                  <a:pt x="27909" y="1"/>
                </a:moveTo>
                <a:cubicBezTo>
                  <a:pt x="27641" y="1"/>
                  <a:pt x="27359" y="65"/>
                  <a:pt x="27138" y="117"/>
                </a:cubicBezTo>
                <a:cubicBezTo>
                  <a:pt x="26393" y="292"/>
                  <a:pt x="25642" y="438"/>
                  <a:pt x="24886" y="556"/>
                </a:cubicBezTo>
                <a:cubicBezTo>
                  <a:pt x="23384" y="791"/>
                  <a:pt x="21867" y="918"/>
                  <a:pt x="20347" y="969"/>
                </a:cubicBezTo>
                <a:cubicBezTo>
                  <a:pt x="19779" y="988"/>
                  <a:pt x="19211" y="997"/>
                  <a:pt x="18643" y="997"/>
                </a:cubicBezTo>
                <a:cubicBezTo>
                  <a:pt x="16156" y="997"/>
                  <a:pt x="13669" y="829"/>
                  <a:pt x="11190" y="628"/>
                </a:cubicBezTo>
                <a:cubicBezTo>
                  <a:pt x="9660" y="504"/>
                  <a:pt x="8132" y="368"/>
                  <a:pt x="6601" y="249"/>
                </a:cubicBezTo>
                <a:cubicBezTo>
                  <a:pt x="5839" y="189"/>
                  <a:pt x="5076" y="132"/>
                  <a:pt x="4312" y="87"/>
                </a:cubicBezTo>
                <a:cubicBezTo>
                  <a:pt x="4099" y="75"/>
                  <a:pt x="3881" y="64"/>
                  <a:pt x="3664" y="64"/>
                </a:cubicBezTo>
                <a:cubicBezTo>
                  <a:pt x="3221" y="64"/>
                  <a:pt x="2777" y="107"/>
                  <a:pt x="2362" y="261"/>
                </a:cubicBezTo>
                <a:cubicBezTo>
                  <a:pt x="1198" y="695"/>
                  <a:pt x="625" y="1959"/>
                  <a:pt x="327" y="3085"/>
                </a:cubicBezTo>
                <a:cubicBezTo>
                  <a:pt x="51" y="4125"/>
                  <a:pt x="0" y="5240"/>
                  <a:pt x="241" y="6293"/>
                </a:cubicBezTo>
                <a:cubicBezTo>
                  <a:pt x="475" y="7320"/>
                  <a:pt x="1013" y="8271"/>
                  <a:pt x="1861" y="8911"/>
                </a:cubicBezTo>
                <a:cubicBezTo>
                  <a:pt x="2297" y="9241"/>
                  <a:pt x="2827" y="9490"/>
                  <a:pt x="3378" y="9490"/>
                </a:cubicBezTo>
                <a:cubicBezTo>
                  <a:pt x="3472" y="9490"/>
                  <a:pt x="3567" y="9482"/>
                  <a:pt x="3662" y="9467"/>
                </a:cubicBezTo>
                <a:cubicBezTo>
                  <a:pt x="4312" y="9361"/>
                  <a:pt x="4799" y="8877"/>
                  <a:pt x="5302" y="8495"/>
                </a:cubicBezTo>
                <a:cubicBezTo>
                  <a:pt x="5837" y="8088"/>
                  <a:pt x="6442" y="7738"/>
                  <a:pt x="7106" y="7594"/>
                </a:cubicBezTo>
                <a:cubicBezTo>
                  <a:pt x="7279" y="7557"/>
                  <a:pt x="7450" y="7538"/>
                  <a:pt x="7618" y="7538"/>
                </a:cubicBezTo>
                <a:cubicBezTo>
                  <a:pt x="8095" y="7538"/>
                  <a:pt x="8551" y="7686"/>
                  <a:pt x="8965" y="7966"/>
                </a:cubicBezTo>
                <a:cubicBezTo>
                  <a:pt x="9884" y="8588"/>
                  <a:pt x="10692" y="9729"/>
                  <a:pt x="11891" y="9729"/>
                </a:cubicBezTo>
                <a:cubicBezTo>
                  <a:pt x="11980" y="9729"/>
                  <a:pt x="12071" y="9723"/>
                  <a:pt x="12164" y="9709"/>
                </a:cubicBezTo>
                <a:cubicBezTo>
                  <a:pt x="13260" y="9554"/>
                  <a:pt x="13511" y="8401"/>
                  <a:pt x="13804" y="7521"/>
                </a:cubicBezTo>
                <a:cubicBezTo>
                  <a:pt x="13945" y="7099"/>
                  <a:pt x="14127" y="6643"/>
                  <a:pt x="14504" y="6377"/>
                </a:cubicBezTo>
                <a:cubicBezTo>
                  <a:pt x="14738" y="6212"/>
                  <a:pt x="15003" y="6142"/>
                  <a:pt x="15276" y="6142"/>
                </a:cubicBezTo>
                <a:cubicBezTo>
                  <a:pt x="15402" y="6142"/>
                  <a:pt x="15530" y="6157"/>
                  <a:pt x="15656" y="6184"/>
                </a:cubicBezTo>
                <a:cubicBezTo>
                  <a:pt x="16572" y="6381"/>
                  <a:pt x="17354" y="6961"/>
                  <a:pt x="18244" y="7232"/>
                </a:cubicBezTo>
                <a:cubicBezTo>
                  <a:pt x="18502" y="7311"/>
                  <a:pt x="18774" y="7363"/>
                  <a:pt x="19044" y="7363"/>
                </a:cubicBezTo>
                <a:cubicBezTo>
                  <a:pt x="19207" y="7363"/>
                  <a:pt x="19369" y="7344"/>
                  <a:pt x="19529" y="7301"/>
                </a:cubicBezTo>
                <a:cubicBezTo>
                  <a:pt x="19978" y="7178"/>
                  <a:pt x="20331" y="6877"/>
                  <a:pt x="20595" y="6501"/>
                </a:cubicBezTo>
                <a:cubicBezTo>
                  <a:pt x="21130" y="5738"/>
                  <a:pt x="21292" y="4712"/>
                  <a:pt x="21999" y="4070"/>
                </a:cubicBezTo>
                <a:cubicBezTo>
                  <a:pt x="22362" y="3741"/>
                  <a:pt x="22807" y="3634"/>
                  <a:pt x="23269" y="3634"/>
                </a:cubicBezTo>
                <a:cubicBezTo>
                  <a:pt x="23739" y="3634"/>
                  <a:pt x="24227" y="3745"/>
                  <a:pt x="24664" y="3849"/>
                </a:cubicBezTo>
                <a:cubicBezTo>
                  <a:pt x="25227" y="3981"/>
                  <a:pt x="25851" y="4166"/>
                  <a:pt x="26455" y="4166"/>
                </a:cubicBezTo>
                <a:cubicBezTo>
                  <a:pt x="26763" y="4166"/>
                  <a:pt x="27066" y="4118"/>
                  <a:pt x="27353" y="3990"/>
                </a:cubicBezTo>
                <a:cubicBezTo>
                  <a:pt x="28400" y="3523"/>
                  <a:pt x="28496" y="2313"/>
                  <a:pt x="28400" y="1304"/>
                </a:cubicBezTo>
                <a:cubicBezTo>
                  <a:pt x="28773" y="1190"/>
                  <a:pt x="28851" y="712"/>
                  <a:pt x="28673" y="381"/>
                </a:cubicBezTo>
                <a:cubicBezTo>
                  <a:pt x="28515" y="88"/>
                  <a:pt x="28221" y="1"/>
                  <a:pt x="27909"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32" name="Google Shape;732;p272"/>
          <p:cNvSpPr/>
          <p:nvPr/>
        </p:nvSpPr>
        <p:spPr>
          <a:xfrm>
            <a:off x="9617966" y="4068397"/>
            <a:ext cx="3093335" cy="3464315"/>
          </a:xfrm>
          <a:custGeom>
            <a:rect b="b" l="l" r="r" t="t"/>
            <a:pathLst>
              <a:path extrusionOk="0" h="15232" w="14637">
                <a:moveTo>
                  <a:pt x="11445" y="0"/>
                </a:moveTo>
                <a:cubicBezTo>
                  <a:pt x="11308" y="0"/>
                  <a:pt x="11172" y="12"/>
                  <a:pt x="11039" y="38"/>
                </a:cubicBezTo>
                <a:cubicBezTo>
                  <a:pt x="10644" y="116"/>
                  <a:pt x="10316" y="327"/>
                  <a:pt x="10145" y="596"/>
                </a:cubicBezTo>
                <a:cubicBezTo>
                  <a:pt x="9794" y="1152"/>
                  <a:pt x="10018" y="1791"/>
                  <a:pt x="9781" y="2367"/>
                </a:cubicBezTo>
                <a:cubicBezTo>
                  <a:pt x="9296" y="3551"/>
                  <a:pt x="6867" y="3019"/>
                  <a:pt x="6220" y="4123"/>
                </a:cubicBezTo>
                <a:cubicBezTo>
                  <a:pt x="6016" y="4474"/>
                  <a:pt x="6063" y="4867"/>
                  <a:pt x="6119" y="5237"/>
                </a:cubicBezTo>
                <a:cubicBezTo>
                  <a:pt x="6188" y="5684"/>
                  <a:pt x="6293" y="6128"/>
                  <a:pt x="6331" y="6578"/>
                </a:cubicBezTo>
                <a:cubicBezTo>
                  <a:pt x="6392" y="7292"/>
                  <a:pt x="6256" y="8099"/>
                  <a:pt x="5518" y="8624"/>
                </a:cubicBezTo>
                <a:cubicBezTo>
                  <a:pt x="4829" y="9115"/>
                  <a:pt x="3797" y="9174"/>
                  <a:pt x="2910" y="9343"/>
                </a:cubicBezTo>
                <a:cubicBezTo>
                  <a:pt x="2462" y="9427"/>
                  <a:pt x="2020" y="9543"/>
                  <a:pt x="1637" y="9735"/>
                </a:cubicBezTo>
                <a:cubicBezTo>
                  <a:pt x="1309" y="9901"/>
                  <a:pt x="1030" y="10112"/>
                  <a:pt x="810" y="10355"/>
                </a:cubicBezTo>
                <a:cubicBezTo>
                  <a:pt x="347" y="10864"/>
                  <a:pt x="157" y="11482"/>
                  <a:pt x="81" y="12082"/>
                </a:cubicBezTo>
                <a:cubicBezTo>
                  <a:pt x="1" y="12715"/>
                  <a:pt x="23" y="13379"/>
                  <a:pt x="158" y="14007"/>
                </a:cubicBezTo>
                <a:cubicBezTo>
                  <a:pt x="228" y="14329"/>
                  <a:pt x="371" y="14667"/>
                  <a:pt x="709" y="14896"/>
                </a:cubicBezTo>
                <a:cubicBezTo>
                  <a:pt x="1077" y="15146"/>
                  <a:pt x="1583" y="15204"/>
                  <a:pt x="2068" y="15214"/>
                </a:cubicBezTo>
                <a:cubicBezTo>
                  <a:pt x="2549" y="15226"/>
                  <a:pt x="3032" y="15229"/>
                  <a:pt x="3515" y="15229"/>
                </a:cubicBezTo>
                <a:cubicBezTo>
                  <a:pt x="4226" y="15229"/>
                  <a:pt x="4937" y="15222"/>
                  <a:pt x="5646" y="15222"/>
                </a:cubicBezTo>
                <a:cubicBezTo>
                  <a:pt x="5675" y="15222"/>
                  <a:pt x="5704" y="15222"/>
                  <a:pt x="5733" y="15222"/>
                </a:cubicBezTo>
                <a:lnTo>
                  <a:pt x="9469" y="15227"/>
                </a:lnTo>
                <a:cubicBezTo>
                  <a:pt x="10086" y="15228"/>
                  <a:pt x="10704" y="15228"/>
                  <a:pt x="11322" y="15229"/>
                </a:cubicBezTo>
                <a:cubicBezTo>
                  <a:pt x="11640" y="15230"/>
                  <a:pt x="11959" y="15231"/>
                  <a:pt x="12278" y="15231"/>
                </a:cubicBezTo>
                <a:cubicBezTo>
                  <a:pt x="12529" y="15231"/>
                  <a:pt x="12784" y="15225"/>
                  <a:pt x="13014" y="15145"/>
                </a:cubicBezTo>
                <a:cubicBezTo>
                  <a:pt x="13410" y="15008"/>
                  <a:pt x="13574" y="14685"/>
                  <a:pt x="13640" y="14388"/>
                </a:cubicBezTo>
                <a:cubicBezTo>
                  <a:pt x="13728" y="13988"/>
                  <a:pt x="13742" y="13577"/>
                  <a:pt x="13785" y="13173"/>
                </a:cubicBezTo>
                <a:cubicBezTo>
                  <a:pt x="13882" y="12264"/>
                  <a:pt x="13977" y="11357"/>
                  <a:pt x="14072" y="10449"/>
                </a:cubicBezTo>
                <a:cubicBezTo>
                  <a:pt x="14166" y="9541"/>
                  <a:pt x="14259" y="8633"/>
                  <a:pt x="14352" y="7724"/>
                </a:cubicBezTo>
                <a:cubicBezTo>
                  <a:pt x="14437" y="6875"/>
                  <a:pt x="14530" y="6026"/>
                  <a:pt x="14567" y="5174"/>
                </a:cubicBezTo>
                <a:cubicBezTo>
                  <a:pt x="14637" y="3541"/>
                  <a:pt x="14491" y="1869"/>
                  <a:pt x="13640" y="340"/>
                </a:cubicBezTo>
                <a:cubicBezTo>
                  <a:pt x="13611" y="289"/>
                  <a:pt x="13548" y="267"/>
                  <a:pt x="13488" y="267"/>
                </a:cubicBezTo>
                <a:cubicBezTo>
                  <a:pt x="13394" y="267"/>
                  <a:pt x="13305" y="319"/>
                  <a:pt x="13349" y="398"/>
                </a:cubicBezTo>
                <a:cubicBezTo>
                  <a:pt x="13385" y="461"/>
                  <a:pt x="13419" y="526"/>
                  <a:pt x="13452" y="589"/>
                </a:cubicBezTo>
                <a:cubicBezTo>
                  <a:pt x="13105" y="411"/>
                  <a:pt x="12738" y="253"/>
                  <a:pt x="12342" y="140"/>
                </a:cubicBezTo>
                <a:cubicBezTo>
                  <a:pt x="12060" y="59"/>
                  <a:pt x="11751" y="0"/>
                  <a:pt x="11445"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33" name="Google Shape;733;p272"/>
          <p:cNvSpPr txBox="1"/>
          <p:nvPr>
            <p:ph type="title"/>
          </p:nvPr>
        </p:nvSpPr>
        <p:spPr>
          <a:xfrm>
            <a:off x="2257400" y="593367"/>
            <a:ext cx="76772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800"/>
              <a:buNone/>
              <a:defRPr>
                <a:solidFill>
                  <a:schemeClr val="dk1"/>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34" name="Google Shape;734;p272"/>
          <p:cNvSpPr txBox="1"/>
          <p:nvPr>
            <p:ph idx="1" type="body"/>
          </p:nvPr>
        </p:nvSpPr>
        <p:spPr>
          <a:xfrm>
            <a:off x="950967" y="1923533"/>
            <a:ext cx="10290000" cy="41724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SzPts val="1400"/>
              <a:buFont typeface="Gloria Hallelujah"/>
              <a:buChar char="●"/>
              <a:defRPr sz="1867">
                <a:latin typeface="Raleway"/>
                <a:ea typeface="Raleway"/>
                <a:cs typeface="Raleway"/>
                <a:sym typeface="Raleway"/>
              </a:defRPr>
            </a:lvl1pPr>
            <a:lvl2pPr indent="-317500" lvl="1" marL="9144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2pPr>
            <a:lvl3pPr indent="-317500" lvl="2" marL="13716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3pPr>
            <a:lvl4pPr indent="-317500" lvl="3" marL="18288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4pPr>
            <a:lvl5pPr indent="-317500" lvl="4" marL="22860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5pPr>
            <a:lvl6pPr indent="-317500" lvl="5" marL="27432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6pPr>
            <a:lvl7pPr indent="-317500" lvl="6" marL="32004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7pPr>
            <a:lvl8pPr indent="-317500" lvl="7" marL="36576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8pPr>
            <a:lvl9pPr indent="-317500" lvl="8" marL="4114800" algn="l">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9pPr>
          </a:lstStyle>
          <a:p/>
        </p:txBody>
      </p:sp>
      <p:grpSp>
        <p:nvGrpSpPr>
          <p:cNvPr id="735" name="Google Shape;735;p272"/>
          <p:cNvGrpSpPr/>
          <p:nvPr/>
        </p:nvGrpSpPr>
        <p:grpSpPr>
          <a:xfrm rot="899945">
            <a:off x="10368799" y="355491"/>
            <a:ext cx="479661" cy="434492"/>
            <a:chOff x="1640475" y="1197075"/>
            <a:chExt cx="55475" cy="50250"/>
          </a:xfrm>
        </p:grpSpPr>
        <p:sp>
          <p:nvSpPr>
            <p:cNvPr id="736" name="Google Shape;736;p27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37" name="Google Shape;737;p27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38" name="Google Shape;738;p27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39" name="Google Shape;739;p272"/>
          <p:cNvSpPr/>
          <p:nvPr/>
        </p:nvSpPr>
        <p:spPr>
          <a:xfrm flipH="1" rot="997180">
            <a:off x="294028" y="458291"/>
            <a:ext cx="1130776" cy="22887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40" name="Google Shape;740;p272"/>
          <p:cNvSpPr/>
          <p:nvPr/>
        </p:nvSpPr>
        <p:spPr>
          <a:xfrm rot="-10262709">
            <a:off x="9152209" y="6270999"/>
            <a:ext cx="1293375" cy="30298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741" name="Google Shape;741;p272"/>
          <p:cNvGrpSpPr/>
          <p:nvPr/>
        </p:nvGrpSpPr>
        <p:grpSpPr>
          <a:xfrm rot="-3600132">
            <a:off x="2121067" y="536922"/>
            <a:ext cx="319868" cy="289748"/>
            <a:chOff x="1640475" y="1197075"/>
            <a:chExt cx="55475" cy="50250"/>
          </a:xfrm>
        </p:grpSpPr>
        <p:sp>
          <p:nvSpPr>
            <p:cNvPr id="742" name="Google Shape;742;p27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43" name="Google Shape;743;p27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44" name="Google Shape;744;p27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745" name="Google Shape;745;p272"/>
          <p:cNvGrpSpPr/>
          <p:nvPr/>
        </p:nvGrpSpPr>
        <p:grpSpPr>
          <a:xfrm rot="10799765">
            <a:off x="10885300" y="5705135"/>
            <a:ext cx="324144" cy="293621"/>
            <a:chOff x="1640475" y="1197075"/>
            <a:chExt cx="55475" cy="50250"/>
          </a:xfrm>
        </p:grpSpPr>
        <p:sp>
          <p:nvSpPr>
            <p:cNvPr id="746" name="Google Shape;746;p27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47" name="Google Shape;747;p27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48" name="Google Shape;748;p27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49" name="Google Shape;749;p272"/>
          <p:cNvSpPr/>
          <p:nvPr/>
        </p:nvSpPr>
        <p:spPr>
          <a:xfrm flipH="1">
            <a:off x="11189183" y="540836"/>
            <a:ext cx="680652" cy="1006365"/>
          </a:xfrm>
          <a:custGeom>
            <a:rect b="b" l="l" r="r" t="t"/>
            <a:pathLst>
              <a:path extrusionOk="0" h="15713" w="10628">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50" name="Google Shape;750;p272"/>
          <p:cNvSpPr/>
          <p:nvPr/>
        </p:nvSpPr>
        <p:spPr>
          <a:xfrm rot="-9876870">
            <a:off x="1195365" y="5628132"/>
            <a:ext cx="1279019" cy="9357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751" name="Google Shape;751;p272"/>
          <p:cNvGrpSpPr/>
          <p:nvPr/>
        </p:nvGrpSpPr>
        <p:grpSpPr>
          <a:xfrm rot="-5400000">
            <a:off x="357893" y="5727704"/>
            <a:ext cx="479659" cy="434488"/>
            <a:chOff x="1640475" y="1197075"/>
            <a:chExt cx="55475" cy="50250"/>
          </a:xfrm>
        </p:grpSpPr>
        <p:sp>
          <p:nvSpPr>
            <p:cNvPr id="752" name="Google Shape;752;p272"/>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53" name="Google Shape;753;p272"/>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54" name="Google Shape;754;p272"/>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Thanks">
    <p:spTree>
      <p:nvGrpSpPr>
        <p:cNvPr id="755" name="Shape 755"/>
        <p:cNvGrpSpPr/>
        <p:nvPr/>
      </p:nvGrpSpPr>
      <p:grpSpPr>
        <a:xfrm>
          <a:off x="0" y="0"/>
          <a:ext cx="0" cy="0"/>
          <a:chOff x="0" y="0"/>
          <a:chExt cx="0" cy="0"/>
        </a:xfrm>
      </p:grpSpPr>
      <p:sp>
        <p:nvSpPr>
          <p:cNvPr id="756" name="Google Shape;756;p273"/>
          <p:cNvSpPr/>
          <p:nvPr/>
        </p:nvSpPr>
        <p:spPr>
          <a:xfrm rot="10800000">
            <a:off x="7338615" y="-261150"/>
            <a:ext cx="5042852" cy="2373156"/>
          </a:xfrm>
          <a:custGeom>
            <a:rect b="b" l="l" r="r" t="t"/>
            <a:pathLst>
              <a:path extrusionOk="0" h="11204" w="23808">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57" name="Google Shape;757;p273"/>
          <p:cNvSpPr/>
          <p:nvPr/>
        </p:nvSpPr>
        <p:spPr>
          <a:xfrm rot="10800000">
            <a:off x="8127487" y="4779188"/>
            <a:ext cx="4347680" cy="2399845"/>
          </a:xfrm>
          <a:custGeom>
            <a:rect b="b" l="l" r="r" t="t"/>
            <a:pathLst>
              <a:path extrusionOk="0" h="11330" w="20526">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58" name="Google Shape;758;p273"/>
          <p:cNvSpPr/>
          <p:nvPr/>
        </p:nvSpPr>
        <p:spPr>
          <a:xfrm rot="10800000">
            <a:off x="-520264" y="4322096"/>
            <a:ext cx="2755056" cy="2763105"/>
          </a:xfrm>
          <a:custGeom>
            <a:rect b="b" l="l" r="r" t="t"/>
            <a:pathLst>
              <a:path extrusionOk="0" h="13045" w="13007">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59" name="Google Shape;759;p273"/>
          <p:cNvSpPr/>
          <p:nvPr/>
        </p:nvSpPr>
        <p:spPr>
          <a:xfrm rot="10800000">
            <a:off x="-344446" y="-512797"/>
            <a:ext cx="5163161" cy="1824348"/>
          </a:xfrm>
          <a:custGeom>
            <a:rect b="b" l="l" r="r" t="t"/>
            <a:pathLst>
              <a:path extrusionOk="0" h="8613" w="24376">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60" name="Google Shape;760;p273"/>
          <p:cNvSpPr txBox="1"/>
          <p:nvPr>
            <p:ph type="title"/>
          </p:nvPr>
        </p:nvSpPr>
        <p:spPr>
          <a:xfrm>
            <a:off x="4106600" y="1288339"/>
            <a:ext cx="3978800" cy="1121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7333"/>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p:txBody>
      </p:sp>
      <p:sp>
        <p:nvSpPr>
          <p:cNvPr id="761" name="Google Shape;761;p273"/>
          <p:cNvSpPr txBox="1"/>
          <p:nvPr>
            <p:ph idx="1" type="body"/>
          </p:nvPr>
        </p:nvSpPr>
        <p:spPr>
          <a:xfrm>
            <a:off x="1645833" y="4314333"/>
            <a:ext cx="3629200" cy="1364000"/>
          </a:xfrm>
          <a:prstGeom prst="rect">
            <a:avLst/>
          </a:prstGeom>
          <a:noFill/>
          <a:ln>
            <a:noFill/>
          </a:ln>
        </p:spPr>
        <p:txBody>
          <a:bodyPr anchorCtr="0" anchor="ctr" bIns="91425" lIns="91425" spcFirstLastPara="1" rIns="91425" wrap="square" tIns="91425">
            <a:noAutofit/>
          </a:bodyPr>
          <a:lstStyle>
            <a:lvl1pPr indent="-304800" lvl="0" marL="457200" algn="ctr">
              <a:lnSpc>
                <a:spcPct val="100000"/>
              </a:lnSpc>
              <a:spcBef>
                <a:spcPts val="0"/>
              </a:spcBef>
              <a:spcAft>
                <a:spcPts val="0"/>
              </a:spcAft>
              <a:buSzPts val="1200"/>
              <a:buFont typeface="Raleway SemiBold"/>
              <a:buChar char="●"/>
              <a:defRPr sz="1867">
                <a:latin typeface="Raleway SemiBold"/>
                <a:ea typeface="Raleway SemiBold"/>
                <a:cs typeface="Raleway SemiBold"/>
                <a:sym typeface="Raleway SemiBold"/>
              </a:defRPr>
            </a:lvl1pPr>
            <a:lvl2pPr indent="-304800" lvl="1" marL="9144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2pPr>
            <a:lvl3pPr indent="-304800" lvl="2" marL="13716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3pPr>
            <a:lvl4pPr indent="-304800" lvl="3" marL="18288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4pPr>
            <a:lvl5pPr indent="-304800" lvl="4" marL="22860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5pPr>
            <a:lvl6pPr indent="-304800" lvl="5" marL="27432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6pPr>
            <a:lvl7pPr indent="-304800" lvl="6" marL="32004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7pPr>
            <a:lvl8pPr indent="-304800" lvl="7" marL="36576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8pPr>
            <a:lvl9pPr indent="-304800" lvl="8" marL="4114800" algn="l">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9pPr>
          </a:lstStyle>
          <a:p/>
        </p:txBody>
      </p:sp>
      <p:sp>
        <p:nvSpPr>
          <p:cNvPr id="762" name="Google Shape;762;p273"/>
          <p:cNvSpPr txBox="1"/>
          <p:nvPr/>
        </p:nvSpPr>
        <p:spPr>
          <a:xfrm>
            <a:off x="7187876" y="4251863"/>
            <a:ext cx="3053200" cy="9372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400"/>
              </a:spcBef>
              <a:spcAft>
                <a:spcPts val="0"/>
              </a:spcAft>
              <a:buClr>
                <a:schemeClr val="dk2"/>
              </a:buClr>
              <a:buSzPts val="1333"/>
              <a:buFont typeface="Raleway"/>
              <a:buNone/>
            </a:pPr>
            <a:r>
              <a:rPr lang="en-US" sz="1333">
                <a:solidFill>
                  <a:schemeClr val="dk2"/>
                </a:solidFill>
                <a:latin typeface="Raleway"/>
                <a:ea typeface="Raleway"/>
                <a:cs typeface="Raleway"/>
                <a:sym typeface="Raleway"/>
              </a:rPr>
              <a:t>CREDITS: This presentation template was created by </a:t>
            </a:r>
            <a:r>
              <a:rPr b="1" lang="en-US" sz="1333">
                <a:solidFill>
                  <a:schemeClr val="dk2"/>
                </a:solidFill>
                <a:uFill>
                  <a:noFill/>
                </a:uFill>
                <a:latin typeface="Raleway"/>
                <a:ea typeface="Raleway"/>
                <a:cs typeface="Raleway"/>
                <a:sym typeface="Raleway"/>
                <a:hlinkClick r:id="rId2">
                  <a:extLst>
                    <a:ext uri="{A12FA001-AC4F-418D-AE19-62706E023703}">
                      <ahyp:hlinkClr val="tx"/>
                    </a:ext>
                  </a:extLst>
                </a:hlinkClick>
              </a:rPr>
              <a:t>Slidesgo</a:t>
            </a:r>
            <a:r>
              <a:rPr lang="en-US" sz="1333">
                <a:solidFill>
                  <a:schemeClr val="dk2"/>
                </a:solidFill>
                <a:latin typeface="Raleway"/>
                <a:ea typeface="Raleway"/>
                <a:cs typeface="Raleway"/>
                <a:sym typeface="Raleway"/>
              </a:rPr>
              <a:t>, including icons by </a:t>
            </a:r>
            <a:r>
              <a:rPr b="1" lang="en-US" sz="1333">
                <a:solidFill>
                  <a:schemeClr val="dk2"/>
                </a:solidFill>
                <a:uFill>
                  <a:noFill/>
                </a:uFill>
                <a:latin typeface="Raleway"/>
                <a:ea typeface="Raleway"/>
                <a:cs typeface="Raleway"/>
                <a:sym typeface="Raleway"/>
                <a:hlinkClick r:id="rId3">
                  <a:extLst>
                    <a:ext uri="{A12FA001-AC4F-418D-AE19-62706E023703}">
                      <ahyp:hlinkClr val="tx"/>
                    </a:ext>
                  </a:extLst>
                </a:hlinkClick>
              </a:rPr>
              <a:t>Flaticon</a:t>
            </a:r>
            <a:r>
              <a:rPr lang="en-US" sz="1333">
                <a:solidFill>
                  <a:schemeClr val="dk2"/>
                </a:solidFill>
                <a:latin typeface="Raleway"/>
                <a:ea typeface="Raleway"/>
                <a:cs typeface="Raleway"/>
                <a:sym typeface="Raleway"/>
              </a:rPr>
              <a:t>, and infographics &amp; images by </a:t>
            </a:r>
            <a:r>
              <a:rPr b="1" lang="en-US" sz="1333">
                <a:solidFill>
                  <a:schemeClr val="dk2"/>
                </a:solidFill>
                <a:uFill>
                  <a:noFill/>
                </a:uFill>
                <a:latin typeface="Raleway"/>
                <a:ea typeface="Raleway"/>
                <a:cs typeface="Raleway"/>
                <a:sym typeface="Raleway"/>
                <a:hlinkClick r:id="rId4">
                  <a:extLst>
                    <a:ext uri="{A12FA001-AC4F-418D-AE19-62706E023703}">
                      <ahyp:hlinkClr val="tx"/>
                    </a:ext>
                  </a:extLst>
                </a:hlinkClick>
              </a:rPr>
              <a:t>Freepik</a:t>
            </a:r>
            <a:r>
              <a:rPr lang="en-US" sz="1333">
                <a:solidFill>
                  <a:schemeClr val="dk2"/>
                </a:solidFill>
                <a:latin typeface="Raleway"/>
                <a:ea typeface="Raleway"/>
                <a:cs typeface="Raleway"/>
                <a:sym typeface="Raleway"/>
              </a:rPr>
              <a:t>.</a:t>
            </a:r>
            <a:endParaRPr sz="1333">
              <a:solidFill>
                <a:schemeClr val="dk1"/>
              </a:solidFill>
              <a:latin typeface="Arial"/>
              <a:ea typeface="Arial"/>
              <a:cs typeface="Arial"/>
              <a:sym typeface="Arial"/>
            </a:endParaRPr>
          </a:p>
        </p:txBody>
      </p:sp>
      <p:grpSp>
        <p:nvGrpSpPr>
          <p:cNvPr id="763" name="Google Shape;763;p273"/>
          <p:cNvGrpSpPr/>
          <p:nvPr/>
        </p:nvGrpSpPr>
        <p:grpSpPr>
          <a:xfrm rot="9300375">
            <a:off x="1502710" y="5869518"/>
            <a:ext cx="302068" cy="273615"/>
            <a:chOff x="1640475" y="1197075"/>
            <a:chExt cx="55475" cy="50250"/>
          </a:xfrm>
        </p:grpSpPr>
        <p:sp>
          <p:nvSpPr>
            <p:cNvPr id="764" name="Google Shape;764;p27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65" name="Google Shape;765;p27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66" name="Google Shape;766;p27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67" name="Google Shape;767;p273"/>
          <p:cNvSpPr/>
          <p:nvPr/>
        </p:nvSpPr>
        <p:spPr>
          <a:xfrm flipH="1" rot="-510326">
            <a:off x="500423" y="363209"/>
            <a:ext cx="766524" cy="17956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68" name="Google Shape;768;p273"/>
          <p:cNvSpPr/>
          <p:nvPr/>
        </p:nvSpPr>
        <p:spPr>
          <a:xfrm flipH="1" rot="-9899901">
            <a:off x="6602049" y="6093592"/>
            <a:ext cx="726897" cy="170293"/>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769" name="Google Shape;769;p273"/>
          <p:cNvGrpSpPr/>
          <p:nvPr/>
        </p:nvGrpSpPr>
        <p:grpSpPr>
          <a:xfrm rot="2217042">
            <a:off x="9668925" y="6197331"/>
            <a:ext cx="487819" cy="441908"/>
            <a:chOff x="1640475" y="1197075"/>
            <a:chExt cx="55475" cy="50250"/>
          </a:xfrm>
        </p:grpSpPr>
        <p:sp>
          <p:nvSpPr>
            <p:cNvPr id="770" name="Google Shape;770;p27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71" name="Google Shape;771;p27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72" name="Google Shape;772;p27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773" name="Google Shape;773;p273"/>
          <p:cNvGrpSpPr/>
          <p:nvPr/>
        </p:nvGrpSpPr>
        <p:grpSpPr>
          <a:xfrm rot="-7117196">
            <a:off x="10310776" y="469867"/>
            <a:ext cx="432205" cy="391509"/>
            <a:chOff x="1640475" y="1197075"/>
            <a:chExt cx="55475" cy="50250"/>
          </a:xfrm>
        </p:grpSpPr>
        <p:sp>
          <p:nvSpPr>
            <p:cNvPr id="774" name="Google Shape;774;p27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75" name="Google Shape;775;p27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76" name="Google Shape;776;p27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777" name="Google Shape;777;p273"/>
          <p:cNvGrpSpPr/>
          <p:nvPr/>
        </p:nvGrpSpPr>
        <p:grpSpPr>
          <a:xfrm rot="-7256213">
            <a:off x="573407" y="1302603"/>
            <a:ext cx="300244" cy="355949"/>
            <a:chOff x="1640475" y="1197075"/>
            <a:chExt cx="55475" cy="50250"/>
          </a:xfrm>
        </p:grpSpPr>
        <p:sp>
          <p:nvSpPr>
            <p:cNvPr id="778" name="Google Shape;778;p273"/>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79" name="Google Shape;779;p273"/>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80" name="Google Shape;780;p273"/>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81" name="Google Shape;781;p273"/>
          <p:cNvSpPr/>
          <p:nvPr/>
        </p:nvSpPr>
        <p:spPr>
          <a:xfrm rot="-5211900">
            <a:off x="-23560" y="3520667"/>
            <a:ext cx="1318469" cy="1201068"/>
          </a:xfrm>
          <a:custGeom>
            <a:rect b="b" l="l" r="r" t="t"/>
            <a:pathLst>
              <a:path extrusionOk="0" h="16033" w="17601">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ackground">
    <p:spTree>
      <p:nvGrpSpPr>
        <p:cNvPr id="782" name="Shape 782"/>
        <p:cNvGrpSpPr/>
        <p:nvPr/>
      </p:nvGrpSpPr>
      <p:grpSpPr>
        <a:xfrm>
          <a:off x="0" y="0"/>
          <a:ext cx="0" cy="0"/>
          <a:chOff x="0" y="0"/>
          <a:chExt cx="0" cy="0"/>
        </a:xfrm>
      </p:grpSpPr>
      <p:sp>
        <p:nvSpPr>
          <p:cNvPr id="783" name="Google Shape;783;p274"/>
          <p:cNvSpPr/>
          <p:nvPr/>
        </p:nvSpPr>
        <p:spPr>
          <a:xfrm flipH="1">
            <a:off x="7285114" y="-228666"/>
            <a:ext cx="4954655" cy="2527372"/>
          </a:xfrm>
          <a:custGeom>
            <a:rect b="b" l="l" r="r" t="t"/>
            <a:pathLst>
              <a:path extrusionOk="0" h="6348" w="14457">
                <a:moveTo>
                  <a:pt x="0" y="1"/>
                </a:moveTo>
                <a:lnTo>
                  <a:pt x="0" y="6160"/>
                </a:lnTo>
                <a:cubicBezTo>
                  <a:pt x="307" y="6283"/>
                  <a:pt x="641" y="6348"/>
                  <a:pt x="972" y="6348"/>
                </a:cubicBezTo>
                <a:cubicBezTo>
                  <a:pt x="1431" y="6348"/>
                  <a:pt x="1886" y="6223"/>
                  <a:pt x="2259" y="5957"/>
                </a:cubicBezTo>
                <a:cubicBezTo>
                  <a:pt x="2971" y="5450"/>
                  <a:pt x="3272" y="4560"/>
                  <a:pt x="3620" y="3758"/>
                </a:cubicBezTo>
                <a:cubicBezTo>
                  <a:pt x="3967" y="2955"/>
                  <a:pt x="4504" y="2110"/>
                  <a:pt x="5362" y="1938"/>
                </a:cubicBezTo>
                <a:cubicBezTo>
                  <a:pt x="5472" y="1916"/>
                  <a:pt x="5582" y="1906"/>
                  <a:pt x="5692" y="1906"/>
                </a:cubicBezTo>
                <a:cubicBezTo>
                  <a:pt x="6160" y="1906"/>
                  <a:pt x="6628" y="2081"/>
                  <a:pt x="7080" y="2232"/>
                </a:cubicBezTo>
                <a:cubicBezTo>
                  <a:pt x="7585" y="2401"/>
                  <a:pt x="8141" y="2535"/>
                  <a:pt x="8672" y="2535"/>
                </a:cubicBezTo>
                <a:cubicBezTo>
                  <a:pt x="9138" y="2535"/>
                  <a:pt x="9586" y="2431"/>
                  <a:pt x="9965" y="2156"/>
                </a:cubicBezTo>
                <a:cubicBezTo>
                  <a:pt x="10504" y="1765"/>
                  <a:pt x="10846" y="1060"/>
                  <a:pt x="11419" y="789"/>
                </a:cubicBezTo>
                <a:lnTo>
                  <a:pt x="11420" y="789"/>
                </a:lnTo>
                <a:cubicBezTo>
                  <a:pt x="11436" y="781"/>
                  <a:pt x="11452" y="774"/>
                  <a:pt x="11469" y="767"/>
                </a:cubicBezTo>
                <a:cubicBezTo>
                  <a:pt x="11544" y="736"/>
                  <a:pt x="11623" y="712"/>
                  <a:pt x="11706" y="696"/>
                </a:cubicBezTo>
                <a:cubicBezTo>
                  <a:pt x="11777" y="683"/>
                  <a:pt x="11848" y="678"/>
                  <a:pt x="11919" y="678"/>
                </a:cubicBezTo>
                <a:cubicBezTo>
                  <a:pt x="12271" y="678"/>
                  <a:pt x="12623" y="809"/>
                  <a:pt x="12978" y="824"/>
                </a:cubicBezTo>
                <a:cubicBezTo>
                  <a:pt x="12999" y="824"/>
                  <a:pt x="13020" y="825"/>
                  <a:pt x="13041" y="825"/>
                </a:cubicBezTo>
                <a:cubicBezTo>
                  <a:pt x="13511" y="825"/>
                  <a:pt x="13977" y="611"/>
                  <a:pt x="14281" y="253"/>
                </a:cubicBezTo>
                <a:cubicBezTo>
                  <a:pt x="14348" y="175"/>
                  <a:pt x="14407" y="90"/>
                  <a:pt x="14457"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84" name="Google Shape;784;p274"/>
          <p:cNvSpPr/>
          <p:nvPr/>
        </p:nvSpPr>
        <p:spPr>
          <a:xfrm flipH="1">
            <a:off x="8413543" y="4454000"/>
            <a:ext cx="4176324" cy="2766635"/>
          </a:xfrm>
          <a:custGeom>
            <a:rect b="b" l="l" r="r" t="t"/>
            <a:pathLst>
              <a:path extrusionOk="0" h="14261" w="26174">
                <a:moveTo>
                  <a:pt x="4863" y="0"/>
                </a:moveTo>
                <a:cubicBezTo>
                  <a:pt x="4600" y="0"/>
                  <a:pt x="4337" y="25"/>
                  <a:pt x="4079" y="86"/>
                </a:cubicBezTo>
                <a:cubicBezTo>
                  <a:pt x="3577" y="206"/>
                  <a:pt x="3127" y="469"/>
                  <a:pt x="2736" y="803"/>
                </a:cubicBezTo>
                <a:cubicBezTo>
                  <a:pt x="1930" y="1492"/>
                  <a:pt x="1836" y="3135"/>
                  <a:pt x="799" y="3280"/>
                </a:cubicBezTo>
                <a:cubicBezTo>
                  <a:pt x="128" y="3374"/>
                  <a:pt x="0" y="4462"/>
                  <a:pt x="66" y="4462"/>
                </a:cubicBezTo>
                <a:cubicBezTo>
                  <a:pt x="68" y="4462"/>
                  <a:pt x="70" y="4461"/>
                  <a:pt x="72" y="4459"/>
                </a:cubicBezTo>
                <a:lnTo>
                  <a:pt x="72" y="4459"/>
                </a:lnTo>
                <a:cubicBezTo>
                  <a:pt x="67" y="5698"/>
                  <a:pt x="63" y="6939"/>
                  <a:pt x="59" y="8179"/>
                </a:cubicBezTo>
                <a:cubicBezTo>
                  <a:pt x="56" y="8831"/>
                  <a:pt x="53" y="9483"/>
                  <a:pt x="51" y="10135"/>
                </a:cubicBezTo>
                <a:cubicBezTo>
                  <a:pt x="50" y="10457"/>
                  <a:pt x="49" y="10777"/>
                  <a:pt x="48" y="11099"/>
                </a:cubicBezTo>
                <a:cubicBezTo>
                  <a:pt x="47" y="11393"/>
                  <a:pt x="48" y="11687"/>
                  <a:pt x="100" y="11976"/>
                </a:cubicBezTo>
                <a:cubicBezTo>
                  <a:pt x="186" y="12456"/>
                  <a:pt x="458" y="12928"/>
                  <a:pt x="933" y="13108"/>
                </a:cubicBezTo>
                <a:cubicBezTo>
                  <a:pt x="1033" y="13146"/>
                  <a:pt x="1145" y="13169"/>
                  <a:pt x="1252" y="13169"/>
                </a:cubicBezTo>
                <a:cubicBezTo>
                  <a:pt x="1254" y="13169"/>
                  <a:pt x="1257" y="13169"/>
                  <a:pt x="1259" y="13169"/>
                </a:cubicBezTo>
                <a:cubicBezTo>
                  <a:pt x="1388" y="13167"/>
                  <a:pt x="1479" y="13054"/>
                  <a:pt x="1583" y="12989"/>
                </a:cubicBezTo>
                <a:cubicBezTo>
                  <a:pt x="1788" y="12861"/>
                  <a:pt x="2013" y="12777"/>
                  <a:pt x="2247" y="12724"/>
                </a:cubicBezTo>
                <a:cubicBezTo>
                  <a:pt x="2483" y="12671"/>
                  <a:pt x="2724" y="12651"/>
                  <a:pt x="2966" y="12651"/>
                </a:cubicBezTo>
                <a:cubicBezTo>
                  <a:pt x="3233" y="12651"/>
                  <a:pt x="3501" y="12676"/>
                  <a:pt x="3763" y="12707"/>
                </a:cubicBezTo>
                <a:cubicBezTo>
                  <a:pt x="4310" y="12772"/>
                  <a:pt x="4853" y="12875"/>
                  <a:pt x="5400" y="12938"/>
                </a:cubicBezTo>
                <a:cubicBezTo>
                  <a:pt x="6669" y="13085"/>
                  <a:pt x="7946" y="13111"/>
                  <a:pt x="9219" y="13205"/>
                </a:cubicBezTo>
                <a:cubicBezTo>
                  <a:pt x="9860" y="13253"/>
                  <a:pt x="10500" y="13317"/>
                  <a:pt x="11134" y="13424"/>
                </a:cubicBezTo>
                <a:cubicBezTo>
                  <a:pt x="11749" y="13526"/>
                  <a:pt x="12358" y="13663"/>
                  <a:pt x="12967" y="13796"/>
                </a:cubicBezTo>
                <a:cubicBezTo>
                  <a:pt x="14136" y="14051"/>
                  <a:pt x="15300" y="14261"/>
                  <a:pt x="16498" y="14261"/>
                </a:cubicBezTo>
                <a:cubicBezTo>
                  <a:pt x="16552" y="14261"/>
                  <a:pt x="16606" y="14260"/>
                  <a:pt x="16660" y="14259"/>
                </a:cubicBezTo>
                <a:cubicBezTo>
                  <a:pt x="17953" y="14238"/>
                  <a:pt x="19236" y="14050"/>
                  <a:pt x="20525" y="13980"/>
                </a:cubicBezTo>
                <a:cubicBezTo>
                  <a:pt x="21615" y="13919"/>
                  <a:pt x="22718" y="13973"/>
                  <a:pt x="23796" y="13769"/>
                </a:cubicBezTo>
                <a:cubicBezTo>
                  <a:pt x="24313" y="13670"/>
                  <a:pt x="24820" y="13506"/>
                  <a:pt x="25277" y="13242"/>
                </a:cubicBezTo>
                <a:cubicBezTo>
                  <a:pt x="25711" y="12992"/>
                  <a:pt x="26148" y="12628"/>
                  <a:pt x="26165" y="12087"/>
                </a:cubicBezTo>
                <a:cubicBezTo>
                  <a:pt x="26174" y="11806"/>
                  <a:pt x="26071" y="11536"/>
                  <a:pt x="25960" y="11284"/>
                </a:cubicBezTo>
                <a:cubicBezTo>
                  <a:pt x="25831" y="10995"/>
                  <a:pt x="25692" y="10711"/>
                  <a:pt x="25556" y="10424"/>
                </a:cubicBezTo>
                <a:cubicBezTo>
                  <a:pt x="25280" y="9836"/>
                  <a:pt x="25017" y="9241"/>
                  <a:pt x="24726" y="8660"/>
                </a:cubicBezTo>
                <a:cubicBezTo>
                  <a:pt x="24617" y="8443"/>
                  <a:pt x="24475" y="8244"/>
                  <a:pt x="24244" y="8148"/>
                </a:cubicBezTo>
                <a:cubicBezTo>
                  <a:pt x="23992" y="8043"/>
                  <a:pt x="23700" y="8056"/>
                  <a:pt x="23431" y="8053"/>
                </a:cubicBezTo>
                <a:cubicBezTo>
                  <a:pt x="23345" y="8052"/>
                  <a:pt x="23259" y="8052"/>
                  <a:pt x="23173" y="8052"/>
                </a:cubicBezTo>
                <a:cubicBezTo>
                  <a:pt x="22618" y="8052"/>
                  <a:pt x="22062" y="8075"/>
                  <a:pt x="21508" y="8122"/>
                </a:cubicBezTo>
                <a:cubicBezTo>
                  <a:pt x="20999" y="8165"/>
                  <a:pt x="20489" y="8243"/>
                  <a:pt x="19978" y="8243"/>
                </a:cubicBezTo>
                <a:cubicBezTo>
                  <a:pt x="19867" y="8243"/>
                  <a:pt x="19756" y="8239"/>
                  <a:pt x="19645" y="8231"/>
                </a:cubicBezTo>
                <a:cubicBezTo>
                  <a:pt x="19110" y="8189"/>
                  <a:pt x="18609" y="8002"/>
                  <a:pt x="18163" y="7708"/>
                </a:cubicBezTo>
                <a:cubicBezTo>
                  <a:pt x="17269" y="7121"/>
                  <a:pt x="16691" y="6224"/>
                  <a:pt x="16067" y="5381"/>
                </a:cubicBezTo>
                <a:cubicBezTo>
                  <a:pt x="15751" y="4955"/>
                  <a:pt x="15397" y="4546"/>
                  <a:pt x="14929" y="4285"/>
                </a:cubicBezTo>
                <a:cubicBezTo>
                  <a:pt x="14463" y="4025"/>
                  <a:pt x="13935" y="3920"/>
                  <a:pt x="13408" y="3879"/>
                </a:cubicBezTo>
                <a:cubicBezTo>
                  <a:pt x="13154" y="3860"/>
                  <a:pt x="12899" y="3855"/>
                  <a:pt x="12643" y="3855"/>
                </a:cubicBezTo>
                <a:cubicBezTo>
                  <a:pt x="12450" y="3855"/>
                  <a:pt x="12257" y="3858"/>
                  <a:pt x="12064" y="3858"/>
                </a:cubicBezTo>
                <a:cubicBezTo>
                  <a:pt x="11487" y="3858"/>
                  <a:pt x="10912" y="3836"/>
                  <a:pt x="10354" y="3664"/>
                </a:cubicBezTo>
                <a:cubicBezTo>
                  <a:pt x="9893" y="3522"/>
                  <a:pt x="9465" y="3265"/>
                  <a:pt x="9185" y="2863"/>
                </a:cubicBezTo>
                <a:cubicBezTo>
                  <a:pt x="8887" y="2436"/>
                  <a:pt x="8747" y="1924"/>
                  <a:pt x="8473" y="1483"/>
                </a:cubicBezTo>
                <a:cubicBezTo>
                  <a:pt x="7915" y="585"/>
                  <a:pt x="6844" y="273"/>
                  <a:pt x="5861" y="99"/>
                </a:cubicBezTo>
                <a:cubicBezTo>
                  <a:pt x="5533" y="41"/>
                  <a:pt x="5197" y="0"/>
                  <a:pt x="486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85" name="Google Shape;785;p274"/>
          <p:cNvSpPr/>
          <p:nvPr/>
        </p:nvSpPr>
        <p:spPr>
          <a:xfrm flipH="1">
            <a:off x="-406706" y="4668132"/>
            <a:ext cx="4669340" cy="2423544"/>
          </a:xfrm>
          <a:custGeom>
            <a:rect b="b" l="l" r="r" t="t"/>
            <a:pathLst>
              <a:path extrusionOk="0" h="13045" w="13007">
                <a:moveTo>
                  <a:pt x="11086" y="1"/>
                </a:moveTo>
                <a:cubicBezTo>
                  <a:pt x="10136" y="1"/>
                  <a:pt x="9220" y="578"/>
                  <a:pt x="8514" y="1160"/>
                </a:cubicBezTo>
                <a:cubicBezTo>
                  <a:pt x="7734" y="1801"/>
                  <a:pt x="7147" y="2603"/>
                  <a:pt x="6690" y="3499"/>
                </a:cubicBezTo>
                <a:cubicBezTo>
                  <a:pt x="6269" y="4325"/>
                  <a:pt x="5846" y="5241"/>
                  <a:pt x="4914" y="5581"/>
                </a:cubicBezTo>
                <a:cubicBezTo>
                  <a:pt x="3974" y="5923"/>
                  <a:pt x="2923" y="5759"/>
                  <a:pt x="2005" y="6187"/>
                </a:cubicBezTo>
                <a:cubicBezTo>
                  <a:pt x="1188" y="6570"/>
                  <a:pt x="602" y="7349"/>
                  <a:pt x="329" y="8196"/>
                </a:cubicBezTo>
                <a:cubicBezTo>
                  <a:pt x="1" y="9208"/>
                  <a:pt x="140" y="10320"/>
                  <a:pt x="509" y="11301"/>
                </a:cubicBezTo>
                <a:cubicBezTo>
                  <a:pt x="597" y="11534"/>
                  <a:pt x="989" y="11993"/>
                  <a:pt x="1051" y="11993"/>
                </a:cubicBezTo>
                <a:cubicBezTo>
                  <a:pt x="1057" y="11993"/>
                  <a:pt x="1060" y="11988"/>
                  <a:pt x="1059" y="11977"/>
                </a:cubicBezTo>
                <a:lnTo>
                  <a:pt x="1059" y="11977"/>
                </a:lnTo>
                <a:cubicBezTo>
                  <a:pt x="1717" y="12454"/>
                  <a:pt x="2513" y="12576"/>
                  <a:pt x="3318" y="12576"/>
                </a:cubicBezTo>
                <a:cubicBezTo>
                  <a:pt x="3796" y="12576"/>
                  <a:pt x="4277" y="12533"/>
                  <a:pt x="4735" y="12495"/>
                </a:cubicBezTo>
                <a:cubicBezTo>
                  <a:pt x="5450" y="12436"/>
                  <a:pt x="6168" y="12406"/>
                  <a:pt x="6885" y="12406"/>
                </a:cubicBezTo>
                <a:cubicBezTo>
                  <a:pt x="7827" y="12406"/>
                  <a:pt x="8769" y="12458"/>
                  <a:pt x="9706" y="12564"/>
                </a:cubicBezTo>
                <a:cubicBezTo>
                  <a:pt x="10641" y="12670"/>
                  <a:pt x="11568" y="12831"/>
                  <a:pt x="12485" y="13041"/>
                </a:cubicBezTo>
                <a:cubicBezTo>
                  <a:pt x="12495" y="13043"/>
                  <a:pt x="12505" y="13045"/>
                  <a:pt x="12515" y="13045"/>
                </a:cubicBezTo>
                <a:cubicBezTo>
                  <a:pt x="12578" y="13045"/>
                  <a:pt x="12630" y="12997"/>
                  <a:pt x="12632" y="12929"/>
                </a:cubicBezTo>
                <a:lnTo>
                  <a:pt x="12879" y="5509"/>
                </a:lnTo>
                <a:cubicBezTo>
                  <a:pt x="12900" y="4891"/>
                  <a:pt x="12920" y="4272"/>
                  <a:pt x="12940" y="3654"/>
                </a:cubicBezTo>
                <a:cubicBezTo>
                  <a:pt x="12960" y="3073"/>
                  <a:pt x="13006" y="2485"/>
                  <a:pt x="12985" y="1903"/>
                </a:cubicBezTo>
                <a:cubicBezTo>
                  <a:pt x="12967" y="1412"/>
                  <a:pt x="12856" y="914"/>
                  <a:pt x="12502" y="551"/>
                </a:cubicBezTo>
                <a:cubicBezTo>
                  <a:pt x="12188" y="228"/>
                  <a:pt x="11746" y="54"/>
                  <a:pt x="11303" y="11"/>
                </a:cubicBezTo>
                <a:cubicBezTo>
                  <a:pt x="11230" y="4"/>
                  <a:pt x="11158" y="1"/>
                  <a:pt x="11086"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86" name="Google Shape;786;p274"/>
          <p:cNvSpPr/>
          <p:nvPr/>
        </p:nvSpPr>
        <p:spPr>
          <a:xfrm flipH="1">
            <a:off x="-230622" y="-461965"/>
            <a:ext cx="5169956" cy="2672269"/>
          </a:xfrm>
          <a:custGeom>
            <a:rect b="b" l="l" r="r" t="t"/>
            <a:pathLst>
              <a:path extrusionOk="0" h="8613" w="24377">
                <a:moveTo>
                  <a:pt x="22626" y="1"/>
                </a:moveTo>
                <a:cubicBezTo>
                  <a:pt x="22431" y="1"/>
                  <a:pt x="22241" y="55"/>
                  <a:pt x="22058" y="101"/>
                </a:cubicBezTo>
                <a:cubicBezTo>
                  <a:pt x="21511" y="238"/>
                  <a:pt x="20953" y="349"/>
                  <a:pt x="20391" y="439"/>
                </a:cubicBezTo>
                <a:cubicBezTo>
                  <a:pt x="18472" y="743"/>
                  <a:pt x="16508" y="793"/>
                  <a:pt x="14552" y="793"/>
                </a:cubicBezTo>
                <a:cubicBezTo>
                  <a:pt x="14183" y="793"/>
                  <a:pt x="13813" y="791"/>
                  <a:pt x="13445" y="789"/>
                </a:cubicBezTo>
                <a:cubicBezTo>
                  <a:pt x="11020" y="775"/>
                  <a:pt x="8592" y="763"/>
                  <a:pt x="6170" y="648"/>
                </a:cubicBezTo>
                <a:cubicBezTo>
                  <a:pt x="4959" y="590"/>
                  <a:pt x="3748" y="506"/>
                  <a:pt x="2545" y="383"/>
                </a:cubicBezTo>
                <a:cubicBezTo>
                  <a:pt x="2238" y="351"/>
                  <a:pt x="1932" y="316"/>
                  <a:pt x="1627" y="279"/>
                </a:cubicBezTo>
                <a:cubicBezTo>
                  <a:pt x="1398" y="252"/>
                  <a:pt x="1163" y="215"/>
                  <a:pt x="930" y="215"/>
                </a:cubicBezTo>
                <a:cubicBezTo>
                  <a:pt x="895" y="215"/>
                  <a:pt x="861" y="215"/>
                  <a:pt x="827" y="217"/>
                </a:cubicBezTo>
                <a:cubicBezTo>
                  <a:pt x="405" y="240"/>
                  <a:pt x="13" y="441"/>
                  <a:pt x="5" y="792"/>
                </a:cubicBezTo>
                <a:cubicBezTo>
                  <a:pt x="1" y="936"/>
                  <a:pt x="84" y="1057"/>
                  <a:pt x="235" y="1138"/>
                </a:cubicBezTo>
                <a:cubicBezTo>
                  <a:pt x="259" y="1152"/>
                  <a:pt x="283" y="1157"/>
                  <a:pt x="305" y="1157"/>
                </a:cubicBezTo>
                <a:cubicBezTo>
                  <a:pt x="307" y="1157"/>
                  <a:pt x="309" y="1157"/>
                  <a:pt x="311" y="1157"/>
                </a:cubicBezTo>
                <a:lnTo>
                  <a:pt x="311" y="1157"/>
                </a:lnTo>
                <a:cubicBezTo>
                  <a:pt x="180" y="1807"/>
                  <a:pt x="426" y="2480"/>
                  <a:pt x="944" y="3003"/>
                </a:cubicBezTo>
                <a:cubicBezTo>
                  <a:pt x="1219" y="3281"/>
                  <a:pt x="1569" y="3518"/>
                  <a:pt x="1974" y="3679"/>
                </a:cubicBezTo>
                <a:cubicBezTo>
                  <a:pt x="2424" y="3858"/>
                  <a:pt x="2928" y="3933"/>
                  <a:pt x="3430" y="3957"/>
                </a:cubicBezTo>
                <a:cubicBezTo>
                  <a:pt x="3565" y="3964"/>
                  <a:pt x="3702" y="3967"/>
                  <a:pt x="3838" y="3967"/>
                </a:cubicBezTo>
                <a:cubicBezTo>
                  <a:pt x="4389" y="3967"/>
                  <a:pt x="4946" y="3924"/>
                  <a:pt x="5497" y="3924"/>
                </a:cubicBezTo>
                <a:cubicBezTo>
                  <a:pt x="5880" y="3924"/>
                  <a:pt x="6260" y="3944"/>
                  <a:pt x="6634" y="4014"/>
                </a:cubicBezTo>
                <a:cubicBezTo>
                  <a:pt x="7452" y="4167"/>
                  <a:pt x="8044" y="4590"/>
                  <a:pt x="8476" y="5128"/>
                </a:cubicBezTo>
                <a:cubicBezTo>
                  <a:pt x="8889" y="5644"/>
                  <a:pt x="9168" y="6215"/>
                  <a:pt x="9504" y="6761"/>
                </a:cubicBezTo>
                <a:cubicBezTo>
                  <a:pt x="9818" y="7272"/>
                  <a:pt x="10194" y="7795"/>
                  <a:pt x="10779" y="8153"/>
                </a:cubicBezTo>
                <a:cubicBezTo>
                  <a:pt x="11306" y="8477"/>
                  <a:pt x="11931" y="8612"/>
                  <a:pt x="12573" y="8612"/>
                </a:cubicBezTo>
                <a:cubicBezTo>
                  <a:pt x="12917" y="8612"/>
                  <a:pt x="13266" y="8573"/>
                  <a:pt x="13607" y="8503"/>
                </a:cubicBezTo>
                <a:cubicBezTo>
                  <a:pt x="14755" y="8264"/>
                  <a:pt x="15723" y="7708"/>
                  <a:pt x="16790" y="7327"/>
                </a:cubicBezTo>
                <a:cubicBezTo>
                  <a:pt x="17672" y="7012"/>
                  <a:pt x="18645" y="6819"/>
                  <a:pt x="19621" y="6819"/>
                </a:cubicBezTo>
                <a:cubicBezTo>
                  <a:pt x="19841" y="6819"/>
                  <a:pt x="20062" y="6829"/>
                  <a:pt x="20281" y="6849"/>
                </a:cubicBezTo>
                <a:cubicBezTo>
                  <a:pt x="21290" y="6943"/>
                  <a:pt x="22275" y="7285"/>
                  <a:pt x="22992" y="7844"/>
                </a:cubicBezTo>
                <a:cubicBezTo>
                  <a:pt x="23170" y="7982"/>
                  <a:pt x="23328" y="8133"/>
                  <a:pt x="23467" y="8296"/>
                </a:cubicBezTo>
                <a:cubicBezTo>
                  <a:pt x="23495" y="8329"/>
                  <a:pt x="23541" y="8346"/>
                  <a:pt x="23587" y="8346"/>
                </a:cubicBezTo>
                <a:cubicBezTo>
                  <a:pt x="23643" y="8346"/>
                  <a:pt x="23698" y="8320"/>
                  <a:pt x="23718" y="8271"/>
                </a:cubicBezTo>
                <a:cubicBezTo>
                  <a:pt x="24376" y="6550"/>
                  <a:pt x="24252" y="4734"/>
                  <a:pt x="23880" y="2982"/>
                </a:cubicBezTo>
                <a:cubicBezTo>
                  <a:pt x="23786" y="2536"/>
                  <a:pt x="23676" y="2093"/>
                  <a:pt x="23557" y="1650"/>
                </a:cubicBezTo>
                <a:cubicBezTo>
                  <a:pt x="23441" y="1217"/>
                  <a:pt x="23343" y="773"/>
                  <a:pt x="23189" y="348"/>
                </a:cubicBezTo>
                <a:cubicBezTo>
                  <a:pt x="23127" y="176"/>
                  <a:pt x="22987" y="38"/>
                  <a:pt x="22748" y="8"/>
                </a:cubicBezTo>
                <a:cubicBezTo>
                  <a:pt x="22707" y="3"/>
                  <a:pt x="22666" y="1"/>
                  <a:pt x="22626"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787" name="Google Shape;787;p274"/>
          <p:cNvGrpSpPr/>
          <p:nvPr/>
        </p:nvGrpSpPr>
        <p:grpSpPr>
          <a:xfrm rot="899994">
            <a:off x="1355297" y="269177"/>
            <a:ext cx="605555" cy="548555"/>
            <a:chOff x="1640475" y="1197075"/>
            <a:chExt cx="55475" cy="50250"/>
          </a:xfrm>
        </p:grpSpPr>
        <p:sp>
          <p:nvSpPr>
            <p:cNvPr id="788" name="Google Shape;788;p27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89" name="Google Shape;789;p27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90" name="Google Shape;790;p27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791" name="Google Shape;791;p274"/>
          <p:cNvGrpSpPr/>
          <p:nvPr/>
        </p:nvGrpSpPr>
        <p:grpSpPr>
          <a:xfrm rot="-765977">
            <a:off x="11002652" y="2028967"/>
            <a:ext cx="372821" cy="337725"/>
            <a:chOff x="1640475" y="1197075"/>
            <a:chExt cx="55475" cy="50250"/>
          </a:xfrm>
        </p:grpSpPr>
        <p:sp>
          <p:nvSpPr>
            <p:cNvPr id="792" name="Google Shape;792;p27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93" name="Google Shape;793;p27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94" name="Google Shape;794;p27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795" name="Google Shape;795;p274"/>
          <p:cNvSpPr/>
          <p:nvPr/>
        </p:nvSpPr>
        <p:spPr>
          <a:xfrm flipH="1" rot="-1686808">
            <a:off x="4259115" y="6095819"/>
            <a:ext cx="926732" cy="217100"/>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96" name="Google Shape;796;p274"/>
          <p:cNvSpPr/>
          <p:nvPr/>
        </p:nvSpPr>
        <p:spPr>
          <a:xfrm flipH="1" rot="117">
            <a:off x="10498934" y="200180"/>
            <a:ext cx="726903" cy="17029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797" name="Google Shape;797;p274"/>
          <p:cNvGrpSpPr/>
          <p:nvPr/>
        </p:nvGrpSpPr>
        <p:grpSpPr>
          <a:xfrm rot="-4475517">
            <a:off x="9910324" y="5922909"/>
            <a:ext cx="263693" cy="285080"/>
            <a:chOff x="1640475" y="1197075"/>
            <a:chExt cx="55475" cy="50250"/>
          </a:xfrm>
        </p:grpSpPr>
        <p:sp>
          <p:nvSpPr>
            <p:cNvPr id="798" name="Google Shape;798;p27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799" name="Google Shape;799;p27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00" name="Google Shape;800;p27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801" name="Google Shape;801;p274"/>
          <p:cNvSpPr/>
          <p:nvPr/>
        </p:nvSpPr>
        <p:spPr>
          <a:xfrm>
            <a:off x="1188816" y="5495984"/>
            <a:ext cx="1556765" cy="11389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02" name="Google Shape;802;p274"/>
          <p:cNvSpPr/>
          <p:nvPr/>
        </p:nvSpPr>
        <p:spPr>
          <a:xfrm rot="368157">
            <a:off x="11025492" y="5660186"/>
            <a:ext cx="694643" cy="1088385"/>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803" name="Google Shape;803;p274"/>
          <p:cNvGrpSpPr/>
          <p:nvPr/>
        </p:nvGrpSpPr>
        <p:grpSpPr>
          <a:xfrm rot="-765935">
            <a:off x="366173" y="4065179"/>
            <a:ext cx="295683" cy="267847"/>
            <a:chOff x="1640475" y="1197075"/>
            <a:chExt cx="55475" cy="50250"/>
          </a:xfrm>
        </p:grpSpPr>
        <p:sp>
          <p:nvSpPr>
            <p:cNvPr id="804" name="Google Shape;804;p274"/>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05" name="Google Shape;805;p274"/>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06" name="Google Shape;806;p274"/>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79"/>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279"/>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34" name="Google Shape;34;p27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7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7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ackground 1">
    <p:spTree>
      <p:nvGrpSpPr>
        <p:cNvPr id="807" name="Shape 807"/>
        <p:cNvGrpSpPr/>
        <p:nvPr/>
      </p:nvGrpSpPr>
      <p:grpSpPr>
        <a:xfrm>
          <a:off x="0" y="0"/>
          <a:ext cx="0" cy="0"/>
          <a:chOff x="0" y="0"/>
          <a:chExt cx="0" cy="0"/>
        </a:xfrm>
      </p:grpSpPr>
      <p:sp>
        <p:nvSpPr>
          <p:cNvPr id="808" name="Google Shape;808;p275"/>
          <p:cNvSpPr/>
          <p:nvPr/>
        </p:nvSpPr>
        <p:spPr>
          <a:xfrm>
            <a:off x="-171765" y="5412084"/>
            <a:ext cx="4754840" cy="1541664"/>
          </a:xfrm>
          <a:custGeom>
            <a:rect b="b" l="l" r="r" t="t"/>
            <a:pathLst>
              <a:path extrusionOk="0" h="7088" w="21861">
                <a:moveTo>
                  <a:pt x="1470" y="1"/>
                </a:moveTo>
                <a:cubicBezTo>
                  <a:pt x="969" y="1"/>
                  <a:pt x="465" y="73"/>
                  <a:pt x="0" y="211"/>
                </a:cubicBezTo>
                <a:lnTo>
                  <a:pt x="0" y="7087"/>
                </a:lnTo>
                <a:lnTo>
                  <a:pt x="21860" y="7087"/>
                </a:lnTo>
                <a:cubicBezTo>
                  <a:pt x="21784" y="6987"/>
                  <a:pt x="21696" y="6892"/>
                  <a:pt x="21596" y="6806"/>
                </a:cubicBezTo>
                <a:cubicBezTo>
                  <a:pt x="21135" y="6406"/>
                  <a:pt x="20429" y="6167"/>
                  <a:pt x="19720" y="6167"/>
                </a:cubicBezTo>
                <a:cubicBezTo>
                  <a:pt x="19688" y="6167"/>
                  <a:pt x="19657" y="6168"/>
                  <a:pt x="19626" y="6169"/>
                </a:cubicBezTo>
                <a:cubicBezTo>
                  <a:pt x="19086" y="6184"/>
                  <a:pt x="18553" y="6331"/>
                  <a:pt x="18022" y="6331"/>
                </a:cubicBezTo>
                <a:cubicBezTo>
                  <a:pt x="17915" y="6331"/>
                  <a:pt x="17808" y="6325"/>
                  <a:pt x="17701" y="6311"/>
                </a:cubicBezTo>
                <a:cubicBezTo>
                  <a:pt x="17575" y="6294"/>
                  <a:pt x="17455" y="6267"/>
                  <a:pt x="17341" y="6232"/>
                </a:cubicBezTo>
                <a:cubicBezTo>
                  <a:pt x="17316" y="6223"/>
                  <a:pt x="17292" y="6216"/>
                  <a:pt x="17268" y="6207"/>
                </a:cubicBezTo>
                <a:cubicBezTo>
                  <a:pt x="16400" y="5904"/>
                  <a:pt x="15883" y="5118"/>
                  <a:pt x="15068" y="4680"/>
                </a:cubicBezTo>
                <a:cubicBezTo>
                  <a:pt x="14496" y="4373"/>
                  <a:pt x="13820" y="4258"/>
                  <a:pt x="13115" y="4258"/>
                </a:cubicBezTo>
                <a:cubicBezTo>
                  <a:pt x="12312" y="4258"/>
                  <a:pt x="11471" y="4408"/>
                  <a:pt x="10706" y="4596"/>
                </a:cubicBezTo>
                <a:cubicBezTo>
                  <a:pt x="10023" y="4765"/>
                  <a:pt x="9316" y="4959"/>
                  <a:pt x="8608" y="4959"/>
                </a:cubicBezTo>
                <a:cubicBezTo>
                  <a:pt x="8441" y="4959"/>
                  <a:pt x="8274" y="4948"/>
                  <a:pt x="8107" y="4924"/>
                </a:cubicBezTo>
                <a:cubicBezTo>
                  <a:pt x="6811" y="4733"/>
                  <a:pt x="5999" y="3788"/>
                  <a:pt x="5474" y="2893"/>
                </a:cubicBezTo>
                <a:cubicBezTo>
                  <a:pt x="4948" y="1997"/>
                  <a:pt x="4493" y="1003"/>
                  <a:pt x="3416" y="436"/>
                </a:cubicBezTo>
                <a:cubicBezTo>
                  <a:pt x="2851" y="140"/>
                  <a:pt x="2164" y="1"/>
                  <a:pt x="1470" y="1"/>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09" name="Google Shape;809;p275"/>
          <p:cNvSpPr/>
          <p:nvPr/>
        </p:nvSpPr>
        <p:spPr>
          <a:xfrm>
            <a:off x="9426752" y="-171713"/>
            <a:ext cx="2861256" cy="1404201"/>
          </a:xfrm>
          <a:custGeom>
            <a:rect b="b" l="l" r="r" t="t"/>
            <a:pathLst>
              <a:path extrusionOk="0" h="6456" w="13155">
                <a:moveTo>
                  <a:pt x="11275" y="1"/>
                </a:moveTo>
                <a:lnTo>
                  <a:pt x="11275" y="4"/>
                </a:lnTo>
                <a:lnTo>
                  <a:pt x="209" y="2"/>
                </a:lnTo>
                <a:cubicBezTo>
                  <a:pt x="185" y="57"/>
                  <a:pt x="164" y="111"/>
                  <a:pt x="145" y="167"/>
                </a:cubicBezTo>
                <a:cubicBezTo>
                  <a:pt x="138" y="184"/>
                  <a:pt x="132" y="203"/>
                  <a:pt x="127" y="221"/>
                </a:cubicBezTo>
                <a:cubicBezTo>
                  <a:pt x="59" y="429"/>
                  <a:pt x="18" y="643"/>
                  <a:pt x="6" y="860"/>
                </a:cubicBezTo>
                <a:cubicBezTo>
                  <a:pt x="0" y="984"/>
                  <a:pt x="3" y="1110"/>
                  <a:pt x="14" y="1233"/>
                </a:cubicBezTo>
                <a:cubicBezTo>
                  <a:pt x="16" y="1251"/>
                  <a:pt x="18" y="1270"/>
                  <a:pt x="20" y="1288"/>
                </a:cubicBezTo>
                <a:cubicBezTo>
                  <a:pt x="60" y="1638"/>
                  <a:pt x="172" y="1982"/>
                  <a:pt x="341" y="2300"/>
                </a:cubicBezTo>
                <a:cubicBezTo>
                  <a:pt x="351" y="2319"/>
                  <a:pt x="361" y="2337"/>
                  <a:pt x="371" y="2355"/>
                </a:cubicBezTo>
                <a:cubicBezTo>
                  <a:pt x="531" y="2642"/>
                  <a:pt x="740" y="2905"/>
                  <a:pt x="987" y="3134"/>
                </a:cubicBezTo>
                <a:cubicBezTo>
                  <a:pt x="1075" y="3217"/>
                  <a:pt x="1169" y="3295"/>
                  <a:pt x="1269" y="3368"/>
                </a:cubicBezTo>
                <a:cubicBezTo>
                  <a:pt x="1295" y="3387"/>
                  <a:pt x="1320" y="3405"/>
                  <a:pt x="1345" y="3422"/>
                </a:cubicBezTo>
                <a:cubicBezTo>
                  <a:pt x="1608" y="3604"/>
                  <a:pt x="1902" y="3745"/>
                  <a:pt x="2218" y="3827"/>
                </a:cubicBezTo>
                <a:cubicBezTo>
                  <a:pt x="2441" y="3883"/>
                  <a:pt x="2668" y="3908"/>
                  <a:pt x="2896" y="3908"/>
                </a:cubicBezTo>
                <a:cubicBezTo>
                  <a:pt x="3496" y="3908"/>
                  <a:pt x="4103" y="3734"/>
                  <a:pt x="4654" y="3501"/>
                </a:cubicBezTo>
                <a:cubicBezTo>
                  <a:pt x="4713" y="3476"/>
                  <a:pt x="4773" y="3450"/>
                  <a:pt x="4833" y="3424"/>
                </a:cubicBezTo>
                <a:cubicBezTo>
                  <a:pt x="4873" y="3406"/>
                  <a:pt x="4915" y="3387"/>
                  <a:pt x="4955" y="3369"/>
                </a:cubicBezTo>
                <a:cubicBezTo>
                  <a:pt x="5539" y="3105"/>
                  <a:pt x="6130" y="2820"/>
                  <a:pt x="6764" y="2820"/>
                </a:cubicBezTo>
                <a:cubicBezTo>
                  <a:pt x="6811" y="2820"/>
                  <a:pt x="6859" y="2822"/>
                  <a:pt x="6907" y="2825"/>
                </a:cubicBezTo>
                <a:cubicBezTo>
                  <a:pt x="7405" y="2860"/>
                  <a:pt x="7836" y="3071"/>
                  <a:pt x="8213" y="3369"/>
                </a:cubicBezTo>
                <a:cubicBezTo>
                  <a:pt x="8237" y="3387"/>
                  <a:pt x="8259" y="3405"/>
                  <a:pt x="8281" y="3424"/>
                </a:cubicBezTo>
                <a:cubicBezTo>
                  <a:pt x="8634" y="3715"/>
                  <a:pt x="8939" y="4078"/>
                  <a:pt x="9207" y="4436"/>
                </a:cubicBezTo>
                <a:cubicBezTo>
                  <a:pt x="9219" y="4454"/>
                  <a:pt x="9233" y="4472"/>
                  <a:pt x="9246" y="4490"/>
                </a:cubicBezTo>
                <a:cubicBezTo>
                  <a:pt x="9246" y="4490"/>
                  <a:pt x="9247" y="4490"/>
                  <a:pt x="9247" y="4491"/>
                </a:cubicBezTo>
                <a:cubicBezTo>
                  <a:pt x="9498" y="4831"/>
                  <a:pt x="9757" y="5189"/>
                  <a:pt x="10053" y="5504"/>
                </a:cubicBezTo>
                <a:cubicBezTo>
                  <a:pt x="10070" y="5523"/>
                  <a:pt x="10087" y="5541"/>
                  <a:pt x="10104" y="5559"/>
                </a:cubicBezTo>
                <a:cubicBezTo>
                  <a:pt x="10436" y="5901"/>
                  <a:pt x="10812" y="6189"/>
                  <a:pt x="11272" y="6342"/>
                </a:cubicBezTo>
                <a:cubicBezTo>
                  <a:pt x="11292" y="6348"/>
                  <a:pt x="11311" y="6355"/>
                  <a:pt x="11333" y="6361"/>
                </a:cubicBezTo>
                <a:cubicBezTo>
                  <a:pt x="11361" y="6370"/>
                  <a:pt x="11391" y="6378"/>
                  <a:pt x="11420" y="6386"/>
                </a:cubicBezTo>
                <a:cubicBezTo>
                  <a:pt x="11605" y="6434"/>
                  <a:pt x="11791" y="6456"/>
                  <a:pt x="11976" y="6456"/>
                </a:cubicBezTo>
                <a:cubicBezTo>
                  <a:pt x="12384" y="6456"/>
                  <a:pt x="12786" y="6349"/>
                  <a:pt x="13154" y="6177"/>
                </a:cubicBezTo>
                <a:lnTo>
                  <a:pt x="13154" y="5505"/>
                </a:lnTo>
                <a:lnTo>
                  <a:pt x="13154" y="4492"/>
                </a:lnTo>
                <a:lnTo>
                  <a:pt x="13154" y="3371"/>
                </a:lnTo>
                <a:lnTo>
                  <a:pt x="13155" y="2358"/>
                </a:lnTo>
                <a:lnTo>
                  <a:pt x="13155" y="1236"/>
                </a:lnTo>
                <a:lnTo>
                  <a:pt x="13155" y="221"/>
                </a:lnTo>
                <a:lnTo>
                  <a:pt x="13155" y="5"/>
                </a:lnTo>
                <a:lnTo>
                  <a:pt x="11334" y="4"/>
                </a:lnTo>
                <a:lnTo>
                  <a:pt x="11334" y="1"/>
                </a:ln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0" name="Google Shape;810;p275"/>
          <p:cNvSpPr/>
          <p:nvPr/>
        </p:nvSpPr>
        <p:spPr>
          <a:xfrm>
            <a:off x="-594065" y="-388998"/>
            <a:ext cx="6275407" cy="2116089"/>
          </a:xfrm>
          <a:custGeom>
            <a:rect b="b" l="l" r="r" t="t"/>
            <a:pathLst>
              <a:path extrusionOk="0" h="9729" w="28852">
                <a:moveTo>
                  <a:pt x="27909" y="1"/>
                </a:moveTo>
                <a:cubicBezTo>
                  <a:pt x="27641" y="1"/>
                  <a:pt x="27359" y="65"/>
                  <a:pt x="27138" y="117"/>
                </a:cubicBezTo>
                <a:cubicBezTo>
                  <a:pt x="26393" y="292"/>
                  <a:pt x="25642" y="438"/>
                  <a:pt x="24886" y="556"/>
                </a:cubicBezTo>
                <a:cubicBezTo>
                  <a:pt x="23384" y="791"/>
                  <a:pt x="21867" y="918"/>
                  <a:pt x="20347" y="969"/>
                </a:cubicBezTo>
                <a:cubicBezTo>
                  <a:pt x="19779" y="988"/>
                  <a:pt x="19211" y="997"/>
                  <a:pt x="18643" y="997"/>
                </a:cubicBezTo>
                <a:cubicBezTo>
                  <a:pt x="16156" y="997"/>
                  <a:pt x="13669" y="829"/>
                  <a:pt x="11190" y="628"/>
                </a:cubicBezTo>
                <a:cubicBezTo>
                  <a:pt x="9660" y="504"/>
                  <a:pt x="8132" y="368"/>
                  <a:pt x="6601" y="249"/>
                </a:cubicBezTo>
                <a:cubicBezTo>
                  <a:pt x="5839" y="189"/>
                  <a:pt x="5076" y="132"/>
                  <a:pt x="4312" y="87"/>
                </a:cubicBezTo>
                <a:cubicBezTo>
                  <a:pt x="4099" y="75"/>
                  <a:pt x="3881" y="64"/>
                  <a:pt x="3664" y="64"/>
                </a:cubicBezTo>
                <a:cubicBezTo>
                  <a:pt x="3221" y="64"/>
                  <a:pt x="2777" y="107"/>
                  <a:pt x="2362" y="261"/>
                </a:cubicBezTo>
                <a:cubicBezTo>
                  <a:pt x="1198" y="695"/>
                  <a:pt x="625" y="1959"/>
                  <a:pt x="327" y="3085"/>
                </a:cubicBezTo>
                <a:cubicBezTo>
                  <a:pt x="51" y="4125"/>
                  <a:pt x="0" y="5240"/>
                  <a:pt x="241" y="6293"/>
                </a:cubicBezTo>
                <a:cubicBezTo>
                  <a:pt x="475" y="7320"/>
                  <a:pt x="1013" y="8271"/>
                  <a:pt x="1861" y="8911"/>
                </a:cubicBezTo>
                <a:cubicBezTo>
                  <a:pt x="2297" y="9241"/>
                  <a:pt x="2827" y="9490"/>
                  <a:pt x="3378" y="9490"/>
                </a:cubicBezTo>
                <a:cubicBezTo>
                  <a:pt x="3472" y="9490"/>
                  <a:pt x="3567" y="9482"/>
                  <a:pt x="3662" y="9467"/>
                </a:cubicBezTo>
                <a:cubicBezTo>
                  <a:pt x="4312" y="9361"/>
                  <a:pt x="4799" y="8877"/>
                  <a:pt x="5302" y="8495"/>
                </a:cubicBezTo>
                <a:cubicBezTo>
                  <a:pt x="5837" y="8088"/>
                  <a:pt x="6442" y="7738"/>
                  <a:pt x="7106" y="7594"/>
                </a:cubicBezTo>
                <a:cubicBezTo>
                  <a:pt x="7279" y="7557"/>
                  <a:pt x="7450" y="7538"/>
                  <a:pt x="7618" y="7538"/>
                </a:cubicBezTo>
                <a:cubicBezTo>
                  <a:pt x="8095" y="7538"/>
                  <a:pt x="8551" y="7686"/>
                  <a:pt x="8965" y="7966"/>
                </a:cubicBezTo>
                <a:cubicBezTo>
                  <a:pt x="9884" y="8588"/>
                  <a:pt x="10692" y="9729"/>
                  <a:pt x="11891" y="9729"/>
                </a:cubicBezTo>
                <a:cubicBezTo>
                  <a:pt x="11980" y="9729"/>
                  <a:pt x="12071" y="9723"/>
                  <a:pt x="12164" y="9709"/>
                </a:cubicBezTo>
                <a:cubicBezTo>
                  <a:pt x="13260" y="9554"/>
                  <a:pt x="13511" y="8401"/>
                  <a:pt x="13804" y="7521"/>
                </a:cubicBezTo>
                <a:cubicBezTo>
                  <a:pt x="13945" y="7099"/>
                  <a:pt x="14127" y="6643"/>
                  <a:pt x="14504" y="6377"/>
                </a:cubicBezTo>
                <a:cubicBezTo>
                  <a:pt x="14738" y="6212"/>
                  <a:pt x="15003" y="6142"/>
                  <a:pt x="15276" y="6142"/>
                </a:cubicBezTo>
                <a:cubicBezTo>
                  <a:pt x="15402" y="6142"/>
                  <a:pt x="15530" y="6157"/>
                  <a:pt x="15656" y="6184"/>
                </a:cubicBezTo>
                <a:cubicBezTo>
                  <a:pt x="16572" y="6381"/>
                  <a:pt x="17354" y="6961"/>
                  <a:pt x="18244" y="7232"/>
                </a:cubicBezTo>
                <a:cubicBezTo>
                  <a:pt x="18502" y="7311"/>
                  <a:pt x="18774" y="7363"/>
                  <a:pt x="19044" y="7363"/>
                </a:cubicBezTo>
                <a:cubicBezTo>
                  <a:pt x="19207" y="7363"/>
                  <a:pt x="19369" y="7344"/>
                  <a:pt x="19529" y="7301"/>
                </a:cubicBezTo>
                <a:cubicBezTo>
                  <a:pt x="19978" y="7178"/>
                  <a:pt x="20331" y="6877"/>
                  <a:pt x="20595" y="6501"/>
                </a:cubicBezTo>
                <a:cubicBezTo>
                  <a:pt x="21130" y="5738"/>
                  <a:pt x="21292" y="4712"/>
                  <a:pt x="21999" y="4070"/>
                </a:cubicBezTo>
                <a:cubicBezTo>
                  <a:pt x="22362" y="3741"/>
                  <a:pt x="22807" y="3634"/>
                  <a:pt x="23269" y="3634"/>
                </a:cubicBezTo>
                <a:cubicBezTo>
                  <a:pt x="23739" y="3634"/>
                  <a:pt x="24227" y="3745"/>
                  <a:pt x="24664" y="3849"/>
                </a:cubicBezTo>
                <a:cubicBezTo>
                  <a:pt x="25227" y="3981"/>
                  <a:pt x="25851" y="4166"/>
                  <a:pt x="26455" y="4166"/>
                </a:cubicBezTo>
                <a:cubicBezTo>
                  <a:pt x="26763" y="4166"/>
                  <a:pt x="27066" y="4118"/>
                  <a:pt x="27353" y="3990"/>
                </a:cubicBezTo>
                <a:cubicBezTo>
                  <a:pt x="28400" y="3523"/>
                  <a:pt x="28496" y="2313"/>
                  <a:pt x="28400" y="1304"/>
                </a:cubicBezTo>
                <a:cubicBezTo>
                  <a:pt x="28773" y="1190"/>
                  <a:pt x="28851" y="712"/>
                  <a:pt x="28673" y="381"/>
                </a:cubicBezTo>
                <a:cubicBezTo>
                  <a:pt x="28515" y="88"/>
                  <a:pt x="28221" y="1"/>
                  <a:pt x="27909" y="1"/>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1" name="Google Shape;811;p275"/>
          <p:cNvSpPr/>
          <p:nvPr/>
        </p:nvSpPr>
        <p:spPr>
          <a:xfrm>
            <a:off x="9650347" y="4042865"/>
            <a:ext cx="3183596" cy="3313011"/>
          </a:xfrm>
          <a:custGeom>
            <a:rect b="b" l="l" r="r" t="t"/>
            <a:pathLst>
              <a:path extrusionOk="0" h="15232" w="14637">
                <a:moveTo>
                  <a:pt x="11445" y="0"/>
                </a:moveTo>
                <a:cubicBezTo>
                  <a:pt x="11308" y="0"/>
                  <a:pt x="11172" y="12"/>
                  <a:pt x="11039" y="38"/>
                </a:cubicBezTo>
                <a:cubicBezTo>
                  <a:pt x="10644" y="116"/>
                  <a:pt x="10316" y="327"/>
                  <a:pt x="10145" y="596"/>
                </a:cubicBezTo>
                <a:cubicBezTo>
                  <a:pt x="9794" y="1152"/>
                  <a:pt x="10018" y="1791"/>
                  <a:pt x="9781" y="2367"/>
                </a:cubicBezTo>
                <a:cubicBezTo>
                  <a:pt x="9296" y="3551"/>
                  <a:pt x="6867" y="3019"/>
                  <a:pt x="6220" y="4123"/>
                </a:cubicBezTo>
                <a:cubicBezTo>
                  <a:pt x="6016" y="4474"/>
                  <a:pt x="6063" y="4867"/>
                  <a:pt x="6119" y="5237"/>
                </a:cubicBezTo>
                <a:cubicBezTo>
                  <a:pt x="6188" y="5684"/>
                  <a:pt x="6293" y="6128"/>
                  <a:pt x="6331" y="6578"/>
                </a:cubicBezTo>
                <a:cubicBezTo>
                  <a:pt x="6392" y="7292"/>
                  <a:pt x="6256" y="8099"/>
                  <a:pt x="5518" y="8624"/>
                </a:cubicBezTo>
                <a:cubicBezTo>
                  <a:pt x="4829" y="9115"/>
                  <a:pt x="3797" y="9174"/>
                  <a:pt x="2910" y="9343"/>
                </a:cubicBezTo>
                <a:cubicBezTo>
                  <a:pt x="2462" y="9427"/>
                  <a:pt x="2020" y="9543"/>
                  <a:pt x="1637" y="9735"/>
                </a:cubicBezTo>
                <a:cubicBezTo>
                  <a:pt x="1309" y="9901"/>
                  <a:pt x="1030" y="10112"/>
                  <a:pt x="810" y="10355"/>
                </a:cubicBezTo>
                <a:cubicBezTo>
                  <a:pt x="347" y="10864"/>
                  <a:pt x="157" y="11482"/>
                  <a:pt x="81" y="12082"/>
                </a:cubicBezTo>
                <a:cubicBezTo>
                  <a:pt x="1" y="12715"/>
                  <a:pt x="23" y="13379"/>
                  <a:pt x="158" y="14007"/>
                </a:cubicBezTo>
                <a:cubicBezTo>
                  <a:pt x="228" y="14329"/>
                  <a:pt x="371" y="14667"/>
                  <a:pt x="709" y="14896"/>
                </a:cubicBezTo>
                <a:cubicBezTo>
                  <a:pt x="1077" y="15146"/>
                  <a:pt x="1583" y="15204"/>
                  <a:pt x="2068" y="15214"/>
                </a:cubicBezTo>
                <a:cubicBezTo>
                  <a:pt x="2549" y="15226"/>
                  <a:pt x="3032" y="15229"/>
                  <a:pt x="3515" y="15229"/>
                </a:cubicBezTo>
                <a:cubicBezTo>
                  <a:pt x="4226" y="15229"/>
                  <a:pt x="4937" y="15222"/>
                  <a:pt x="5646" y="15222"/>
                </a:cubicBezTo>
                <a:cubicBezTo>
                  <a:pt x="5675" y="15222"/>
                  <a:pt x="5704" y="15222"/>
                  <a:pt x="5733" y="15222"/>
                </a:cubicBezTo>
                <a:lnTo>
                  <a:pt x="9469" y="15227"/>
                </a:lnTo>
                <a:cubicBezTo>
                  <a:pt x="10086" y="15228"/>
                  <a:pt x="10704" y="15228"/>
                  <a:pt x="11322" y="15229"/>
                </a:cubicBezTo>
                <a:cubicBezTo>
                  <a:pt x="11640" y="15230"/>
                  <a:pt x="11959" y="15231"/>
                  <a:pt x="12278" y="15231"/>
                </a:cubicBezTo>
                <a:cubicBezTo>
                  <a:pt x="12529" y="15231"/>
                  <a:pt x="12784" y="15225"/>
                  <a:pt x="13014" y="15145"/>
                </a:cubicBezTo>
                <a:cubicBezTo>
                  <a:pt x="13410" y="15008"/>
                  <a:pt x="13574" y="14685"/>
                  <a:pt x="13640" y="14388"/>
                </a:cubicBezTo>
                <a:cubicBezTo>
                  <a:pt x="13728" y="13988"/>
                  <a:pt x="13742" y="13577"/>
                  <a:pt x="13785" y="13173"/>
                </a:cubicBezTo>
                <a:cubicBezTo>
                  <a:pt x="13882" y="12264"/>
                  <a:pt x="13977" y="11357"/>
                  <a:pt x="14072" y="10449"/>
                </a:cubicBezTo>
                <a:cubicBezTo>
                  <a:pt x="14166" y="9541"/>
                  <a:pt x="14259" y="8633"/>
                  <a:pt x="14352" y="7724"/>
                </a:cubicBezTo>
                <a:cubicBezTo>
                  <a:pt x="14437" y="6875"/>
                  <a:pt x="14530" y="6026"/>
                  <a:pt x="14567" y="5174"/>
                </a:cubicBezTo>
                <a:cubicBezTo>
                  <a:pt x="14637" y="3541"/>
                  <a:pt x="14491" y="1869"/>
                  <a:pt x="13640" y="340"/>
                </a:cubicBezTo>
                <a:cubicBezTo>
                  <a:pt x="13611" y="289"/>
                  <a:pt x="13548" y="267"/>
                  <a:pt x="13488" y="267"/>
                </a:cubicBezTo>
                <a:cubicBezTo>
                  <a:pt x="13394" y="267"/>
                  <a:pt x="13305" y="319"/>
                  <a:pt x="13349" y="398"/>
                </a:cubicBezTo>
                <a:cubicBezTo>
                  <a:pt x="13385" y="461"/>
                  <a:pt x="13419" y="526"/>
                  <a:pt x="13452" y="589"/>
                </a:cubicBezTo>
                <a:cubicBezTo>
                  <a:pt x="13105" y="411"/>
                  <a:pt x="12738" y="253"/>
                  <a:pt x="12342" y="140"/>
                </a:cubicBezTo>
                <a:cubicBezTo>
                  <a:pt x="12060" y="59"/>
                  <a:pt x="11751" y="0"/>
                  <a:pt x="11445" y="0"/>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2" name="Google Shape;812;p275"/>
          <p:cNvSpPr/>
          <p:nvPr/>
        </p:nvSpPr>
        <p:spPr>
          <a:xfrm rot="10800000">
            <a:off x="10097978" y="4182405"/>
            <a:ext cx="16767" cy="5400"/>
          </a:xfrm>
          <a:custGeom>
            <a:rect b="b" l="l" r="r" t="t"/>
            <a:pathLst>
              <a:path extrusionOk="0" h="162" w="503">
                <a:moveTo>
                  <a:pt x="61" y="0"/>
                </a:moveTo>
                <a:cubicBezTo>
                  <a:pt x="37" y="0"/>
                  <a:pt x="16" y="17"/>
                  <a:pt x="9" y="40"/>
                </a:cubicBezTo>
                <a:cubicBezTo>
                  <a:pt x="1" y="70"/>
                  <a:pt x="18" y="101"/>
                  <a:pt x="47" y="110"/>
                </a:cubicBezTo>
                <a:cubicBezTo>
                  <a:pt x="170" y="145"/>
                  <a:pt x="298" y="162"/>
                  <a:pt x="429" y="162"/>
                </a:cubicBezTo>
                <a:lnTo>
                  <a:pt x="447" y="162"/>
                </a:lnTo>
                <a:cubicBezTo>
                  <a:pt x="478" y="162"/>
                  <a:pt x="503" y="136"/>
                  <a:pt x="502" y="105"/>
                </a:cubicBezTo>
                <a:cubicBezTo>
                  <a:pt x="502" y="78"/>
                  <a:pt x="483" y="50"/>
                  <a:pt x="454" y="50"/>
                </a:cubicBezTo>
                <a:cubicBezTo>
                  <a:pt x="451" y="50"/>
                  <a:pt x="449" y="50"/>
                  <a:pt x="446" y="51"/>
                </a:cubicBezTo>
                <a:cubicBezTo>
                  <a:pt x="442" y="51"/>
                  <a:pt x="438" y="51"/>
                  <a:pt x="435" y="51"/>
                </a:cubicBezTo>
                <a:cubicBezTo>
                  <a:pt x="312" y="51"/>
                  <a:pt x="192" y="35"/>
                  <a:pt x="78" y="3"/>
                </a:cubicBezTo>
                <a:cubicBezTo>
                  <a:pt x="72" y="1"/>
                  <a:pt x="67" y="0"/>
                  <a:pt x="61"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3" name="Google Shape;813;p275"/>
          <p:cNvSpPr/>
          <p:nvPr/>
        </p:nvSpPr>
        <p:spPr>
          <a:xfrm rot="10800000">
            <a:off x="9788711" y="4726640"/>
            <a:ext cx="14567" cy="11467"/>
          </a:xfrm>
          <a:custGeom>
            <a:rect b="b" l="l" r="r" t="t"/>
            <a:pathLst>
              <a:path extrusionOk="0" h="344" w="437">
                <a:moveTo>
                  <a:pt x="63" y="0"/>
                </a:moveTo>
                <a:cubicBezTo>
                  <a:pt x="45" y="0"/>
                  <a:pt x="28" y="9"/>
                  <a:pt x="17" y="25"/>
                </a:cubicBezTo>
                <a:cubicBezTo>
                  <a:pt x="0" y="49"/>
                  <a:pt x="6" y="85"/>
                  <a:pt x="32" y="102"/>
                </a:cubicBezTo>
                <a:cubicBezTo>
                  <a:pt x="137" y="173"/>
                  <a:pt x="240" y="250"/>
                  <a:pt x="340" y="332"/>
                </a:cubicBezTo>
                <a:cubicBezTo>
                  <a:pt x="350" y="340"/>
                  <a:pt x="362" y="343"/>
                  <a:pt x="375" y="343"/>
                </a:cubicBezTo>
                <a:cubicBezTo>
                  <a:pt x="391" y="343"/>
                  <a:pt x="407" y="337"/>
                  <a:pt x="418" y="323"/>
                </a:cubicBezTo>
                <a:cubicBezTo>
                  <a:pt x="437" y="299"/>
                  <a:pt x="434" y="264"/>
                  <a:pt x="410" y="245"/>
                </a:cubicBezTo>
                <a:cubicBezTo>
                  <a:pt x="308" y="162"/>
                  <a:pt x="202" y="83"/>
                  <a:pt x="94" y="10"/>
                </a:cubicBezTo>
                <a:cubicBezTo>
                  <a:pt x="84" y="4"/>
                  <a:pt x="74" y="0"/>
                  <a:pt x="63"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4" name="Google Shape;814;p275"/>
          <p:cNvSpPr/>
          <p:nvPr/>
        </p:nvSpPr>
        <p:spPr>
          <a:xfrm rot="10800000">
            <a:off x="9363811" y="2853908"/>
            <a:ext cx="984733" cy="7204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rgbClr val="FFE65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5" name="Google Shape;815;p275"/>
          <p:cNvSpPr/>
          <p:nvPr/>
        </p:nvSpPr>
        <p:spPr>
          <a:xfrm rot="9893225">
            <a:off x="2369448" y="495826"/>
            <a:ext cx="807728" cy="18924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816" name="Google Shape;816;p275"/>
          <p:cNvGrpSpPr/>
          <p:nvPr/>
        </p:nvGrpSpPr>
        <p:grpSpPr>
          <a:xfrm rot="5400000">
            <a:off x="371780" y="6049008"/>
            <a:ext cx="295696" cy="267845"/>
            <a:chOff x="1640475" y="1197075"/>
            <a:chExt cx="55475" cy="50250"/>
          </a:xfrm>
        </p:grpSpPr>
        <p:sp>
          <p:nvSpPr>
            <p:cNvPr id="817" name="Google Shape;817;p27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8" name="Google Shape;818;p27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19" name="Google Shape;819;p27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820" name="Google Shape;820;p275"/>
          <p:cNvSpPr/>
          <p:nvPr/>
        </p:nvSpPr>
        <p:spPr>
          <a:xfrm rot="-834203">
            <a:off x="11395348" y="484582"/>
            <a:ext cx="1325152" cy="2076284"/>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821" name="Google Shape;821;p275"/>
          <p:cNvGrpSpPr/>
          <p:nvPr/>
        </p:nvGrpSpPr>
        <p:grpSpPr>
          <a:xfrm rot="4654902">
            <a:off x="9684740" y="544392"/>
            <a:ext cx="578189" cy="523765"/>
            <a:chOff x="1640475" y="1197075"/>
            <a:chExt cx="55475" cy="50250"/>
          </a:xfrm>
        </p:grpSpPr>
        <p:sp>
          <p:nvSpPr>
            <p:cNvPr id="822" name="Google Shape;822;p27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23" name="Google Shape;823;p27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24" name="Google Shape;824;p27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825" name="Google Shape;825;p275"/>
          <p:cNvGrpSpPr/>
          <p:nvPr/>
        </p:nvGrpSpPr>
        <p:grpSpPr>
          <a:xfrm rot="5400000">
            <a:off x="761624" y="1413197"/>
            <a:ext cx="326429" cy="295697"/>
            <a:chOff x="1640475" y="1197075"/>
            <a:chExt cx="55475" cy="50250"/>
          </a:xfrm>
        </p:grpSpPr>
        <p:sp>
          <p:nvSpPr>
            <p:cNvPr id="826" name="Google Shape;826;p27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27" name="Google Shape;827;p27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28" name="Google Shape;828;p27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829" name="Google Shape;829;p275"/>
          <p:cNvSpPr/>
          <p:nvPr/>
        </p:nvSpPr>
        <p:spPr>
          <a:xfrm rot="6477717">
            <a:off x="11064199" y="6015704"/>
            <a:ext cx="773556" cy="181221"/>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830" name="Google Shape;830;p275"/>
          <p:cNvGrpSpPr/>
          <p:nvPr/>
        </p:nvGrpSpPr>
        <p:grpSpPr>
          <a:xfrm rot="5400000">
            <a:off x="10066781" y="5978564"/>
            <a:ext cx="295696" cy="267845"/>
            <a:chOff x="1640475" y="1197075"/>
            <a:chExt cx="55475" cy="50250"/>
          </a:xfrm>
        </p:grpSpPr>
        <p:sp>
          <p:nvSpPr>
            <p:cNvPr id="831" name="Google Shape;831;p275"/>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32" name="Google Shape;832;p275"/>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33" name="Google Shape;833;p275"/>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Background 2">
    <p:spTree>
      <p:nvGrpSpPr>
        <p:cNvPr id="834" name="Shape 834"/>
        <p:cNvGrpSpPr/>
        <p:nvPr/>
      </p:nvGrpSpPr>
      <p:grpSpPr>
        <a:xfrm>
          <a:off x="0" y="0"/>
          <a:ext cx="0" cy="0"/>
          <a:chOff x="0" y="0"/>
          <a:chExt cx="0" cy="0"/>
        </a:xfrm>
      </p:grpSpPr>
      <p:sp>
        <p:nvSpPr>
          <p:cNvPr id="835" name="Google Shape;835;p276"/>
          <p:cNvSpPr/>
          <p:nvPr/>
        </p:nvSpPr>
        <p:spPr>
          <a:xfrm flipH="1">
            <a:off x="9300537" y="3731316"/>
            <a:ext cx="3554583" cy="3704201"/>
          </a:xfrm>
          <a:custGeom>
            <a:rect b="b" l="l" r="r" t="t"/>
            <a:pathLst>
              <a:path extrusionOk="0" h="17058" w="16369">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411"/>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36" name="Google Shape;836;p276"/>
          <p:cNvSpPr/>
          <p:nvPr/>
        </p:nvSpPr>
        <p:spPr>
          <a:xfrm flipH="1">
            <a:off x="-690653" y="5456811"/>
            <a:ext cx="4028628" cy="1660572"/>
          </a:xfrm>
          <a:custGeom>
            <a:rect b="b" l="l" r="r" t="t"/>
            <a:pathLst>
              <a:path extrusionOk="0" h="7647" w="18552">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235"/>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37" name="Google Shape;837;p276"/>
          <p:cNvSpPr/>
          <p:nvPr/>
        </p:nvSpPr>
        <p:spPr>
          <a:xfrm flipH="1">
            <a:off x="7066030" y="-261912"/>
            <a:ext cx="5573892" cy="1502919"/>
          </a:xfrm>
          <a:custGeom>
            <a:rect b="b" l="l" r="r" t="t"/>
            <a:pathLst>
              <a:path extrusionOk="0" h="6921" w="25668">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019"/>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38" name="Google Shape;838;p276"/>
          <p:cNvSpPr/>
          <p:nvPr/>
        </p:nvSpPr>
        <p:spPr>
          <a:xfrm flipH="1">
            <a:off x="-724965" y="-561368"/>
            <a:ext cx="4816244" cy="3842311"/>
          </a:xfrm>
          <a:custGeom>
            <a:rect b="b" l="l" r="r" t="t"/>
            <a:pathLst>
              <a:path extrusionOk="0" h="17694" w="22179">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196"/>
            </a:srgbClr>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39" name="Google Shape;839;p276"/>
          <p:cNvSpPr/>
          <p:nvPr/>
        </p:nvSpPr>
        <p:spPr>
          <a:xfrm>
            <a:off x="2593769" y="2802867"/>
            <a:ext cx="16767" cy="5400"/>
          </a:xfrm>
          <a:custGeom>
            <a:rect b="b" l="l" r="r" t="t"/>
            <a:pathLst>
              <a:path extrusionOk="0" h="162" w="503">
                <a:moveTo>
                  <a:pt x="61" y="0"/>
                </a:moveTo>
                <a:cubicBezTo>
                  <a:pt x="37" y="0"/>
                  <a:pt x="16" y="17"/>
                  <a:pt x="9" y="40"/>
                </a:cubicBezTo>
                <a:cubicBezTo>
                  <a:pt x="1" y="70"/>
                  <a:pt x="18" y="101"/>
                  <a:pt x="47" y="110"/>
                </a:cubicBezTo>
                <a:cubicBezTo>
                  <a:pt x="170" y="145"/>
                  <a:pt x="298" y="162"/>
                  <a:pt x="429" y="162"/>
                </a:cubicBezTo>
                <a:lnTo>
                  <a:pt x="447" y="162"/>
                </a:lnTo>
                <a:cubicBezTo>
                  <a:pt x="478" y="162"/>
                  <a:pt x="503" y="136"/>
                  <a:pt x="502" y="105"/>
                </a:cubicBezTo>
                <a:cubicBezTo>
                  <a:pt x="502" y="78"/>
                  <a:pt x="483" y="50"/>
                  <a:pt x="454" y="50"/>
                </a:cubicBezTo>
                <a:cubicBezTo>
                  <a:pt x="451" y="50"/>
                  <a:pt x="449" y="50"/>
                  <a:pt x="446" y="51"/>
                </a:cubicBezTo>
                <a:cubicBezTo>
                  <a:pt x="442" y="51"/>
                  <a:pt x="438" y="51"/>
                  <a:pt x="435" y="51"/>
                </a:cubicBezTo>
                <a:cubicBezTo>
                  <a:pt x="312" y="51"/>
                  <a:pt x="192" y="35"/>
                  <a:pt x="78" y="3"/>
                </a:cubicBezTo>
                <a:cubicBezTo>
                  <a:pt x="72" y="1"/>
                  <a:pt x="67" y="0"/>
                  <a:pt x="61"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40" name="Google Shape;840;p276"/>
          <p:cNvSpPr/>
          <p:nvPr/>
        </p:nvSpPr>
        <p:spPr>
          <a:xfrm>
            <a:off x="2905235" y="2252568"/>
            <a:ext cx="14567" cy="11467"/>
          </a:xfrm>
          <a:custGeom>
            <a:rect b="b" l="l" r="r" t="t"/>
            <a:pathLst>
              <a:path extrusionOk="0" h="344" w="437">
                <a:moveTo>
                  <a:pt x="63" y="0"/>
                </a:moveTo>
                <a:cubicBezTo>
                  <a:pt x="45" y="0"/>
                  <a:pt x="28" y="9"/>
                  <a:pt x="17" y="25"/>
                </a:cubicBezTo>
                <a:cubicBezTo>
                  <a:pt x="0" y="49"/>
                  <a:pt x="6" y="85"/>
                  <a:pt x="32" y="102"/>
                </a:cubicBezTo>
                <a:cubicBezTo>
                  <a:pt x="137" y="173"/>
                  <a:pt x="240" y="250"/>
                  <a:pt x="340" y="332"/>
                </a:cubicBezTo>
                <a:cubicBezTo>
                  <a:pt x="350" y="340"/>
                  <a:pt x="362" y="343"/>
                  <a:pt x="375" y="343"/>
                </a:cubicBezTo>
                <a:cubicBezTo>
                  <a:pt x="391" y="343"/>
                  <a:pt x="407" y="337"/>
                  <a:pt x="418" y="323"/>
                </a:cubicBezTo>
                <a:cubicBezTo>
                  <a:pt x="437" y="299"/>
                  <a:pt x="434" y="264"/>
                  <a:pt x="410" y="245"/>
                </a:cubicBezTo>
                <a:cubicBezTo>
                  <a:pt x="308" y="162"/>
                  <a:pt x="202" y="83"/>
                  <a:pt x="94" y="10"/>
                </a:cubicBezTo>
                <a:cubicBezTo>
                  <a:pt x="84" y="4"/>
                  <a:pt x="74" y="0"/>
                  <a:pt x="63"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41" name="Google Shape;841;p276"/>
          <p:cNvSpPr/>
          <p:nvPr/>
        </p:nvSpPr>
        <p:spPr>
          <a:xfrm>
            <a:off x="2359968" y="3416335"/>
            <a:ext cx="984733" cy="720433"/>
          </a:xfrm>
          <a:custGeom>
            <a:rect b="b" l="l" r="r" t="t"/>
            <a:pathLst>
              <a:path extrusionOk="0" h="21613" w="29542">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rgbClr val="FFE65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42" name="Google Shape;842;p276"/>
          <p:cNvSpPr/>
          <p:nvPr/>
        </p:nvSpPr>
        <p:spPr>
          <a:xfrm rot="-906775">
            <a:off x="9449117" y="394934"/>
            <a:ext cx="807728" cy="189249"/>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843" name="Google Shape;843;p276"/>
          <p:cNvGrpSpPr/>
          <p:nvPr/>
        </p:nvGrpSpPr>
        <p:grpSpPr>
          <a:xfrm rot="-5400000">
            <a:off x="11528233" y="1336920"/>
            <a:ext cx="295696" cy="267845"/>
            <a:chOff x="1640475" y="1197075"/>
            <a:chExt cx="55475" cy="50250"/>
          </a:xfrm>
        </p:grpSpPr>
        <p:sp>
          <p:nvSpPr>
            <p:cNvPr id="844" name="Google Shape;844;p27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45" name="Google Shape;845;p27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46" name="Google Shape;846;p27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847" name="Google Shape;847;p276"/>
          <p:cNvSpPr/>
          <p:nvPr/>
        </p:nvSpPr>
        <p:spPr>
          <a:xfrm rot="9965797">
            <a:off x="-675091" y="5146259"/>
            <a:ext cx="1325152" cy="2076284"/>
          </a:xfrm>
          <a:custGeom>
            <a:rect b="b" l="l" r="r" t="t"/>
            <a:pathLst>
              <a:path extrusionOk="0" h="22473" w="14343">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848" name="Google Shape;848;p276"/>
          <p:cNvGrpSpPr/>
          <p:nvPr/>
        </p:nvGrpSpPr>
        <p:grpSpPr>
          <a:xfrm rot="-6145098">
            <a:off x="502116" y="640484"/>
            <a:ext cx="578189" cy="523765"/>
            <a:chOff x="1640475" y="1197075"/>
            <a:chExt cx="55475" cy="50250"/>
          </a:xfrm>
        </p:grpSpPr>
        <p:sp>
          <p:nvSpPr>
            <p:cNvPr id="849" name="Google Shape;849;p27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50" name="Google Shape;850;p27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51" name="Google Shape;851;p27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grpSp>
        <p:nvGrpSpPr>
          <p:cNvPr id="852" name="Google Shape;852;p276"/>
          <p:cNvGrpSpPr/>
          <p:nvPr/>
        </p:nvGrpSpPr>
        <p:grpSpPr>
          <a:xfrm rot="-5400000">
            <a:off x="2344591" y="6285814"/>
            <a:ext cx="326429" cy="295697"/>
            <a:chOff x="1640475" y="1197075"/>
            <a:chExt cx="55475" cy="50250"/>
          </a:xfrm>
        </p:grpSpPr>
        <p:sp>
          <p:nvSpPr>
            <p:cNvPr id="853" name="Google Shape;853;p27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54" name="Google Shape;854;p27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55" name="Google Shape;855;p27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
        <p:nvSpPr>
          <p:cNvPr id="856" name="Google Shape;856;p276"/>
          <p:cNvSpPr/>
          <p:nvPr/>
        </p:nvSpPr>
        <p:spPr>
          <a:xfrm rot="-308323">
            <a:off x="1579858" y="327182"/>
            <a:ext cx="773556" cy="181220"/>
          </a:xfrm>
          <a:custGeom>
            <a:rect b="b" l="l" r="r" t="t"/>
            <a:pathLst>
              <a:path extrusionOk="0" h="1733" w="7397">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nvGrpSpPr>
          <p:cNvPr id="857" name="Google Shape;857;p276"/>
          <p:cNvGrpSpPr/>
          <p:nvPr/>
        </p:nvGrpSpPr>
        <p:grpSpPr>
          <a:xfrm rot="-5400000">
            <a:off x="10921965" y="6155064"/>
            <a:ext cx="295696" cy="267845"/>
            <a:chOff x="1640475" y="1197075"/>
            <a:chExt cx="55475" cy="50250"/>
          </a:xfrm>
        </p:grpSpPr>
        <p:sp>
          <p:nvSpPr>
            <p:cNvPr id="858" name="Google Shape;858;p276"/>
            <p:cNvSpPr/>
            <p:nvPr/>
          </p:nvSpPr>
          <p:spPr>
            <a:xfrm>
              <a:off x="1671500" y="1229475"/>
              <a:ext cx="24450" cy="17850"/>
            </a:xfrm>
            <a:custGeom>
              <a:rect b="b" l="l" r="r" t="t"/>
              <a:pathLst>
                <a:path extrusionOk="0" h="714" w="978">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59" name="Google Shape;859;p276"/>
            <p:cNvSpPr/>
            <p:nvPr/>
          </p:nvSpPr>
          <p:spPr>
            <a:xfrm>
              <a:off x="1640475" y="1224000"/>
              <a:ext cx="24450" cy="17850"/>
            </a:xfrm>
            <a:custGeom>
              <a:rect b="b" l="l" r="r" t="t"/>
              <a:pathLst>
                <a:path extrusionOk="0" h="714" w="978">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sp>
          <p:nvSpPr>
            <p:cNvPr id="860" name="Google Shape;860;p276"/>
            <p:cNvSpPr/>
            <p:nvPr/>
          </p:nvSpPr>
          <p:spPr>
            <a:xfrm>
              <a:off x="1655775" y="1197075"/>
              <a:ext cx="24425" cy="17875"/>
            </a:xfrm>
            <a:custGeom>
              <a:rect b="b" l="l" r="r" t="t"/>
              <a:pathLst>
                <a:path extrusionOk="0" h="715" w="977">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7" name="Shape 867"/>
        <p:cNvGrpSpPr/>
        <p:nvPr/>
      </p:nvGrpSpPr>
      <p:grpSpPr>
        <a:xfrm>
          <a:off x="0" y="0"/>
          <a:ext cx="0" cy="0"/>
          <a:chOff x="0" y="0"/>
          <a:chExt cx="0" cy="0"/>
        </a:xfrm>
      </p:grpSpPr>
      <p:sp>
        <p:nvSpPr>
          <p:cNvPr id="868" name="Google Shape;868;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9" name="Google Shape;869;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0" name="Google Shape;870;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71" name="Shape 871"/>
        <p:cNvGrpSpPr/>
        <p:nvPr/>
      </p:nvGrpSpPr>
      <p:grpSpPr>
        <a:xfrm>
          <a:off x="0" y="0"/>
          <a:ext cx="0" cy="0"/>
          <a:chOff x="0" y="0"/>
          <a:chExt cx="0" cy="0"/>
        </a:xfrm>
      </p:grpSpPr>
      <p:sp>
        <p:nvSpPr>
          <p:cNvPr id="872" name="Google Shape;872;p5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3" name="Google Shape;873;p5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874" name="Google Shape;874;p5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5" name="Google Shape;875;p5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6" name="Google Shape;876;p5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77" name="Shape 877"/>
        <p:cNvGrpSpPr/>
        <p:nvPr/>
      </p:nvGrpSpPr>
      <p:grpSpPr>
        <a:xfrm>
          <a:off x="0" y="0"/>
          <a:ext cx="0" cy="0"/>
          <a:chOff x="0" y="0"/>
          <a:chExt cx="0" cy="0"/>
        </a:xfrm>
      </p:grpSpPr>
      <p:sp>
        <p:nvSpPr>
          <p:cNvPr id="878" name="Google Shape;878;p9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9" name="Google Shape;879;p9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0" name="Google Shape;880;p9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1" name="Google Shape;881;p9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2" name="Google Shape;882;p9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83" name="Shape 883"/>
        <p:cNvGrpSpPr/>
        <p:nvPr/>
      </p:nvGrpSpPr>
      <p:grpSpPr>
        <a:xfrm>
          <a:off x="0" y="0"/>
          <a:ext cx="0" cy="0"/>
          <a:chOff x="0" y="0"/>
          <a:chExt cx="0" cy="0"/>
        </a:xfrm>
      </p:grpSpPr>
      <p:sp>
        <p:nvSpPr>
          <p:cNvPr id="884" name="Google Shape;884;p91"/>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85" name="Google Shape;885;p91"/>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886" name="Google Shape;886;p9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7" name="Google Shape;887;p9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8" name="Google Shape;888;p9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89" name="Shape 889"/>
        <p:cNvGrpSpPr/>
        <p:nvPr/>
      </p:nvGrpSpPr>
      <p:grpSpPr>
        <a:xfrm>
          <a:off x="0" y="0"/>
          <a:ext cx="0" cy="0"/>
          <a:chOff x="0" y="0"/>
          <a:chExt cx="0" cy="0"/>
        </a:xfrm>
      </p:grpSpPr>
      <p:sp>
        <p:nvSpPr>
          <p:cNvPr id="890" name="Google Shape;890;p9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1" name="Google Shape;891;p9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2" name="Google Shape;892;p9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3" name="Google Shape;893;p9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4" name="Google Shape;894;p9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5" name="Google Shape;895;p9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96" name="Shape 896"/>
        <p:cNvGrpSpPr/>
        <p:nvPr/>
      </p:nvGrpSpPr>
      <p:grpSpPr>
        <a:xfrm>
          <a:off x="0" y="0"/>
          <a:ext cx="0" cy="0"/>
          <a:chOff x="0" y="0"/>
          <a:chExt cx="0" cy="0"/>
        </a:xfrm>
      </p:grpSpPr>
      <p:sp>
        <p:nvSpPr>
          <p:cNvPr id="897" name="Google Shape;897;p93"/>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8" name="Google Shape;898;p9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99" name="Google Shape;899;p9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0" name="Google Shape;900;p9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01" name="Google Shape;901;p9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2" name="Google Shape;902;p9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3" name="Google Shape;903;p9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4" name="Google Shape;904;p9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05" name="Shape 905"/>
        <p:cNvGrpSpPr/>
        <p:nvPr/>
      </p:nvGrpSpPr>
      <p:grpSpPr>
        <a:xfrm>
          <a:off x="0" y="0"/>
          <a:ext cx="0" cy="0"/>
          <a:chOff x="0" y="0"/>
          <a:chExt cx="0" cy="0"/>
        </a:xfrm>
      </p:grpSpPr>
      <p:sp>
        <p:nvSpPr>
          <p:cNvPr id="906" name="Google Shape;906;p9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07" name="Google Shape;907;p9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8" name="Google Shape;908;p9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9" name="Google Shape;909;p9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10" name="Shape 910"/>
        <p:cNvGrpSpPr/>
        <p:nvPr/>
      </p:nvGrpSpPr>
      <p:grpSpPr>
        <a:xfrm>
          <a:off x="0" y="0"/>
          <a:ext cx="0" cy="0"/>
          <a:chOff x="0" y="0"/>
          <a:chExt cx="0" cy="0"/>
        </a:xfrm>
      </p:grpSpPr>
      <p:sp>
        <p:nvSpPr>
          <p:cNvPr id="911" name="Google Shape;911;p9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2" name="Google Shape;912;p9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13" name="Google Shape;913;p9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14" name="Google Shape;914;p9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5" name="Google Shape;915;p9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6" name="Google Shape;916;p9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280"/>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9" name="Google Shape;39;p280"/>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40" name="Google Shape;40;p280"/>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41" name="Google Shape;41;p280"/>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280"/>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80"/>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917" name="Shape 917"/>
        <p:cNvGrpSpPr/>
        <p:nvPr/>
      </p:nvGrpSpPr>
      <p:grpSpPr>
        <a:xfrm>
          <a:off x="0" y="0"/>
          <a:ext cx="0" cy="0"/>
          <a:chOff x="0" y="0"/>
          <a:chExt cx="0" cy="0"/>
        </a:xfrm>
      </p:grpSpPr>
      <p:sp>
        <p:nvSpPr>
          <p:cNvPr id="918" name="Google Shape;918;p9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9" name="Google Shape;919;p96"/>
          <p:cNvSpPr/>
          <p:nvPr>
            <p:ph idx="2" type="pic"/>
          </p:nvPr>
        </p:nvSpPr>
        <p:spPr>
          <a:xfrm>
            <a:off x="5183188" y="987425"/>
            <a:ext cx="6172200" cy="4873625"/>
          </a:xfrm>
          <a:prstGeom prst="rect">
            <a:avLst/>
          </a:prstGeom>
          <a:noFill/>
          <a:ln>
            <a:noFill/>
          </a:ln>
        </p:spPr>
      </p:sp>
      <p:sp>
        <p:nvSpPr>
          <p:cNvPr id="920" name="Google Shape;920;p9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21" name="Google Shape;921;p9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2" name="Google Shape;922;p9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3" name="Google Shape;923;p9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24" name="Shape 924"/>
        <p:cNvGrpSpPr/>
        <p:nvPr/>
      </p:nvGrpSpPr>
      <p:grpSpPr>
        <a:xfrm>
          <a:off x="0" y="0"/>
          <a:ext cx="0" cy="0"/>
          <a:chOff x="0" y="0"/>
          <a:chExt cx="0" cy="0"/>
        </a:xfrm>
      </p:grpSpPr>
      <p:sp>
        <p:nvSpPr>
          <p:cNvPr id="925" name="Google Shape;925;p9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6" name="Google Shape;926;p9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7" name="Google Shape;927;p9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8" name="Google Shape;928;p9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9" name="Google Shape;929;p9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30" name="Shape 930"/>
        <p:cNvGrpSpPr/>
        <p:nvPr/>
      </p:nvGrpSpPr>
      <p:grpSpPr>
        <a:xfrm>
          <a:off x="0" y="0"/>
          <a:ext cx="0" cy="0"/>
          <a:chOff x="0" y="0"/>
          <a:chExt cx="0" cy="0"/>
        </a:xfrm>
      </p:grpSpPr>
      <p:sp>
        <p:nvSpPr>
          <p:cNvPr id="931" name="Google Shape;931;p9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32" name="Google Shape;932;p9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3" name="Google Shape;933;p9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4" name="Google Shape;934;p9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5" name="Google Shape;935;p9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2"/>
        </a:solidFill>
      </p:bgPr>
    </p:bg>
    <p:spTree>
      <p:nvGrpSpPr>
        <p:cNvPr id="939" name="Shape 939"/>
        <p:cNvGrpSpPr/>
        <p:nvPr/>
      </p:nvGrpSpPr>
      <p:grpSpPr>
        <a:xfrm>
          <a:off x="0" y="0"/>
          <a:ext cx="0" cy="0"/>
          <a:chOff x="0" y="0"/>
          <a:chExt cx="0" cy="0"/>
        </a:xfrm>
      </p:grpSpPr>
      <p:sp>
        <p:nvSpPr>
          <p:cNvPr id="940" name="Google Shape;940;p56"/>
          <p:cNvSpPr txBox="1"/>
          <p:nvPr>
            <p:ph type="ctrTitle"/>
          </p:nvPr>
        </p:nvSpPr>
        <p:spPr>
          <a:xfrm>
            <a:off x="950967" y="1746433"/>
            <a:ext cx="6546800" cy="2375200"/>
          </a:xfrm>
          <a:prstGeom prst="rect">
            <a:avLst/>
          </a:prstGeom>
          <a:noFill/>
          <a:ln>
            <a:noFill/>
          </a:ln>
        </p:spPr>
        <p:txBody>
          <a:bodyPr anchorCtr="0" anchor="b" bIns="91425" lIns="91425" spcFirstLastPara="1" rIns="91425" wrap="square" tIns="91425">
            <a:noAutofit/>
          </a:bodyPr>
          <a:lstStyle>
            <a:lvl1pPr lvl="0" algn="l">
              <a:lnSpc>
                <a:spcPct val="85000"/>
              </a:lnSpc>
              <a:spcBef>
                <a:spcPts val="0"/>
              </a:spcBef>
              <a:spcAft>
                <a:spcPts val="0"/>
              </a:spcAft>
              <a:buSzPts val="5800"/>
              <a:buNone/>
              <a:defRPr sz="7733"/>
            </a:lvl1pPr>
            <a:lvl2pPr lvl="1" algn="l">
              <a:lnSpc>
                <a:spcPct val="85000"/>
              </a:lnSpc>
              <a:spcBef>
                <a:spcPts val="0"/>
              </a:spcBef>
              <a:spcAft>
                <a:spcPts val="0"/>
              </a:spcAft>
              <a:buSzPts val="5800"/>
              <a:buNone/>
              <a:defRPr sz="7733"/>
            </a:lvl2pPr>
            <a:lvl3pPr lvl="2" algn="l">
              <a:lnSpc>
                <a:spcPct val="85000"/>
              </a:lnSpc>
              <a:spcBef>
                <a:spcPts val="0"/>
              </a:spcBef>
              <a:spcAft>
                <a:spcPts val="0"/>
              </a:spcAft>
              <a:buSzPts val="5800"/>
              <a:buNone/>
              <a:defRPr sz="7733"/>
            </a:lvl3pPr>
            <a:lvl4pPr lvl="3" algn="l">
              <a:lnSpc>
                <a:spcPct val="85000"/>
              </a:lnSpc>
              <a:spcBef>
                <a:spcPts val="0"/>
              </a:spcBef>
              <a:spcAft>
                <a:spcPts val="0"/>
              </a:spcAft>
              <a:buSzPts val="5800"/>
              <a:buNone/>
              <a:defRPr sz="7733"/>
            </a:lvl4pPr>
            <a:lvl5pPr lvl="4" algn="l">
              <a:lnSpc>
                <a:spcPct val="85000"/>
              </a:lnSpc>
              <a:spcBef>
                <a:spcPts val="0"/>
              </a:spcBef>
              <a:spcAft>
                <a:spcPts val="0"/>
              </a:spcAft>
              <a:buSzPts val="5800"/>
              <a:buNone/>
              <a:defRPr sz="7733"/>
            </a:lvl5pPr>
            <a:lvl6pPr lvl="5" algn="l">
              <a:lnSpc>
                <a:spcPct val="85000"/>
              </a:lnSpc>
              <a:spcBef>
                <a:spcPts val="0"/>
              </a:spcBef>
              <a:spcAft>
                <a:spcPts val="0"/>
              </a:spcAft>
              <a:buSzPts val="5800"/>
              <a:buNone/>
              <a:defRPr sz="7733"/>
            </a:lvl6pPr>
            <a:lvl7pPr lvl="6" algn="l">
              <a:lnSpc>
                <a:spcPct val="85000"/>
              </a:lnSpc>
              <a:spcBef>
                <a:spcPts val="0"/>
              </a:spcBef>
              <a:spcAft>
                <a:spcPts val="0"/>
              </a:spcAft>
              <a:buSzPts val="5800"/>
              <a:buNone/>
              <a:defRPr sz="7733"/>
            </a:lvl7pPr>
            <a:lvl8pPr lvl="7" algn="l">
              <a:lnSpc>
                <a:spcPct val="85000"/>
              </a:lnSpc>
              <a:spcBef>
                <a:spcPts val="0"/>
              </a:spcBef>
              <a:spcAft>
                <a:spcPts val="0"/>
              </a:spcAft>
              <a:buSzPts val="5800"/>
              <a:buNone/>
              <a:defRPr sz="7733"/>
            </a:lvl8pPr>
            <a:lvl9pPr lvl="8" algn="l">
              <a:lnSpc>
                <a:spcPct val="85000"/>
              </a:lnSpc>
              <a:spcBef>
                <a:spcPts val="0"/>
              </a:spcBef>
              <a:spcAft>
                <a:spcPts val="0"/>
              </a:spcAft>
              <a:buSzPts val="5800"/>
              <a:buNone/>
              <a:defRPr sz="7733"/>
            </a:lvl9pPr>
          </a:lstStyle>
          <a:p/>
        </p:txBody>
      </p:sp>
      <p:sp>
        <p:nvSpPr>
          <p:cNvPr id="941" name="Google Shape;941;p56"/>
          <p:cNvSpPr txBox="1"/>
          <p:nvPr>
            <p:ph idx="1" type="subTitle"/>
          </p:nvPr>
        </p:nvSpPr>
        <p:spPr>
          <a:xfrm>
            <a:off x="950967" y="4121629"/>
            <a:ext cx="6286800" cy="49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850"/>
              <a:buNone/>
              <a:defRPr sz="2467"/>
            </a:lvl1pPr>
            <a:lvl2pPr lvl="1" algn="l">
              <a:lnSpc>
                <a:spcPct val="100000"/>
              </a:lnSpc>
              <a:spcBef>
                <a:spcPts val="0"/>
              </a:spcBef>
              <a:spcAft>
                <a:spcPts val="0"/>
              </a:spcAft>
              <a:buSzPts val="1850"/>
              <a:buNone/>
              <a:defRPr sz="2467"/>
            </a:lvl2pPr>
            <a:lvl3pPr lvl="2" algn="l">
              <a:lnSpc>
                <a:spcPct val="100000"/>
              </a:lnSpc>
              <a:spcBef>
                <a:spcPts val="0"/>
              </a:spcBef>
              <a:spcAft>
                <a:spcPts val="0"/>
              </a:spcAft>
              <a:buSzPts val="1850"/>
              <a:buNone/>
              <a:defRPr sz="2467"/>
            </a:lvl3pPr>
            <a:lvl4pPr lvl="3" algn="l">
              <a:lnSpc>
                <a:spcPct val="100000"/>
              </a:lnSpc>
              <a:spcBef>
                <a:spcPts val="0"/>
              </a:spcBef>
              <a:spcAft>
                <a:spcPts val="0"/>
              </a:spcAft>
              <a:buSzPts val="1850"/>
              <a:buNone/>
              <a:defRPr sz="2467"/>
            </a:lvl4pPr>
            <a:lvl5pPr lvl="4" algn="l">
              <a:lnSpc>
                <a:spcPct val="100000"/>
              </a:lnSpc>
              <a:spcBef>
                <a:spcPts val="0"/>
              </a:spcBef>
              <a:spcAft>
                <a:spcPts val="0"/>
              </a:spcAft>
              <a:buSzPts val="1850"/>
              <a:buNone/>
              <a:defRPr sz="2467"/>
            </a:lvl5pPr>
            <a:lvl6pPr lvl="5" algn="l">
              <a:lnSpc>
                <a:spcPct val="100000"/>
              </a:lnSpc>
              <a:spcBef>
                <a:spcPts val="0"/>
              </a:spcBef>
              <a:spcAft>
                <a:spcPts val="0"/>
              </a:spcAft>
              <a:buSzPts val="1850"/>
              <a:buNone/>
              <a:defRPr sz="2467"/>
            </a:lvl6pPr>
            <a:lvl7pPr lvl="6" algn="l">
              <a:lnSpc>
                <a:spcPct val="100000"/>
              </a:lnSpc>
              <a:spcBef>
                <a:spcPts val="0"/>
              </a:spcBef>
              <a:spcAft>
                <a:spcPts val="0"/>
              </a:spcAft>
              <a:buSzPts val="1850"/>
              <a:buNone/>
              <a:defRPr sz="2467"/>
            </a:lvl7pPr>
            <a:lvl8pPr lvl="7" algn="l">
              <a:lnSpc>
                <a:spcPct val="100000"/>
              </a:lnSpc>
              <a:spcBef>
                <a:spcPts val="0"/>
              </a:spcBef>
              <a:spcAft>
                <a:spcPts val="0"/>
              </a:spcAft>
              <a:buSzPts val="1850"/>
              <a:buNone/>
              <a:defRPr sz="2467"/>
            </a:lvl8pPr>
            <a:lvl9pPr lvl="8" algn="l">
              <a:lnSpc>
                <a:spcPct val="100000"/>
              </a:lnSpc>
              <a:spcBef>
                <a:spcPts val="0"/>
              </a:spcBef>
              <a:spcAft>
                <a:spcPts val="0"/>
              </a:spcAft>
              <a:buSzPts val="1850"/>
              <a:buNone/>
              <a:defRPr sz="2467"/>
            </a:lvl9pPr>
          </a:lstStyle>
          <a:p/>
        </p:txBody>
      </p:sp>
      <p:sp>
        <p:nvSpPr>
          <p:cNvPr id="942" name="Google Shape;942;p56"/>
          <p:cNvSpPr/>
          <p:nvPr/>
        </p:nvSpPr>
        <p:spPr>
          <a:xfrm>
            <a:off x="3148168" y="-960167"/>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43" name="Google Shape;943;p56"/>
          <p:cNvSpPr/>
          <p:nvPr/>
        </p:nvSpPr>
        <p:spPr>
          <a:xfrm>
            <a:off x="4994393" y="2781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44" name="Google Shape;944;p56"/>
          <p:cNvSpPr/>
          <p:nvPr/>
        </p:nvSpPr>
        <p:spPr>
          <a:xfrm>
            <a:off x="3192997" y="2596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45" name="Google Shape;945;p56"/>
          <p:cNvSpPr/>
          <p:nvPr/>
        </p:nvSpPr>
        <p:spPr>
          <a:xfrm>
            <a:off x="-397533" y="-480367"/>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46" name="Google Shape;946;p56"/>
          <p:cNvSpPr/>
          <p:nvPr/>
        </p:nvSpPr>
        <p:spPr>
          <a:xfrm rot="5400000">
            <a:off x="498367" y="4949767"/>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47" name="Google Shape;947;p56"/>
          <p:cNvSpPr/>
          <p:nvPr/>
        </p:nvSpPr>
        <p:spPr>
          <a:xfrm>
            <a:off x="505026" y="5850024"/>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948" name="Google Shape;948;p56"/>
          <p:cNvGrpSpPr/>
          <p:nvPr/>
        </p:nvGrpSpPr>
        <p:grpSpPr>
          <a:xfrm>
            <a:off x="5081433" y="5018659"/>
            <a:ext cx="2962668" cy="2965608"/>
            <a:chOff x="3811074" y="3763994"/>
            <a:chExt cx="2222001" cy="2224206"/>
          </a:xfrm>
        </p:grpSpPr>
        <p:sp>
          <p:nvSpPr>
            <p:cNvPr id="949" name="Google Shape;949;p56"/>
            <p:cNvSpPr/>
            <p:nvPr/>
          </p:nvSpPr>
          <p:spPr>
            <a:xfrm>
              <a:off x="4010073" y="3965150"/>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0" name="Google Shape;950;p56"/>
            <p:cNvSpPr/>
            <p:nvPr/>
          </p:nvSpPr>
          <p:spPr>
            <a:xfrm>
              <a:off x="3856973" y="4205736"/>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1" name="Google Shape;951;p56"/>
            <p:cNvSpPr/>
            <p:nvPr/>
          </p:nvSpPr>
          <p:spPr>
            <a:xfrm>
              <a:off x="3811074" y="4511937"/>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2" name="Google Shape;952;p56"/>
            <p:cNvSpPr/>
            <p:nvPr/>
          </p:nvSpPr>
          <p:spPr>
            <a:xfrm>
              <a:off x="3872273" y="4855206"/>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3" name="Google Shape;953;p56"/>
            <p:cNvSpPr/>
            <p:nvPr/>
          </p:nvSpPr>
          <p:spPr>
            <a:xfrm>
              <a:off x="4034101" y="4551264"/>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4" name="Google Shape;954;p56"/>
            <p:cNvSpPr/>
            <p:nvPr/>
          </p:nvSpPr>
          <p:spPr>
            <a:xfrm>
              <a:off x="4283414" y="4238595"/>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5" name="Google Shape;955;p56"/>
            <p:cNvSpPr/>
            <p:nvPr/>
          </p:nvSpPr>
          <p:spPr>
            <a:xfrm>
              <a:off x="4596185" y="3989281"/>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6" name="Google Shape;956;p56"/>
            <p:cNvSpPr/>
            <p:nvPr/>
          </p:nvSpPr>
          <p:spPr>
            <a:xfrm>
              <a:off x="4900125" y="3827452"/>
              <a:ext cx="43846" cy="2099446"/>
            </a:xfrm>
            <a:custGeom>
              <a:rect b="b" l="l" r="r" t="t"/>
              <a:pathLst>
                <a:path extrusionOk="0" h="20446" w="427">
                  <a:moveTo>
                    <a:pt x="0" y="0"/>
                  </a:moveTo>
                  <a:lnTo>
                    <a:pt x="384" y="20446"/>
                  </a:lnTo>
                  <a:lnTo>
                    <a:pt x="426" y="20446"/>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7" name="Google Shape;957;p56"/>
            <p:cNvSpPr/>
            <p:nvPr/>
          </p:nvSpPr>
          <p:spPr>
            <a:xfrm>
              <a:off x="4556755" y="3763994"/>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58" name="Google Shape;958;p56"/>
            <p:cNvSpPr/>
            <p:nvPr/>
          </p:nvSpPr>
          <p:spPr>
            <a:xfrm>
              <a:off x="4250658" y="3812153"/>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lt1"/>
        </a:solidFill>
      </p:bgPr>
    </p:bg>
    <p:spTree>
      <p:nvGrpSpPr>
        <p:cNvPr id="959" name="Shape 959"/>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60" name="Shape 960"/>
        <p:cNvGrpSpPr/>
        <p:nvPr/>
      </p:nvGrpSpPr>
      <p:grpSpPr>
        <a:xfrm>
          <a:off x="0" y="0"/>
          <a:ext cx="0" cy="0"/>
          <a:chOff x="0" y="0"/>
          <a:chExt cx="0" cy="0"/>
        </a:xfrm>
      </p:grpSpPr>
      <p:sp>
        <p:nvSpPr>
          <p:cNvPr id="961" name="Google Shape;961;p141"/>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grpSp>
        <p:nvGrpSpPr>
          <p:cNvPr id="962" name="Google Shape;962;p141"/>
          <p:cNvGrpSpPr/>
          <p:nvPr/>
        </p:nvGrpSpPr>
        <p:grpSpPr>
          <a:xfrm>
            <a:off x="646517" y="855541"/>
            <a:ext cx="364000" cy="364820"/>
            <a:chOff x="-1511137" y="1841806"/>
            <a:chExt cx="273000" cy="273615"/>
          </a:xfrm>
        </p:grpSpPr>
        <p:cxnSp>
          <p:nvCxnSpPr>
            <p:cNvPr id="963" name="Google Shape;963;p141"/>
            <p:cNvCxnSpPr/>
            <p:nvPr/>
          </p:nvCxnSpPr>
          <p:spPr>
            <a:xfrm>
              <a:off x="-1374654" y="1842121"/>
              <a:ext cx="0" cy="273300"/>
            </a:xfrm>
            <a:prstGeom prst="straightConnector1">
              <a:avLst/>
            </a:prstGeom>
            <a:noFill/>
            <a:ln cap="flat" cmpd="sng" w="19050">
              <a:solidFill>
                <a:schemeClr val="lt1"/>
              </a:solidFill>
              <a:prstDash val="solid"/>
              <a:round/>
              <a:headEnd len="sm" w="sm" type="none"/>
              <a:tailEnd len="sm" w="sm" type="none"/>
            </a:ln>
          </p:spPr>
        </p:cxnSp>
        <p:cxnSp>
          <p:nvCxnSpPr>
            <p:cNvPr id="964" name="Google Shape;964;p141"/>
            <p:cNvCxnSpPr/>
            <p:nvPr/>
          </p:nvCxnSpPr>
          <p:spPr>
            <a:xfrm rot="10800000">
              <a:off x="-1511137" y="1978637"/>
              <a:ext cx="273000" cy="0"/>
            </a:xfrm>
            <a:prstGeom prst="straightConnector1">
              <a:avLst/>
            </a:prstGeom>
            <a:noFill/>
            <a:ln cap="flat" cmpd="sng" w="19050">
              <a:solidFill>
                <a:schemeClr val="lt1"/>
              </a:solidFill>
              <a:prstDash val="solid"/>
              <a:round/>
              <a:headEnd len="sm" w="sm" type="none"/>
              <a:tailEnd len="sm" w="sm" type="none"/>
            </a:ln>
          </p:spPr>
        </p:cxnSp>
        <p:cxnSp>
          <p:nvCxnSpPr>
            <p:cNvPr id="965" name="Google Shape;965;p141"/>
            <p:cNvCxnSpPr/>
            <p:nvPr/>
          </p:nvCxnSpPr>
          <p:spPr>
            <a:xfrm>
              <a:off x="-1374623" y="1841806"/>
              <a:ext cx="0" cy="273226"/>
            </a:xfrm>
            <a:prstGeom prst="straightConnector1">
              <a:avLst/>
            </a:prstGeom>
            <a:noFill/>
            <a:ln cap="flat" cmpd="sng" w="19050">
              <a:solidFill>
                <a:schemeClr val="lt1"/>
              </a:solidFill>
              <a:prstDash val="solid"/>
              <a:round/>
              <a:headEnd len="sm" w="sm" type="none"/>
              <a:tailEnd len="sm" w="sm" type="none"/>
            </a:ln>
          </p:spPr>
        </p:cxnSp>
        <p:cxnSp>
          <p:nvCxnSpPr>
            <p:cNvPr id="966" name="Google Shape;966;p141"/>
            <p:cNvCxnSpPr/>
            <p:nvPr/>
          </p:nvCxnSpPr>
          <p:spPr>
            <a:xfrm>
              <a:off x="-1374703" y="1841806"/>
              <a:ext cx="0" cy="273226"/>
            </a:xfrm>
            <a:prstGeom prst="straightConnector1">
              <a:avLst/>
            </a:prstGeom>
            <a:noFill/>
            <a:ln cap="flat" cmpd="sng" w="19050">
              <a:solidFill>
                <a:schemeClr val="lt1"/>
              </a:solidFill>
              <a:prstDash val="solid"/>
              <a:round/>
              <a:headEnd len="sm" w="sm" type="none"/>
              <a:tailEnd len="sm" w="sm" type="none"/>
            </a:ln>
          </p:spPr>
        </p:cxnSp>
      </p:grpSp>
      <p:sp>
        <p:nvSpPr>
          <p:cNvPr id="967" name="Google Shape;967;p141"/>
          <p:cNvSpPr/>
          <p:nvPr/>
        </p:nvSpPr>
        <p:spPr>
          <a:xfrm flipH="1">
            <a:off x="11645033" y="247433"/>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68" name="Google Shape;968;p141"/>
          <p:cNvSpPr/>
          <p:nvPr/>
        </p:nvSpPr>
        <p:spPr>
          <a:xfrm flipH="1">
            <a:off x="11585661" y="7430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69" name="Google Shape;969;p141"/>
          <p:cNvSpPr/>
          <p:nvPr/>
        </p:nvSpPr>
        <p:spPr>
          <a:xfrm>
            <a:off x="-397533" y="5887767"/>
            <a:ext cx="1780000" cy="17800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70" name="Google Shape;970;p141"/>
          <p:cNvSpPr/>
          <p:nvPr/>
        </p:nvSpPr>
        <p:spPr>
          <a:xfrm>
            <a:off x="396151" y="52002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71" name="Shape 971"/>
        <p:cNvGrpSpPr/>
        <p:nvPr/>
      </p:nvGrpSpPr>
      <p:grpSpPr>
        <a:xfrm>
          <a:off x="0" y="0"/>
          <a:ext cx="0" cy="0"/>
          <a:chOff x="0" y="0"/>
          <a:chExt cx="0" cy="0"/>
        </a:xfrm>
      </p:grpSpPr>
      <p:sp>
        <p:nvSpPr>
          <p:cNvPr id="972" name="Google Shape;972;p142"/>
          <p:cNvSpPr txBox="1"/>
          <p:nvPr>
            <p:ph type="title"/>
          </p:nvPr>
        </p:nvSpPr>
        <p:spPr>
          <a:xfrm>
            <a:off x="3410200" y="5171800"/>
            <a:ext cx="5371600" cy="658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200"/>
              <a:buNone/>
              <a:defRPr sz="2933"/>
            </a:lvl1pPr>
            <a:lvl2pPr lvl="1" algn="ctr">
              <a:lnSpc>
                <a:spcPct val="100000"/>
              </a:lnSpc>
              <a:spcBef>
                <a:spcPts val="0"/>
              </a:spcBef>
              <a:spcAft>
                <a:spcPts val="0"/>
              </a:spcAft>
              <a:buSzPts val="2200"/>
              <a:buNone/>
              <a:defRPr sz="2933"/>
            </a:lvl2pPr>
            <a:lvl3pPr lvl="2" algn="ctr">
              <a:lnSpc>
                <a:spcPct val="100000"/>
              </a:lnSpc>
              <a:spcBef>
                <a:spcPts val="0"/>
              </a:spcBef>
              <a:spcAft>
                <a:spcPts val="0"/>
              </a:spcAft>
              <a:buSzPts val="2200"/>
              <a:buNone/>
              <a:defRPr sz="2933"/>
            </a:lvl3pPr>
            <a:lvl4pPr lvl="3" algn="ctr">
              <a:lnSpc>
                <a:spcPct val="100000"/>
              </a:lnSpc>
              <a:spcBef>
                <a:spcPts val="0"/>
              </a:spcBef>
              <a:spcAft>
                <a:spcPts val="0"/>
              </a:spcAft>
              <a:buSzPts val="2200"/>
              <a:buNone/>
              <a:defRPr sz="2933"/>
            </a:lvl4pPr>
            <a:lvl5pPr lvl="4" algn="ctr">
              <a:lnSpc>
                <a:spcPct val="100000"/>
              </a:lnSpc>
              <a:spcBef>
                <a:spcPts val="0"/>
              </a:spcBef>
              <a:spcAft>
                <a:spcPts val="0"/>
              </a:spcAft>
              <a:buSzPts val="2200"/>
              <a:buNone/>
              <a:defRPr sz="2933"/>
            </a:lvl5pPr>
            <a:lvl6pPr lvl="5" algn="ctr">
              <a:lnSpc>
                <a:spcPct val="100000"/>
              </a:lnSpc>
              <a:spcBef>
                <a:spcPts val="0"/>
              </a:spcBef>
              <a:spcAft>
                <a:spcPts val="0"/>
              </a:spcAft>
              <a:buSzPts val="2200"/>
              <a:buNone/>
              <a:defRPr sz="2933"/>
            </a:lvl6pPr>
            <a:lvl7pPr lvl="6" algn="ctr">
              <a:lnSpc>
                <a:spcPct val="100000"/>
              </a:lnSpc>
              <a:spcBef>
                <a:spcPts val="0"/>
              </a:spcBef>
              <a:spcAft>
                <a:spcPts val="0"/>
              </a:spcAft>
              <a:buSzPts val="2200"/>
              <a:buNone/>
              <a:defRPr sz="2933"/>
            </a:lvl7pPr>
            <a:lvl8pPr lvl="7" algn="ctr">
              <a:lnSpc>
                <a:spcPct val="100000"/>
              </a:lnSpc>
              <a:spcBef>
                <a:spcPts val="0"/>
              </a:spcBef>
              <a:spcAft>
                <a:spcPts val="0"/>
              </a:spcAft>
              <a:buSzPts val="2200"/>
              <a:buNone/>
              <a:defRPr sz="2933"/>
            </a:lvl8pPr>
            <a:lvl9pPr lvl="8" algn="ctr">
              <a:lnSpc>
                <a:spcPct val="100000"/>
              </a:lnSpc>
              <a:spcBef>
                <a:spcPts val="0"/>
              </a:spcBef>
              <a:spcAft>
                <a:spcPts val="0"/>
              </a:spcAft>
              <a:buSzPts val="2200"/>
              <a:buNone/>
              <a:defRPr sz="2933"/>
            </a:lvl9pPr>
          </a:lstStyle>
          <a:p/>
        </p:txBody>
      </p:sp>
      <p:sp>
        <p:nvSpPr>
          <p:cNvPr id="973" name="Google Shape;973;p142"/>
          <p:cNvSpPr txBox="1"/>
          <p:nvPr>
            <p:ph idx="1" type="subTitle"/>
          </p:nvPr>
        </p:nvSpPr>
        <p:spPr>
          <a:xfrm>
            <a:off x="1609000" y="2615500"/>
            <a:ext cx="8974000" cy="2307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900"/>
              <a:buNone/>
              <a:defRPr sz="3866"/>
            </a:lvl1pPr>
            <a:lvl2pPr lvl="1" algn="ctr">
              <a:lnSpc>
                <a:spcPct val="100000"/>
              </a:lnSpc>
              <a:spcBef>
                <a:spcPts val="0"/>
              </a:spcBef>
              <a:spcAft>
                <a:spcPts val="0"/>
              </a:spcAft>
              <a:buSzPts val="2900"/>
              <a:buNone/>
              <a:defRPr sz="3866"/>
            </a:lvl2pPr>
            <a:lvl3pPr lvl="2" algn="ctr">
              <a:lnSpc>
                <a:spcPct val="100000"/>
              </a:lnSpc>
              <a:spcBef>
                <a:spcPts val="0"/>
              </a:spcBef>
              <a:spcAft>
                <a:spcPts val="0"/>
              </a:spcAft>
              <a:buSzPts val="2900"/>
              <a:buNone/>
              <a:defRPr sz="3866"/>
            </a:lvl3pPr>
            <a:lvl4pPr lvl="3" algn="ctr">
              <a:lnSpc>
                <a:spcPct val="100000"/>
              </a:lnSpc>
              <a:spcBef>
                <a:spcPts val="0"/>
              </a:spcBef>
              <a:spcAft>
                <a:spcPts val="0"/>
              </a:spcAft>
              <a:buSzPts val="2900"/>
              <a:buNone/>
              <a:defRPr sz="3866"/>
            </a:lvl4pPr>
            <a:lvl5pPr lvl="4" algn="ctr">
              <a:lnSpc>
                <a:spcPct val="100000"/>
              </a:lnSpc>
              <a:spcBef>
                <a:spcPts val="0"/>
              </a:spcBef>
              <a:spcAft>
                <a:spcPts val="0"/>
              </a:spcAft>
              <a:buSzPts val="2900"/>
              <a:buNone/>
              <a:defRPr sz="3866"/>
            </a:lvl5pPr>
            <a:lvl6pPr lvl="5" algn="ctr">
              <a:lnSpc>
                <a:spcPct val="100000"/>
              </a:lnSpc>
              <a:spcBef>
                <a:spcPts val="0"/>
              </a:spcBef>
              <a:spcAft>
                <a:spcPts val="0"/>
              </a:spcAft>
              <a:buSzPts val="2900"/>
              <a:buNone/>
              <a:defRPr sz="3866"/>
            </a:lvl6pPr>
            <a:lvl7pPr lvl="6" algn="ctr">
              <a:lnSpc>
                <a:spcPct val="100000"/>
              </a:lnSpc>
              <a:spcBef>
                <a:spcPts val="0"/>
              </a:spcBef>
              <a:spcAft>
                <a:spcPts val="0"/>
              </a:spcAft>
              <a:buSzPts val="2900"/>
              <a:buNone/>
              <a:defRPr sz="3866"/>
            </a:lvl7pPr>
            <a:lvl8pPr lvl="7" algn="ctr">
              <a:lnSpc>
                <a:spcPct val="100000"/>
              </a:lnSpc>
              <a:spcBef>
                <a:spcPts val="0"/>
              </a:spcBef>
              <a:spcAft>
                <a:spcPts val="0"/>
              </a:spcAft>
              <a:buSzPts val="2900"/>
              <a:buNone/>
              <a:defRPr sz="3866"/>
            </a:lvl8pPr>
            <a:lvl9pPr lvl="8" algn="ctr">
              <a:lnSpc>
                <a:spcPct val="100000"/>
              </a:lnSpc>
              <a:spcBef>
                <a:spcPts val="0"/>
              </a:spcBef>
              <a:spcAft>
                <a:spcPts val="0"/>
              </a:spcAft>
              <a:buSzPts val="2900"/>
              <a:buNone/>
              <a:defRPr sz="3866"/>
            </a:lvl9pPr>
          </a:lstStyle>
          <a:p/>
        </p:txBody>
      </p:sp>
      <p:sp>
        <p:nvSpPr>
          <p:cNvPr id="974" name="Google Shape;974;p142"/>
          <p:cNvSpPr/>
          <p:nvPr/>
        </p:nvSpPr>
        <p:spPr>
          <a:xfrm>
            <a:off x="11042133" y="-874700"/>
            <a:ext cx="1911600" cy="19116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75" name="Google Shape;975;p142"/>
          <p:cNvSpPr/>
          <p:nvPr/>
        </p:nvSpPr>
        <p:spPr>
          <a:xfrm>
            <a:off x="10583001" y="3857634"/>
            <a:ext cx="3085969" cy="2274941"/>
          </a:xfrm>
          <a:custGeom>
            <a:rect b="b" l="l" r="r" t="t"/>
            <a:pathLst>
              <a:path extrusionOk="0" h="18370" w="24919">
                <a:moveTo>
                  <a:pt x="20893" y="117"/>
                </a:moveTo>
                <a:cubicBezTo>
                  <a:pt x="21937" y="117"/>
                  <a:pt x="22746" y="415"/>
                  <a:pt x="23194" y="1012"/>
                </a:cubicBezTo>
                <a:cubicBezTo>
                  <a:pt x="24770" y="3163"/>
                  <a:pt x="21064" y="8572"/>
                  <a:pt x="14909" y="13087"/>
                </a:cubicBezTo>
                <a:cubicBezTo>
                  <a:pt x="11927" y="15281"/>
                  <a:pt x="8818" y="16921"/>
                  <a:pt x="6155" y="17730"/>
                </a:cubicBezTo>
                <a:cubicBezTo>
                  <a:pt x="5014" y="18071"/>
                  <a:pt x="4019" y="18240"/>
                  <a:pt x="3196" y="18240"/>
                </a:cubicBezTo>
                <a:cubicBezTo>
                  <a:pt x="2115" y="18240"/>
                  <a:pt x="1330" y="17948"/>
                  <a:pt x="895" y="17368"/>
                </a:cubicBezTo>
                <a:cubicBezTo>
                  <a:pt x="150" y="16324"/>
                  <a:pt x="575" y="14514"/>
                  <a:pt x="2130" y="12235"/>
                </a:cubicBezTo>
                <a:cubicBezTo>
                  <a:pt x="3685" y="9935"/>
                  <a:pt x="6198" y="7486"/>
                  <a:pt x="9180" y="5292"/>
                </a:cubicBezTo>
                <a:cubicBezTo>
                  <a:pt x="13610" y="2034"/>
                  <a:pt x="18125" y="117"/>
                  <a:pt x="20893" y="117"/>
                </a:cubicBezTo>
                <a:close/>
                <a:moveTo>
                  <a:pt x="20889" y="1"/>
                </a:moveTo>
                <a:cubicBezTo>
                  <a:pt x="18081" y="1"/>
                  <a:pt x="13550" y="1899"/>
                  <a:pt x="9095" y="5165"/>
                </a:cubicBezTo>
                <a:cubicBezTo>
                  <a:pt x="6092" y="7379"/>
                  <a:pt x="3578" y="9850"/>
                  <a:pt x="2002" y="12150"/>
                </a:cubicBezTo>
                <a:cubicBezTo>
                  <a:pt x="426" y="14472"/>
                  <a:pt x="0" y="16367"/>
                  <a:pt x="788" y="17453"/>
                </a:cubicBezTo>
                <a:cubicBezTo>
                  <a:pt x="1236" y="18071"/>
                  <a:pt x="2066" y="18369"/>
                  <a:pt x="3195" y="18369"/>
                </a:cubicBezTo>
                <a:cubicBezTo>
                  <a:pt x="4047" y="18369"/>
                  <a:pt x="5048" y="18199"/>
                  <a:pt x="6198" y="17858"/>
                </a:cubicBezTo>
                <a:cubicBezTo>
                  <a:pt x="8860" y="17049"/>
                  <a:pt x="11991" y="15387"/>
                  <a:pt x="14994" y="13194"/>
                </a:cubicBezTo>
                <a:cubicBezTo>
                  <a:pt x="21192" y="8636"/>
                  <a:pt x="24919" y="3141"/>
                  <a:pt x="23300" y="926"/>
                </a:cubicBezTo>
                <a:cubicBezTo>
                  <a:pt x="22841" y="298"/>
                  <a:pt x="22000" y="1"/>
                  <a:pt x="20889" y="1"/>
                </a:cubicBezTo>
                <a:close/>
              </a:path>
            </a:pathLst>
          </a:custGeom>
          <a:solidFill>
            <a:schemeClr val="dk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76" name="Google Shape;976;p142"/>
          <p:cNvSpPr/>
          <p:nvPr/>
        </p:nvSpPr>
        <p:spPr>
          <a:xfrm>
            <a:off x="10627831" y="5077471"/>
            <a:ext cx="445824" cy="445824"/>
          </a:xfrm>
          <a:custGeom>
            <a:rect b="b" l="l" r="r" t="t"/>
            <a:pathLst>
              <a:path extrusionOk="0" h="3600" w="3600">
                <a:moveTo>
                  <a:pt x="1811" y="0"/>
                </a:moveTo>
                <a:cubicBezTo>
                  <a:pt x="1789" y="128"/>
                  <a:pt x="1789" y="277"/>
                  <a:pt x="1768" y="405"/>
                </a:cubicBezTo>
                <a:cubicBezTo>
                  <a:pt x="1726" y="1129"/>
                  <a:pt x="1129" y="1725"/>
                  <a:pt x="405" y="1768"/>
                </a:cubicBezTo>
                <a:cubicBezTo>
                  <a:pt x="277" y="1789"/>
                  <a:pt x="128" y="1789"/>
                  <a:pt x="0" y="1810"/>
                </a:cubicBezTo>
                <a:cubicBezTo>
                  <a:pt x="128" y="1810"/>
                  <a:pt x="277" y="1832"/>
                  <a:pt x="405" y="1832"/>
                </a:cubicBezTo>
                <a:cubicBezTo>
                  <a:pt x="1129" y="1895"/>
                  <a:pt x="1726" y="2471"/>
                  <a:pt x="1768" y="3216"/>
                </a:cubicBezTo>
                <a:cubicBezTo>
                  <a:pt x="1789" y="3344"/>
                  <a:pt x="1789" y="3472"/>
                  <a:pt x="1811" y="3599"/>
                </a:cubicBezTo>
                <a:cubicBezTo>
                  <a:pt x="1811" y="3472"/>
                  <a:pt x="1832" y="3344"/>
                  <a:pt x="1832" y="3216"/>
                </a:cubicBezTo>
                <a:cubicBezTo>
                  <a:pt x="1896" y="2471"/>
                  <a:pt x="2471" y="1895"/>
                  <a:pt x="3216" y="1832"/>
                </a:cubicBezTo>
                <a:cubicBezTo>
                  <a:pt x="3344" y="1832"/>
                  <a:pt x="3472" y="1810"/>
                  <a:pt x="3600" y="1810"/>
                </a:cubicBezTo>
                <a:cubicBezTo>
                  <a:pt x="3472" y="1789"/>
                  <a:pt x="3344" y="1789"/>
                  <a:pt x="3216"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77" name="Google Shape;977;p142"/>
          <p:cNvSpPr/>
          <p:nvPr/>
        </p:nvSpPr>
        <p:spPr>
          <a:xfrm>
            <a:off x="-606438" y="611231"/>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78" name="Google Shape;978;p142"/>
          <p:cNvSpPr/>
          <p:nvPr/>
        </p:nvSpPr>
        <p:spPr>
          <a:xfrm>
            <a:off x="-606438" y="939116"/>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79" name="Google Shape;979;p142"/>
          <p:cNvSpPr/>
          <p:nvPr/>
        </p:nvSpPr>
        <p:spPr>
          <a:xfrm>
            <a:off x="-606438" y="1267241"/>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0" name="Google Shape;980;p142"/>
          <p:cNvSpPr/>
          <p:nvPr/>
        </p:nvSpPr>
        <p:spPr>
          <a:xfrm>
            <a:off x="-606438" y="1595125"/>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981" name="Google Shape;981;p142"/>
          <p:cNvGrpSpPr/>
          <p:nvPr/>
        </p:nvGrpSpPr>
        <p:grpSpPr>
          <a:xfrm>
            <a:off x="-460334" y="4649759"/>
            <a:ext cx="2962668" cy="2965608"/>
            <a:chOff x="-345251" y="3487319"/>
            <a:chExt cx="2222001" cy="2224206"/>
          </a:xfrm>
        </p:grpSpPr>
        <p:sp>
          <p:nvSpPr>
            <p:cNvPr id="982" name="Google Shape;982;p142"/>
            <p:cNvSpPr/>
            <p:nvPr/>
          </p:nvSpPr>
          <p:spPr>
            <a:xfrm>
              <a:off x="-146252" y="3688475"/>
              <a:ext cx="1823994" cy="1824052"/>
            </a:xfrm>
            <a:custGeom>
              <a:rect b="b" l="l" r="r" t="t"/>
              <a:pathLst>
                <a:path extrusionOk="0" h="17764" w="17763">
                  <a:moveTo>
                    <a:pt x="22" y="1"/>
                  </a:moveTo>
                  <a:lnTo>
                    <a:pt x="0" y="22"/>
                  </a:lnTo>
                  <a:lnTo>
                    <a:pt x="17741" y="17763"/>
                  </a:lnTo>
                  <a:lnTo>
                    <a:pt x="17763" y="17720"/>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3" name="Google Shape;983;p142"/>
            <p:cNvSpPr/>
            <p:nvPr/>
          </p:nvSpPr>
          <p:spPr>
            <a:xfrm>
              <a:off x="-299352" y="3929061"/>
              <a:ext cx="2128044" cy="1342882"/>
            </a:xfrm>
            <a:custGeom>
              <a:rect b="b" l="l" r="r" t="t"/>
              <a:pathLst>
                <a:path extrusionOk="0" h="13078" w="20724">
                  <a:moveTo>
                    <a:pt x="22" y="1"/>
                  </a:moveTo>
                  <a:lnTo>
                    <a:pt x="1" y="43"/>
                  </a:lnTo>
                  <a:lnTo>
                    <a:pt x="20702" y="13077"/>
                  </a:lnTo>
                  <a:lnTo>
                    <a:pt x="20723" y="13035"/>
                  </a:lnTo>
                  <a:lnTo>
                    <a:pt x="22"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4" name="Google Shape;984;p142"/>
            <p:cNvSpPr/>
            <p:nvPr/>
          </p:nvSpPr>
          <p:spPr>
            <a:xfrm>
              <a:off x="-345251" y="4235262"/>
              <a:ext cx="2222001" cy="728327"/>
            </a:xfrm>
            <a:custGeom>
              <a:rect b="b" l="l" r="r" t="t"/>
              <a:pathLst>
                <a:path extrusionOk="0" h="7093" w="21639">
                  <a:moveTo>
                    <a:pt x="0" y="0"/>
                  </a:moveTo>
                  <a:lnTo>
                    <a:pt x="0" y="43"/>
                  </a:lnTo>
                  <a:lnTo>
                    <a:pt x="21639" y="7092"/>
                  </a:lnTo>
                  <a:lnTo>
                    <a:pt x="21639" y="7071"/>
                  </a:lnTo>
                  <a:lnTo>
                    <a:pt x="0"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5" name="Google Shape;985;p142"/>
            <p:cNvSpPr/>
            <p:nvPr/>
          </p:nvSpPr>
          <p:spPr>
            <a:xfrm>
              <a:off x="-284052" y="4578531"/>
              <a:ext cx="2099600" cy="43845"/>
            </a:xfrm>
            <a:custGeom>
              <a:rect b="b" l="l" r="r" t="t"/>
              <a:pathLst>
                <a:path extrusionOk="0" h="427" w="20447">
                  <a:moveTo>
                    <a:pt x="1" y="1"/>
                  </a:moveTo>
                  <a:lnTo>
                    <a:pt x="1" y="44"/>
                  </a:lnTo>
                  <a:lnTo>
                    <a:pt x="20446" y="427"/>
                  </a:lnTo>
                  <a:lnTo>
                    <a:pt x="20446" y="384"/>
                  </a:lnTo>
                  <a:lnTo>
                    <a:pt x="1"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6" name="Google Shape;986;p142"/>
            <p:cNvSpPr/>
            <p:nvPr/>
          </p:nvSpPr>
          <p:spPr>
            <a:xfrm>
              <a:off x="-122224" y="4274589"/>
              <a:ext cx="1775937" cy="651829"/>
            </a:xfrm>
            <a:custGeom>
              <a:rect b="b" l="l" r="r" t="t"/>
              <a:pathLst>
                <a:path extrusionOk="0" h="6348" w="17295">
                  <a:moveTo>
                    <a:pt x="17273" y="1"/>
                  </a:moveTo>
                  <a:lnTo>
                    <a:pt x="1" y="6305"/>
                  </a:lnTo>
                  <a:lnTo>
                    <a:pt x="22" y="6347"/>
                  </a:lnTo>
                  <a:lnTo>
                    <a:pt x="17294" y="43"/>
                  </a:lnTo>
                  <a:lnTo>
                    <a:pt x="17273" y="1"/>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7" name="Google Shape;987;p142"/>
            <p:cNvSpPr/>
            <p:nvPr/>
          </p:nvSpPr>
          <p:spPr>
            <a:xfrm>
              <a:off x="127089" y="3961920"/>
              <a:ext cx="1277299" cy="1277165"/>
            </a:xfrm>
            <a:custGeom>
              <a:rect b="b" l="l" r="r" t="t"/>
              <a:pathLst>
                <a:path extrusionOk="0" h="12438" w="12439">
                  <a:moveTo>
                    <a:pt x="12396" y="0"/>
                  </a:moveTo>
                  <a:lnTo>
                    <a:pt x="1" y="12395"/>
                  </a:lnTo>
                  <a:lnTo>
                    <a:pt x="43" y="12438"/>
                  </a:lnTo>
                  <a:lnTo>
                    <a:pt x="12438" y="21"/>
                  </a:lnTo>
                  <a:lnTo>
                    <a:pt x="12396"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8" name="Google Shape;988;p142"/>
            <p:cNvSpPr/>
            <p:nvPr/>
          </p:nvSpPr>
          <p:spPr>
            <a:xfrm>
              <a:off x="439860" y="3712606"/>
              <a:ext cx="651742" cy="1775791"/>
            </a:xfrm>
            <a:custGeom>
              <a:rect b="b" l="l" r="r" t="t"/>
              <a:pathLst>
                <a:path extrusionOk="0" h="17294" w="6347">
                  <a:moveTo>
                    <a:pt x="6304" y="0"/>
                  </a:moveTo>
                  <a:lnTo>
                    <a:pt x="0" y="17272"/>
                  </a:lnTo>
                  <a:lnTo>
                    <a:pt x="43" y="17294"/>
                  </a:lnTo>
                  <a:lnTo>
                    <a:pt x="6347" y="21"/>
                  </a:lnTo>
                  <a:lnTo>
                    <a:pt x="6304"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89" name="Google Shape;989;p142"/>
            <p:cNvSpPr/>
            <p:nvPr/>
          </p:nvSpPr>
          <p:spPr>
            <a:xfrm>
              <a:off x="743800" y="3550777"/>
              <a:ext cx="43846" cy="2099446"/>
            </a:xfrm>
            <a:custGeom>
              <a:rect b="b" l="l" r="r" t="t"/>
              <a:pathLst>
                <a:path extrusionOk="0" h="20446" w="427">
                  <a:moveTo>
                    <a:pt x="0" y="0"/>
                  </a:moveTo>
                  <a:lnTo>
                    <a:pt x="384" y="20446"/>
                  </a:lnTo>
                  <a:lnTo>
                    <a:pt x="426" y="20446"/>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90" name="Google Shape;990;p142"/>
            <p:cNvSpPr/>
            <p:nvPr/>
          </p:nvSpPr>
          <p:spPr>
            <a:xfrm>
              <a:off x="400430" y="3487319"/>
              <a:ext cx="730604" cy="2224206"/>
            </a:xfrm>
            <a:custGeom>
              <a:rect b="b" l="l" r="r" t="t"/>
              <a:pathLst>
                <a:path extrusionOk="0" h="21661" w="7115">
                  <a:moveTo>
                    <a:pt x="43" y="0"/>
                  </a:moveTo>
                  <a:lnTo>
                    <a:pt x="1" y="22"/>
                  </a:lnTo>
                  <a:lnTo>
                    <a:pt x="7072" y="21660"/>
                  </a:lnTo>
                  <a:lnTo>
                    <a:pt x="7114" y="21660"/>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991" name="Google Shape;991;p142"/>
            <p:cNvSpPr/>
            <p:nvPr/>
          </p:nvSpPr>
          <p:spPr>
            <a:xfrm>
              <a:off x="94333" y="3535478"/>
              <a:ext cx="1342812" cy="2127889"/>
            </a:xfrm>
            <a:custGeom>
              <a:rect b="b" l="l" r="r" t="t"/>
              <a:pathLst>
                <a:path extrusionOk="0" h="20723" w="13077">
                  <a:moveTo>
                    <a:pt x="43" y="0"/>
                  </a:moveTo>
                  <a:lnTo>
                    <a:pt x="0" y="21"/>
                  </a:lnTo>
                  <a:lnTo>
                    <a:pt x="13034" y="20723"/>
                  </a:lnTo>
                  <a:lnTo>
                    <a:pt x="13077" y="20701"/>
                  </a:lnTo>
                  <a:lnTo>
                    <a:pt x="43" y="0"/>
                  </a:lnTo>
                  <a:close/>
                </a:path>
              </a:pathLst>
            </a:custGeom>
            <a:solidFill>
              <a:schemeClr val="dk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992" name="Google Shape;992;p142"/>
          <p:cNvGrpSpPr/>
          <p:nvPr/>
        </p:nvGrpSpPr>
        <p:grpSpPr>
          <a:xfrm>
            <a:off x="2068551" y="631708"/>
            <a:ext cx="364000" cy="364820"/>
            <a:chOff x="-1611412" y="2548206"/>
            <a:chExt cx="273000" cy="273615"/>
          </a:xfrm>
        </p:grpSpPr>
        <p:cxnSp>
          <p:nvCxnSpPr>
            <p:cNvPr id="993" name="Google Shape;993;p142"/>
            <p:cNvCxnSpPr/>
            <p:nvPr/>
          </p:nvCxnSpPr>
          <p:spPr>
            <a:xfrm>
              <a:off x="-1474929" y="2548521"/>
              <a:ext cx="0" cy="273300"/>
            </a:xfrm>
            <a:prstGeom prst="straightConnector1">
              <a:avLst/>
            </a:prstGeom>
            <a:noFill/>
            <a:ln cap="flat" cmpd="sng" w="19050">
              <a:solidFill>
                <a:schemeClr val="lt1"/>
              </a:solidFill>
              <a:prstDash val="solid"/>
              <a:round/>
              <a:headEnd len="sm" w="sm" type="none"/>
              <a:tailEnd len="sm" w="sm" type="none"/>
            </a:ln>
          </p:spPr>
        </p:cxnSp>
        <p:cxnSp>
          <p:nvCxnSpPr>
            <p:cNvPr id="994" name="Google Shape;994;p142"/>
            <p:cNvCxnSpPr/>
            <p:nvPr/>
          </p:nvCxnSpPr>
          <p:spPr>
            <a:xfrm rot="10800000">
              <a:off x="-1611412" y="2685037"/>
              <a:ext cx="273000" cy="0"/>
            </a:xfrm>
            <a:prstGeom prst="straightConnector1">
              <a:avLst/>
            </a:prstGeom>
            <a:noFill/>
            <a:ln cap="flat" cmpd="sng" w="19050">
              <a:solidFill>
                <a:schemeClr val="lt1"/>
              </a:solidFill>
              <a:prstDash val="solid"/>
              <a:round/>
              <a:headEnd len="sm" w="sm" type="none"/>
              <a:tailEnd len="sm" w="sm" type="none"/>
            </a:ln>
          </p:spPr>
        </p:cxnSp>
        <p:cxnSp>
          <p:nvCxnSpPr>
            <p:cNvPr id="995" name="Google Shape;995;p142"/>
            <p:cNvCxnSpPr/>
            <p:nvPr/>
          </p:nvCxnSpPr>
          <p:spPr>
            <a:xfrm>
              <a:off x="-1474898" y="2548206"/>
              <a:ext cx="0" cy="273226"/>
            </a:xfrm>
            <a:prstGeom prst="straightConnector1">
              <a:avLst/>
            </a:prstGeom>
            <a:noFill/>
            <a:ln cap="flat" cmpd="sng" w="19050">
              <a:solidFill>
                <a:schemeClr val="lt1"/>
              </a:solidFill>
              <a:prstDash val="solid"/>
              <a:round/>
              <a:headEnd len="sm" w="sm" type="none"/>
              <a:tailEnd len="sm" w="sm" type="none"/>
            </a:ln>
          </p:spPr>
        </p:cxnSp>
        <p:cxnSp>
          <p:nvCxnSpPr>
            <p:cNvPr id="996" name="Google Shape;996;p142"/>
            <p:cNvCxnSpPr/>
            <p:nvPr/>
          </p:nvCxnSpPr>
          <p:spPr>
            <a:xfrm>
              <a:off x="-1474978" y="254820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997" name="Google Shape;997;p142"/>
          <p:cNvGrpSpPr/>
          <p:nvPr/>
        </p:nvGrpSpPr>
        <p:grpSpPr>
          <a:xfrm>
            <a:off x="9215217" y="6015141"/>
            <a:ext cx="364000" cy="364820"/>
            <a:chOff x="-1511137" y="2411631"/>
            <a:chExt cx="273000" cy="273615"/>
          </a:xfrm>
        </p:grpSpPr>
        <p:cxnSp>
          <p:nvCxnSpPr>
            <p:cNvPr id="998" name="Google Shape;998;p142"/>
            <p:cNvCxnSpPr/>
            <p:nvPr/>
          </p:nvCxnSpPr>
          <p:spPr>
            <a:xfrm>
              <a:off x="-1374654" y="2411946"/>
              <a:ext cx="0" cy="273300"/>
            </a:xfrm>
            <a:prstGeom prst="straightConnector1">
              <a:avLst/>
            </a:prstGeom>
            <a:noFill/>
            <a:ln cap="flat" cmpd="sng" w="19050">
              <a:solidFill>
                <a:schemeClr val="lt1"/>
              </a:solidFill>
              <a:prstDash val="solid"/>
              <a:round/>
              <a:headEnd len="sm" w="sm" type="none"/>
              <a:tailEnd len="sm" w="sm" type="none"/>
            </a:ln>
          </p:spPr>
        </p:cxnSp>
        <p:cxnSp>
          <p:nvCxnSpPr>
            <p:cNvPr id="999" name="Google Shape;999;p142"/>
            <p:cNvCxnSpPr/>
            <p:nvPr/>
          </p:nvCxnSpPr>
          <p:spPr>
            <a:xfrm rot="10800000">
              <a:off x="-1511137" y="2548462"/>
              <a:ext cx="273000" cy="0"/>
            </a:xfrm>
            <a:prstGeom prst="straightConnector1">
              <a:avLst/>
            </a:prstGeom>
            <a:noFill/>
            <a:ln cap="flat" cmpd="sng" w="19050">
              <a:solidFill>
                <a:schemeClr val="lt1"/>
              </a:solidFill>
              <a:prstDash val="solid"/>
              <a:round/>
              <a:headEnd len="sm" w="sm" type="none"/>
              <a:tailEnd len="sm" w="sm" type="none"/>
            </a:ln>
          </p:spPr>
        </p:cxnSp>
        <p:cxnSp>
          <p:nvCxnSpPr>
            <p:cNvPr id="1000" name="Google Shape;1000;p142"/>
            <p:cNvCxnSpPr/>
            <p:nvPr/>
          </p:nvCxnSpPr>
          <p:spPr>
            <a:xfrm>
              <a:off x="-1374623" y="2411631"/>
              <a:ext cx="0" cy="273226"/>
            </a:xfrm>
            <a:prstGeom prst="straightConnector1">
              <a:avLst/>
            </a:prstGeom>
            <a:noFill/>
            <a:ln cap="flat" cmpd="sng" w="19050">
              <a:solidFill>
                <a:schemeClr val="lt1"/>
              </a:solidFill>
              <a:prstDash val="solid"/>
              <a:round/>
              <a:headEnd len="sm" w="sm" type="none"/>
              <a:tailEnd len="sm" w="sm" type="none"/>
            </a:ln>
          </p:spPr>
        </p:cxnSp>
        <p:cxnSp>
          <p:nvCxnSpPr>
            <p:cNvPr id="1001" name="Google Shape;1001;p142"/>
            <p:cNvCxnSpPr/>
            <p:nvPr/>
          </p:nvCxnSpPr>
          <p:spPr>
            <a:xfrm>
              <a:off x="-1374703" y="2411631"/>
              <a:ext cx="0" cy="273226"/>
            </a:xfrm>
            <a:prstGeom prst="straightConnector1">
              <a:avLst/>
            </a:prstGeom>
            <a:noFill/>
            <a:ln cap="flat" cmpd="sng" w="19050">
              <a:solidFill>
                <a:schemeClr val="lt1"/>
              </a:solidFill>
              <a:prstDash val="solid"/>
              <a:round/>
              <a:headEnd len="sm" w="sm" type="none"/>
              <a:tailEnd len="sm" w="sm" type="none"/>
            </a:ln>
          </p:spPr>
        </p:cxnSp>
      </p:grpSp>
      <p:sp>
        <p:nvSpPr>
          <p:cNvPr id="1002" name="Google Shape;1002;p142"/>
          <p:cNvSpPr/>
          <p:nvPr/>
        </p:nvSpPr>
        <p:spPr>
          <a:xfrm>
            <a:off x="10293967" y="6321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ackground">
    <p:bg>
      <p:bgPr>
        <a:solidFill>
          <a:schemeClr val="dk2"/>
        </a:solidFill>
      </p:bgPr>
    </p:bg>
    <p:spTree>
      <p:nvGrpSpPr>
        <p:cNvPr id="1003" name="Shape 1003"/>
        <p:cNvGrpSpPr/>
        <p:nvPr/>
      </p:nvGrpSpPr>
      <p:grpSpPr>
        <a:xfrm>
          <a:off x="0" y="0"/>
          <a:ext cx="0" cy="0"/>
          <a:chOff x="0" y="0"/>
          <a:chExt cx="0" cy="0"/>
        </a:xfrm>
      </p:grpSpPr>
      <p:sp>
        <p:nvSpPr>
          <p:cNvPr id="1004" name="Google Shape;1004;p143"/>
          <p:cNvSpPr/>
          <p:nvPr/>
        </p:nvSpPr>
        <p:spPr>
          <a:xfrm>
            <a:off x="-545638" y="218865"/>
            <a:ext cx="1557393" cy="654500"/>
          </a:xfrm>
          <a:custGeom>
            <a:rect b="b" l="l" r="r" t="t"/>
            <a:pathLst>
              <a:path extrusionOk="0" h="2748" w="6539">
                <a:moveTo>
                  <a:pt x="3259" y="107"/>
                </a:moveTo>
                <a:cubicBezTo>
                  <a:pt x="5027" y="107"/>
                  <a:pt x="6454" y="660"/>
                  <a:pt x="6454" y="1385"/>
                </a:cubicBezTo>
                <a:cubicBezTo>
                  <a:pt x="6454" y="2087"/>
                  <a:pt x="5027" y="2641"/>
                  <a:pt x="3259" y="2641"/>
                </a:cubicBezTo>
                <a:cubicBezTo>
                  <a:pt x="1513" y="2641"/>
                  <a:pt x="86" y="2066"/>
                  <a:pt x="86" y="1385"/>
                </a:cubicBezTo>
                <a:cubicBezTo>
                  <a:pt x="86" y="660"/>
                  <a:pt x="1513" y="107"/>
                  <a:pt x="3259" y="107"/>
                </a:cubicBezTo>
                <a:close/>
                <a:moveTo>
                  <a:pt x="3259" y="0"/>
                </a:moveTo>
                <a:cubicBezTo>
                  <a:pt x="1428" y="0"/>
                  <a:pt x="1" y="618"/>
                  <a:pt x="1" y="1385"/>
                </a:cubicBezTo>
                <a:cubicBezTo>
                  <a:pt x="1" y="2151"/>
                  <a:pt x="1428" y="2748"/>
                  <a:pt x="3259" y="2748"/>
                </a:cubicBezTo>
                <a:cubicBezTo>
                  <a:pt x="5112" y="2748"/>
                  <a:pt x="6539" y="2151"/>
                  <a:pt x="6539" y="1385"/>
                </a:cubicBezTo>
                <a:cubicBezTo>
                  <a:pt x="6539" y="618"/>
                  <a:pt x="5112" y="0"/>
                  <a:pt x="3259"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05" name="Google Shape;1005;p143"/>
          <p:cNvSpPr/>
          <p:nvPr/>
        </p:nvSpPr>
        <p:spPr>
          <a:xfrm>
            <a:off x="-545638" y="546749"/>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06" name="Google Shape;1006;p143"/>
          <p:cNvSpPr/>
          <p:nvPr/>
        </p:nvSpPr>
        <p:spPr>
          <a:xfrm>
            <a:off x="-545638" y="874874"/>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07" name="Google Shape;1007;p143"/>
          <p:cNvSpPr/>
          <p:nvPr/>
        </p:nvSpPr>
        <p:spPr>
          <a:xfrm>
            <a:off x="-545638" y="1202759"/>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08" name="Google Shape;1008;p143"/>
          <p:cNvSpPr/>
          <p:nvPr/>
        </p:nvSpPr>
        <p:spPr>
          <a:xfrm>
            <a:off x="10889367" y="5878900"/>
            <a:ext cx="1911600" cy="19116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09" name="Google Shape;1009;p143"/>
          <p:cNvSpPr/>
          <p:nvPr/>
        </p:nvSpPr>
        <p:spPr>
          <a:xfrm flipH="1" rot="5400000">
            <a:off x="520607" y="4963167"/>
            <a:ext cx="2681200" cy="4915200"/>
          </a:xfrm>
          <a:prstGeom prst="round2SameRect">
            <a:avLst>
              <a:gd fmla="val 50000" name="adj1"/>
              <a:gd fmla="val 0" name="adj2"/>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10" name="Google Shape;1010;p143"/>
          <p:cNvSpPr/>
          <p:nvPr/>
        </p:nvSpPr>
        <p:spPr>
          <a:xfrm flipH="1" rot="5400000">
            <a:off x="727998" y="5864089"/>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11" name="Google Shape;1011;p143"/>
          <p:cNvSpPr/>
          <p:nvPr/>
        </p:nvSpPr>
        <p:spPr>
          <a:xfrm>
            <a:off x="396151" y="5200233"/>
            <a:ext cx="174400" cy="1744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12" name="Google Shape;1012;p143"/>
          <p:cNvSpPr/>
          <p:nvPr/>
        </p:nvSpPr>
        <p:spPr>
          <a:xfrm>
            <a:off x="4266451" y="6211800"/>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13" name="Google Shape;1013;p143"/>
          <p:cNvSpPr/>
          <p:nvPr/>
        </p:nvSpPr>
        <p:spPr>
          <a:xfrm>
            <a:off x="728051" y="2114833"/>
            <a:ext cx="174400" cy="174400"/>
          </a:xfrm>
          <a:prstGeom prst="ellipse">
            <a:avLst/>
          </a:prstGeom>
          <a:no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014" name="Google Shape;1014;p143"/>
          <p:cNvGrpSpPr/>
          <p:nvPr/>
        </p:nvGrpSpPr>
        <p:grpSpPr>
          <a:xfrm>
            <a:off x="11365317" y="855541"/>
            <a:ext cx="364000" cy="364820"/>
            <a:chOff x="6527963" y="1841806"/>
            <a:chExt cx="273000" cy="273615"/>
          </a:xfrm>
        </p:grpSpPr>
        <p:cxnSp>
          <p:nvCxnSpPr>
            <p:cNvPr id="1015" name="Google Shape;1015;p143"/>
            <p:cNvCxnSpPr/>
            <p:nvPr/>
          </p:nvCxnSpPr>
          <p:spPr>
            <a:xfrm>
              <a:off x="6664446" y="1842121"/>
              <a:ext cx="0" cy="273300"/>
            </a:xfrm>
            <a:prstGeom prst="straightConnector1">
              <a:avLst/>
            </a:prstGeom>
            <a:noFill/>
            <a:ln cap="flat" cmpd="sng" w="19050">
              <a:solidFill>
                <a:schemeClr val="lt1"/>
              </a:solidFill>
              <a:prstDash val="solid"/>
              <a:round/>
              <a:headEnd len="sm" w="sm" type="none"/>
              <a:tailEnd len="sm" w="sm" type="none"/>
            </a:ln>
          </p:spPr>
        </p:cxnSp>
        <p:cxnSp>
          <p:nvCxnSpPr>
            <p:cNvPr id="1016" name="Google Shape;1016;p143"/>
            <p:cNvCxnSpPr/>
            <p:nvPr/>
          </p:nvCxnSpPr>
          <p:spPr>
            <a:xfrm rot="10800000">
              <a:off x="6527963" y="1978637"/>
              <a:ext cx="273000" cy="0"/>
            </a:xfrm>
            <a:prstGeom prst="straightConnector1">
              <a:avLst/>
            </a:prstGeom>
            <a:noFill/>
            <a:ln cap="flat" cmpd="sng" w="19050">
              <a:solidFill>
                <a:schemeClr val="lt1"/>
              </a:solidFill>
              <a:prstDash val="solid"/>
              <a:round/>
              <a:headEnd len="sm" w="sm" type="none"/>
              <a:tailEnd len="sm" w="sm" type="none"/>
            </a:ln>
          </p:spPr>
        </p:cxnSp>
        <p:cxnSp>
          <p:nvCxnSpPr>
            <p:cNvPr id="1017" name="Google Shape;1017;p143"/>
            <p:cNvCxnSpPr/>
            <p:nvPr/>
          </p:nvCxnSpPr>
          <p:spPr>
            <a:xfrm>
              <a:off x="6664477" y="1841806"/>
              <a:ext cx="0" cy="273226"/>
            </a:xfrm>
            <a:prstGeom prst="straightConnector1">
              <a:avLst/>
            </a:prstGeom>
            <a:noFill/>
            <a:ln cap="flat" cmpd="sng" w="19050">
              <a:solidFill>
                <a:schemeClr val="lt1"/>
              </a:solidFill>
              <a:prstDash val="solid"/>
              <a:round/>
              <a:headEnd len="sm" w="sm" type="none"/>
              <a:tailEnd len="sm" w="sm" type="none"/>
            </a:ln>
          </p:spPr>
        </p:cxnSp>
        <p:cxnSp>
          <p:nvCxnSpPr>
            <p:cNvPr id="1018" name="Google Shape;1018;p143"/>
            <p:cNvCxnSpPr/>
            <p:nvPr/>
          </p:nvCxnSpPr>
          <p:spPr>
            <a:xfrm>
              <a:off x="6664397" y="1841806"/>
              <a:ext cx="0" cy="273226"/>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Title and text 2">
    <p:spTree>
      <p:nvGrpSpPr>
        <p:cNvPr id="1019" name="Shape 1019"/>
        <p:cNvGrpSpPr/>
        <p:nvPr/>
      </p:nvGrpSpPr>
      <p:grpSpPr>
        <a:xfrm>
          <a:off x="0" y="0"/>
          <a:ext cx="0" cy="0"/>
          <a:chOff x="0" y="0"/>
          <a:chExt cx="0" cy="0"/>
        </a:xfrm>
      </p:grpSpPr>
      <p:sp>
        <p:nvSpPr>
          <p:cNvPr id="1020" name="Google Shape;1020;p144"/>
          <p:cNvSpPr txBox="1"/>
          <p:nvPr>
            <p:ph type="title"/>
          </p:nvPr>
        </p:nvSpPr>
        <p:spPr>
          <a:xfrm>
            <a:off x="950967" y="1374200"/>
            <a:ext cx="5145200" cy="637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300"/>
              <a:buNone/>
              <a:defRPr/>
            </a:lvl1pPr>
            <a:lvl2pPr lvl="1" algn="ctr">
              <a:lnSpc>
                <a:spcPct val="100000"/>
              </a:lnSpc>
              <a:spcBef>
                <a:spcPts val="0"/>
              </a:spcBef>
              <a:spcAft>
                <a:spcPts val="0"/>
              </a:spcAft>
              <a:buSzPts val="3300"/>
              <a:buNone/>
              <a:defRPr/>
            </a:lvl2pPr>
            <a:lvl3pPr lvl="2" algn="ctr">
              <a:lnSpc>
                <a:spcPct val="100000"/>
              </a:lnSpc>
              <a:spcBef>
                <a:spcPts val="0"/>
              </a:spcBef>
              <a:spcAft>
                <a:spcPts val="0"/>
              </a:spcAft>
              <a:buSzPts val="3300"/>
              <a:buNone/>
              <a:defRPr/>
            </a:lvl3pPr>
            <a:lvl4pPr lvl="3" algn="ctr">
              <a:lnSpc>
                <a:spcPct val="100000"/>
              </a:lnSpc>
              <a:spcBef>
                <a:spcPts val="0"/>
              </a:spcBef>
              <a:spcAft>
                <a:spcPts val="0"/>
              </a:spcAft>
              <a:buSzPts val="3300"/>
              <a:buNone/>
              <a:defRPr/>
            </a:lvl4pPr>
            <a:lvl5pPr lvl="4" algn="ctr">
              <a:lnSpc>
                <a:spcPct val="100000"/>
              </a:lnSpc>
              <a:spcBef>
                <a:spcPts val="0"/>
              </a:spcBef>
              <a:spcAft>
                <a:spcPts val="0"/>
              </a:spcAft>
              <a:buSzPts val="3300"/>
              <a:buNone/>
              <a:defRPr/>
            </a:lvl5pPr>
            <a:lvl6pPr lvl="5" algn="ctr">
              <a:lnSpc>
                <a:spcPct val="100000"/>
              </a:lnSpc>
              <a:spcBef>
                <a:spcPts val="0"/>
              </a:spcBef>
              <a:spcAft>
                <a:spcPts val="0"/>
              </a:spcAft>
              <a:buSzPts val="3300"/>
              <a:buNone/>
              <a:defRPr/>
            </a:lvl6pPr>
            <a:lvl7pPr lvl="6" algn="ctr">
              <a:lnSpc>
                <a:spcPct val="100000"/>
              </a:lnSpc>
              <a:spcBef>
                <a:spcPts val="0"/>
              </a:spcBef>
              <a:spcAft>
                <a:spcPts val="0"/>
              </a:spcAft>
              <a:buSzPts val="3300"/>
              <a:buNone/>
              <a:defRPr/>
            </a:lvl7pPr>
            <a:lvl8pPr lvl="7" algn="ctr">
              <a:lnSpc>
                <a:spcPct val="100000"/>
              </a:lnSpc>
              <a:spcBef>
                <a:spcPts val="0"/>
              </a:spcBef>
              <a:spcAft>
                <a:spcPts val="0"/>
              </a:spcAft>
              <a:buSzPts val="3300"/>
              <a:buNone/>
              <a:defRPr/>
            </a:lvl8pPr>
            <a:lvl9pPr lvl="8" algn="ctr">
              <a:lnSpc>
                <a:spcPct val="100000"/>
              </a:lnSpc>
              <a:spcBef>
                <a:spcPts val="0"/>
              </a:spcBef>
              <a:spcAft>
                <a:spcPts val="0"/>
              </a:spcAft>
              <a:buSzPts val="3300"/>
              <a:buNone/>
              <a:defRPr/>
            </a:lvl9pPr>
          </a:lstStyle>
          <a:p/>
        </p:txBody>
      </p:sp>
      <p:sp>
        <p:nvSpPr>
          <p:cNvPr id="1021" name="Google Shape;1021;p144"/>
          <p:cNvSpPr txBox="1"/>
          <p:nvPr>
            <p:ph idx="1" type="body"/>
          </p:nvPr>
        </p:nvSpPr>
        <p:spPr>
          <a:xfrm>
            <a:off x="1326767" y="2254167"/>
            <a:ext cx="4393600" cy="2981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a:lvl1pPr>
            <a:lvl2pPr indent="-317500" lvl="1" marL="914400" algn="l">
              <a:lnSpc>
                <a:spcPct val="115000"/>
              </a:lnSpc>
              <a:spcBef>
                <a:spcPts val="2133"/>
              </a:spcBef>
              <a:spcAft>
                <a:spcPts val="0"/>
              </a:spcAft>
              <a:buSzPts val="1400"/>
              <a:buChar char="○"/>
              <a:defRPr/>
            </a:lvl2pPr>
            <a:lvl3pPr indent="-317500" lvl="2" marL="1371600" algn="l">
              <a:lnSpc>
                <a:spcPct val="115000"/>
              </a:lnSpc>
              <a:spcBef>
                <a:spcPts val="2133"/>
              </a:spcBef>
              <a:spcAft>
                <a:spcPts val="0"/>
              </a:spcAft>
              <a:buSzPts val="1400"/>
              <a:buChar char="■"/>
              <a:defRPr/>
            </a:lvl3pPr>
            <a:lvl4pPr indent="-317500" lvl="3" marL="1828800" algn="l">
              <a:lnSpc>
                <a:spcPct val="115000"/>
              </a:lnSpc>
              <a:spcBef>
                <a:spcPts val="2133"/>
              </a:spcBef>
              <a:spcAft>
                <a:spcPts val="0"/>
              </a:spcAft>
              <a:buSzPts val="1400"/>
              <a:buChar char="●"/>
              <a:defRPr/>
            </a:lvl4pPr>
            <a:lvl5pPr indent="-317500" lvl="4" marL="2286000" algn="l">
              <a:lnSpc>
                <a:spcPct val="115000"/>
              </a:lnSpc>
              <a:spcBef>
                <a:spcPts val="2133"/>
              </a:spcBef>
              <a:spcAft>
                <a:spcPts val="0"/>
              </a:spcAft>
              <a:buSzPts val="1400"/>
              <a:buChar char="○"/>
              <a:defRPr/>
            </a:lvl5pPr>
            <a:lvl6pPr indent="-317500" lvl="5" marL="2743200" algn="l">
              <a:lnSpc>
                <a:spcPct val="115000"/>
              </a:lnSpc>
              <a:spcBef>
                <a:spcPts val="2133"/>
              </a:spcBef>
              <a:spcAft>
                <a:spcPts val="0"/>
              </a:spcAft>
              <a:buSzPts val="1400"/>
              <a:buChar char="■"/>
              <a:defRPr/>
            </a:lvl6pPr>
            <a:lvl7pPr indent="-317500" lvl="6" marL="3200400" algn="l">
              <a:lnSpc>
                <a:spcPct val="115000"/>
              </a:lnSpc>
              <a:spcBef>
                <a:spcPts val="2133"/>
              </a:spcBef>
              <a:spcAft>
                <a:spcPts val="0"/>
              </a:spcAft>
              <a:buSzPts val="1400"/>
              <a:buChar char="●"/>
              <a:defRPr/>
            </a:lvl7pPr>
            <a:lvl8pPr indent="-317500" lvl="7" marL="3657600" algn="l">
              <a:lnSpc>
                <a:spcPct val="115000"/>
              </a:lnSpc>
              <a:spcBef>
                <a:spcPts val="2133"/>
              </a:spcBef>
              <a:spcAft>
                <a:spcPts val="0"/>
              </a:spcAft>
              <a:buSzPts val="1400"/>
              <a:buChar char="○"/>
              <a:defRPr/>
            </a:lvl8pPr>
            <a:lvl9pPr indent="-317500" lvl="8" marL="4114800" algn="l">
              <a:lnSpc>
                <a:spcPct val="115000"/>
              </a:lnSpc>
              <a:spcBef>
                <a:spcPts val="2133"/>
              </a:spcBef>
              <a:spcAft>
                <a:spcPts val="2133"/>
              </a:spcAft>
              <a:buSzPts val="1400"/>
              <a:buChar char="■"/>
              <a:defRPr/>
            </a:lvl9pPr>
          </a:lstStyle>
          <a:p/>
        </p:txBody>
      </p:sp>
      <p:sp>
        <p:nvSpPr>
          <p:cNvPr id="1022" name="Google Shape;1022;p144"/>
          <p:cNvSpPr/>
          <p:nvPr/>
        </p:nvSpPr>
        <p:spPr>
          <a:xfrm flipH="1">
            <a:off x="-1640000" y="3847500"/>
            <a:ext cx="2681200" cy="4915200"/>
          </a:xfrm>
          <a:prstGeom prst="round2SameRect">
            <a:avLst>
              <a:gd fmla="val 50000" name="adj1"/>
              <a:gd fmla="val 0" name="adj2"/>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23" name="Google Shape;1023;p144"/>
          <p:cNvSpPr/>
          <p:nvPr/>
        </p:nvSpPr>
        <p:spPr>
          <a:xfrm flipH="1">
            <a:off x="805127" y="5808057"/>
            <a:ext cx="445948" cy="445824"/>
          </a:xfrm>
          <a:custGeom>
            <a:rect b="b" l="l" r="r" t="t"/>
            <a:pathLst>
              <a:path extrusionOk="0" h="3600" w="3601">
                <a:moveTo>
                  <a:pt x="1811" y="0"/>
                </a:moveTo>
                <a:cubicBezTo>
                  <a:pt x="1790" y="128"/>
                  <a:pt x="1790" y="277"/>
                  <a:pt x="1768" y="405"/>
                </a:cubicBezTo>
                <a:cubicBezTo>
                  <a:pt x="1726" y="1129"/>
                  <a:pt x="1130" y="1725"/>
                  <a:pt x="405" y="1768"/>
                </a:cubicBezTo>
                <a:cubicBezTo>
                  <a:pt x="278" y="1789"/>
                  <a:pt x="129" y="1789"/>
                  <a:pt x="1" y="1810"/>
                </a:cubicBezTo>
                <a:cubicBezTo>
                  <a:pt x="129" y="1810"/>
                  <a:pt x="278" y="1832"/>
                  <a:pt x="405" y="1832"/>
                </a:cubicBezTo>
                <a:cubicBezTo>
                  <a:pt x="1130" y="1896"/>
                  <a:pt x="1726" y="2471"/>
                  <a:pt x="1768" y="3216"/>
                </a:cubicBezTo>
                <a:cubicBezTo>
                  <a:pt x="1790" y="3344"/>
                  <a:pt x="1790" y="3472"/>
                  <a:pt x="1811" y="3599"/>
                </a:cubicBezTo>
                <a:cubicBezTo>
                  <a:pt x="1811" y="3472"/>
                  <a:pt x="1832" y="3344"/>
                  <a:pt x="1832" y="3216"/>
                </a:cubicBezTo>
                <a:cubicBezTo>
                  <a:pt x="1896" y="2471"/>
                  <a:pt x="2471" y="1896"/>
                  <a:pt x="3217" y="1832"/>
                </a:cubicBezTo>
                <a:cubicBezTo>
                  <a:pt x="3344" y="1832"/>
                  <a:pt x="3472" y="1810"/>
                  <a:pt x="3600" y="1810"/>
                </a:cubicBezTo>
                <a:cubicBezTo>
                  <a:pt x="3472" y="1789"/>
                  <a:pt x="3344" y="1789"/>
                  <a:pt x="3217" y="1768"/>
                </a:cubicBezTo>
                <a:cubicBezTo>
                  <a:pt x="2471" y="1725"/>
                  <a:pt x="1896" y="1129"/>
                  <a:pt x="1832" y="405"/>
                </a:cubicBezTo>
                <a:cubicBezTo>
                  <a:pt x="1832" y="277"/>
                  <a:pt x="1811" y="128"/>
                  <a:pt x="1811" y="0"/>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24" name="Google Shape;1024;p144"/>
          <p:cNvSpPr/>
          <p:nvPr/>
        </p:nvSpPr>
        <p:spPr>
          <a:xfrm>
            <a:off x="11006000" y="5742833"/>
            <a:ext cx="1780000" cy="17800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25" name="Google Shape;1025;p144"/>
          <p:cNvSpPr/>
          <p:nvPr/>
        </p:nvSpPr>
        <p:spPr>
          <a:xfrm>
            <a:off x="11352896" y="348583"/>
            <a:ext cx="1557393" cy="654739"/>
          </a:xfrm>
          <a:custGeom>
            <a:rect b="b" l="l" r="r" t="t"/>
            <a:pathLst>
              <a:path extrusionOk="0" h="2749" w="6539">
                <a:moveTo>
                  <a:pt x="3259" y="107"/>
                </a:moveTo>
                <a:cubicBezTo>
                  <a:pt x="5027" y="107"/>
                  <a:pt x="6454" y="682"/>
                  <a:pt x="6454" y="1385"/>
                </a:cubicBezTo>
                <a:cubicBezTo>
                  <a:pt x="6454" y="2088"/>
                  <a:pt x="5027" y="2642"/>
                  <a:pt x="3259" y="2642"/>
                </a:cubicBezTo>
                <a:cubicBezTo>
                  <a:pt x="1513" y="2642"/>
                  <a:pt x="86" y="2088"/>
                  <a:pt x="86" y="1385"/>
                </a:cubicBezTo>
                <a:cubicBezTo>
                  <a:pt x="86" y="682"/>
                  <a:pt x="1513" y="107"/>
                  <a:pt x="3259" y="107"/>
                </a:cubicBezTo>
                <a:close/>
                <a:moveTo>
                  <a:pt x="3259" y="1"/>
                </a:moveTo>
                <a:cubicBezTo>
                  <a:pt x="1428" y="1"/>
                  <a:pt x="1" y="618"/>
                  <a:pt x="1" y="1385"/>
                </a:cubicBezTo>
                <a:cubicBezTo>
                  <a:pt x="1" y="2152"/>
                  <a:pt x="1428" y="2748"/>
                  <a:pt x="3259" y="2748"/>
                </a:cubicBezTo>
                <a:cubicBezTo>
                  <a:pt x="5112" y="2748"/>
                  <a:pt x="6539" y="2152"/>
                  <a:pt x="6539" y="1385"/>
                </a:cubicBezTo>
                <a:cubicBezTo>
                  <a:pt x="6539" y="618"/>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26" name="Google Shape;1026;p144"/>
          <p:cNvSpPr/>
          <p:nvPr/>
        </p:nvSpPr>
        <p:spPr>
          <a:xfrm>
            <a:off x="11352896" y="676707"/>
            <a:ext cx="1557393" cy="654500"/>
          </a:xfrm>
          <a:custGeom>
            <a:rect b="b" l="l" r="r" t="t"/>
            <a:pathLst>
              <a:path extrusionOk="0" h="2748" w="6539">
                <a:moveTo>
                  <a:pt x="3259" y="86"/>
                </a:moveTo>
                <a:cubicBezTo>
                  <a:pt x="5027" y="86"/>
                  <a:pt x="6454" y="661"/>
                  <a:pt x="6454" y="1364"/>
                </a:cubicBezTo>
                <a:cubicBezTo>
                  <a:pt x="6454" y="2066"/>
                  <a:pt x="5027" y="2641"/>
                  <a:pt x="3259" y="2641"/>
                </a:cubicBezTo>
                <a:cubicBezTo>
                  <a:pt x="1513" y="2641"/>
                  <a:pt x="86" y="2066"/>
                  <a:pt x="86" y="1364"/>
                </a:cubicBezTo>
                <a:cubicBezTo>
                  <a:pt x="86" y="661"/>
                  <a:pt x="1513" y="86"/>
                  <a:pt x="3259" y="86"/>
                </a:cubicBezTo>
                <a:close/>
                <a:moveTo>
                  <a:pt x="3259" y="1"/>
                </a:moveTo>
                <a:cubicBezTo>
                  <a:pt x="1428" y="1"/>
                  <a:pt x="1" y="597"/>
                  <a:pt x="1" y="1364"/>
                </a:cubicBezTo>
                <a:cubicBezTo>
                  <a:pt x="1" y="2130"/>
                  <a:pt x="1428" y="2748"/>
                  <a:pt x="3259" y="2748"/>
                </a:cubicBezTo>
                <a:cubicBezTo>
                  <a:pt x="5112" y="2748"/>
                  <a:pt x="6539" y="2130"/>
                  <a:pt x="6539" y="1364"/>
                </a:cubicBezTo>
                <a:cubicBezTo>
                  <a:pt x="6539" y="597"/>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27" name="Google Shape;1027;p144"/>
          <p:cNvSpPr/>
          <p:nvPr/>
        </p:nvSpPr>
        <p:spPr>
          <a:xfrm>
            <a:off x="11352896" y="1004592"/>
            <a:ext cx="1557393" cy="654739"/>
          </a:xfrm>
          <a:custGeom>
            <a:rect b="b" l="l" r="r" t="t"/>
            <a:pathLst>
              <a:path extrusionOk="0" h="2749" w="6539">
                <a:moveTo>
                  <a:pt x="3259" y="107"/>
                </a:moveTo>
                <a:cubicBezTo>
                  <a:pt x="5027" y="107"/>
                  <a:pt x="6454" y="661"/>
                  <a:pt x="6454" y="1364"/>
                </a:cubicBezTo>
                <a:cubicBezTo>
                  <a:pt x="6454" y="2067"/>
                  <a:pt x="5027" y="2642"/>
                  <a:pt x="3259" y="2642"/>
                </a:cubicBezTo>
                <a:cubicBezTo>
                  <a:pt x="1513" y="2642"/>
                  <a:pt x="86" y="2067"/>
                  <a:pt x="86" y="1364"/>
                </a:cubicBezTo>
                <a:cubicBezTo>
                  <a:pt x="86" y="661"/>
                  <a:pt x="1513" y="107"/>
                  <a:pt x="3259" y="107"/>
                </a:cubicBezTo>
                <a:close/>
                <a:moveTo>
                  <a:pt x="3259" y="1"/>
                </a:moveTo>
                <a:cubicBezTo>
                  <a:pt x="1428" y="1"/>
                  <a:pt x="1" y="597"/>
                  <a:pt x="1" y="1364"/>
                </a:cubicBezTo>
                <a:cubicBezTo>
                  <a:pt x="1" y="2131"/>
                  <a:pt x="1428" y="2748"/>
                  <a:pt x="3259" y="2748"/>
                </a:cubicBezTo>
                <a:cubicBezTo>
                  <a:pt x="5112" y="2748"/>
                  <a:pt x="6539" y="2131"/>
                  <a:pt x="6539" y="1364"/>
                </a:cubicBezTo>
                <a:cubicBezTo>
                  <a:pt x="6539" y="597"/>
                  <a:pt x="5112" y="1"/>
                  <a:pt x="3259" y="1"/>
                </a:cubicBezTo>
                <a:close/>
              </a:path>
            </a:pathLst>
          </a:cu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28" name="Google Shape;1028;p144"/>
          <p:cNvSpPr/>
          <p:nvPr/>
        </p:nvSpPr>
        <p:spPr>
          <a:xfrm>
            <a:off x="8539600" y="6045367"/>
            <a:ext cx="174400" cy="174400"/>
          </a:xfrm>
          <a:prstGeom prst="ellipse">
            <a:avLst/>
          </a:prstGeom>
          <a:noFill/>
          <a:ln cap="flat" cmpd="sng" w="19050">
            <a:solidFill>
              <a:schemeClr val="accen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29" name="Google Shape;1029;p144"/>
          <p:cNvSpPr/>
          <p:nvPr/>
        </p:nvSpPr>
        <p:spPr>
          <a:xfrm>
            <a:off x="11724733" y="29489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30" name="Google Shape;1030;p144"/>
          <p:cNvSpPr/>
          <p:nvPr/>
        </p:nvSpPr>
        <p:spPr>
          <a:xfrm>
            <a:off x="3032433" y="6262900"/>
            <a:ext cx="84400" cy="84400"/>
          </a:xfrm>
          <a:prstGeom prst="ellipse">
            <a:avLst/>
          </a:pr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31" name="Google Shape;1031;p144"/>
          <p:cNvSpPr/>
          <p:nvPr/>
        </p:nvSpPr>
        <p:spPr>
          <a:xfrm>
            <a:off x="447451" y="29317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32" name="Google Shape;1032;p144"/>
          <p:cNvSpPr/>
          <p:nvPr/>
        </p:nvSpPr>
        <p:spPr>
          <a:xfrm>
            <a:off x="6948933" y="739733"/>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033" name="Google Shape;1033;p144"/>
          <p:cNvGrpSpPr/>
          <p:nvPr/>
        </p:nvGrpSpPr>
        <p:grpSpPr>
          <a:xfrm>
            <a:off x="646517" y="599308"/>
            <a:ext cx="364000" cy="364820"/>
            <a:chOff x="-1511137" y="1649631"/>
            <a:chExt cx="273000" cy="273615"/>
          </a:xfrm>
        </p:grpSpPr>
        <p:cxnSp>
          <p:nvCxnSpPr>
            <p:cNvPr id="1034" name="Google Shape;1034;p144"/>
            <p:cNvCxnSpPr/>
            <p:nvPr/>
          </p:nvCxnSpPr>
          <p:spPr>
            <a:xfrm>
              <a:off x="-1374654" y="1649946"/>
              <a:ext cx="0" cy="273300"/>
            </a:xfrm>
            <a:prstGeom prst="straightConnector1">
              <a:avLst/>
            </a:prstGeom>
            <a:noFill/>
            <a:ln cap="flat" cmpd="sng" w="19050">
              <a:solidFill>
                <a:schemeClr val="accent1"/>
              </a:solidFill>
              <a:prstDash val="solid"/>
              <a:round/>
              <a:headEnd len="sm" w="sm" type="none"/>
              <a:tailEnd len="sm" w="sm" type="none"/>
            </a:ln>
          </p:spPr>
        </p:cxnSp>
        <p:cxnSp>
          <p:nvCxnSpPr>
            <p:cNvPr id="1035" name="Google Shape;1035;p144"/>
            <p:cNvCxnSpPr/>
            <p:nvPr/>
          </p:nvCxnSpPr>
          <p:spPr>
            <a:xfrm rot="10800000">
              <a:off x="-1511137" y="1786462"/>
              <a:ext cx="273000" cy="0"/>
            </a:xfrm>
            <a:prstGeom prst="straightConnector1">
              <a:avLst/>
            </a:prstGeom>
            <a:noFill/>
            <a:ln cap="flat" cmpd="sng" w="19050">
              <a:solidFill>
                <a:schemeClr val="accent1"/>
              </a:solidFill>
              <a:prstDash val="solid"/>
              <a:round/>
              <a:headEnd len="sm" w="sm" type="none"/>
              <a:tailEnd len="sm" w="sm" type="none"/>
            </a:ln>
          </p:spPr>
        </p:cxnSp>
        <p:cxnSp>
          <p:nvCxnSpPr>
            <p:cNvPr id="1036" name="Google Shape;1036;p144"/>
            <p:cNvCxnSpPr/>
            <p:nvPr/>
          </p:nvCxnSpPr>
          <p:spPr>
            <a:xfrm>
              <a:off x="-1374623" y="1649631"/>
              <a:ext cx="0" cy="273226"/>
            </a:xfrm>
            <a:prstGeom prst="straightConnector1">
              <a:avLst/>
            </a:prstGeom>
            <a:noFill/>
            <a:ln cap="flat" cmpd="sng" w="19050">
              <a:solidFill>
                <a:schemeClr val="accent1"/>
              </a:solidFill>
              <a:prstDash val="solid"/>
              <a:round/>
              <a:headEnd len="sm" w="sm" type="none"/>
              <a:tailEnd len="sm" w="sm" type="none"/>
            </a:ln>
          </p:spPr>
        </p:cxnSp>
        <p:cxnSp>
          <p:nvCxnSpPr>
            <p:cNvPr id="1037" name="Google Shape;1037;p144"/>
            <p:cNvCxnSpPr/>
            <p:nvPr/>
          </p:nvCxnSpPr>
          <p:spPr>
            <a:xfrm>
              <a:off x="-1374703" y="1649631"/>
              <a:ext cx="0" cy="273226"/>
            </a:xfrm>
            <a:prstGeom prst="straightConnector1">
              <a:avLst/>
            </a:prstGeom>
            <a:noFill/>
            <a:ln cap="flat" cmpd="sng" w="19050">
              <a:solidFill>
                <a:schemeClr val="accent1"/>
              </a:solidFill>
              <a:prstDash val="solid"/>
              <a:round/>
              <a:headEnd len="sm" w="sm" type="none"/>
              <a:tailEnd len="sm" w="sm" type="none"/>
            </a:ln>
          </p:spPr>
        </p:cxnSp>
      </p:grpSp>
      <p:grpSp>
        <p:nvGrpSpPr>
          <p:cNvPr id="1038" name="Google Shape;1038;p144"/>
          <p:cNvGrpSpPr/>
          <p:nvPr/>
        </p:nvGrpSpPr>
        <p:grpSpPr>
          <a:xfrm>
            <a:off x="5304384" y="5848341"/>
            <a:ext cx="364000" cy="364820"/>
            <a:chOff x="1829863" y="5434006"/>
            <a:chExt cx="273000" cy="273615"/>
          </a:xfrm>
        </p:grpSpPr>
        <p:cxnSp>
          <p:nvCxnSpPr>
            <p:cNvPr id="1039" name="Google Shape;1039;p144"/>
            <p:cNvCxnSpPr/>
            <p:nvPr/>
          </p:nvCxnSpPr>
          <p:spPr>
            <a:xfrm>
              <a:off x="1966346" y="5434321"/>
              <a:ext cx="0" cy="273300"/>
            </a:xfrm>
            <a:prstGeom prst="straightConnector1">
              <a:avLst/>
            </a:prstGeom>
            <a:noFill/>
            <a:ln cap="flat" cmpd="sng" w="19050">
              <a:solidFill>
                <a:schemeClr val="lt1"/>
              </a:solidFill>
              <a:prstDash val="solid"/>
              <a:round/>
              <a:headEnd len="sm" w="sm" type="none"/>
              <a:tailEnd len="sm" w="sm" type="none"/>
            </a:ln>
          </p:spPr>
        </p:cxnSp>
        <p:cxnSp>
          <p:nvCxnSpPr>
            <p:cNvPr id="1040" name="Google Shape;1040;p144"/>
            <p:cNvCxnSpPr/>
            <p:nvPr/>
          </p:nvCxnSpPr>
          <p:spPr>
            <a:xfrm rot="10800000">
              <a:off x="1829863" y="5570837"/>
              <a:ext cx="273000" cy="0"/>
            </a:xfrm>
            <a:prstGeom prst="straightConnector1">
              <a:avLst/>
            </a:prstGeom>
            <a:noFill/>
            <a:ln cap="flat" cmpd="sng" w="19050">
              <a:solidFill>
                <a:schemeClr val="lt1"/>
              </a:solidFill>
              <a:prstDash val="solid"/>
              <a:round/>
              <a:headEnd len="sm" w="sm" type="none"/>
              <a:tailEnd len="sm" w="sm" type="none"/>
            </a:ln>
          </p:spPr>
        </p:cxnSp>
        <p:cxnSp>
          <p:nvCxnSpPr>
            <p:cNvPr id="1041" name="Google Shape;1041;p144"/>
            <p:cNvCxnSpPr/>
            <p:nvPr/>
          </p:nvCxnSpPr>
          <p:spPr>
            <a:xfrm>
              <a:off x="1966377" y="5434006"/>
              <a:ext cx="0" cy="273226"/>
            </a:xfrm>
            <a:prstGeom prst="straightConnector1">
              <a:avLst/>
            </a:prstGeom>
            <a:noFill/>
            <a:ln cap="flat" cmpd="sng" w="19050">
              <a:solidFill>
                <a:schemeClr val="lt1"/>
              </a:solidFill>
              <a:prstDash val="solid"/>
              <a:round/>
              <a:headEnd len="sm" w="sm" type="none"/>
              <a:tailEnd len="sm" w="sm" type="none"/>
            </a:ln>
          </p:spPr>
        </p:cxnSp>
        <p:cxnSp>
          <p:nvCxnSpPr>
            <p:cNvPr id="1042" name="Google Shape;1042;p144"/>
            <p:cNvCxnSpPr/>
            <p:nvPr/>
          </p:nvCxnSpPr>
          <p:spPr>
            <a:xfrm>
              <a:off x="1966297" y="5434006"/>
              <a:ext cx="0" cy="273226"/>
            </a:xfrm>
            <a:prstGeom prst="straightConnector1">
              <a:avLst/>
            </a:prstGeom>
            <a:noFill/>
            <a:ln cap="flat" cmpd="sng" w="19050">
              <a:solidFill>
                <a:schemeClr val="lt1"/>
              </a:solidFill>
              <a:prstDash val="solid"/>
              <a:round/>
              <a:headEnd len="sm" w="sm" type="none"/>
              <a:tailEnd len="sm" w="sm" type="none"/>
            </a:ln>
          </p:spPr>
        </p:cxnSp>
      </p:grpSp>
      <p:grpSp>
        <p:nvGrpSpPr>
          <p:cNvPr id="1043" name="Google Shape;1043;p144"/>
          <p:cNvGrpSpPr/>
          <p:nvPr/>
        </p:nvGrpSpPr>
        <p:grpSpPr>
          <a:xfrm>
            <a:off x="11139433" y="4353907"/>
            <a:ext cx="249200" cy="249901"/>
            <a:chOff x="8261150" y="4043505"/>
            <a:chExt cx="186900" cy="187426"/>
          </a:xfrm>
        </p:grpSpPr>
        <p:cxnSp>
          <p:nvCxnSpPr>
            <p:cNvPr id="1044" name="Google Shape;1044;p144"/>
            <p:cNvCxnSpPr/>
            <p:nvPr/>
          </p:nvCxnSpPr>
          <p:spPr>
            <a:xfrm>
              <a:off x="8354602" y="4043731"/>
              <a:ext cx="0" cy="187200"/>
            </a:xfrm>
            <a:prstGeom prst="straightConnector1">
              <a:avLst/>
            </a:prstGeom>
            <a:noFill/>
            <a:ln cap="flat" cmpd="sng" w="19050">
              <a:solidFill>
                <a:schemeClr val="accent1"/>
              </a:solidFill>
              <a:prstDash val="solid"/>
              <a:round/>
              <a:headEnd len="sm" w="sm" type="none"/>
              <a:tailEnd len="sm" w="sm" type="none"/>
            </a:ln>
          </p:spPr>
        </p:cxnSp>
        <p:cxnSp>
          <p:nvCxnSpPr>
            <p:cNvPr id="1045" name="Google Shape;1045;p144"/>
            <p:cNvCxnSpPr/>
            <p:nvPr/>
          </p:nvCxnSpPr>
          <p:spPr>
            <a:xfrm rot="10800000">
              <a:off x="8261150" y="4137179"/>
              <a:ext cx="186900" cy="0"/>
            </a:xfrm>
            <a:prstGeom prst="straightConnector1">
              <a:avLst/>
            </a:prstGeom>
            <a:noFill/>
            <a:ln cap="flat" cmpd="sng" w="19050">
              <a:solidFill>
                <a:schemeClr val="accent1"/>
              </a:solidFill>
              <a:prstDash val="solid"/>
              <a:round/>
              <a:headEnd len="sm" w="sm" type="none"/>
              <a:tailEnd len="sm" w="sm" type="none"/>
            </a:ln>
          </p:spPr>
        </p:cxnSp>
        <p:cxnSp>
          <p:nvCxnSpPr>
            <p:cNvPr id="1046" name="Google Shape;1046;p144"/>
            <p:cNvCxnSpPr/>
            <p:nvPr/>
          </p:nvCxnSpPr>
          <p:spPr>
            <a:xfrm>
              <a:off x="8354598" y="4043505"/>
              <a:ext cx="0" cy="187100"/>
            </a:xfrm>
            <a:prstGeom prst="straightConnector1">
              <a:avLst/>
            </a:prstGeom>
            <a:noFill/>
            <a:ln cap="flat" cmpd="sng" w="19050">
              <a:solidFill>
                <a:schemeClr val="accent1"/>
              </a:solidFill>
              <a:prstDash val="solid"/>
              <a:round/>
              <a:headEnd len="sm" w="sm" type="none"/>
              <a:tailEnd len="sm" w="sm" type="none"/>
            </a:ln>
          </p:spPr>
        </p:cxnSp>
        <p:cxnSp>
          <p:nvCxnSpPr>
            <p:cNvPr id="1047" name="Google Shape;1047;p144"/>
            <p:cNvCxnSpPr/>
            <p:nvPr/>
          </p:nvCxnSpPr>
          <p:spPr>
            <a:xfrm>
              <a:off x="8354593" y="4043505"/>
              <a:ext cx="0" cy="187100"/>
            </a:xfrm>
            <a:prstGeom prst="straightConnector1">
              <a:avLst/>
            </a:prstGeom>
            <a:noFill/>
            <a:ln cap="flat" cmpd="sng" w="19050">
              <a:solidFill>
                <a:schemeClr val="accent1"/>
              </a:solidFill>
              <a:prstDash val="solid"/>
              <a:round/>
              <a:headEnd len="sm" w="sm" type="none"/>
              <a:tailEnd len="sm" w="sm" type="none"/>
            </a:ln>
          </p:spPr>
        </p:cxnSp>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51" name="Shape 1051"/>
        <p:cNvGrpSpPr/>
        <p:nvPr/>
      </p:nvGrpSpPr>
      <p:grpSpPr>
        <a:xfrm>
          <a:off x="0" y="0"/>
          <a:ext cx="0" cy="0"/>
          <a:chOff x="0" y="0"/>
          <a:chExt cx="0" cy="0"/>
        </a:xfrm>
      </p:grpSpPr>
      <p:sp>
        <p:nvSpPr>
          <p:cNvPr id="1052" name="Google Shape;1052;p58"/>
          <p:cNvSpPr txBox="1"/>
          <p:nvPr>
            <p:ph type="title"/>
          </p:nvPr>
        </p:nvSpPr>
        <p:spPr>
          <a:xfrm>
            <a:off x="950967" y="719333"/>
            <a:ext cx="10290000" cy="763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53" name="Google Shape;1053;p58"/>
          <p:cNvSpPr txBox="1"/>
          <p:nvPr>
            <p:ph idx="1" type="body"/>
          </p:nvPr>
        </p:nvSpPr>
        <p:spPr>
          <a:xfrm>
            <a:off x="950967" y="1604600"/>
            <a:ext cx="10290000" cy="4534000"/>
          </a:xfrm>
          <a:prstGeom prst="rect">
            <a:avLst/>
          </a:prstGeom>
          <a:noFill/>
          <a:ln>
            <a:noFill/>
          </a:ln>
        </p:spPr>
        <p:txBody>
          <a:bodyPr anchorCtr="0" anchor="t" bIns="91425" lIns="91425" spcFirstLastPara="1" rIns="91425" wrap="square" tIns="91425">
            <a:noAutofit/>
          </a:bodyPr>
          <a:lstStyle>
            <a:lvl1pPr indent="-304800" lvl="0" marL="457200" algn="l">
              <a:lnSpc>
                <a:spcPct val="100000"/>
              </a:lnSpc>
              <a:spcBef>
                <a:spcPts val="0"/>
              </a:spcBef>
              <a:spcAft>
                <a:spcPts val="0"/>
              </a:spcAft>
              <a:buClr>
                <a:srgbClr val="434343"/>
              </a:buClr>
              <a:buSzPts val="1200"/>
              <a:buAutoNum type="arabicPeriod"/>
              <a:defRPr sz="1600"/>
            </a:lvl1pPr>
            <a:lvl2pPr indent="-304800" lvl="1" marL="914400" algn="l">
              <a:lnSpc>
                <a:spcPct val="100000"/>
              </a:lnSpc>
              <a:spcBef>
                <a:spcPts val="0"/>
              </a:spcBef>
              <a:spcAft>
                <a:spcPts val="0"/>
              </a:spcAft>
              <a:buClr>
                <a:srgbClr val="434343"/>
              </a:buClr>
              <a:buSzPts val="1200"/>
              <a:buFont typeface="Roboto Condensed Light"/>
              <a:buAutoNum type="alphaLcPeriod"/>
              <a:defRPr/>
            </a:lvl2pPr>
            <a:lvl3pPr indent="-304800" lvl="2" marL="1371600" algn="l">
              <a:lnSpc>
                <a:spcPct val="100000"/>
              </a:lnSpc>
              <a:spcBef>
                <a:spcPts val="0"/>
              </a:spcBef>
              <a:spcAft>
                <a:spcPts val="0"/>
              </a:spcAft>
              <a:buClr>
                <a:srgbClr val="434343"/>
              </a:buClr>
              <a:buSzPts val="1200"/>
              <a:buFont typeface="Roboto Condensed Light"/>
              <a:buAutoNum type="romanLcPeriod"/>
              <a:defRPr/>
            </a:lvl3pPr>
            <a:lvl4pPr indent="-304800" lvl="3" marL="1828800" algn="l">
              <a:lnSpc>
                <a:spcPct val="100000"/>
              </a:lnSpc>
              <a:spcBef>
                <a:spcPts val="0"/>
              </a:spcBef>
              <a:spcAft>
                <a:spcPts val="0"/>
              </a:spcAft>
              <a:buClr>
                <a:srgbClr val="434343"/>
              </a:buClr>
              <a:buSzPts val="1200"/>
              <a:buFont typeface="Roboto Condensed Light"/>
              <a:buAutoNum type="arabicPeriod"/>
              <a:defRPr/>
            </a:lvl4pPr>
            <a:lvl5pPr indent="-304800" lvl="4" marL="2286000" algn="l">
              <a:lnSpc>
                <a:spcPct val="100000"/>
              </a:lnSpc>
              <a:spcBef>
                <a:spcPts val="0"/>
              </a:spcBef>
              <a:spcAft>
                <a:spcPts val="0"/>
              </a:spcAft>
              <a:buClr>
                <a:srgbClr val="434343"/>
              </a:buClr>
              <a:buSzPts val="1200"/>
              <a:buFont typeface="Roboto Condensed Light"/>
              <a:buAutoNum type="alphaLcPeriod"/>
              <a:defRPr/>
            </a:lvl5pPr>
            <a:lvl6pPr indent="-304800" lvl="5" marL="2743200" algn="l">
              <a:lnSpc>
                <a:spcPct val="100000"/>
              </a:lnSpc>
              <a:spcBef>
                <a:spcPts val="0"/>
              </a:spcBef>
              <a:spcAft>
                <a:spcPts val="0"/>
              </a:spcAft>
              <a:buClr>
                <a:srgbClr val="434343"/>
              </a:buClr>
              <a:buSzPts val="1200"/>
              <a:buFont typeface="Roboto Condensed Light"/>
              <a:buAutoNum type="romanLcPeriod"/>
              <a:defRPr/>
            </a:lvl6pPr>
            <a:lvl7pPr indent="-304800" lvl="6" marL="3200400" algn="l">
              <a:lnSpc>
                <a:spcPct val="100000"/>
              </a:lnSpc>
              <a:spcBef>
                <a:spcPts val="0"/>
              </a:spcBef>
              <a:spcAft>
                <a:spcPts val="0"/>
              </a:spcAft>
              <a:buClr>
                <a:srgbClr val="434343"/>
              </a:buClr>
              <a:buSzPts val="1200"/>
              <a:buFont typeface="Roboto Condensed Light"/>
              <a:buAutoNum type="arabicPeriod"/>
              <a:defRPr/>
            </a:lvl7pPr>
            <a:lvl8pPr indent="-304800" lvl="7" marL="3657600" algn="l">
              <a:lnSpc>
                <a:spcPct val="100000"/>
              </a:lnSpc>
              <a:spcBef>
                <a:spcPts val="0"/>
              </a:spcBef>
              <a:spcAft>
                <a:spcPts val="0"/>
              </a:spcAft>
              <a:buClr>
                <a:srgbClr val="434343"/>
              </a:buClr>
              <a:buSzPts val="1200"/>
              <a:buFont typeface="Roboto Condensed Light"/>
              <a:buAutoNum type="alphaLcPeriod"/>
              <a:defRPr/>
            </a:lvl8pPr>
            <a:lvl9pPr indent="-304800" lvl="8" marL="4114800" algn="l">
              <a:lnSpc>
                <a:spcPct val="100000"/>
              </a:lnSpc>
              <a:spcBef>
                <a:spcPts val="0"/>
              </a:spcBef>
              <a:spcAft>
                <a:spcPts val="0"/>
              </a:spcAft>
              <a:buClr>
                <a:srgbClr val="434343"/>
              </a:buClr>
              <a:buSzPts val="1200"/>
              <a:buFont typeface="Roboto Condensed Light"/>
              <a:buAutoNum type="romanLcPeriod"/>
              <a:defRPr/>
            </a:lvl9pPr>
          </a:lstStyle>
          <a:p/>
        </p:txBody>
      </p:sp>
      <p:sp>
        <p:nvSpPr>
          <p:cNvPr id="1054" name="Google Shape;1054;p58"/>
          <p:cNvSpPr/>
          <p:nvPr/>
        </p:nvSpPr>
        <p:spPr>
          <a:xfrm flipH="1">
            <a:off x="-542806" y="4476834"/>
            <a:ext cx="1750607" cy="483116"/>
          </a:xfrm>
          <a:custGeom>
            <a:rect b="b" l="l" r="r" t="t"/>
            <a:pathLst>
              <a:path extrusionOk="0" h="26805" w="9713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55" name="Google Shape;1055;p58"/>
          <p:cNvSpPr/>
          <p:nvPr/>
        </p:nvSpPr>
        <p:spPr>
          <a:xfrm flipH="1">
            <a:off x="9417779" y="381767"/>
            <a:ext cx="3237667" cy="893500"/>
          </a:xfrm>
          <a:custGeom>
            <a:rect b="b" l="l" r="r" t="t"/>
            <a:pathLst>
              <a:path extrusionOk="0" h="26805" w="9713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281"/>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6" name="Google Shape;46;p281"/>
          <p:cNvSpPr txBox="1"/>
          <p:nvPr>
            <p:ph idx="1" type="body"/>
          </p:nvPr>
        </p:nvSpPr>
        <p:spPr>
          <a:xfrm>
            <a:off x="609600" y="1535113"/>
            <a:ext cx="5386917"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47" name="Google Shape;47;p281"/>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48" name="Google Shape;48;p281"/>
          <p:cNvSpPr txBox="1"/>
          <p:nvPr>
            <p:ph idx="3" type="body"/>
          </p:nvPr>
        </p:nvSpPr>
        <p:spPr>
          <a:xfrm>
            <a:off x="6193368" y="1535113"/>
            <a:ext cx="5389033" cy="639762"/>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49" name="Google Shape;49;p281"/>
          <p:cNvSpPr txBox="1"/>
          <p:nvPr>
            <p:ph idx="4" type="body"/>
          </p:nvPr>
        </p:nvSpPr>
        <p:spPr>
          <a:xfrm>
            <a:off x="6193368" y="2174875"/>
            <a:ext cx="5389033"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0" name="Google Shape;50;p281"/>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281"/>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81"/>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1056" name="Shape 1056"/>
        <p:cNvGrpSpPr/>
        <p:nvPr/>
      </p:nvGrpSpPr>
      <p:grpSpPr>
        <a:xfrm>
          <a:off x="0" y="0"/>
          <a:ext cx="0" cy="0"/>
          <a:chOff x="0" y="0"/>
          <a:chExt cx="0" cy="0"/>
        </a:xfrm>
      </p:grpSpPr>
      <p:sp>
        <p:nvSpPr>
          <p:cNvPr id="1057" name="Google Shape;1057;p145"/>
          <p:cNvSpPr txBox="1"/>
          <p:nvPr>
            <p:ph type="title"/>
          </p:nvPr>
        </p:nvSpPr>
        <p:spPr>
          <a:xfrm>
            <a:off x="6213033" y="719333"/>
            <a:ext cx="5028000" cy="11296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3200"/>
            </a:lvl1pPr>
            <a:lvl2pPr lvl="1" algn="l">
              <a:lnSpc>
                <a:spcPct val="100000"/>
              </a:lnSpc>
              <a:spcBef>
                <a:spcPts val="0"/>
              </a:spcBef>
              <a:spcAft>
                <a:spcPts val="0"/>
              </a:spcAft>
              <a:buSzPts val="2400"/>
              <a:buNone/>
              <a:defRPr sz="3200"/>
            </a:lvl2pPr>
            <a:lvl3pPr lvl="2" algn="l">
              <a:lnSpc>
                <a:spcPct val="100000"/>
              </a:lnSpc>
              <a:spcBef>
                <a:spcPts val="0"/>
              </a:spcBef>
              <a:spcAft>
                <a:spcPts val="0"/>
              </a:spcAft>
              <a:buSzPts val="2400"/>
              <a:buNone/>
              <a:defRPr sz="3200"/>
            </a:lvl3pPr>
            <a:lvl4pPr lvl="3" algn="l">
              <a:lnSpc>
                <a:spcPct val="100000"/>
              </a:lnSpc>
              <a:spcBef>
                <a:spcPts val="0"/>
              </a:spcBef>
              <a:spcAft>
                <a:spcPts val="0"/>
              </a:spcAft>
              <a:buSzPts val="2400"/>
              <a:buNone/>
              <a:defRPr sz="3200"/>
            </a:lvl4pPr>
            <a:lvl5pPr lvl="4" algn="l">
              <a:lnSpc>
                <a:spcPct val="100000"/>
              </a:lnSpc>
              <a:spcBef>
                <a:spcPts val="0"/>
              </a:spcBef>
              <a:spcAft>
                <a:spcPts val="0"/>
              </a:spcAft>
              <a:buSzPts val="2400"/>
              <a:buNone/>
              <a:defRPr sz="3200"/>
            </a:lvl5pPr>
            <a:lvl6pPr lvl="5" algn="l">
              <a:lnSpc>
                <a:spcPct val="100000"/>
              </a:lnSpc>
              <a:spcBef>
                <a:spcPts val="0"/>
              </a:spcBef>
              <a:spcAft>
                <a:spcPts val="0"/>
              </a:spcAft>
              <a:buSzPts val="2400"/>
              <a:buNone/>
              <a:defRPr sz="3200"/>
            </a:lvl6pPr>
            <a:lvl7pPr lvl="6" algn="l">
              <a:lnSpc>
                <a:spcPct val="100000"/>
              </a:lnSpc>
              <a:spcBef>
                <a:spcPts val="0"/>
              </a:spcBef>
              <a:spcAft>
                <a:spcPts val="0"/>
              </a:spcAft>
              <a:buSzPts val="2400"/>
              <a:buNone/>
              <a:defRPr sz="3200"/>
            </a:lvl7pPr>
            <a:lvl8pPr lvl="7" algn="l">
              <a:lnSpc>
                <a:spcPct val="100000"/>
              </a:lnSpc>
              <a:spcBef>
                <a:spcPts val="0"/>
              </a:spcBef>
              <a:spcAft>
                <a:spcPts val="0"/>
              </a:spcAft>
              <a:buSzPts val="2400"/>
              <a:buNone/>
              <a:defRPr sz="3200"/>
            </a:lvl8pPr>
            <a:lvl9pPr lvl="8" algn="l">
              <a:lnSpc>
                <a:spcPct val="100000"/>
              </a:lnSpc>
              <a:spcBef>
                <a:spcPts val="0"/>
              </a:spcBef>
              <a:spcAft>
                <a:spcPts val="0"/>
              </a:spcAft>
              <a:buSzPts val="2400"/>
              <a:buNone/>
              <a:defRPr sz="3200"/>
            </a:lvl9pPr>
          </a:lstStyle>
          <a:p/>
        </p:txBody>
      </p:sp>
      <p:sp>
        <p:nvSpPr>
          <p:cNvPr id="1058" name="Google Shape;1058;p145"/>
          <p:cNvSpPr txBox="1"/>
          <p:nvPr>
            <p:ph idx="1" type="body"/>
          </p:nvPr>
        </p:nvSpPr>
        <p:spPr>
          <a:xfrm>
            <a:off x="6213033" y="1848933"/>
            <a:ext cx="5028000" cy="3727200"/>
          </a:xfrm>
          <a:prstGeom prst="rect">
            <a:avLst/>
          </a:prstGeom>
          <a:noFill/>
          <a:ln>
            <a:noFill/>
          </a:ln>
        </p:spPr>
        <p:txBody>
          <a:bodyPr anchorCtr="0" anchor="t" bIns="91425" lIns="91425" spcFirstLastPara="1" rIns="91425" wrap="square" tIns="91425">
            <a:noAutofit/>
          </a:bodyPr>
          <a:lstStyle>
            <a:lvl1pPr indent="-304800" lvl="0" marL="457200" algn="l">
              <a:lnSpc>
                <a:spcPct val="100000"/>
              </a:lnSpc>
              <a:spcBef>
                <a:spcPts val="0"/>
              </a:spcBef>
              <a:spcAft>
                <a:spcPts val="0"/>
              </a:spcAft>
              <a:buSzPts val="1200"/>
              <a:buChar char="●"/>
              <a:defRPr/>
            </a:lvl1pPr>
            <a:lvl2pPr indent="-304800" lvl="1" marL="914400" algn="l">
              <a:lnSpc>
                <a:spcPct val="100000"/>
              </a:lnSpc>
              <a:spcBef>
                <a:spcPts val="0"/>
              </a:spcBef>
              <a:spcAft>
                <a:spcPts val="0"/>
              </a:spcAft>
              <a:buSzPts val="1200"/>
              <a:buChar char="○"/>
              <a:defRPr sz="1600"/>
            </a:lvl2pPr>
            <a:lvl3pPr indent="-304800" lvl="2" marL="1371600" algn="l">
              <a:lnSpc>
                <a:spcPct val="100000"/>
              </a:lnSpc>
              <a:spcBef>
                <a:spcPts val="0"/>
              </a:spcBef>
              <a:spcAft>
                <a:spcPts val="0"/>
              </a:spcAft>
              <a:buSzPts val="1200"/>
              <a:buChar char="■"/>
              <a:defRPr sz="1600"/>
            </a:lvl3pPr>
            <a:lvl4pPr indent="-304800" lvl="3" marL="1828800" algn="l">
              <a:lnSpc>
                <a:spcPct val="100000"/>
              </a:lnSpc>
              <a:spcBef>
                <a:spcPts val="0"/>
              </a:spcBef>
              <a:spcAft>
                <a:spcPts val="0"/>
              </a:spcAft>
              <a:buSzPts val="1200"/>
              <a:buChar char="●"/>
              <a:defRPr sz="1600"/>
            </a:lvl4pPr>
            <a:lvl5pPr indent="-304800" lvl="4" marL="2286000" algn="l">
              <a:lnSpc>
                <a:spcPct val="100000"/>
              </a:lnSpc>
              <a:spcBef>
                <a:spcPts val="0"/>
              </a:spcBef>
              <a:spcAft>
                <a:spcPts val="0"/>
              </a:spcAft>
              <a:buSzPts val="1200"/>
              <a:buChar char="○"/>
              <a:defRPr sz="1600"/>
            </a:lvl5pPr>
            <a:lvl6pPr indent="-304800" lvl="5" marL="2743200" algn="l">
              <a:lnSpc>
                <a:spcPct val="100000"/>
              </a:lnSpc>
              <a:spcBef>
                <a:spcPts val="0"/>
              </a:spcBef>
              <a:spcAft>
                <a:spcPts val="0"/>
              </a:spcAft>
              <a:buSzPts val="1200"/>
              <a:buChar char="■"/>
              <a:defRPr sz="1600"/>
            </a:lvl6pPr>
            <a:lvl7pPr indent="-304800" lvl="6" marL="3200400" algn="l">
              <a:lnSpc>
                <a:spcPct val="100000"/>
              </a:lnSpc>
              <a:spcBef>
                <a:spcPts val="0"/>
              </a:spcBef>
              <a:spcAft>
                <a:spcPts val="0"/>
              </a:spcAft>
              <a:buSzPts val="1200"/>
              <a:buChar char="●"/>
              <a:defRPr sz="1600"/>
            </a:lvl7pPr>
            <a:lvl8pPr indent="-304800" lvl="7" marL="3657600" algn="l">
              <a:lnSpc>
                <a:spcPct val="100000"/>
              </a:lnSpc>
              <a:spcBef>
                <a:spcPts val="0"/>
              </a:spcBef>
              <a:spcAft>
                <a:spcPts val="0"/>
              </a:spcAft>
              <a:buSzPts val="1200"/>
              <a:buChar char="○"/>
              <a:defRPr sz="1600"/>
            </a:lvl8pPr>
            <a:lvl9pPr indent="-304800" lvl="8" marL="4114800" algn="l">
              <a:lnSpc>
                <a:spcPct val="100000"/>
              </a:lnSpc>
              <a:spcBef>
                <a:spcPts val="0"/>
              </a:spcBef>
              <a:spcAft>
                <a:spcPts val="0"/>
              </a:spcAft>
              <a:buSzPts val="1200"/>
              <a:buChar char="■"/>
              <a:defRPr sz="1600"/>
            </a:lvl9pPr>
          </a:lstStyle>
          <a:p/>
        </p:txBody>
      </p:sp>
      <p:grpSp>
        <p:nvGrpSpPr>
          <p:cNvPr id="1059" name="Google Shape;1059;p145"/>
          <p:cNvGrpSpPr/>
          <p:nvPr/>
        </p:nvGrpSpPr>
        <p:grpSpPr>
          <a:xfrm>
            <a:off x="130638" y="4320200"/>
            <a:ext cx="13770639" cy="1474640"/>
            <a:chOff x="803936" y="3001174"/>
            <a:chExt cx="12365875" cy="1324210"/>
          </a:xfrm>
        </p:grpSpPr>
        <p:sp>
          <p:nvSpPr>
            <p:cNvPr id="1060" name="Google Shape;1060;p145"/>
            <p:cNvSpPr/>
            <p:nvPr/>
          </p:nvSpPr>
          <p:spPr>
            <a:xfrm>
              <a:off x="10566743" y="3001174"/>
              <a:ext cx="2603068" cy="1317595"/>
            </a:xfrm>
            <a:custGeom>
              <a:rect b="b" l="l" r="r" t="t"/>
              <a:pathLst>
                <a:path extrusionOk="0" h="56934" w="11248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61" name="Google Shape;1061;p145"/>
            <p:cNvSpPr/>
            <p:nvPr/>
          </p:nvSpPr>
          <p:spPr>
            <a:xfrm>
              <a:off x="803936" y="3174411"/>
              <a:ext cx="2265971" cy="1150973"/>
            </a:xfrm>
            <a:custGeom>
              <a:rect b="b" l="l" r="r" t="t"/>
              <a:pathLst>
                <a:path extrusionOk="0" h="76110" w="149841">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62" name="Google Shape;1062;p145"/>
            <p:cNvSpPr/>
            <p:nvPr/>
          </p:nvSpPr>
          <p:spPr>
            <a:xfrm>
              <a:off x="9689141" y="3367462"/>
              <a:ext cx="1881516" cy="951294"/>
            </a:xfrm>
            <a:custGeom>
              <a:rect b="b" l="l" r="r" t="t"/>
              <a:pathLst>
                <a:path extrusionOk="0" h="34536" w="68307">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063" name="Google Shape;1063;p145"/>
          <p:cNvGrpSpPr/>
          <p:nvPr/>
        </p:nvGrpSpPr>
        <p:grpSpPr>
          <a:xfrm>
            <a:off x="-331600" y="5576298"/>
            <a:ext cx="12854800" cy="1281716"/>
            <a:chOff x="-248700" y="4182223"/>
            <a:chExt cx="9641100" cy="961287"/>
          </a:xfrm>
        </p:grpSpPr>
        <p:grpSp>
          <p:nvGrpSpPr>
            <p:cNvPr id="1064" name="Google Shape;1064;p145"/>
            <p:cNvGrpSpPr/>
            <p:nvPr/>
          </p:nvGrpSpPr>
          <p:grpSpPr>
            <a:xfrm>
              <a:off x="-248629" y="4462202"/>
              <a:ext cx="9640980" cy="681308"/>
              <a:chOff x="131200" y="4480088"/>
              <a:chExt cx="8881603" cy="627644"/>
            </a:xfrm>
          </p:grpSpPr>
          <p:sp>
            <p:nvSpPr>
              <p:cNvPr id="1065" name="Google Shape;1065;p145"/>
              <p:cNvSpPr/>
              <p:nvPr/>
            </p:nvSpPr>
            <p:spPr>
              <a:xfrm>
                <a:off x="235672" y="4610717"/>
                <a:ext cx="8672644" cy="497015"/>
              </a:xfrm>
              <a:custGeom>
                <a:rect b="b" l="l" r="r" t="t"/>
                <a:pathLst>
                  <a:path extrusionOk="0" h="8952" w="278908">
                    <a:moveTo>
                      <a:pt x="0" y="1"/>
                    </a:moveTo>
                    <a:lnTo>
                      <a:pt x="0" y="8951"/>
                    </a:lnTo>
                    <a:lnTo>
                      <a:pt x="278907" y="8951"/>
                    </a:lnTo>
                    <a:lnTo>
                      <a:pt x="27890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66" name="Google Shape;1066;p145"/>
              <p:cNvSpPr/>
              <p:nvPr/>
            </p:nvSpPr>
            <p:spPr>
              <a:xfrm>
                <a:off x="235672" y="4710817"/>
                <a:ext cx="8672644" cy="296865"/>
              </a:xfrm>
              <a:custGeom>
                <a:rect b="b" l="l" r="r" t="t"/>
                <a:pathLst>
                  <a:path extrusionOk="0" h="5347" w="278908">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67" name="Google Shape;1067;p145"/>
              <p:cNvSpPr/>
              <p:nvPr/>
            </p:nvSpPr>
            <p:spPr>
              <a:xfrm>
                <a:off x="131200" y="4480088"/>
                <a:ext cx="8881603" cy="261260"/>
              </a:xfrm>
              <a:custGeom>
                <a:rect b="b" l="l" r="r" t="t"/>
                <a:pathLst>
                  <a:path extrusionOk="0" h="8402" w="285628">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1068" name="Google Shape;1068;p145"/>
            <p:cNvSpPr/>
            <p:nvPr/>
          </p:nvSpPr>
          <p:spPr>
            <a:xfrm>
              <a:off x="-248700" y="4182223"/>
              <a:ext cx="9641100" cy="376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1069" name="Shape 1069"/>
        <p:cNvGrpSpPr/>
        <p:nvPr/>
      </p:nvGrpSpPr>
      <p:grpSpPr>
        <a:xfrm>
          <a:off x="0" y="0"/>
          <a:ext cx="0" cy="0"/>
          <a:chOff x="0" y="0"/>
          <a:chExt cx="0" cy="0"/>
        </a:xfrm>
      </p:grpSpPr>
      <p:sp>
        <p:nvSpPr>
          <p:cNvPr id="1070" name="Google Shape;1070;p146"/>
          <p:cNvSpPr txBox="1"/>
          <p:nvPr>
            <p:ph type="title"/>
          </p:nvPr>
        </p:nvSpPr>
        <p:spPr>
          <a:xfrm>
            <a:off x="950967" y="2127800"/>
            <a:ext cx="4796800" cy="1356800"/>
          </a:xfrm>
          <a:prstGeom prst="rect">
            <a:avLst/>
          </a:prstGeom>
          <a:noFill/>
          <a:ln>
            <a:noFill/>
          </a:ln>
        </p:spPr>
        <p:txBody>
          <a:bodyPr anchorCtr="0" anchor="b" bIns="91425" lIns="91425" spcFirstLastPara="1" rIns="91425" wrap="square" tIns="91425">
            <a:noAutofit/>
          </a:bodyPr>
          <a:lstStyle>
            <a:lvl1pPr lvl="0" algn="r">
              <a:lnSpc>
                <a:spcPct val="100000"/>
              </a:lnSpc>
              <a:spcBef>
                <a:spcPts val="0"/>
              </a:spcBef>
              <a:spcAft>
                <a:spcPts val="0"/>
              </a:spcAft>
              <a:buSzPts val="4200"/>
              <a:buNone/>
              <a:defRPr/>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p:txBody>
      </p:sp>
      <p:sp>
        <p:nvSpPr>
          <p:cNvPr id="1071" name="Google Shape;1071;p146"/>
          <p:cNvSpPr txBox="1"/>
          <p:nvPr>
            <p:ph idx="1" type="subTitle"/>
          </p:nvPr>
        </p:nvSpPr>
        <p:spPr>
          <a:xfrm>
            <a:off x="1624467" y="3484600"/>
            <a:ext cx="4123200" cy="1245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 and three columns">
    <p:spTree>
      <p:nvGrpSpPr>
        <p:cNvPr id="1072" name="Shape 1072"/>
        <p:cNvGrpSpPr/>
        <p:nvPr/>
      </p:nvGrpSpPr>
      <p:grpSpPr>
        <a:xfrm>
          <a:off x="0" y="0"/>
          <a:ext cx="0" cy="0"/>
          <a:chOff x="0" y="0"/>
          <a:chExt cx="0" cy="0"/>
        </a:xfrm>
      </p:grpSpPr>
      <p:sp>
        <p:nvSpPr>
          <p:cNvPr id="1073" name="Google Shape;1073;p147"/>
          <p:cNvSpPr txBox="1"/>
          <p:nvPr>
            <p:ph type="title"/>
          </p:nvPr>
        </p:nvSpPr>
        <p:spPr>
          <a:xfrm>
            <a:off x="950967" y="719333"/>
            <a:ext cx="10290000" cy="763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74" name="Google Shape;1074;p147"/>
          <p:cNvSpPr txBox="1"/>
          <p:nvPr>
            <p:ph idx="2" type="title"/>
          </p:nvPr>
        </p:nvSpPr>
        <p:spPr>
          <a:xfrm>
            <a:off x="1311633" y="2918095"/>
            <a:ext cx="29212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3200"/>
            </a:lvl1pPr>
            <a:lvl2pPr lvl="1" algn="l">
              <a:lnSpc>
                <a:spcPct val="100000"/>
              </a:lnSpc>
              <a:spcBef>
                <a:spcPts val="0"/>
              </a:spcBef>
              <a:spcAft>
                <a:spcPts val="0"/>
              </a:spcAft>
              <a:buSzPts val="2800"/>
              <a:buNone/>
              <a:defRPr>
                <a:latin typeface="Antic"/>
                <a:ea typeface="Antic"/>
                <a:cs typeface="Antic"/>
                <a:sym typeface="Antic"/>
              </a:defRPr>
            </a:lvl2pPr>
            <a:lvl3pPr lvl="2" algn="l">
              <a:lnSpc>
                <a:spcPct val="100000"/>
              </a:lnSpc>
              <a:spcBef>
                <a:spcPts val="0"/>
              </a:spcBef>
              <a:spcAft>
                <a:spcPts val="0"/>
              </a:spcAft>
              <a:buSzPts val="2800"/>
              <a:buNone/>
              <a:defRPr>
                <a:latin typeface="Antic"/>
                <a:ea typeface="Antic"/>
                <a:cs typeface="Antic"/>
                <a:sym typeface="Antic"/>
              </a:defRPr>
            </a:lvl3pPr>
            <a:lvl4pPr lvl="3" algn="l">
              <a:lnSpc>
                <a:spcPct val="100000"/>
              </a:lnSpc>
              <a:spcBef>
                <a:spcPts val="0"/>
              </a:spcBef>
              <a:spcAft>
                <a:spcPts val="0"/>
              </a:spcAft>
              <a:buSzPts val="2800"/>
              <a:buNone/>
              <a:defRPr>
                <a:latin typeface="Antic"/>
                <a:ea typeface="Antic"/>
                <a:cs typeface="Antic"/>
                <a:sym typeface="Antic"/>
              </a:defRPr>
            </a:lvl4pPr>
            <a:lvl5pPr lvl="4" algn="l">
              <a:lnSpc>
                <a:spcPct val="100000"/>
              </a:lnSpc>
              <a:spcBef>
                <a:spcPts val="0"/>
              </a:spcBef>
              <a:spcAft>
                <a:spcPts val="0"/>
              </a:spcAft>
              <a:buSzPts val="2800"/>
              <a:buNone/>
              <a:defRPr>
                <a:latin typeface="Antic"/>
                <a:ea typeface="Antic"/>
                <a:cs typeface="Antic"/>
                <a:sym typeface="Antic"/>
              </a:defRPr>
            </a:lvl5pPr>
            <a:lvl6pPr lvl="5" algn="l">
              <a:lnSpc>
                <a:spcPct val="100000"/>
              </a:lnSpc>
              <a:spcBef>
                <a:spcPts val="0"/>
              </a:spcBef>
              <a:spcAft>
                <a:spcPts val="0"/>
              </a:spcAft>
              <a:buSzPts val="2800"/>
              <a:buNone/>
              <a:defRPr>
                <a:latin typeface="Antic"/>
                <a:ea typeface="Antic"/>
                <a:cs typeface="Antic"/>
                <a:sym typeface="Antic"/>
              </a:defRPr>
            </a:lvl6pPr>
            <a:lvl7pPr lvl="6" algn="l">
              <a:lnSpc>
                <a:spcPct val="100000"/>
              </a:lnSpc>
              <a:spcBef>
                <a:spcPts val="0"/>
              </a:spcBef>
              <a:spcAft>
                <a:spcPts val="0"/>
              </a:spcAft>
              <a:buSzPts val="2800"/>
              <a:buNone/>
              <a:defRPr>
                <a:latin typeface="Antic"/>
                <a:ea typeface="Antic"/>
                <a:cs typeface="Antic"/>
                <a:sym typeface="Antic"/>
              </a:defRPr>
            </a:lvl7pPr>
            <a:lvl8pPr lvl="7" algn="l">
              <a:lnSpc>
                <a:spcPct val="100000"/>
              </a:lnSpc>
              <a:spcBef>
                <a:spcPts val="0"/>
              </a:spcBef>
              <a:spcAft>
                <a:spcPts val="0"/>
              </a:spcAft>
              <a:buSzPts val="2800"/>
              <a:buNone/>
              <a:defRPr>
                <a:latin typeface="Antic"/>
                <a:ea typeface="Antic"/>
                <a:cs typeface="Antic"/>
                <a:sym typeface="Antic"/>
              </a:defRPr>
            </a:lvl8pPr>
            <a:lvl9pPr lvl="8" algn="l">
              <a:lnSpc>
                <a:spcPct val="100000"/>
              </a:lnSpc>
              <a:spcBef>
                <a:spcPts val="0"/>
              </a:spcBef>
              <a:spcAft>
                <a:spcPts val="0"/>
              </a:spcAft>
              <a:buSzPts val="2800"/>
              <a:buNone/>
              <a:defRPr>
                <a:latin typeface="Antic"/>
                <a:ea typeface="Antic"/>
                <a:cs typeface="Antic"/>
                <a:sym typeface="Antic"/>
              </a:defRPr>
            </a:lvl9pPr>
          </a:lstStyle>
          <a:p/>
        </p:txBody>
      </p:sp>
      <p:sp>
        <p:nvSpPr>
          <p:cNvPr id="1075" name="Google Shape;1075;p147"/>
          <p:cNvSpPr txBox="1"/>
          <p:nvPr>
            <p:ph idx="1" type="subTitle"/>
          </p:nvPr>
        </p:nvSpPr>
        <p:spPr>
          <a:xfrm>
            <a:off x="1311633" y="3453300"/>
            <a:ext cx="2921200" cy="130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600"/>
              <a:buNone/>
              <a:defRPr/>
            </a:lvl1pPr>
            <a:lvl2pPr lvl="1" algn="l">
              <a:lnSpc>
                <a:spcPct val="100000"/>
              </a:lnSpc>
              <a:spcBef>
                <a:spcPts val="0"/>
              </a:spcBef>
              <a:spcAft>
                <a:spcPts val="0"/>
              </a:spcAft>
              <a:buSzPts val="1600"/>
              <a:buNone/>
              <a:defRPr/>
            </a:lvl2pPr>
            <a:lvl3pPr lvl="2" algn="l">
              <a:lnSpc>
                <a:spcPct val="100000"/>
              </a:lnSpc>
              <a:spcBef>
                <a:spcPts val="0"/>
              </a:spcBef>
              <a:spcAft>
                <a:spcPts val="0"/>
              </a:spcAft>
              <a:buSzPts val="1600"/>
              <a:buNone/>
              <a:defRPr/>
            </a:lvl3pPr>
            <a:lvl4pPr lvl="3" algn="l">
              <a:lnSpc>
                <a:spcPct val="100000"/>
              </a:lnSpc>
              <a:spcBef>
                <a:spcPts val="0"/>
              </a:spcBef>
              <a:spcAft>
                <a:spcPts val="0"/>
              </a:spcAft>
              <a:buSzPts val="1600"/>
              <a:buNone/>
              <a:defRPr/>
            </a:lvl4pPr>
            <a:lvl5pPr lvl="4" algn="l">
              <a:lnSpc>
                <a:spcPct val="100000"/>
              </a:lnSpc>
              <a:spcBef>
                <a:spcPts val="0"/>
              </a:spcBef>
              <a:spcAft>
                <a:spcPts val="0"/>
              </a:spcAft>
              <a:buSzPts val="1600"/>
              <a:buNone/>
              <a:defRPr/>
            </a:lvl5pPr>
            <a:lvl6pPr lvl="5" algn="l">
              <a:lnSpc>
                <a:spcPct val="100000"/>
              </a:lnSpc>
              <a:spcBef>
                <a:spcPts val="0"/>
              </a:spcBef>
              <a:spcAft>
                <a:spcPts val="0"/>
              </a:spcAft>
              <a:buSzPts val="1600"/>
              <a:buNone/>
              <a:defRPr/>
            </a:lvl6pPr>
            <a:lvl7pPr lvl="6" algn="l">
              <a:lnSpc>
                <a:spcPct val="100000"/>
              </a:lnSpc>
              <a:spcBef>
                <a:spcPts val="0"/>
              </a:spcBef>
              <a:spcAft>
                <a:spcPts val="0"/>
              </a:spcAft>
              <a:buSzPts val="1600"/>
              <a:buNone/>
              <a:defRPr/>
            </a:lvl7pPr>
            <a:lvl8pPr lvl="7" algn="l">
              <a:lnSpc>
                <a:spcPct val="100000"/>
              </a:lnSpc>
              <a:spcBef>
                <a:spcPts val="0"/>
              </a:spcBef>
              <a:spcAft>
                <a:spcPts val="0"/>
              </a:spcAft>
              <a:buSzPts val="1600"/>
              <a:buNone/>
              <a:defRPr/>
            </a:lvl8pPr>
            <a:lvl9pPr lvl="8" algn="l">
              <a:lnSpc>
                <a:spcPct val="100000"/>
              </a:lnSpc>
              <a:spcBef>
                <a:spcPts val="0"/>
              </a:spcBef>
              <a:spcAft>
                <a:spcPts val="0"/>
              </a:spcAft>
              <a:buSzPts val="1600"/>
              <a:buNone/>
              <a:defRPr/>
            </a:lvl9pPr>
          </a:lstStyle>
          <a:p/>
        </p:txBody>
      </p:sp>
      <p:sp>
        <p:nvSpPr>
          <p:cNvPr id="1076" name="Google Shape;1076;p147"/>
          <p:cNvSpPr txBox="1"/>
          <p:nvPr>
            <p:ph idx="3" type="title"/>
          </p:nvPr>
        </p:nvSpPr>
        <p:spPr>
          <a:xfrm>
            <a:off x="4635367" y="2918095"/>
            <a:ext cx="29212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3200"/>
            </a:lvl1pPr>
            <a:lvl2pPr lvl="1" algn="l">
              <a:lnSpc>
                <a:spcPct val="100000"/>
              </a:lnSpc>
              <a:spcBef>
                <a:spcPts val="0"/>
              </a:spcBef>
              <a:spcAft>
                <a:spcPts val="0"/>
              </a:spcAft>
              <a:buSzPts val="2800"/>
              <a:buNone/>
              <a:defRPr>
                <a:latin typeface="Antic"/>
                <a:ea typeface="Antic"/>
                <a:cs typeface="Antic"/>
                <a:sym typeface="Antic"/>
              </a:defRPr>
            </a:lvl2pPr>
            <a:lvl3pPr lvl="2" algn="l">
              <a:lnSpc>
                <a:spcPct val="100000"/>
              </a:lnSpc>
              <a:spcBef>
                <a:spcPts val="0"/>
              </a:spcBef>
              <a:spcAft>
                <a:spcPts val="0"/>
              </a:spcAft>
              <a:buSzPts val="2800"/>
              <a:buNone/>
              <a:defRPr>
                <a:latin typeface="Antic"/>
                <a:ea typeface="Antic"/>
                <a:cs typeface="Antic"/>
                <a:sym typeface="Antic"/>
              </a:defRPr>
            </a:lvl3pPr>
            <a:lvl4pPr lvl="3" algn="l">
              <a:lnSpc>
                <a:spcPct val="100000"/>
              </a:lnSpc>
              <a:spcBef>
                <a:spcPts val="0"/>
              </a:spcBef>
              <a:spcAft>
                <a:spcPts val="0"/>
              </a:spcAft>
              <a:buSzPts val="2800"/>
              <a:buNone/>
              <a:defRPr>
                <a:latin typeface="Antic"/>
                <a:ea typeface="Antic"/>
                <a:cs typeface="Antic"/>
                <a:sym typeface="Antic"/>
              </a:defRPr>
            </a:lvl4pPr>
            <a:lvl5pPr lvl="4" algn="l">
              <a:lnSpc>
                <a:spcPct val="100000"/>
              </a:lnSpc>
              <a:spcBef>
                <a:spcPts val="0"/>
              </a:spcBef>
              <a:spcAft>
                <a:spcPts val="0"/>
              </a:spcAft>
              <a:buSzPts val="2800"/>
              <a:buNone/>
              <a:defRPr>
                <a:latin typeface="Antic"/>
                <a:ea typeface="Antic"/>
                <a:cs typeface="Antic"/>
                <a:sym typeface="Antic"/>
              </a:defRPr>
            </a:lvl5pPr>
            <a:lvl6pPr lvl="5" algn="l">
              <a:lnSpc>
                <a:spcPct val="100000"/>
              </a:lnSpc>
              <a:spcBef>
                <a:spcPts val="0"/>
              </a:spcBef>
              <a:spcAft>
                <a:spcPts val="0"/>
              </a:spcAft>
              <a:buSzPts val="2800"/>
              <a:buNone/>
              <a:defRPr>
                <a:latin typeface="Antic"/>
                <a:ea typeface="Antic"/>
                <a:cs typeface="Antic"/>
                <a:sym typeface="Antic"/>
              </a:defRPr>
            </a:lvl6pPr>
            <a:lvl7pPr lvl="6" algn="l">
              <a:lnSpc>
                <a:spcPct val="100000"/>
              </a:lnSpc>
              <a:spcBef>
                <a:spcPts val="0"/>
              </a:spcBef>
              <a:spcAft>
                <a:spcPts val="0"/>
              </a:spcAft>
              <a:buSzPts val="2800"/>
              <a:buNone/>
              <a:defRPr>
                <a:latin typeface="Antic"/>
                <a:ea typeface="Antic"/>
                <a:cs typeface="Antic"/>
                <a:sym typeface="Antic"/>
              </a:defRPr>
            </a:lvl7pPr>
            <a:lvl8pPr lvl="7" algn="l">
              <a:lnSpc>
                <a:spcPct val="100000"/>
              </a:lnSpc>
              <a:spcBef>
                <a:spcPts val="0"/>
              </a:spcBef>
              <a:spcAft>
                <a:spcPts val="0"/>
              </a:spcAft>
              <a:buSzPts val="2800"/>
              <a:buNone/>
              <a:defRPr>
                <a:latin typeface="Antic"/>
                <a:ea typeface="Antic"/>
                <a:cs typeface="Antic"/>
                <a:sym typeface="Antic"/>
              </a:defRPr>
            </a:lvl8pPr>
            <a:lvl9pPr lvl="8" algn="l">
              <a:lnSpc>
                <a:spcPct val="100000"/>
              </a:lnSpc>
              <a:spcBef>
                <a:spcPts val="0"/>
              </a:spcBef>
              <a:spcAft>
                <a:spcPts val="0"/>
              </a:spcAft>
              <a:buSzPts val="2800"/>
              <a:buNone/>
              <a:defRPr>
                <a:latin typeface="Antic"/>
                <a:ea typeface="Antic"/>
                <a:cs typeface="Antic"/>
                <a:sym typeface="Antic"/>
              </a:defRPr>
            </a:lvl9pPr>
          </a:lstStyle>
          <a:p/>
        </p:txBody>
      </p:sp>
      <p:sp>
        <p:nvSpPr>
          <p:cNvPr id="1077" name="Google Shape;1077;p147"/>
          <p:cNvSpPr txBox="1"/>
          <p:nvPr>
            <p:ph idx="4" type="subTitle"/>
          </p:nvPr>
        </p:nvSpPr>
        <p:spPr>
          <a:xfrm>
            <a:off x="4635367" y="3453300"/>
            <a:ext cx="2921200" cy="130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600"/>
              <a:buNone/>
              <a:defRPr/>
            </a:lvl1pPr>
            <a:lvl2pPr lvl="1" algn="l">
              <a:lnSpc>
                <a:spcPct val="100000"/>
              </a:lnSpc>
              <a:spcBef>
                <a:spcPts val="0"/>
              </a:spcBef>
              <a:spcAft>
                <a:spcPts val="0"/>
              </a:spcAft>
              <a:buSzPts val="1600"/>
              <a:buNone/>
              <a:defRPr/>
            </a:lvl2pPr>
            <a:lvl3pPr lvl="2" algn="l">
              <a:lnSpc>
                <a:spcPct val="100000"/>
              </a:lnSpc>
              <a:spcBef>
                <a:spcPts val="0"/>
              </a:spcBef>
              <a:spcAft>
                <a:spcPts val="0"/>
              </a:spcAft>
              <a:buSzPts val="1600"/>
              <a:buNone/>
              <a:defRPr/>
            </a:lvl3pPr>
            <a:lvl4pPr lvl="3" algn="l">
              <a:lnSpc>
                <a:spcPct val="100000"/>
              </a:lnSpc>
              <a:spcBef>
                <a:spcPts val="0"/>
              </a:spcBef>
              <a:spcAft>
                <a:spcPts val="0"/>
              </a:spcAft>
              <a:buSzPts val="1600"/>
              <a:buNone/>
              <a:defRPr/>
            </a:lvl4pPr>
            <a:lvl5pPr lvl="4" algn="l">
              <a:lnSpc>
                <a:spcPct val="100000"/>
              </a:lnSpc>
              <a:spcBef>
                <a:spcPts val="0"/>
              </a:spcBef>
              <a:spcAft>
                <a:spcPts val="0"/>
              </a:spcAft>
              <a:buSzPts val="1600"/>
              <a:buNone/>
              <a:defRPr/>
            </a:lvl5pPr>
            <a:lvl6pPr lvl="5" algn="l">
              <a:lnSpc>
                <a:spcPct val="100000"/>
              </a:lnSpc>
              <a:spcBef>
                <a:spcPts val="0"/>
              </a:spcBef>
              <a:spcAft>
                <a:spcPts val="0"/>
              </a:spcAft>
              <a:buSzPts val="1600"/>
              <a:buNone/>
              <a:defRPr/>
            </a:lvl6pPr>
            <a:lvl7pPr lvl="6" algn="l">
              <a:lnSpc>
                <a:spcPct val="100000"/>
              </a:lnSpc>
              <a:spcBef>
                <a:spcPts val="0"/>
              </a:spcBef>
              <a:spcAft>
                <a:spcPts val="0"/>
              </a:spcAft>
              <a:buSzPts val="1600"/>
              <a:buNone/>
              <a:defRPr/>
            </a:lvl7pPr>
            <a:lvl8pPr lvl="7" algn="l">
              <a:lnSpc>
                <a:spcPct val="100000"/>
              </a:lnSpc>
              <a:spcBef>
                <a:spcPts val="0"/>
              </a:spcBef>
              <a:spcAft>
                <a:spcPts val="0"/>
              </a:spcAft>
              <a:buSzPts val="1600"/>
              <a:buNone/>
              <a:defRPr/>
            </a:lvl8pPr>
            <a:lvl9pPr lvl="8" algn="l">
              <a:lnSpc>
                <a:spcPct val="100000"/>
              </a:lnSpc>
              <a:spcBef>
                <a:spcPts val="0"/>
              </a:spcBef>
              <a:spcAft>
                <a:spcPts val="0"/>
              </a:spcAft>
              <a:buSzPts val="1600"/>
              <a:buNone/>
              <a:defRPr/>
            </a:lvl9pPr>
          </a:lstStyle>
          <a:p/>
        </p:txBody>
      </p:sp>
      <p:sp>
        <p:nvSpPr>
          <p:cNvPr id="1078" name="Google Shape;1078;p147"/>
          <p:cNvSpPr txBox="1"/>
          <p:nvPr>
            <p:ph idx="5" type="title"/>
          </p:nvPr>
        </p:nvSpPr>
        <p:spPr>
          <a:xfrm>
            <a:off x="7959100" y="2918095"/>
            <a:ext cx="29212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400"/>
              <a:buNone/>
              <a:defRPr sz="3200"/>
            </a:lvl1pPr>
            <a:lvl2pPr lvl="1" algn="l">
              <a:lnSpc>
                <a:spcPct val="100000"/>
              </a:lnSpc>
              <a:spcBef>
                <a:spcPts val="0"/>
              </a:spcBef>
              <a:spcAft>
                <a:spcPts val="0"/>
              </a:spcAft>
              <a:buSzPts val="2800"/>
              <a:buNone/>
              <a:defRPr>
                <a:latin typeface="Antic"/>
                <a:ea typeface="Antic"/>
                <a:cs typeface="Antic"/>
                <a:sym typeface="Antic"/>
              </a:defRPr>
            </a:lvl2pPr>
            <a:lvl3pPr lvl="2" algn="l">
              <a:lnSpc>
                <a:spcPct val="100000"/>
              </a:lnSpc>
              <a:spcBef>
                <a:spcPts val="0"/>
              </a:spcBef>
              <a:spcAft>
                <a:spcPts val="0"/>
              </a:spcAft>
              <a:buSzPts val="2800"/>
              <a:buNone/>
              <a:defRPr>
                <a:latin typeface="Antic"/>
                <a:ea typeface="Antic"/>
                <a:cs typeface="Antic"/>
                <a:sym typeface="Antic"/>
              </a:defRPr>
            </a:lvl3pPr>
            <a:lvl4pPr lvl="3" algn="l">
              <a:lnSpc>
                <a:spcPct val="100000"/>
              </a:lnSpc>
              <a:spcBef>
                <a:spcPts val="0"/>
              </a:spcBef>
              <a:spcAft>
                <a:spcPts val="0"/>
              </a:spcAft>
              <a:buSzPts val="2800"/>
              <a:buNone/>
              <a:defRPr>
                <a:latin typeface="Antic"/>
                <a:ea typeface="Antic"/>
                <a:cs typeface="Antic"/>
                <a:sym typeface="Antic"/>
              </a:defRPr>
            </a:lvl4pPr>
            <a:lvl5pPr lvl="4" algn="l">
              <a:lnSpc>
                <a:spcPct val="100000"/>
              </a:lnSpc>
              <a:spcBef>
                <a:spcPts val="0"/>
              </a:spcBef>
              <a:spcAft>
                <a:spcPts val="0"/>
              </a:spcAft>
              <a:buSzPts val="2800"/>
              <a:buNone/>
              <a:defRPr>
                <a:latin typeface="Antic"/>
                <a:ea typeface="Antic"/>
                <a:cs typeface="Antic"/>
                <a:sym typeface="Antic"/>
              </a:defRPr>
            </a:lvl5pPr>
            <a:lvl6pPr lvl="5" algn="l">
              <a:lnSpc>
                <a:spcPct val="100000"/>
              </a:lnSpc>
              <a:spcBef>
                <a:spcPts val="0"/>
              </a:spcBef>
              <a:spcAft>
                <a:spcPts val="0"/>
              </a:spcAft>
              <a:buSzPts val="2800"/>
              <a:buNone/>
              <a:defRPr>
                <a:latin typeface="Antic"/>
                <a:ea typeface="Antic"/>
                <a:cs typeface="Antic"/>
                <a:sym typeface="Antic"/>
              </a:defRPr>
            </a:lvl6pPr>
            <a:lvl7pPr lvl="6" algn="l">
              <a:lnSpc>
                <a:spcPct val="100000"/>
              </a:lnSpc>
              <a:spcBef>
                <a:spcPts val="0"/>
              </a:spcBef>
              <a:spcAft>
                <a:spcPts val="0"/>
              </a:spcAft>
              <a:buSzPts val="2800"/>
              <a:buNone/>
              <a:defRPr>
                <a:latin typeface="Antic"/>
                <a:ea typeface="Antic"/>
                <a:cs typeface="Antic"/>
                <a:sym typeface="Antic"/>
              </a:defRPr>
            </a:lvl7pPr>
            <a:lvl8pPr lvl="7" algn="l">
              <a:lnSpc>
                <a:spcPct val="100000"/>
              </a:lnSpc>
              <a:spcBef>
                <a:spcPts val="0"/>
              </a:spcBef>
              <a:spcAft>
                <a:spcPts val="0"/>
              </a:spcAft>
              <a:buSzPts val="2800"/>
              <a:buNone/>
              <a:defRPr>
                <a:latin typeface="Antic"/>
                <a:ea typeface="Antic"/>
                <a:cs typeface="Antic"/>
                <a:sym typeface="Antic"/>
              </a:defRPr>
            </a:lvl8pPr>
            <a:lvl9pPr lvl="8" algn="l">
              <a:lnSpc>
                <a:spcPct val="100000"/>
              </a:lnSpc>
              <a:spcBef>
                <a:spcPts val="0"/>
              </a:spcBef>
              <a:spcAft>
                <a:spcPts val="0"/>
              </a:spcAft>
              <a:buSzPts val="2800"/>
              <a:buNone/>
              <a:defRPr>
                <a:latin typeface="Antic"/>
                <a:ea typeface="Antic"/>
                <a:cs typeface="Antic"/>
                <a:sym typeface="Antic"/>
              </a:defRPr>
            </a:lvl9pPr>
          </a:lstStyle>
          <a:p/>
        </p:txBody>
      </p:sp>
      <p:sp>
        <p:nvSpPr>
          <p:cNvPr id="1079" name="Google Shape;1079;p147"/>
          <p:cNvSpPr txBox="1"/>
          <p:nvPr>
            <p:ph idx="6" type="subTitle"/>
          </p:nvPr>
        </p:nvSpPr>
        <p:spPr>
          <a:xfrm>
            <a:off x="7959100" y="3453300"/>
            <a:ext cx="2921200" cy="13028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600"/>
              <a:buNone/>
              <a:defRPr/>
            </a:lvl1pPr>
            <a:lvl2pPr lvl="1" algn="l">
              <a:lnSpc>
                <a:spcPct val="100000"/>
              </a:lnSpc>
              <a:spcBef>
                <a:spcPts val="0"/>
              </a:spcBef>
              <a:spcAft>
                <a:spcPts val="0"/>
              </a:spcAft>
              <a:buSzPts val="1600"/>
              <a:buNone/>
              <a:defRPr/>
            </a:lvl2pPr>
            <a:lvl3pPr lvl="2" algn="l">
              <a:lnSpc>
                <a:spcPct val="100000"/>
              </a:lnSpc>
              <a:spcBef>
                <a:spcPts val="0"/>
              </a:spcBef>
              <a:spcAft>
                <a:spcPts val="0"/>
              </a:spcAft>
              <a:buSzPts val="1600"/>
              <a:buNone/>
              <a:defRPr/>
            </a:lvl3pPr>
            <a:lvl4pPr lvl="3" algn="l">
              <a:lnSpc>
                <a:spcPct val="100000"/>
              </a:lnSpc>
              <a:spcBef>
                <a:spcPts val="0"/>
              </a:spcBef>
              <a:spcAft>
                <a:spcPts val="0"/>
              </a:spcAft>
              <a:buSzPts val="1600"/>
              <a:buNone/>
              <a:defRPr/>
            </a:lvl4pPr>
            <a:lvl5pPr lvl="4" algn="l">
              <a:lnSpc>
                <a:spcPct val="100000"/>
              </a:lnSpc>
              <a:spcBef>
                <a:spcPts val="0"/>
              </a:spcBef>
              <a:spcAft>
                <a:spcPts val="0"/>
              </a:spcAft>
              <a:buSzPts val="1600"/>
              <a:buNone/>
              <a:defRPr/>
            </a:lvl5pPr>
            <a:lvl6pPr lvl="5" algn="l">
              <a:lnSpc>
                <a:spcPct val="100000"/>
              </a:lnSpc>
              <a:spcBef>
                <a:spcPts val="0"/>
              </a:spcBef>
              <a:spcAft>
                <a:spcPts val="0"/>
              </a:spcAft>
              <a:buSzPts val="1600"/>
              <a:buNone/>
              <a:defRPr/>
            </a:lvl6pPr>
            <a:lvl7pPr lvl="6" algn="l">
              <a:lnSpc>
                <a:spcPct val="100000"/>
              </a:lnSpc>
              <a:spcBef>
                <a:spcPts val="0"/>
              </a:spcBef>
              <a:spcAft>
                <a:spcPts val="0"/>
              </a:spcAft>
              <a:buSzPts val="1600"/>
              <a:buNone/>
              <a:defRPr/>
            </a:lvl7pPr>
            <a:lvl8pPr lvl="7" algn="l">
              <a:lnSpc>
                <a:spcPct val="100000"/>
              </a:lnSpc>
              <a:spcBef>
                <a:spcPts val="0"/>
              </a:spcBef>
              <a:spcAft>
                <a:spcPts val="0"/>
              </a:spcAft>
              <a:buSzPts val="1600"/>
              <a:buNone/>
              <a:defRPr/>
            </a:lvl8pPr>
            <a:lvl9pPr lvl="8" algn="l">
              <a:lnSpc>
                <a:spcPct val="100000"/>
              </a:lnSpc>
              <a:spcBef>
                <a:spcPts val="0"/>
              </a:spcBef>
              <a:spcAft>
                <a:spcPts val="0"/>
              </a:spcAft>
              <a:buSzPts val="1600"/>
              <a:buNone/>
              <a:defRPr/>
            </a:lvl9pPr>
          </a:lstStyle>
          <a:p/>
        </p:txBody>
      </p:sp>
      <p:sp>
        <p:nvSpPr>
          <p:cNvPr id="1080" name="Google Shape;1080;p147"/>
          <p:cNvSpPr/>
          <p:nvPr/>
        </p:nvSpPr>
        <p:spPr>
          <a:xfrm flipH="1">
            <a:off x="10786623" y="2195286"/>
            <a:ext cx="1977243" cy="545660"/>
          </a:xfrm>
          <a:custGeom>
            <a:rect b="b" l="l" r="r" t="t"/>
            <a:pathLst>
              <a:path extrusionOk="0" h="26805" w="9713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081" name="Google Shape;1081;p147"/>
          <p:cNvGrpSpPr/>
          <p:nvPr/>
        </p:nvGrpSpPr>
        <p:grpSpPr>
          <a:xfrm>
            <a:off x="-766298" y="4718046"/>
            <a:ext cx="3577477" cy="1411097"/>
            <a:chOff x="4432311" y="2548350"/>
            <a:chExt cx="4488305" cy="1770363"/>
          </a:xfrm>
        </p:grpSpPr>
        <p:sp>
          <p:nvSpPr>
            <p:cNvPr id="1082" name="Google Shape;1082;p147"/>
            <p:cNvSpPr/>
            <p:nvPr/>
          </p:nvSpPr>
          <p:spPr>
            <a:xfrm>
              <a:off x="5423050" y="2548350"/>
              <a:ext cx="3497566" cy="1770363"/>
            </a:xfrm>
            <a:custGeom>
              <a:rect b="b" l="l" r="r" t="t"/>
              <a:pathLst>
                <a:path extrusionOk="0" h="56934" w="11248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83" name="Google Shape;1083;p147"/>
            <p:cNvSpPr/>
            <p:nvPr/>
          </p:nvSpPr>
          <p:spPr>
            <a:xfrm>
              <a:off x="4432311" y="3244811"/>
              <a:ext cx="2124006" cy="1073897"/>
            </a:xfrm>
            <a:custGeom>
              <a:rect b="b" l="l" r="r" t="t"/>
              <a:pathLst>
                <a:path extrusionOk="0" h="34536" w="68307">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084" name="Google Shape;1084;p147"/>
          <p:cNvGrpSpPr/>
          <p:nvPr/>
        </p:nvGrpSpPr>
        <p:grpSpPr>
          <a:xfrm>
            <a:off x="-331600" y="5576298"/>
            <a:ext cx="12854800" cy="1281716"/>
            <a:chOff x="-248700" y="4182223"/>
            <a:chExt cx="9641100" cy="961287"/>
          </a:xfrm>
        </p:grpSpPr>
        <p:grpSp>
          <p:nvGrpSpPr>
            <p:cNvPr id="1085" name="Google Shape;1085;p147"/>
            <p:cNvGrpSpPr/>
            <p:nvPr/>
          </p:nvGrpSpPr>
          <p:grpSpPr>
            <a:xfrm>
              <a:off x="-248629" y="4462202"/>
              <a:ext cx="9640980" cy="681308"/>
              <a:chOff x="131200" y="4480088"/>
              <a:chExt cx="8881603" cy="627644"/>
            </a:xfrm>
          </p:grpSpPr>
          <p:sp>
            <p:nvSpPr>
              <p:cNvPr id="1086" name="Google Shape;1086;p147"/>
              <p:cNvSpPr/>
              <p:nvPr/>
            </p:nvSpPr>
            <p:spPr>
              <a:xfrm>
                <a:off x="235672" y="4610717"/>
                <a:ext cx="8672644" cy="497015"/>
              </a:xfrm>
              <a:custGeom>
                <a:rect b="b" l="l" r="r" t="t"/>
                <a:pathLst>
                  <a:path extrusionOk="0" h="8952" w="278908">
                    <a:moveTo>
                      <a:pt x="0" y="1"/>
                    </a:moveTo>
                    <a:lnTo>
                      <a:pt x="0" y="8951"/>
                    </a:lnTo>
                    <a:lnTo>
                      <a:pt x="278907" y="8951"/>
                    </a:lnTo>
                    <a:lnTo>
                      <a:pt x="27890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87" name="Google Shape;1087;p147"/>
              <p:cNvSpPr/>
              <p:nvPr/>
            </p:nvSpPr>
            <p:spPr>
              <a:xfrm>
                <a:off x="235672" y="4710817"/>
                <a:ext cx="8672644" cy="296865"/>
              </a:xfrm>
              <a:custGeom>
                <a:rect b="b" l="l" r="r" t="t"/>
                <a:pathLst>
                  <a:path extrusionOk="0" h="5347" w="278908">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88" name="Google Shape;1088;p147"/>
              <p:cNvSpPr/>
              <p:nvPr/>
            </p:nvSpPr>
            <p:spPr>
              <a:xfrm>
                <a:off x="131200" y="4480088"/>
                <a:ext cx="8881603" cy="261260"/>
              </a:xfrm>
              <a:custGeom>
                <a:rect b="b" l="l" r="r" t="t"/>
                <a:pathLst>
                  <a:path extrusionOk="0" h="8402" w="285628">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1089" name="Google Shape;1089;p147"/>
            <p:cNvSpPr/>
            <p:nvPr/>
          </p:nvSpPr>
          <p:spPr>
            <a:xfrm>
              <a:off x="-248700" y="4182223"/>
              <a:ext cx="9641100" cy="376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090" name="Google Shape;1090;p147"/>
          <p:cNvGrpSpPr/>
          <p:nvPr/>
        </p:nvGrpSpPr>
        <p:grpSpPr>
          <a:xfrm flipH="1">
            <a:off x="4966175" y="5041717"/>
            <a:ext cx="1511615" cy="763740"/>
            <a:chOff x="1866724" y="1193292"/>
            <a:chExt cx="6154785" cy="3109690"/>
          </a:xfrm>
        </p:grpSpPr>
        <p:sp>
          <p:nvSpPr>
            <p:cNvPr id="1091" name="Google Shape;1091;p147"/>
            <p:cNvSpPr/>
            <p:nvPr/>
          </p:nvSpPr>
          <p:spPr>
            <a:xfrm>
              <a:off x="1877886" y="1193292"/>
              <a:ext cx="6143622" cy="3109690"/>
            </a:xfrm>
            <a:custGeom>
              <a:rect b="b" l="l" r="r" t="t"/>
              <a:pathLst>
                <a:path extrusionOk="0" h="16994" w="33574">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92" name="Google Shape;1092;p147"/>
            <p:cNvSpPr/>
            <p:nvPr/>
          </p:nvSpPr>
          <p:spPr>
            <a:xfrm>
              <a:off x="1866724" y="2564217"/>
              <a:ext cx="6154785" cy="1738747"/>
            </a:xfrm>
            <a:custGeom>
              <a:rect b="b" l="l" r="r" t="t"/>
              <a:pathLst>
                <a:path extrusionOk="0" h="9502" w="33635">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392"/>
              </a:srgbClr>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093" name="Google Shape;1093;p147"/>
          <p:cNvGrpSpPr/>
          <p:nvPr/>
        </p:nvGrpSpPr>
        <p:grpSpPr>
          <a:xfrm>
            <a:off x="3662075" y="5220617"/>
            <a:ext cx="1511615" cy="763740"/>
            <a:chOff x="1866724" y="1193292"/>
            <a:chExt cx="6154785" cy="3109690"/>
          </a:xfrm>
        </p:grpSpPr>
        <p:sp>
          <p:nvSpPr>
            <p:cNvPr id="1094" name="Google Shape;1094;p147"/>
            <p:cNvSpPr/>
            <p:nvPr/>
          </p:nvSpPr>
          <p:spPr>
            <a:xfrm>
              <a:off x="1877886" y="1193292"/>
              <a:ext cx="6143622" cy="3109690"/>
            </a:xfrm>
            <a:custGeom>
              <a:rect b="b" l="l" r="r" t="t"/>
              <a:pathLst>
                <a:path extrusionOk="0" h="16994" w="33574">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095" name="Google Shape;1095;p147"/>
            <p:cNvSpPr/>
            <p:nvPr/>
          </p:nvSpPr>
          <p:spPr>
            <a:xfrm>
              <a:off x="1866724" y="2564217"/>
              <a:ext cx="6154785" cy="1738747"/>
            </a:xfrm>
            <a:custGeom>
              <a:rect b="b" l="l" r="r" t="t"/>
              <a:pathLst>
                <a:path extrusionOk="0" h="9502" w="33635">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392"/>
              </a:srgbClr>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1096" name="Shape 1096"/>
        <p:cNvGrpSpPr/>
        <p:nvPr/>
      </p:nvGrpSpPr>
      <p:grpSpPr>
        <a:xfrm>
          <a:off x="0" y="0"/>
          <a:ext cx="0" cy="0"/>
          <a:chOff x="0" y="0"/>
          <a:chExt cx="0" cy="0"/>
        </a:xfrm>
      </p:grpSpPr>
      <p:sp>
        <p:nvSpPr>
          <p:cNvPr id="1097" name="Google Shape;1097;p148"/>
          <p:cNvSpPr txBox="1"/>
          <p:nvPr>
            <p:ph type="title"/>
          </p:nvPr>
        </p:nvSpPr>
        <p:spPr>
          <a:xfrm>
            <a:off x="3220400" y="3396400"/>
            <a:ext cx="57512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200"/>
              <a:buNone/>
              <a:defRPr sz="2933"/>
            </a:lvl1pPr>
            <a:lvl2pPr lvl="1" algn="l">
              <a:lnSpc>
                <a:spcPct val="100000"/>
              </a:lnSpc>
              <a:spcBef>
                <a:spcPts val="0"/>
              </a:spcBef>
              <a:spcAft>
                <a:spcPts val="0"/>
              </a:spcAft>
              <a:buSzPts val="2200"/>
              <a:buNone/>
              <a:defRPr sz="2933"/>
            </a:lvl2pPr>
            <a:lvl3pPr lvl="2" algn="l">
              <a:lnSpc>
                <a:spcPct val="100000"/>
              </a:lnSpc>
              <a:spcBef>
                <a:spcPts val="0"/>
              </a:spcBef>
              <a:spcAft>
                <a:spcPts val="0"/>
              </a:spcAft>
              <a:buSzPts val="2200"/>
              <a:buNone/>
              <a:defRPr sz="2933"/>
            </a:lvl3pPr>
            <a:lvl4pPr lvl="3" algn="l">
              <a:lnSpc>
                <a:spcPct val="100000"/>
              </a:lnSpc>
              <a:spcBef>
                <a:spcPts val="0"/>
              </a:spcBef>
              <a:spcAft>
                <a:spcPts val="0"/>
              </a:spcAft>
              <a:buSzPts val="2200"/>
              <a:buNone/>
              <a:defRPr sz="2933"/>
            </a:lvl4pPr>
            <a:lvl5pPr lvl="4" algn="l">
              <a:lnSpc>
                <a:spcPct val="100000"/>
              </a:lnSpc>
              <a:spcBef>
                <a:spcPts val="0"/>
              </a:spcBef>
              <a:spcAft>
                <a:spcPts val="0"/>
              </a:spcAft>
              <a:buSzPts val="2200"/>
              <a:buNone/>
              <a:defRPr sz="2933"/>
            </a:lvl5pPr>
            <a:lvl6pPr lvl="5" algn="l">
              <a:lnSpc>
                <a:spcPct val="100000"/>
              </a:lnSpc>
              <a:spcBef>
                <a:spcPts val="0"/>
              </a:spcBef>
              <a:spcAft>
                <a:spcPts val="0"/>
              </a:spcAft>
              <a:buSzPts val="2200"/>
              <a:buNone/>
              <a:defRPr sz="2933"/>
            </a:lvl6pPr>
            <a:lvl7pPr lvl="6" algn="l">
              <a:lnSpc>
                <a:spcPct val="100000"/>
              </a:lnSpc>
              <a:spcBef>
                <a:spcPts val="0"/>
              </a:spcBef>
              <a:spcAft>
                <a:spcPts val="0"/>
              </a:spcAft>
              <a:buSzPts val="2200"/>
              <a:buNone/>
              <a:defRPr sz="2933"/>
            </a:lvl7pPr>
            <a:lvl8pPr lvl="7" algn="l">
              <a:lnSpc>
                <a:spcPct val="100000"/>
              </a:lnSpc>
              <a:spcBef>
                <a:spcPts val="0"/>
              </a:spcBef>
              <a:spcAft>
                <a:spcPts val="0"/>
              </a:spcAft>
              <a:buSzPts val="2200"/>
              <a:buNone/>
              <a:defRPr sz="2933"/>
            </a:lvl8pPr>
            <a:lvl9pPr lvl="8" algn="l">
              <a:lnSpc>
                <a:spcPct val="100000"/>
              </a:lnSpc>
              <a:spcBef>
                <a:spcPts val="0"/>
              </a:spcBef>
              <a:spcAft>
                <a:spcPts val="0"/>
              </a:spcAft>
              <a:buSzPts val="2200"/>
              <a:buNone/>
              <a:defRPr sz="2933"/>
            </a:lvl9pPr>
          </a:lstStyle>
          <a:p/>
        </p:txBody>
      </p:sp>
      <p:sp>
        <p:nvSpPr>
          <p:cNvPr id="1098" name="Google Shape;1098;p148"/>
          <p:cNvSpPr txBox="1"/>
          <p:nvPr>
            <p:ph idx="1" type="subTitle"/>
          </p:nvPr>
        </p:nvSpPr>
        <p:spPr>
          <a:xfrm>
            <a:off x="3220400" y="1885200"/>
            <a:ext cx="5751200" cy="15112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000"/>
              <a:buNone/>
              <a:defRPr sz="2667"/>
            </a:lvl1pPr>
            <a:lvl2pPr lvl="1" algn="l">
              <a:lnSpc>
                <a:spcPct val="100000"/>
              </a:lnSpc>
              <a:spcBef>
                <a:spcPts val="0"/>
              </a:spcBef>
              <a:spcAft>
                <a:spcPts val="0"/>
              </a:spcAft>
              <a:buSzPts val="2000"/>
              <a:buNone/>
              <a:defRPr sz="2667"/>
            </a:lvl2pPr>
            <a:lvl3pPr lvl="2" algn="l">
              <a:lnSpc>
                <a:spcPct val="100000"/>
              </a:lnSpc>
              <a:spcBef>
                <a:spcPts val="0"/>
              </a:spcBef>
              <a:spcAft>
                <a:spcPts val="0"/>
              </a:spcAft>
              <a:buSzPts val="2000"/>
              <a:buNone/>
              <a:defRPr sz="2667"/>
            </a:lvl3pPr>
            <a:lvl4pPr lvl="3" algn="l">
              <a:lnSpc>
                <a:spcPct val="100000"/>
              </a:lnSpc>
              <a:spcBef>
                <a:spcPts val="0"/>
              </a:spcBef>
              <a:spcAft>
                <a:spcPts val="0"/>
              </a:spcAft>
              <a:buSzPts val="2000"/>
              <a:buNone/>
              <a:defRPr sz="2667"/>
            </a:lvl4pPr>
            <a:lvl5pPr lvl="4" algn="l">
              <a:lnSpc>
                <a:spcPct val="100000"/>
              </a:lnSpc>
              <a:spcBef>
                <a:spcPts val="0"/>
              </a:spcBef>
              <a:spcAft>
                <a:spcPts val="0"/>
              </a:spcAft>
              <a:buSzPts val="2000"/>
              <a:buNone/>
              <a:defRPr sz="2667"/>
            </a:lvl5pPr>
            <a:lvl6pPr lvl="5" algn="l">
              <a:lnSpc>
                <a:spcPct val="100000"/>
              </a:lnSpc>
              <a:spcBef>
                <a:spcPts val="0"/>
              </a:spcBef>
              <a:spcAft>
                <a:spcPts val="0"/>
              </a:spcAft>
              <a:buSzPts val="2000"/>
              <a:buNone/>
              <a:defRPr sz="2667"/>
            </a:lvl6pPr>
            <a:lvl7pPr lvl="6" algn="l">
              <a:lnSpc>
                <a:spcPct val="100000"/>
              </a:lnSpc>
              <a:spcBef>
                <a:spcPts val="0"/>
              </a:spcBef>
              <a:spcAft>
                <a:spcPts val="0"/>
              </a:spcAft>
              <a:buSzPts val="2000"/>
              <a:buNone/>
              <a:defRPr sz="2667"/>
            </a:lvl7pPr>
            <a:lvl8pPr lvl="7" algn="l">
              <a:lnSpc>
                <a:spcPct val="100000"/>
              </a:lnSpc>
              <a:spcBef>
                <a:spcPts val="0"/>
              </a:spcBef>
              <a:spcAft>
                <a:spcPts val="0"/>
              </a:spcAft>
              <a:buSzPts val="2000"/>
              <a:buNone/>
              <a:defRPr sz="2667"/>
            </a:lvl8pPr>
            <a:lvl9pPr lvl="8" algn="l">
              <a:lnSpc>
                <a:spcPct val="100000"/>
              </a:lnSpc>
              <a:spcBef>
                <a:spcPts val="0"/>
              </a:spcBef>
              <a:spcAft>
                <a:spcPts val="0"/>
              </a:spcAft>
              <a:buSzPts val="2000"/>
              <a:buNone/>
              <a:defRPr sz="2667"/>
            </a:lvl9pPr>
          </a:lstStyle>
          <a:p/>
        </p:txBody>
      </p:sp>
      <p:sp>
        <p:nvSpPr>
          <p:cNvPr id="1099" name="Google Shape;1099;p148"/>
          <p:cNvSpPr/>
          <p:nvPr/>
        </p:nvSpPr>
        <p:spPr>
          <a:xfrm>
            <a:off x="244827" y="656534"/>
            <a:ext cx="3237667" cy="893500"/>
          </a:xfrm>
          <a:custGeom>
            <a:rect b="b" l="l" r="r" t="t"/>
            <a:pathLst>
              <a:path extrusionOk="0" h="26805" w="9713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00" name="Google Shape;1100;p148"/>
          <p:cNvSpPr/>
          <p:nvPr/>
        </p:nvSpPr>
        <p:spPr>
          <a:xfrm>
            <a:off x="-250300" y="2833934"/>
            <a:ext cx="1750607" cy="483116"/>
          </a:xfrm>
          <a:custGeom>
            <a:rect b="b" l="l" r="r" t="t"/>
            <a:pathLst>
              <a:path extrusionOk="0" h="26805" w="9713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01" name="Google Shape;1101;p148"/>
          <p:cNvSpPr/>
          <p:nvPr/>
        </p:nvSpPr>
        <p:spPr>
          <a:xfrm>
            <a:off x="8725563" y="1209300"/>
            <a:ext cx="2308132" cy="636976"/>
          </a:xfrm>
          <a:custGeom>
            <a:rect b="b" l="l" r="r" t="t"/>
            <a:pathLst>
              <a:path extrusionOk="0" h="26805" w="9713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02" name="Google Shape;1102;p148"/>
          <p:cNvSpPr/>
          <p:nvPr/>
        </p:nvSpPr>
        <p:spPr>
          <a:xfrm>
            <a:off x="11182573" y="3457834"/>
            <a:ext cx="1750607" cy="483116"/>
          </a:xfrm>
          <a:custGeom>
            <a:rect b="b" l="l" r="r" t="t"/>
            <a:pathLst>
              <a:path extrusionOk="0" h="26805" w="9713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nvGrpSpPr>
          <p:cNvPr id="1103" name="Google Shape;1103;p148"/>
          <p:cNvGrpSpPr/>
          <p:nvPr/>
        </p:nvGrpSpPr>
        <p:grpSpPr>
          <a:xfrm>
            <a:off x="2575704" y="4480971"/>
            <a:ext cx="2882688" cy="1137045"/>
            <a:chOff x="4432311" y="2548350"/>
            <a:chExt cx="4488305" cy="1770363"/>
          </a:xfrm>
        </p:grpSpPr>
        <p:sp>
          <p:nvSpPr>
            <p:cNvPr id="1104" name="Google Shape;1104;p148"/>
            <p:cNvSpPr/>
            <p:nvPr/>
          </p:nvSpPr>
          <p:spPr>
            <a:xfrm>
              <a:off x="5423050" y="2548350"/>
              <a:ext cx="3497566" cy="1770363"/>
            </a:xfrm>
            <a:custGeom>
              <a:rect b="b" l="l" r="r" t="t"/>
              <a:pathLst>
                <a:path extrusionOk="0" h="56934" w="11248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05" name="Google Shape;1105;p148"/>
            <p:cNvSpPr/>
            <p:nvPr/>
          </p:nvSpPr>
          <p:spPr>
            <a:xfrm>
              <a:off x="4432311" y="3244811"/>
              <a:ext cx="2124006" cy="1073897"/>
            </a:xfrm>
            <a:custGeom>
              <a:rect b="b" l="l" r="r" t="t"/>
              <a:pathLst>
                <a:path extrusionOk="0" h="34536" w="68307">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grpSp>
        <p:nvGrpSpPr>
          <p:cNvPr id="1106" name="Google Shape;1106;p148"/>
          <p:cNvGrpSpPr/>
          <p:nvPr/>
        </p:nvGrpSpPr>
        <p:grpSpPr>
          <a:xfrm>
            <a:off x="-331600" y="5576298"/>
            <a:ext cx="12854800" cy="1281716"/>
            <a:chOff x="-248700" y="4182223"/>
            <a:chExt cx="9641100" cy="961287"/>
          </a:xfrm>
        </p:grpSpPr>
        <p:grpSp>
          <p:nvGrpSpPr>
            <p:cNvPr id="1107" name="Google Shape;1107;p148"/>
            <p:cNvGrpSpPr/>
            <p:nvPr/>
          </p:nvGrpSpPr>
          <p:grpSpPr>
            <a:xfrm>
              <a:off x="-248629" y="4462202"/>
              <a:ext cx="9640980" cy="681308"/>
              <a:chOff x="131200" y="4480088"/>
              <a:chExt cx="8881603" cy="627644"/>
            </a:xfrm>
          </p:grpSpPr>
          <p:sp>
            <p:nvSpPr>
              <p:cNvPr id="1108" name="Google Shape;1108;p148"/>
              <p:cNvSpPr/>
              <p:nvPr/>
            </p:nvSpPr>
            <p:spPr>
              <a:xfrm>
                <a:off x="235672" y="4610717"/>
                <a:ext cx="8672644" cy="497015"/>
              </a:xfrm>
              <a:custGeom>
                <a:rect b="b" l="l" r="r" t="t"/>
                <a:pathLst>
                  <a:path extrusionOk="0" h="8952" w="278908">
                    <a:moveTo>
                      <a:pt x="0" y="1"/>
                    </a:moveTo>
                    <a:lnTo>
                      <a:pt x="0" y="8951"/>
                    </a:lnTo>
                    <a:lnTo>
                      <a:pt x="278907" y="8951"/>
                    </a:lnTo>
                    <a:lnTo>
                      <a:pt x="27890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09" name="Google Shape;1109;p148"/>
              <p:cNvSpPr/>
              <p:nvPr/>
            </p:nvSpPr>
            <p:spPr>
              <a:xfrm>
                <a:off x="235672" y="4710817"/>
                <a:ext cx="8672644" cy="296865"/>
              </a:xfrm>
              <a:custGeom>
                <a:rect b="b" l="l" r="r" t="t"/>
                <a:pathLst>
                  <a:path extrusionOk="0" h="5347" w="278908">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110" name="Google Shape;1110;p148"/>
              <p:cNvSpPr/>
              <p:nvPr/>
            </p:nvSpPr>
            <p:spPr>
              <a:xfrm>
                <a:off x="131200" y="4480088"/>
                <a:ext cx="8881603" cy="261260"/>
              </a:xfrm>
              <a:custGeom>
                <a:rect b="b" l="l" r="r" t="t"/>
                <a:pathLst>
                  <a:path extrusionOk="0" h="8402" w="285628">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
          <p:nvSpPr>
            <p:cNvPr id="1111" name="Google Shape;1111;p148"/>
            <p:cNvSpPr/>
            <p:nvPr/>
          </p:nvSpPr>
          <p:spPr>
            <a:xfrm>
              <a:off x="-248700" y="4182223"/>
              <a:ext cx="9641100" cy="376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118" name="Shape 1118"/>
        <p:cNvGrpSpPr/>
        <p:nvPr/>
      </p:nvGrpSpPr>
      <p:grpSpPr>
        <a:xfrm>
          <a:off x="0" y="0"/>
          <a:ext cx="0" cy="0"/>
          <a:chOff x="0" y="0"/>
          <a:chExt cx="0" cy="0"/>
        </a:xfrm>
      </p:grpSpPr>
      <p:sp>
        <p:nvSpPr>
          <p:cNvPr id="1119" name="Google Shape;1119;p61"/>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20" name="Google Shape;1120;p61"/>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21" name="Google Shape;1121;p61"/>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2" name="Google Shape;1122;p61"/>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3" name="Google Shape;1123;p61"/>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24" name="Shape 1124"/>
        <p:cNvGrpSpPr/>
        <p:nvPr/>
      </p:nvGrpSpPr>
      <p:grpSpPr>
        <a:xfrm>
          <a:off x="0" y="0"/>
          <a:ext cx="0" cy="0"/>
          <a:chOff x="0" y="0"/>
          <a:chExt cx="0" cy="0"/>
        </a:xfrm>
      </p:grpSpPr>
      <p:sp>
        <p:nvSpPr>
          <p:cNvPr id="1125" name="Google Shape;1125;p71"/>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6" name="Google Shape;1126;p71"/>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7" name="Google Shape;1127;p71"/>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28" name="Shape 1128"/>
        <p:cNvGrpSpPr/>
        <p:nvPr/>
      </p:nvGrpSpPr>
      <p:grpSpPr>
        <a:xfrm>
          <a:off x="0" y="0"/>
          <a:ext cx="0" cy="0"/>
          <a:chOff x="0" y="0"/>
          <a:chExt cx="0" cy="0"/>
        </a:xfrm>
      </p:grpSpPr>
      <p:sp>
        <p:nvSpPr>
          <p:cNvPr id="1129" name="Google Shape;1129;p99"/>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30" name="Google Shape;1130;p99"/>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chemeClr val="dk1"/>
              </a:buClr>
              <a:buSzPts val="3200"/>
              <a:buFont typeface="Arial"/>
              <a:buNone/>
              <a:defRPr/>
            </a:lvl1pPr>
            <a:lvl2pPr lvl="1" algn="ctr">
              <a:spcBef>
                <a:spcPts val="560"/>
              </a:spcBef>
              <a:spcAft>
                <a:spcPts val="0"/>
              </a:spcAft>
              <a:buClr>
                <a:schemeClr val="dk1"/>
              </a:buClr>
              <a:buSzPts val="2800"/>
              <a:buFont typeface="Arial"/>
              <a:buNone/>
              <a:defRPr/>
            </a:lvl2pPr>
            <a:lvl3pPr lvl="2" algn="ctr">
              <a:spcBef>
                <a:spcPts val="480"/>
              </a:spcBef>
              <a:spcAft>
                <a:spcPts val="0"/>
              </a:spcAft>
              <a:buClr>
                <a:schemeClr val="dk1"/>
              </a:buClr>
              <a:buSzPts val="2400"/>
              <a:buFont typeface="Arial"/>
              <a:buNone/>
              <a:defRPr/>
            </a:lvl3pPr>
            <a:lvl4pPr lvl="3" algn="ctr">
              <a:spcBef>
                <a:spcPts val="400"/>
              </a:spcBef>
              <a:spcAft>
                <a:spcPts val="0"/>
              </a:spcAft>
              <a:buClr>
                <a:schemeClr val="dk1"/>
              </a:buClr>
              <a:buSzPts val="2000"/>
              <a:buFont typeface="Arial"/>
              <a:buNone/>
              <a:defRPr/>
            </a:lvl4pPr>
            <a:lvl5pPr lvl="4" algn="ctr">
              <a:spcBef>
                <a:spcPts val="400"/>
              </a:spcBef>
              <a:spcAft>
                <a:spcPts val="0"/>
              </a:spcAft>
              <a:buClr>
                <a:schemeClr val="dk1"/>
              </a:buClr>
              <a:buSzPts val="2000"/>
              <a:buFont typeface="Arial"/>
              <a:buNone/>
              <a:defRPr/>
            </a:lvl5pPr>
            <a:lvl6pPr lvl="5" algn="ctr">
              <a:spcBef>
                <a:spcPts val="400"/>
              </a:spcBef>
              <a:spcAft>
                <a:spcPts val="0"/>
              </a:spcAft>
              <a:buClr>
                <a:schemeClr val="dk1"/>
              </a:buClr>
              <a:buSzPts val="2000"/>
              <a:buFont typeface="Arial"/>
              <a:buNone/>
              <a:defRPr/>
            </a:lvl6pPr>
            <a:lvl7pPr lvl="6" algn="ctr">
              <a:spcBef>
                <a:spcPts val="400"/>
              </a:spcBef>
              <a:spcAft>
                <a:spcPts val="0"/>
              </a:spcAft>
              <a:buClr>
                <a:schemeClr val="dk1"/>
              </a:buClr>
              <a:buSzPts val="2000"/>
              <a:buFont typeface="Arial"/>
              <a:buNone/>
              <a:defRPr/>
            </a:lvl7pPr>
            <a:lvl8pPr lvl="7" algn="ctr">
              <a:spcBef>
                <a:spcPts val="400"/>
              </a:spcBef>
              <a:spcAft>
                <a:spcPts val="0"/>
              </a:spcAft>
              <a:buClr>
                <a:schemeClr val="dk1"/>
              </a:buClr>
              <a:buSzPts val="2000"/>
              <a:buFont typeface="Arial"/>
              <a:buNone/>
              <a:defRPr/>
            </a:lvl8pPr>
            <a:lvl9pPr lvl="8" algn="ctr">
              <a:spcBef>
                <a:spcPts val="400"/>
              </a:spcBef>
              <a:spcAft>
                <a:spcPts val="0"/>
              </a:spcAft>
              <a:buClr>
                <a:schemeClr val="dk1"/>
              </a:buClr>
              <a:buSzPts val="2000"/>
              <a:buFont typeface="Arial"/>
              <a:buNone/>
              <a:defRPr/>
            </a:lvl9pPr>
          </a:lstStyle>
          <a:p/>
        </p:txBody>
      </p:sp>
      <p:sp>
        <p:nvSpPr>
          <p:cNvPr id="1131" name="Google Shape;1131;p99"/>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2" name="Google Shape;1132;p99"/>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3" name="Google Shape;1133;p99"/>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34" name="Shape 1134"/>
        <p:cNvGrpSpPr/>
        <p:nvPr/>
      </p:nvGrpSpPr>
      <p:grpSpPr>
        <a:xfrm>
          <a:off x="0" y="0"/>
          <a:ext cx="0" cy="0"/>
          <a:chOff x="0" y="0"/>
          <a:chExt cx="0" cy="0"/>
        </a:xfrm>
      </p:grpSpPr>
      <p:sp>
        <p:nvSpPr>
          <p:cNvPr id="1135" name="Google Shape;1135;p100"/>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36" name="Google Shape;1136;p100"/>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1137" name="Google Shape;1137;p100"/>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8" name="Google Shape;1138;p100"/>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9" name="Google Shape;1139;p100"/>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140" name="Shape 1140"/>
        <p:cNvGrpSpPr/>
        <p:nvPr/>
      </p:nvGrpSpPr>
      <p:grpSpPr>
        <a:xfrm>
          <a:off x="0" y="0"/>
          <a:ext cx="0" cy="0"/>
          <a:chOff x="0" y="0"/>
          <a:chExt cx="0" cy="0"/>
        </a:xfrm>
      </p:grpSpPr>
      <p:sp>
        <p:nvSpPr>
          <p:cNvPr id="1141" name="Google Shape;1141;p101"/>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42" name="Google Shape;1142;p101"/>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1143" name="Google Shape;1143;p101"/>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1144" name="Google Shape;1144;p101"/>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5" name="Google Shape;1145;p101"/>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6" name="Google Shape;1146;p101"/>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47" name="Shape 1147"/>
        <p:cNvGrpSpPr/>
        <p:nvPr/>
      </p:nvGrpSpPr>
      <p:grpSpPr>
        <a:xfrm>
          <a:off x="0" y="0"/>
          <a:ext cx="0" cy="0"/>
          <a:chOff x="0" y="0"/>
          <a:chExt cx="0" cy="0"/>
        </a:xfrm>
      </p:grpSpPr>
      <p:sp>
        <p:nvSpPr>
          <p:cNvPr id="1148" name="Google Shape;1148;p102"/>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49" name="Google Shape;1149;p102"/>
          <p:cNvSpPr txBox="1"/>
          <p:nvPr>
            <p:ph idx="1" type="body"/>
          </p:nvPr>
        </p:nvSpPr>
        <p:spPr>
          <a:xfrm>
            <a:off x="609600" y="1535113"/>
            <a:ext cx="5386917"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1150" name="Google Shape;1150;p102"/>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1151" name="Google Shape;1151;p102"/>
          <p:cNvSpPr txBox="1"/>
          <p:nvPr>
            <p:ph idx="3" type="body"/>
          </p:nvPr>
        </p:nvSpPr>
        <p:spPr>
          <a:xfrm>
            <a:off x="6193369" y="1535113"/>
            <a:ext cx="5389033"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1152" name="Google Shape;1152;p102"/>
          <p:cNvSpPr txBox="1"/>
          <p:nvPr>
            <p:ph idx="4" type="body"/>
          </p:nvPr>
        </p:nvSpPr>
        <p:spPr>
          <a:xfrm>
            <a:off x="6193369" y="2174875"/>
            <a:ext cx="5389033"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1153" name="Google Shape;1153;p102"/>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4" name="Google Shape;1154;p102"/>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5" name="Google Shape;1155;p102"/>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82"/>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5" name="Google Shape;55;p282"/>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82"/>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82"/>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6" name="Shape 1156"/>
        <p:cNvGrpSpPr/>
        <p:nvPr/>
      </p:nvGrpSpPr>
      <p:grpSpPr>
        <a:xfrm>
          <a:off x="0" y="0"/>
          <a:ext cx="0" cy="0"/>
          <a:chOff x="0" y="0"/>
          <a:chExt cx="0" cy="0"/>
        </a:xfrm>
      </p:grpSpPr>
      <p:sp>
        <p:nvSpPr>
          <p:cNvPr id="1157" name="Google Shape;1157;p103"/>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58" name="Google Shape;1158;p103"/>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9" name="Google Shape;1159;p103"/>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0" name="Google Shape;1160;p103"/>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161" name="Shape 1161"/>
        <p:cNvGrpSpPr/>
        <p:nvPr/>
      </p:nvGrpSpPr>
      <p:grpSpPr>
        <a:xfrm>
          <a:off x="0" y="0"/>
          <a:ext cx="0" cy="0"/>
          <a:chOff x="0" y="0"/>
          <a:chExt cx="0" cy="0"/>
        </a:xfrm>
      </p:grpSpPr>
      <p:sp>
        <p:nvSpPr>
          <p:cNvPr id="1162" name="Google Shape;1162;p104"/>
          <p:cNvSpPr txBox="1"/>
          <p:nvPr>
            <p:ph type="title"/>
          </p:nvPr>
        </p:nvSpPr>
        <p:spPr>
          <a:xfrm>
            <a:off x="609602" y="273049"/>
            <a:ext cx="4011084" cy="11620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63" name="Google Shape;1163;p104"/>
          <p:cNvSpPr txBox="1"/>
          <p:nvPr>
            <p:ph idx="1" type="body"/>
          </p:nvPr>
        </p:nvSpPr>
        <p:spPr>
          <a:xfrm>
            <a:off x="4766733" y="273052"/>
            <a:ext cx="6815667"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1164" name="Google Shape;1164;p104"/>
          <p:cNvSpPr txBox="1"/>
          <p:nvPr>
            <p:ph idx="2" type="body"/>
          </p:nvPr>
        </p:nvSpPr>
        <p:spPr>
          <a:xfrm>
            <a:off x="609602" y="1435102"/>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1165" name="Google Shape;1165;p104"/>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6" name="Google Shape;1166;p104"/>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7" name="Google Shape;1167;p104"/>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68" name="Shape 1168"/>
        <p:cNvGrpSpPr/>
        <p:nvPr/>
      </p:nvGrpSpPr>
      <p:grpSpPr>
        <a:xfrm>
          <a:off x="0" y="0"/>
          <a:ext cx="0" cy="0"/>
          <a:chOff x="0" y="0"/>
          <a:chExt cx="0" cy="0"/>
        </a:xfrm>
      </p:grpSpPr>
      <p:sp>
        <p:nvSpPr>
          <p:cNvPr id="1169" name="Google Shape;1169;p105"/>
          <p:cNvSpPr txBox="1"/>
          <p:nvPr>
            <p:ph type="title"/>
          </p:nvPr>
        </p:nvSpPr>
        <p:spPr>
          <a:xfrm>
            <a:off x="2389717" y="4800600"/>
            <a:ext cx="7315200" cy="56673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70" name="Google Shape;1170;p105"/>
          <p:cNvSpPr/>
          <p:nvPr>
            <p:ph idx="2" type="pic"/>
          </p:nvPr>
        </p:nvSpPr>
        <p:spPr>
          <a:xfrm>
            <a:off x="2389717" y="612775"/>
            <a:ext cx="7315200" cy="4114800"/>
          </a:xfrm>
          <a:prstGeom prst="rect">
            <a:avLst/>
          </a:prstGeom>
          <a:noFill/>
          <a:ln>
            <a:noFill/>
          </a:ln>
        </p:spPr>
      </p:sp>
      <p:sp>
        <p:nvSpPr>
          <p:cNvPr id="1171" name="Google Shape;1171;p105"/>
          <p:cNvSpPr txBox="1"/>
          <p:nvPr>
            <p:ph idx="1" type="body"/>
          </p:nvPr>
        </p:nvSpPr>
        <p:spPr>
          <a:xfrm>
            <a:off x="2389717" y="5367338"/>
            <a:ext cx="7315200" cy="8048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1172" name="Google Shape;1172;p105"/>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3" name="Google Shape;1173;p105"/>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4" name="Google Shape;1174;p105"/>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75" name="Shape 1175"/>
        <p:cNvGrpSpPr/>
        <p:nvPr/>
      </p:nvGrpSpPr>
      <p:grpSpPr>
        <a:xfrm>
          <a:off x="0" y="0"/>
          <a:ext cx="0" cy="0"/>
          <a:chOff x="0" y="0"/>
          <a:chExt cx="0" cy="0"/>
        </a:xfrm>
      </p:grpSpPr>
      <p:sp>
        <p:nvSpPr>
          <p:cNvPr id="1176" name="Google Shape;1176;p106"/>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77" name="Google Shape;1177;p106"/>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78" name="Google Shape;1178;p106"/>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9" name="Google Shape;1179;p106"/>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0" name="Google Shape;1180;p106"/>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81" name="Shape 1181"/>
        <p:cNvGrpSpPr/>
        <p:nvPr/>
      </p:nvGrpSpPr>
      <p:grpSpPr>
        <a:xfrm>
          <a:off x="0" y="0"/>
          <a:ext cx="0" cy="0"/>
          <a:chOff x="0" y="0"/>
          <a:chExt cx="0" cy="0"/>
        </a:xfrm>
      </p:grpSpPr>
      <p:sp>
        <p:nvSpPr>
          <p:cNvPr id="1182" name="Google Shape;1182;p107"/>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83" name="Google Shape;1183;p107"/>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184" name="Google Shape;1184;p107"/>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5" name="Google Shape;1185;p107"/>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6" name="Google Shape;1186;p107"/>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able" type="tbl">
  <p:cSld name="TABLE">
    <p:spTree>
      <p:nvGrpSpPr>
        <p:cNvPr id="1187" name="Shape 1187"/>
        <p:cNvGrpSpPr/>
        <p:nvPr/>
      </p:nvGrpSpPr>
      <p:grpSpPr>
        <a:xfrm>
          <a:off x="0" y="0"/>
          <a:ext cx="0" cy="0"/>
          <a:chOff x="0" y="0"/>
          <a:chExt cx="0" cy="0"/>
        </a:xfrm>
      </p:grpSpPr>
      <p:sp>
        <p:nvSpPr>
          <p:cNvPr id="1188" name="Google Shape;1188;p108"/>
          <p:cNvSpPr txBox="1"/>
          <p:nvPr>
            <p:ph type="title"/>
          </p:nvPr>
        </p:nvSpPr>
        <p:spPr>
          <a:xfrm>
            <a:off x="766233" y="304801"/>
            <a:ext cx="10668000" cy="1216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189" name="Google Shape;1189;p108"/>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0" name="Google Shape;1190;p108"/>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1" name="Google Shape;1191;p108"/>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algn="r">
              <a:spcBef>
                <a:spcPts val="0"/>
              </a:spcBef>
              <a:buNone/>
              <a:defRPr b="0" i="0" sz="1400" u="none" cap="none" strike="noStrike">
                <a:solidFill>
                  <a:schemeClr val="dk1"/>
                </a:solidFill>
                <a:latin typeface="Arial"/>
                <a:ea typeface="Arial"/>
                <a:cs typeface="Arial"/>
                <a:sym typeface="Arial"/>
              </a:defRPr>
            </a:lvl1pPr>
            <a:lvl2pPr indent="0" lvl="1" marL="0" marR="0" algn="r">
              <a:spcBef>
                <a:spcPts val="0"/>
              </a:spcBef>
              <a:buNone/>
              <a:defRPr b="0" i="0" sz="1400" u="none" cap="none" strike="noStrike">
                <a:solidFill>
                  <a:schemeClr val="dk1"/>
                </a:solidFill>
                <a:latin typeface="Arial"/>
                <a:ea typeface="Arial"/>
                <a:cs typeface="Arial"/>
                <a:sym typeface="Arial"/>
              </a:defRPr>
            </a:lvl2pPr>
            <a:lvl3pPr indent="0" lvl="2" marL="0" marR="0" algn="r">
              <a:spcBef>
                <a:spcPts val="0"/>
              </a:spcBef>
              <a:buNone/>
              <a:defRPr b="0" i="0" sz="1400" u="none" cap="none" strike="noStrike">
                <a:solidFill>
                  <a:schemeClr val="dk1"/>
                </a:solidFill>
                <a:latin typeface="Arial"/>
                <a:ea typeface="Arial"/>
                <a:cs typeface="Arial"/>
                <a:sym typeface="Arial"/>
              </a:defRPr>
            </a:lvl3pPr>
            <a:lvl4pPr indent="0" lvl="3" marL="0" marR="0" algn="r">
              <a:spcBef>
                <a:spcPts val="0"/>
              </a:spcBef>
              <a:buNone/>
              <a:defRPr b="0" i="0" sz="1400" u="none" cap="none" strike="noStrike">
                <a:solidFill>
                  <a:schemeClr val="dk1"/>
                </a:solidFill>
                <a:latin typeface="Arial"/>
                <a:ea typeface="Arial"/>
                <a:cs typeface="Arial"/>
                <a:sym typeface="Arial"/>
              </a:defRPr>
            </a:lvl4pPr>
            <a:lvl5pPr indent="0" lvl="4" marL="0" marR="0" algn="r">
              <a:spcBef>
                <a:spcPts val="0"/>
              </a:spcBef>
              <a:buNone/>
              <a:defRPr b="0" i="0" sz="1400" u="none" cap="none" strike="noStrike">
                <a:solidFill>
                  <a:schemeClr val="dk1"/>
                </a:solidFill>
                <a:latin typeface="Arial"/>
                <a:ea typeface="Arial"/>
                <a:cs typeface="Arial"/>
                <a:sym typeface="Arial"/>
              </a:defRPr>
            </a:lvl5pPr>
            <a:lvl6pPr indent="0" lvl="5" marL="0" marR="0" algn="r">
              <a:spcBef>
                <a:spcPts val="0"/>
              </a:spcBef>
              <a:buNone/>
              <a:defRPr b="0" i="0" sz="1400" u="none" cap="none" strike="noStrike">
                <a:solidFill>
                  <a:schemeClr val="dk1"/>
                </a:solidFill>
                <a:latin typeface="Arial"/>
                <a:ea typeface="Arial"/>
                <a:cs typeface="Arial"/>
                <a:sym typeface="Arial"/>
              </a:defRPr>
            </a:lvl6pPr>
            <a:lvl7pPr indent="0" lvl="6" marL="0" marR="0" algn="r">
              <a:spcBef>
                <a:spcPts val="0"/>
              </a:spcBef>
              <a:buNone/>
              <a:defRPr b="0" i="0" sz="1400" u="none" cap="none" strike="noStrike">
                <a:solidFill>
                  <a:schemeClr val="dk1"/>
                </a:solidFill>
                <a:latin typeface="Arial"/>
                <a:ea typeface="Arial"/>
                <a:cs typeface="Arial"/>
                <a:sym typeface="Arial"/>
              </a:defRPr>
            </a:lvl7pPr>
            <a:lvl8pPr indent="0" lvl="7" marL="0" marR="0" algn="r">
              <a:spcBef>
                <a:spcPts val="0"/>
              </a:spcBef>
              <a:buNone/>
              <a:defRPr b="0" i="0" sz="1400" u="none" cap="none" strike="noStrike">
                <a:solidFill>
                  <a:schemeClr val="dk1"/>
                </a:solidFill>
                <a:latin typeface="Arial"/>
                <a:ea typeface="Arial"/>
                <a:cs typeface="Arial"/>
                <a:sym typeface="Arial"/>
              </a:defRPr>
            </a:lvl8pPr>
            <a:lvl9pPr indent="0" lvl="8" marL="0" marR="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96" name="Shape 1196"/>
        <p:cNvGrpSpPr/>
        <p:nvPr/>
      </p:nvGrpSpPr>
      <p:grpSpPr>
        <a:xfrm>
          <a:off x="0" y="0"/>
          <a:ext cx="0" cy="0"/>
          <a:chOff x="0" y="0"/>
          <a:chExt cx="0" cy="0"/>
        </a:xfrm>
      </p:grpSpPr>
      <p:sp>
        <p:nvSpPr>
          <p:cNvPr id="1197" name="Google Shape;1197;p63"/>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98" name="Google Shape;1198;p63"/>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99" name="Google Shape;1199;p63"/>
          <p:cNvSpPr txBox="1"/>
          <p:nvPr>
            <p:ph idx="12" type="sldNum"/>
          </p:nvPr>
        </p:nvSpPr>
        <p:spPr>
          <a:xfrm>
            <a:off x="5730200" y="6126400"/>
            <a:ext cx="731600" cy="731600"/>
          </a:xfrm>
          <a:prstGeom prst="rect">
            <a:avLst/>
          </a:prstGeom>
          <a:noFill/>
          <a:ln>
            <a:noFill/>
          </a:ln>
        </p:spPr>
        <p:txBody>
          <a:bodyPr anchorCtr="0" anchor="ctr" bIns="0" lIns="0" spcFirstLastPara="1" rIns="0" wrap="square" tIns="0">
            <a:noAutofit/>
          </a:bodyPr>
          <a:lstStyle>
            <a:lvl1pPr indent="0" lvl="0" marL="0" algn="ctr">
              <a:buClr>
                <a:schemeClr val="accent6"/>
              </a:buClr>
              <a:buSzPts val="1700"/>
              <a:buFont typeface="Parisienne"/>
              <a:buNone/>
              <a:defRPr/>
            </a:lvl1pPr>
            <a:lvl2pPr indent="0" lvl="1" marL="0" algn="ctr">
              <a:buClr>
                <a:schemeClr val="accent6"/>
              </a:buClr>
              <a:buSzPts val="1700"/>
              <a:buFont typeface="Parisienne"/>
              <a:buNone/>
              <a:defRPr/>
            </a:lvl2pPr>
            <a:lvl3pPr indent="0" lvl="2" marL="0" algn="ctr">
              <a:buClr>
                <a:schemeClr val="accent6"/>
              </a:buClr>
              <a:buSzPts val="1700"/>
              <a:buFont typeface="Parisienne"/>
              <a:buNone/>
              <a:defRPr/>
            </a:lvl3pPr>
            <a:lvl4pPr indent="0" lvl="3" marL="0" algn="ctr">
              <a:buClr>
                <a:schemeClr val="accent6"/>
              </a:buClr>
              <a:buSzPts val="1700"/>
              <a:buFont typeface="Parisienne"/>
              <a:buNone/>
              <a:defRPr/>
            </a:lvl4pPr>
            <a:lvl5pPr indent="0" lvl="4" marL="0" algn="ctr">
              <a:buClr>
                <a:schemeClr val="accent6"/>
              </a:buClr>
              <a:buSzPts val="1700"/>
              <a:buFont typeface="Parisienne"/>
              <a:buNone/>
              <a:defRPr/>
            </a:lvl5pPr>
            <a:lvl6pPr indent="0" lvl="5" marL="0" algn="ctr">
              <a:buClr>
                <a:schemeClr val="accent6"/>
              </a:buClr>
              <a:buSzPts val="1700"/>
              <a:buFont typeface="Parisienne"/>
              <a:buNone/>
              <a:defRPr/>
            </a:lvl6pPr>
            <a:lvl7pPr indent="0" lvl="6" marL="0" algn="ctr">
              <a:buClr>
                <a:schemeClr val="accent6"/>
              </a:buClr>
              <a:buSzPts val="1700"/>
              <a:buFont typeface="Parisienne"/>
              <a:buNone/>
              <a:defRPr/>
            </a:lvl7pPr>
            <a:lvl8pPr indent="0" lvl="7" marL="0" algn="ctr">
              <a:buClr>
                <a:schemeClr val="accent6"/>
              </a:buClr>
              <a:buSzPts val="1700"/>
              <a:buFont typeface="Parisienne"/>
              <a:buNone/>
              <a:defRPr/>
            </a:lvl8pPr>
            <a:lvl9pPr indent="0" lvl="8" marL="0" algn="ctr">
              <a:buClr>
                <a:schemeClr val="accent6"/>
              </a:buClr>
              <a:buSzPts val="1700"/>
              <a:buFont typeface="Parisienne"/>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1200" name="Shape 1200"/>
        <p:cNvGrpSpPr/>
        <p:nvPr/>
      </p:nvGrpSpPr>
      <p:grpSpPr>
        <a:xfrm>
          <a:off x="0" y="0"/>
          <a:ext cx="0" cy="0"/>
          <a:chOff x="0" y="0"/>
          <a:chExt cx="0" cy="0"/>
        </a:xfrm>
      </p:grpSpPr>
      <p:pic>
        <p:nvPicPr>
          <p:cNvPr id="1201" name="Google Shape;1201;p109"/>
          <p:cNvPicPr preferRelativeResize="0"/>
          <p:nvPr/>
        </p:nvPicPr>
        <p:blipFill rotWithShape="1">
          <a:blip r:embed="rId2">
            <a:alphaModFix/>
          </a:blip>
          <a:srcRect b="0" l="0" r="0" t="0"/>
          <a:stretch/>
        </p:blipFill>
        <p:spPr>
          <a:xfrm>
            <a:off x="0" y="3396968"/>
            <a:ext cx="3461000" cy="3461033"/>
          </a:xfrm>
          <a:prstGeom prst="rect">
            <a:avLst/>
          </a:prstGeom>
          <a:noFill/>
          <a:ln>
            <a:noFill/>
          </a:ln>
        </p:spPr>
      </p:pic>
      <p:sp>
        <p:nvSpPr>
          <p:cNvPr id="1202" name="Google Shape;1202;p109"/>
          <p:cNvSpPr/>
          <p:nvPr/>
        </p:nvSpPr>
        <p:spPr>
          <a:xfrm>
            <a:off x="731600" y="731600"/>
            <a:ext cx="10728800" cy="5394800"/>
          </a:xfrm>
          <a:prstGeom prst="frame">
            <a:avLst>
              <a:gd fmla="val 637" name="adj1"/>
            </a:avLst>
          </a:prstGeom>
          <a:gradFill>
            <a:gsLst>
              <a:gs pos="0">
                <a:schemeClr val="accent5"/>
              </a:gs>
              <a:gs pos="31000">
                <a:schemeClr val="accent6"/>
              </a:gs>
              <a:gs pos="69000">
                <a:schemeClr val="accent5"/>
              </a:gs>
              <a:gs pos="100000">
                <a:schemeClr val="accent6"/>
              </a:gs>
            </a:gsLst>
            <a:lin ang="2700006" scaled="0"/>
          </a:gra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pic>
        <p:nvPicPr>
          <p:cNvPr id="1203" name="Google Shape;1203;p109"/>
          <p:cNvPicPr preferRelativeResize="0"/>
          <p:nvPr/>
        </p:nvPicPr>
        <p:blipFill rotWithShape="1">
          <a:blip r:embed="rId3">
            <a:alphaModFix/>
          </a:blip>
          <a:srcRect b="0" l="0" r="0" t="0"/>
          <a:stretch/>
        </p:blipFill>
        <p:spPr>
          <a:xfrm>
            <a:off x="6957901" y="-33"/>
            <a:ext cx="5234100" cy="6576968"/>
          </a:xfrm>
          <a:prstGeom prst="rect">
            <a:avLst/>
          </a:prstGeom>
          <a:noFill/>
          <a:ln>
            <a:noFill/>
          </a:ln>
        </p:spPr>
      </p:pic>
      <p:sp>
        <p:nvSpPr>
          <p:cNvPr id="1204" name="Google Shape;1204;p109"/>
          <p:cNvSpPr txBox="1"/>
          <p:nvPr>
            <p:ph type="ctrTitle"/>
          </p:nvPr>
        </p:nvSpPr>
        <p:spPr>
          <a:xfrm>
            <a:off x="1326633" y="1337567"/>
            <a:ext cx="6375600" cy="2280000"/>
          </a:xfrm>
          <a:prstGeom prst="rect">
            <a:avLst/>
          </a:prstGeom>
          <a:noFill/>
          <a:ln>
            <a:noFill/>
          </a:ln>
        </p:spPr>
        <p:txBody>
          <a:bodyPr anchorCtr="0" anchor="t" bIns="0" lIns="0" spcFirstLastPara="1" rIns="0" wrap="square" tIns="0">
            <a:noAutofit/>
          </a:bodyPr>
          <a:lstStyle>
            <a:lvl1pPr lvl="0" algn="l">
              <a:lnSpc>
                <a:spcPct val="80000"/>
              </a:lnSpc>
              <a:spcBef>
                <a:spcPts val="0"/>
              </a:spcBef>
              <a:spcAft>
                <a:spcPts val="0"/>
              </a:spcAft>
              <a:buSzPts val="6000"/>
              <a:buNone/>
              <a:defRPr sz="8000"/>
            </a:lvl1pPr>
            <a:lvl2pPr lvl="1" algn="l">
              <a:lnSpc>
                <a:spcPct val="80000"/>
              </a:lnSpc>
              <a:spcBef>
                <a:spcPts val="0"/>
              </a:spcBef>
              <a:spcAft>
                <a:spcPts val="0"/>
              </a:spcAft>
              <a:buSzPts val="6000"/>
              <a:buNone/>
              <a:defRPr sz="8000"/>
            </a:lvl2pPr>
            <a:lvl3pPr lvl="2" algn="l">
              <a:lnSpc>
                <a:spcPct val="80000"/>
              </a:lnSpc>
              <a:spcBef>
                <a:spcPts val="0"/>
              </a:spcBef>
              <a:spcAft>
                <a:spcPts val="0"/>
              </a:spcAft>
              <a:buSzPts val="6000"/>
              <a:buNone/>
              <a:defRPr sz="8000"/>
            </a:lvl3pPr>
            <a:lvl4pPr lvl="3" algn="l">
              <a:lnSpc>
                <a:spcPct val="80000"/>
              </a:lnSpc>
              <a:spcBef>
                <a:spcPts val="0"/>
              </a:spcBef>
              <a:spcAft>
                <a:spcPts val="0"/>
              </a:spcAft>
              <a:buSzPts val="6000"/>
              <a:buNone/>
              <a:defRPr sz="8000"/>
            </a:lvl4pPr>
            <a:lvl5pPr lvl="4" algn="l">
              <a:lnSpc>
                <a:spcPct val="80000"/>
              </a:lnSpc>
              <a:spcBef>
                <a:spcPts val="0"/>
              </a:spcBef>
              <a:spcAft>
                <a:spcPts val="0"/>
              </a:spcAft>
              <a:buSzPts val="6000"/>
              <a:buNone/>
              <a:defRPr sz="8000"/>
            </a:lvl5pPr>
            <a:lvl6pPr lvl="5" algn="l">
              <a:lnSpc>
                <a:spcPct val="80000"/>
              </a:lnSpc>
              <a:spcBef>
                <a:spcPts val="0"/>
              </a:spcBef>
              <a:spcAft>
                <a:spcPts val="0"/>
              </a:spcAft>
              <a:buSzPts val="6000"/>
              <a:buNone/>
              <a:defRPr sz="8000"/>
            </a:lvl6pPr>
            <a:lvl7pPr lvl="6" algn="l">
              <a:lnSpc>
                <a:spcPct val="80000"/>
              </a:lnSpc>
              <a:spcBef>
                <a:spcPts val="0"/>
              </a:spcBef>
              <a:spcAft>
                <a:spcPts val="0"/>
              </a:spcAft>
              <a:buSzPts val="6000"/>
              <a:buNone/>
              <a:defRPr sz="8000"/>
            </a:lvl7pPr>
            <a:lvl8pPr lvl="7" algn="l">
              <a:lnSpc>
                <a:spcPct val="80000"/>
              </a:lnSpc>
              <a:spcBef>
                <a:spcPts val="0"/>
              </a:spcBef>
              <a:spcAft>
                <a:spcPts val="0"/>
              </a:spcAft>
              <a:buSzPts val="6000"/>
              <a:buNone/>
              <a:defRPr sz="8000"/>
            </a:lvl8pPr>
            <a:lvl9pPr lvl="8" algn="l">
              <a:lnSpc>
                <a:spcPct val="80000"/>
              </a:lnSpc>
              <a:spcBef>
                <a:spcPts val="0"/>
              </a:spcBef>
              <a:spcAft>
                <a:spcPts val="0"/>
              </a:spcAft>
              <a:buSzPts val="6000"/>
              <a:buNone/>
              <a:defRPr sz="8000"/>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Subtitle">
    <p:spTree>
      <p:nvGrpSpPr>
        <p:cNvPr id="1205" name="Shape 1205"/>
        <p:cNvGrpSpPr/>
        <p:nvPr/>
      </p:nvGrpSpPr>
      <p:grpSpPr>
        <a:xfrm>
          <a:off x="0" y="0"/>
          <a:ext cx="0" cy="0"/>
          <a:chOff x="0" y="0"/>
          <a:chExt cx="0" cy="0"/>
        </a:xfrm>
      </p:grpSpPr>
      <p:pic>
        <p:nvPicPr>
          <p:cNvPr id="1206" name="Google Shape;1206;p110"/>
          <p:cNvPicPr preferRelativeResize="0"/>
          <p:nvPr/>
        </p:nvPicPr>
        <p:blipFill rotWithShape="1">
          <a:blip r:embed="rId2">
            <a:alphaModFix/>
          </a:blip>
          <a:srcRect b="0" l="0" r="0" t="0"/>
          <a:stretch/>
        </p:blipFill>
        <p:spPr>
          <a:xfrm rot="10800000">
            <a:off x="0" y="4138000"/>
            <a:ext cx="3510733" cy="2720000"/>
          </a:xfrm>
          <a:prstGeom prst="rect">
            <a:avLst/>
          </a:prstGeom>
          <a:noFill/>
          <a:ln>
            <a:noFill/>
          </a:ln>
        </p:spPr>
      </p:pic>
      <p:sp>
        <p:nvSpPr>
          <p:cNvPr id="1207" name="Google Shape;1207;p110"/>
          <p:cNvSpPr/>
          <p:nvPr/>
        </p:nvSpPr>
        <p:spPr>
          <a:xfrm>
            <a:off x="731600" y="731600"/>
            <a:ext cx="10728800" cy="5394800"/>
          </a:xfrm>
          <a:prstGeom prst="frame">
            <a:avLst>
              <a:gd fmla="val 637" name="adj1"/>
            </a:avLst>
          </a:prstGeom>
          <a:gradFill>
            <a:gsLst>
              <a:gs pos="0">
                <a:schemeClr val="accent5"/>
              </a:gs>
              <a:gs pos="31000">
                <a:schemeClr val="accent6"/>
              </a:gs>
              <a:gs pos="69000">
                <a:schemeClr val="accent5"/>
              </a:gs>
              <a:gs pos="100000">
                <a:schemeClr val="accent6"/>
              </a:gs>
            </a:gsLst>
            <a:lin ang="2700006" scaled="0"/>
          </a:gra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pic>
        <p:nvPicPr>
          <p:cNvPr id="1208" name="Google Shape;1208;p110"/>
          <p:cNvPicPr preferRelativeResize="0"/>
          <p:nvPr/>
        </p:nvPicPr>
        <p:blipFill rotWithShape="1">
          <a:blip r:embed="rId3">
            <a:alphaModFix/>
          </a:blip>
          <a:srcRect b="0" l="0" r="0" t="0"/>
          <a:stretch/>
        </p:blipFill>
        <p:spPr>
          <a:xfrm>
            <a:off x="8666333" y="-34"/>
            <a:ext cx="3525667" cy="4430235"/>
          </a:xfrm>
          <a:prstGeom prst="rect">
            <a:avLst/>
          </a:prstGeom>
          <a:noFill/>
          <a:ln>
            <a:noFill/>
          </a:ln>
        </p:spPr>
      </p:pic>
      <p:sp>
        <p:nvSpPr>
          <p:cNvPr id="1209" name="Google Shape;1209;p110"/>
          <p:cNvSpPr txBox="1"/>
          <p:nvPr>
            <p:ph type="ctrTitle"/>
          </p:nvPr>
        </p:nvSpPr>
        <p:spPr>
          <a:xfrm>
            <a:off x="1326633" y="2724433"/>
            <a:ext cx="8322000" cy="815600"/>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SzPts val="4800"/>
              <a:buNone/>
              <a:defRPr sz="6400"/>
            </a:lvl1pPr>
            <a:lvl2pPr lvl="1" algn="l">
              <a:lnSpc>
                <a:spcPct val="90000"/>
              </a:lnSpc>
              <a:spcBef>
                <a:spcPts val="0"/>
              </a:spcBef>
              <a:spcAft>
                <a:spcPts val="0"/>
              </a:spcAft>
              <a:buSzPts val="4800"/>
              <a:buNone/>
              <a:defRPr sz="6400"/>
            </a:lvl2pPr>
            <a:lvl3pPr lvl="2" algn="l">
              <a:lnSpc>
                <a:spcPct val="90000"/>
              </a:lnSpc>
              <a:spcBef>
                <a:spcPts val="0"/>
              </a:spcBef>
              <a:spcAft>
                <a:spcPts val="0"/>
              </a:spcAft>
              <a:buSzPts val="4800"/>
              <a:buNone/>
              <a:defRPr sz="6400"/>
            </a:lvl3pPr>
            <a:lvl4pPr lvl="3" algn="l">
              <a:lnSpc>
                <a:spcPct val="90000"/>
              </a:lnSpc>
              <a:spcBef>
                <a:spcPts val="0"/>
              </a:spcBef>
              <a:spcAft>
                <a:spcPts val="0"/>
              </a:spcAft>
              <a:buSzPts val="4800"/>
              <a:buNone/>
              <a:defRPr sz="6400"/>
            </a:lvl4pPr>
            <a:lvl5pPr lvl="4" algn="l">
              <a:lnSpc>
                <a:spcPct val="90000"/>
              </a:lnSpc>
              <a:spcBef>
                <a:spcPts val="0"/>
              </a:spcBef>
              <a:spcAft>
                <a:spcPts val="0"/>
              </a:spcAft>
              <a:buSzPts val="4800"/>
              <a:buNone/>
              <a:defRPr sz="6400"/>
            </a:lvl5pPr>
            <a:lvl6pPr lvl="5" algn="l">
              <a:lnSpc>
                <a:spcPct val="90000"/>
              </a:lnSpc>
              <a:spcBef>
                <a:spcPts val="0"/>
              </a:spcBef>
              <a:spcAft>
                <a:spcPts val="0"/>
              </a:spcAft>
              <a:buSzPts val="4800"/>
              <a:buNone/>
              <a:defRPr sz="6400"/>
            </a:lvl6pPr>
            <a:lvl7pPr lvl="6" algn="l">
              <a:lnSpc>
                <a:spcPct val="90000"/>
              </a:lnSpc>
              <a:spcBef>
                <a:spcPts val="0"/>
              </a:spcBef>
              <a:spcAft>
                <a:spcPts val="0"/>
              </a:spcAft>
              <a:buSzPts val="4800"/>
              <a:buNone/>
              <a:defRPr sz="6400"/>
            </a:lvl7pPr>
            <a:lvl8pPr lvl="7" algn="l">
              <a:lnSpc>
                <a:spcPct val="90000"/>
              </a:lnSpc>
              <a:spcBef>
                <a:spcPts val="0"/>
              </a:spcBef>
              <a:spcAft>
                <a:spcPts val="0"/>
              </a:spcAft>
              <a:buSzPts val="4800"/>
              <a:buNone/>
              <a:defRPr sz="6400"/>
            </a:lvl8pPr>
            <a:lvl9pPr lvl="8" algn="l">
              <a:lnSpc>
                <a:spcPct val="90000"/>
              </a:lnSpc>
              <a:spcBef>
                <a:spcPts val="0"/>
              </a:spcBef>
              <a:spcAft>
                <a:spcPts val="0"/>
              </a:spcAft>
              <a:buSzPts val="4800"/>
              <a:buNone/>
              <a:defRPr sz="6400"/>
            </a:lvl9pPr>
          </a:lstStyle>
          <a:p/>
        </p:txBody>
      </p:sp>
      <p:sp>
        <p:nvSpPr>
          <p:cNvPr id="1210" name="Google Shape;1210;p110"/>
          <p:cNvSpPr txBox="1"/>
          <p:nvPr>
            <p:ph idx="1" type="subTitle"/>
          </p:nvPr>
        </p:nvSpPr>
        <p:spPr>
          <a:xfrm>
            <a:off x="1326633" y="3669168"/>
            <a:ext cx="8322000" cy="464400"/>
          </a:xfrm>
          <a:prstGeom prst="rect">
            <a:avLst/>
          </a:prstGeom>
          <a:noFill/>
          <a:ln>
            <a:noFill/>
          </a:ln>
        </p:spPr>
        <p:txBody>
          <a:bodyPr anchorCtr="0" anchor="t" bIns="0" lIns="0" spcFirstLastPara="1" rIns="0" wrap="square" tIns="0">
            <a:noAutofit/>
          </a:bodyPr>
          <a:lstStyle>
            <a:lvl1pPr lvl="0" algn="l">
              <a:lnSpc>
                <a:spcPct val="115000"/>
              </a:lnSpc>
              <a:spcBef>
                <a:spcPts val="0"/>
              </a:spcBef>
              <a:spcAft>
                <a:spcPts val="0"/>
              </a:spcAft>
              <a:buClr>
                <a:schemeClr val="accent6"/>
              </a:buClr>
              <a:buSzPts val="2400"/>
              <a:buNone/>
              <a:defRPr>
                <a:solidFill>
                  <a:schemeClr val="accent6"/>
                </a:solidFill>
              </a:defRPr>
            </a:lvl1pPr>
            <a:lvl2pPr lvl="1" algn="l">
              <a:lnSpc>
                <a:spcPct val="115000"/>
              </a:lnSpc>
              <a:spcBef>
                <a:spcPts val="0"/>
              </a:spcBef>
              <a:spcAft>
                <a:spcPts val="0"/>
              </a:spcAft>
              <a:buClr>
                <a:schemeClr val="accent6"/>
              </a:buClr>
              <a:buSzPts val="3000"/>
              <a:buNone/>
              <a:defRPr sz="4000">
                <a:solidFill>
                  <a:schemeClr val="accent6"/>
                </a:solidFill>
              </a:defRPr>
            </a:lvl2pPr>
            <a:lvl3pPr lvl="2" algn="l">
              <a:lnSpc>
                <a:spcPct val="115000"/>
              </a:lnSpc>
              <a:spcBef>
                <a:spcPts val="0"/>
              </a:spcBef>
              <a:spcAft>
                <a:spcPts val="0"/>
              </a:spcAft>
              <a:buClr>
                <a:schemeClr val="accent6"/>
              </a:buClr>
              <a:buSzPts val="3000"/>
              <a:buNone/>
              <a:defRPr sz="4000">
                <a:solidFill>
                  <a:schemeClr val="accent6"/>
                </a:solidFill>
              </a:defRPr>
            </a:lvl3pPr>
            <a:lvl4pPr lvl="3" algn="l">
              <a:lnSpc>
                <a:spcPct val="115000"/>
              </a:lnSpc>
              <a:spcBef>
                <a:spcPts val="0"/>
              </a:spcBef>
              <a:spcAft>
                <a:spcPts val="0"/>
              </a:spcAft>
              <a:buClr>
                <a:schemeClr val="accent6"/>
              </a:buClr>
              <a:buSzPts val="3000"/>
              <a:buNone/>
              <a:defRPr sz="4000">
                <a:solidFill>
                  <a:schemeClr val="accent6"/>
                </a:solidFill>
              </a:defRPr>
            </a:lvl4pPr>
            <a:lvl5pPr lvl="4" algn="l">
              <a:lnSpc>
                <a:spcPct val="115000"/>
              </a:lnSpc>
              <a:spcBef>
                <a:spcPts val="0"/>
              </a:spcBef>
              <a:spcAft>
                <a:spcPts val="0"/>
              </a:spcAft>
              <a:buClr>
                <a:schemeClr val="accent6"/>
              </a:buClr>
              <a:buSzPts val="3000"/>
              <a:buNone/>
              <a:defRPr sz="4000">
                <a:solidFill>
                  <a:schemeClr val="accent6"/>
                </a:solidFill>
              </a:defRPr>
            </a:lvl5pPr>
            <a:lvl6pPr lvl="5" algn="l">
              <a:lnSpc>
                <a:spcPct val="115000"/>
              </a:lnSpc>
              <a:spcBef>
                <a:spcPts val="0"/>
              </a:spcBef>
              <a:spcAft>
                <a:spcPts val="0"/>
              </a:spcAft>
              <a:buClr>
                <a:schemeClr val="accent6"/>
              </a:buClr>
              <a:buSzPts val="3000"/>
              <a:buNone/>
              <a:defRPr sz="4000">
                <a:solidFill>
                  <a:schemeClr val="accent6"/>
                </a:solidFill>
              </a:defRPr>
            </a:lvl6pPr>
            <a:lvl7pPr lvl="6" algn="l">
              <a:lnSpc>
                <a:spcPct val="115000"/>
              </a:lnSpc>
              <a:spcBef>
                <a:spcPts val="0"/>
              </a:spcBef>
              <a:spcAft>
                <a:spcPts val="0"/>
              </a:spcAft>
              <a:buClr>
                <a:schemeClr val="accent6"/>
              </a:buClr>
              <a:buSzPts val="3000"/>
              <a:buNone/>
              <a:defRPr sz="4000">
                <a:solidFill>
                  <a:schemeClr val="accent6"/>
                </a:solidFill>
              </a:defRPr>
            </a:lvl7pPr>
            <a:lvl8pPr lvl="7" algn="l">
              <a:lnSpc>
                <a:spcPct val="115000"/>
              </a:lnSpc>
              <a:spcBef>
                <a:spcPts val="0"/>
              </a:spcBef>
              <a:spcAft>
                <a:spcPts val="0"/>
              </a:spcAft>
              <a:buClr>
                <a:schemeClr val="accent6"/>
              </a:buClr>
              <a:buSzPts val="3000"/>
              <a:buNone/>
              <a:defRPr sz="4000">
                <a:solidFill>
                  <a:schemeClr val="accent6"/>
                </a:solidFill>
              </a:defRPr>
            </a:lvl8pPr>
            <a:lvl9pPr lvl="8" algn="l">
              <a:lnSpc>
                <a:spcPct val="115000"/>
              </a:lnSpc>
              <a:spcBef>
                <a:spcPts val="0"/>
              </a:spcBef>
              <a:spcAft>
                <a:spcPts val="0"/>
              </a:spcAft>
              <a:buClr>
                <a:schemeClr val="accent6"/>
              </a:buClr>
              <a:buSzPts val="3000"/>
              <a:buNone/>
              <a:defRPr sz="4000">
                <a:solidFill>
                  <a:schemeClr val="accent6"/>
                </a:solidFill>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1211" name="Shape 1211"/>
        <p:cNvGrpSpPr/>
        <p:nvPr/>
      </p:nvGrpSpPr>
      <p:grpSpPr>
        <a:xfrm>
          <a:off x="0" y="0"/>
          <a:ext cx="0" cy="0"/>
          <a:chOff x="0" y="0"/>
          <a:chExt cx="0" cy="0"/>
        </a:xfrm>
      </p:grpSpPr>
      <p:pic>
        <p:nvPicPr>
          <p:cNvPr id="1212" name="Google Shape;1212;p111"/>
          <p:cNvPicPr preferRelativeResize="0"/>
          <p:nvPr/>
        </p:nvPicPr>
        <p:blipFill rotWithShape="1">
          <a:blip r:embed="rId2">
            <a:alphaModFix/>
          </a:blip>
          <a:srcRect b="0" l="0" r="0" t="0"/>
          <a:stretch/>
        </p:blipFill>
        <p:spPr>
          <a:xfrm>
            <a:off x="9220134" y="1"/>
            <a:ext cx="2971865" cy="2302500"/>
          </a:xfrm>
          <a:prstGeom prst="rect">
            <a:avLst/>
          </a:prstGeom>
          <a:noFill/>
          <a:ln>
            <a:noFill/>
          </a:ln>
        </p:spPr>
      </p:pic>
      <p:sp>
        <p:nvSpPr>
          <p:cNvPr id="1213" name="Google Shape;1213;p111"/>
          <p:cNvSpPr/>
          <p:nvPr/>
        </p:nvSpPr>
        <p:spPr>
          <a:xfrm>
            <a:off x="731600" y="731600"/>
            <a:ext cx="10728800" cy="5394800"/>
          </a:xfrm>
          <a:prstGeom prst="frame">
            <a:avLst>
              <a:gd fmla="val 637" name="adj1"/>
            </a:avLst>
          </a:prstGeom>
          <a:gradFill>
            <a:gsLst>
              <a:gs pos="0">
                <a:schemeClr val="accent5"/>
              </a:gs>
              <a:gs pos="31000">
                <a:schemeClr val="accent6"/>
              </a:gs>
              <a:gs pos="69000">
                <a:schemeClr val="accent5"/>
              </a:gs>
              <a:gs pos="100000">
                <a:schemeClr val="accent6"/>
              </a:gs>
            </a:gsLst>
            <a:lin ang="2700006" scaled="0"/>
          </a:gra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14" name="Google Shape;1214;p111"/>
          <p:cNvSpPr txBox="1"/>
          <p:nvPr>
            <p:ph idx="1" type="body"/>
          </p:nvPr>
        </p:nvSpPr>
        <p:spPr>
          <a:xfrm>
            <a:off x="1326633" y="5367067"/>
            <a:ext cx="9538800" cy="548400"/>
          </a:xfrm>
          <a:prstGeom prst="rect">
            <a:avLst/>
          </a:prstGeom>
          <a:noFill/>
          <a:ln>
            <a:noFill/>
          </a:ln>
        </p:spPr>
        <p:txBody>
          <a:bodyPr anchorCtr="0" anchor="t" bIns="0" lIns="0" spcFirstLastPara="1" rIns="0" wrap="square" tIns="0">
            <a:noAutofit/>
          </a:bodyPr>
          <a:lstStyle>
            <a:lvl1pPr indent="-228600" lvl="0" marL="457200" algn="ctr">
              <a:lnSpc>
                <a:spcPct val="115000"/>
              </a:lnSpc>
              <a:spcBef>
                <a:spcPts val="480"/>
              </a:spcBef>
              <a:spcAft>
                <a:spcPts val="0"/>
              </a:spcAft>
              <a:buSzPts val="1800"/>
              <a:buNone/>
              <a:defRPr sz="2400"/>
            </a:lvl1pPr>
            <a:lvl2pPr indent="-381000" lvl="1" marL="914400" algn="l">
              <a:lnSpc>
                <a:spcPct val="115000"/>
              </a:lnSpc>
              <a:spcBef>
                <a:spcPts val="0"/>
              </a:spcBef>
              <a:spcAft>
                <a:spcPts val="0"/>
              </a:spcAft>
              <a:buSzPts val="2400"/>
              <a:buChar char="○"/>
              <a:defRPr/>
            </a:lvl2pPr>
            <a:lvl3pPr indent="-381000" lvl="2" marL="1371600" algn="l">
              <a:lnSpc>
                <a:spcPct val="115000"/>
              </a:lnSpc>
              <a:spcBef>
                <a:spcPts val="0"/>
              </a:spcBef>
              <a:spcAft>
                <a:spcPts val="0"/>
              </a:spcAft>
              <a:buSzPts val="2400"/>
              <a:buChar char="■"/>
              <a:defRPr/>
            </a:lvl3pPr>
            <a:lvl4pPr indent="-381000" lvl="3" marL="1828800" algn="l">
              <a:lnSpc>
                <a:spcPct val="115000"/>
              </a:lnSpc>
              <a:spcBef>
                <a:spcPts val="0"/>
              </a:spcBef>
              <a:spcAft>
                <a:spcPts val="0"/>
              </a:spcAft>
              <a:buSzPts val="2400"/>
              <a:buChar char="●"/>
              <a:defRPr/>
            </a:lvl4pPr>
            <a:lvl5pPr indent="-381000" lvl="4" marL="2286000" algn="l">
              <a:lnSpc>
                <a:spcPct val="115000"/>
              </a:lnSpc>
              <a:spcBef>
                <a:spcPts val="0"/>
              </a:spcBef>
              <a:spcAft>
                <a:spcPts val="0"/>
              </a:spcAft>
              <a:buSzPts val="2400"/>
              <a:buChar char="○"/>
              <a:defRPr/>
            </a:lvl5pPr>
            <a:lvl6pPr indent="-381000" lvl="5" marL="2743200" algn="l">
              <a:lnSpc>
                <a:spcPct val="115000"/>
              </a:lnSpc>
              <a:spcBef>
                <a:spcPts val="0"/>
              </a:spcBef>
              <a:spcAft>
                <a:spcPts val="0"/>
              </a:spcAft>
              <a:buSzPts val="2400"/>
              <a:buChar char="■"/>
              <a:defRPr/>
            </a:lvl6pPr>
            <a:lvl7pPr indent="-381000" lvl="6" marL="3200400" algn="l">
              <a:lnSpc>
                <a:spcPct val="115000"/>
              </a:lnSpc>
              <a:spcBef>
                <a:spcPts val="0"/>
              </a:spcBef>
              <a:spcAft>
                <a:spcPts val="0"/>
              </a:spcAft>
              <a:buSzPts val="2400"/>
              <a:buChar char="●"/>
              <a:defRPr/>
            </a:lvl7pPr>
            <a:lvl8pPr indent="-381000" lvl="7" marL="3657600" algn="l">
              <a:lnSpc>
                <a:spcPct val="115000"/>
              </a:lnSpc>
              <a:spcBef>
                <a:spcPts val="0"/>
              </a:spcBef>
              <a:spcAft>
                <a:spcPts val="0"/>
              </a:spcAft>
              <a:buSzPts val="2400"/>
              <a:buChar char="○"/>
              <a:defRPr/>
            </a:lvl8pPr>
            <a:lvl9pPr indent="-381000" lvl="8" marL="4114800" algn="l">
              <a:lnSpc>
                <a:spcPct val="115000"/>
              </a:lnSpc>
              <a:spcBef>
                <a:spcPts val="0"/>
              </a:spcBef>
              <a:spcAft>
                <a:spcPts val="0"/>
              </a:spcAft>
              <a:buSzPts val="2400"/>
              <a:buChar char="■"/>
              <a:defRPr/>
            </a:lvl9pPr>
          </a:lstStyle>
          <a:p/>
        </p:txBody>
      </p:sp>
      <p:sp>
        <p:nvSpPr>
          <p:cNvPr id="1215" name="Google Shape;1215;p111"/>
          <p:cNvSpPr txBox="1"/>
          <p:nvPr>
            <p:ph idx="12" type="sldNum"/>
          </p:nvPr>
        </p:nvSpPr>
        <p:spPr>
          <a:xfrm>
            <a:off x="5730200" y="6126400"/>
            <a:ext cx="731600" cy="731600"/>
          </a:xfrm>
          <a:prstGeom prst="rect">
            <a:avLst/>
          </a:prstGeom>
          <a:noFill/>
          <a:ln>
            <a:noFill/>
          </a:ln>
        </p:spPr>
        <p:txBody>
          <a:bodyPr anchorCtr="0" anchor="ctr" bIns="0" lIns="0" spcFirstLastPara="1" rIns="0" wrap="square" tIns="0">
            <a:noAutofit/>
          </a:bodyPr>
          <a:lstStyle>
            <a:lvl1pPr indent="0" lvl="0"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1pPr>
            <a:lvl2pPr indent="0" lvl="1"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2pPr>
            <a:lvl3pPr indent="0" lvl="2"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3pPr>
            <a:lvl4pPr indent="0" lvl="3"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4pPr>
            <a:lvl5pPr indent="0" lvl="4"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5pPr>
            <a:lvl6pPr indent="0" lvl="5"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6pPr>
            <a:lvl7pPr indent="0" lvl="6"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7pPr>
            <a:lvl8pPr indent="0" lvl="7"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8pPr>
            <a:lvl9pPr indent="0" lvl="8" marL="0" marR="0" algn="ctr">
              <a:buClr>
                <a:srgbClr val="000000"/>
              </a:buClr>
              <a:buSzPts val="1733"/>
              <a:buFont typeface="Parisienne"/>
              <a:buNone/>
              <a:defRPr b="0" i="0" sz="1733" u="none" cap="none" strike="noStrike">
                <a:solidFill>
                  <a:srgbClr val="93783F"/>
                </a:solidFill>
                <a:latin typeface="Parisienne"/>
                <a:ea typeface="Parisienne"/>
                <a:cs typeface="Parisienne"/>
                <a:sym typeface="Parisienne"/>
              </a:defRPr>
            </a:lvl9pPr>
          </a:lstStyle>
          <a:p>
            <a:pPr indent="0" lvl="0" marL="0" rtl="0" algn="ctr">
              <a:spcBef>
                <a:spcPts val="0"/>
              </a:spcBef>
              <a:spcAft>
                <a:spcPts val="0"/>
              </a:spcAft>
              <a:buNone/>
            </a:pPr>
            <a:fld id="{00000000-1234-1234-1234-123412341234}" type="slidenum">
              <a:rPr lang="en-US"/>
              <a:t>‹#›</a:t>
            </a:fld>
            <a:endParaRPr/>
          </a:p>
        </p:txBody>
      </p:sp>
      <p:pic>
        <p:nvPicPr>
          <p:cNvPr id="1216" name="Google Shape;1216;p111"/>
          <p:cNvPicPr preferRelativeResize="0"/>
          <p:nvPr/>
        </p:nvPicPr>
        <p:blipFill rotWithShape="1">
          <a:blip r:embed="rId3">
            <a:alphaModFix/>
          </a:blip>
          <a:srcRect b="0" l="0" r="0" t="0"/>
          <a:stretch/>
        </p:blipFill>
        <p:spPr>
          <a:xfrm>
            <a:off x="0" y="4079368"/>
            <a:ext cx="2778600" cy="277863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83"/>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0" name="Google Shape;60;p283"/>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61" name="Google Shape;61;p283"/>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62" name="Google Shape;62;p283"/>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83"/>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83"/>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ackground 1">
    <p:spTree>
      <p:nvGrpSpPr>
        <p:cNvPr id="1217" name="Shape 1217"/>
        <p:cNvGrpSpPr/>
        <p:nvPr/>
      </p:nvGrpSpPr>
      <p:grpSpPr>
        <a:xfrm>
          <a:off x="0" y="0"/>
          <a:ext cx="0" cy="0"/>
          <a:chOff x="0" y="0"/>
          <a:chExt cx="0" cy="0"/>
        </a:xfrm>
      </p:grpSpPr>
      <p:sp>
        <p:nvSpPr>
          <p:cNvPr id="1218" name="Google Shape;1218;p112"/>
          <p:cNvSpPr/>
          <p:nvPr/>
        </p:nvSpPr>
        <p:spPr>
          <a:xfrm>
            <a:off x="-100" y="1"/>
            <a:ext cx="12191888" cy="6848908"/>
          </a:xfrm>
          <a:custGeom>
            <a:rect b="b" l="l" r="r" t="t"/>
            <a:pathLst>
              <a:path extrusionOk="0" h="47649" w="84821">
                <a:moveTo>
                  <a:pt x="1" y="0"/>
                </a:moveTo>
                <a:lnTo>
                  <a:pt x="1" y="47649"/>
                </a:lnTo>
                <a:lnTo>
                  <a:pt x="84821" y="47649"/>
                </a:lnTo>
                <a:lnTo>
                  <a:pt x="84821" y="0"/>
                </a:lnTo>
                <a:close/>
              </a:path>
            </a:pathLst>
          </a:custGeom>
          <a:solidFill>
            <a:srgbClr val="EFDAA3"/>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19" name="Google Shape;1219;p112"/>
          <p:cNvSpPr/>
          <p:nvPr/>
        </p:nvSpPr>
        <p:spPr>
          <a:xfrm>
            <a:off x="443193" y="226821"/>
            <a:ext cx="11375607" cy="6385932"/>
          </a:xfrm>
          <a:custGeom>
            <a:rect b="b" l="l" r="r" t="t"/>
            <a:pathLst>
              <a:path extrusionOk="0" h="44428" w="79142">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
        <p:nvSpPr>
          <p:cNvPr id="1220" name="Google Shape;1220;p112"/>
          <p:cNvSpPr/>
          <p:nvPr/>
        </p:nvSpPr>
        <p:spPr>
          <a:xfrm>
            <a:off x="415737" y="201665"/>
            <a:ext cx="11423472" cy="6423736"/>
          </a:xfrm>
          <a:custGeom>
            <a:rect b="b" l="l" r="r" t="t"/>
            <a:pathLst>
              <a:path extrusionOk="0" h="44691" w="79475">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1221" name="Shape 1221"/>
        <p:cNvGrpSpPr/>
        <p:nvPr/>
      </p:nvGrpSpPr>
      <p:grpSpPr>
        <a:xfrm>
          <a:off x="0" y="0"/>
          <a:ext cx="0" cy="0"/>
          <a:chOff x="0" y="0"/>
          <a:chExt cx="0" cy="0"/>
        </a:xfrm>
      </p:grpSpPr>
      <p:sp>
        <p:nvSpPr>
          <p:cNvPr id="1222" name="Google Shape;1222;p113"/>
          <p:cNvSpPr/>
          <p:nvPr/>
        </p:nvSpPr>
        <p:spPr>
          <a:xfrm>
            <a:off x="-100" y="1"/>
            <a:ext cx="12191888" cy="6848908"/>
          </a:xfrm>
          <a:custGeom>
            <a:rect b="b" l="l" r="r" t="t"/>
            <a:pathLst>
              <a:path extrusionOk="0" h="47649" w="84821">
                <a:moveTo>
                  <a:pt x="1" y="0"/>
                </a:moveTo>
                <a:lnTo>
                  <a:pt x="1" y="47649"/>
                </a:lnTo>
                <a:lnTo>
                  <a:pt x="84821" y="47649"/>
                </a:lnTo>
                <a:lnTo>
                  <a:pt x="84821" y="0"/>
                </a:lnTo>
                <a:close/>
              </a:path>
            </a:pathLst>
          </a:custGeom>
          <a:solidFill>
            <a:srgbClr val="EFDAA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23" name="Google Shape;1223;p113"/>
          <p:cNvSpPr/>
          <p:nvPr/>
        </p:nvSpPr>
        <p:spPr>
          <a:xfrm>
            <a:off x="443193" y="226821"/>
            <a:ext cx="11375607" cy="6385932"/>
          </a:xfrm>
          <a:custGeom>
            <a:rect b="b" l="l" r="r" t="t"/>
            <a:pathLst>
              <a:path extrusionOk="0" h="44428" w="79142">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24" name="Google Shape;1224;p113"/>
          <p:cNvSpPr/>
          <p:nvPr/>
        </p:nvSpPr>
        <p:spPr>
          <a:xfrm>
            <a:off x="415737" y="201665"/>
            <a:ext cx="11423472" cy="6423736"/>
          </a:xfrm>
          <a:custGeom>
            <a:rect b="b" l="l" r="r" t="t"/>
            <a:pathLst>
              <a:path extrusionOk="0" h="44691" w="79475">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grpSp>
        <p:nvGrpSpPr>
          <p:cNvPr id="1225" name="Google Shape;1225;p113"/>
          <p:cNvGrpSpPr/>
          <p:nvPr/>
        </p:nvGrpSpPr>
        <p:grpSpPr>
          <a:xfrm>
            <a:off x="885340" y="715134"/>
            <a:ext cx="9938083" cy="5530305"/>
            <a:chOff x="677150" y="1466675"/>
            <a:chExt cx="4997025" cy="2780725"/>
          </a:xfrm>
        </p:grpSpPr>
        <p:sp>
          <p:nvSpPr>
            <p:cNvPr id="1226" name="Google Shape;1226;p113"/>
            <p:cNvSpPr/>
            <p:nvPr/>
          </p:nvSpPr>
          <p:spPr>
            <a:xfrm>
              <a:off x="932550" y="4033075"/>
              <a:ext cx="186350" cy="152125"/>
            </a:xfrm>
            <a:custGeom>
              <a:rect b="b" l="l" r="r" t="t"/>
              <a:pathLst>
                <a:path extrusionOk="0" h="6085" w="7454">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27" name="Google Shape;1227;p113"/>
            <p:cNvSpPr/>
            <p:nvPr/>
          </p:nvSpPr>
          <p:spPr>
            <a:xfrm>
              <a:off x="1552275" y="3990200"/>
              <a:ext cx="99725" cy="145275"/>
            </a:xfrm>
            <a:custGeom>
              <a:rect b="b" l="l" r="r" t="t"/>
              <a:pathLst>
                <a:path extrusionOk="0" h="5811" w="3989">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28" name="Google Shape;1228;p113"/>
            <p:cNvSpPr/>
            <p:nvPr/>
          </p:nvSpPr>
          <p:spPr>
            <a:xfrm>
              <a:off x="1185850" y="4136950"/>
              <a:ext cx="105700" cy="110450"/>
            </a:xfrm>
            <a:custGeom>
              <a:rect b="b" l="l" r="r" t="t"/>
              <a:pathLst>
                <a:path extrusionOk="0" h="4418" w="4228">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29" name="Google Shape;1229;p113"/>
            <p:cNvSpPr/>
            <p:nvPr/>
          </p:nvSpPr>
          <p:spPr>
            <a:xfrm>
              <a:off x="1638875" y="3864900"/>
              <a:ext cx="105100" cy="100625"/>
            </a:xfrm>
            <a:custGeom>
              <a:rect b="b" l="l" r="r" t="t"/>
              <a:pathLst>
                <a:path extrusionOk="0" h="4025" w="4204">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0" name="Google Shape;1230;p113"/>
            <p:cNvSpPr/>
            <p:nvPr/>
          </p:nvSpPr>
          <p:spPr>
            <a:xfrm>
              <a:off x="677150" y="3964900"/>
              <a:ext cx="67600" cy="96175"/>
            </a:xfrm>
            <a:custGeom>
              <a:rect b="b" l="l" r="r" t="t"/>
              <a:pathLst>
                <a:path extrusionOk="0" h="3847" w="2704">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1" name="Google Shape;1231;p113"/>
            <p:cNvSpPr/>
            <p:nvPr/>
          </p:nvSpPr>
          <p:spPr>
            <a:xfrm>
              <a:off x="840275" y="4134575"/>
              <a:ext cx="50625" cy="44075"/>
            </a:xfrm>
            <a:custGeom>
              <a:rect b="b" l="l" r="r" t="t"/>
              <a:pathLst>
                <a:path extrusionOk="0" h="1763" w="2025">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2" name="Google Shape;1232;p113"/>
            <p:cNvSpPr/>
            <p:nvPr/>
          </p:nvSpPr>
          <p:spPr>
            <a:xfrm>
              <a:off x="4813975" y="3285125"/>
              <a:ext cx="59575" cy="40050"/>
            </a:xfrm>
            <a:custGeom>
              <a:rect b="b" l="l" r="r" t="t"/>
              <a:pathLst>
                <a:path extrusionOk="0" h="1602" w="2383">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3" name="Google Shape;1233;p113"/>
            <p:cNvSpPr/>
            <p:nvPr/>
          </p:nvSpPr>
          <p:spPr>
            <a:xfrm>
              <a:off x="5526875" y="2776075"/>
              <a:ext cx="147300" cy="98700"/>
            </a:xfrm>
            <a:custGeom>
              <a:rect b="b" l="l" r="r" t="t"/>
              <a:pathLst>
                <a:path extrusionOk="0" h="3948" w="5892">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4" name="Google Shape;1234;p113"/>
            <p:cNvSpPr/>
            <p:nvPr/>
          </p:nvSpPr>
          <p:spPr>
            <a:xfrm>
              <a:off x="4764500" y="3140575"/>
              <a:ext cx="117375" cy="110700"/>
            </a:xfrm>
            <a:custGeom>
              <a:rect b="b" l="l" r="r" t="t"/>
              <a:pathLst>
                <a:path extrusionOk="0" h="4428" w="4695">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5" name="Google Shape;1235;p113"/>
            <p:cNvSpPr/>
            <p:nvPr/>
          </p:nvSpPr>
          <p:spPr>
            <a:xfrm>
              <a:off x="1906475" y="1466675"/>
              <a:ext cx="3163525" cy="2660175"/>
            </a:xfrm>
            <a:custGeom>
              <a:rect b="b" l="l" r="r" t="t"/>
              <a:pathLst>
                <a:path extrusionOk="0" h="106407" w="126541">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6" name="Google Shape;1236;p113"/>
            <p:cNvSpPr/>
            <p:nvPr/>
          </p:nvSpPr>
          <p:spPr>
            <a:xfrm>
              <a:off x="2972075" y="2727850"/>
              <a:ext cx="25" cy="325"/>
            </a:xfrm>
            <a:custGeom>
              <a:rect b="b" l="l" r="r" t="t"/>
              <a:pathLst>
                <a:path extrusionOk="0" h="13" w="1">
                  <a:moveTo>
                    <a:pt x="1" y="0"/>
                  </a:moveTo>
                  <a:cubicBezTo>
                    <a:pt x="1" y="0"/>
                    <a:pt x="1" y="12"/>
                    <a:pt x="1" y="0"/>
                  </a:cubicBezTo>
                  <a:cubicBezTo>
                    <a:pt x="1" y="12"/>
                    <a:pt x="1" y="12"/>
                    <a:pt x="1" y="0"/>
                  </a:cubicBezTo>
                  <a:cubicBezTo>
                    <a:pt x="1" y="12"/>
                    <a:pt x="1" y="12"/>
                    <a:pt x="1" y="0"/>
                  </a:cubicBez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7" name="Google Shape;1237;p113"/>
            <p:cNvSpPr/>
            <p:nvPr/>
          </p:nvSpPr>
          <p:spPr>
            <a:xfrm>
              <a:off x="2972075" y="2889775"/>
              <a:ext cx="325" cy="625"/>
            </a:xfrm>
            <a:custGeom>
              <a:rect b="b" l="l" r="r" t="t"/>
              <a:pathLst>
                <a:path extrusionOk="0" h="25" w="13">
                  <a:moveTo>
                    <a:pt x="1" y="0"/>
                  </a:moveTo>
                  <a:lnTo>
                    <a:pt x="1" y="24"/>
                  </a:lnTo>
                  <a:lnTo>
                    <a:pt x="13" y="12"/>
                  </a:lnTo>
                  <a:cubicBezTo>
                    <a:pt x="13" y="0"/>
                    <a:pt x="13" y="0"/>
                    <a:pt x="1" y="0"/>
                  </a:cubicBez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8" name="Google Shape;1238;p113"/>
            <p:cNvSpPr/>
            <p:nvPr/>
          </p:nvSpPr>
          <p:spPr>
            <a:xfrm>
              <a:off x="3736475" y="2092650"/>
              <a:ext cx="25" cy="25"/>
            </a:xfrm>
            <a:custGeom>
              <a:rect b="b" l="l" r="r" t="t"/>
              <a:pathLst>
                <a:path extrusionOk="0" h="1" w="1">
                  <a:moveTo>
                    <a:pt x="0" y="0"/>
                  </a:move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1239" name="Google Shape;1239;p113"/>
            <p:cNvSpPr/>
            <p:nvPr/>
          </p:nvSpPr>
          <p:spPr>
            <a:xfrm>
              <a:off x="5097050" y="2815725"/>
              <a:ext cx="330425" cy="270825"/>
            </a:xfrm>
            <a:custGeom>
              <a:rect b="b" l="l" r="r" t="t"/>
              <a:pathLst>
                <a:path extrusionOk="0" h="10833" w="13217">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01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grpSp>
      <p:sp>
        <p:nvSpPr>
          <p:cNvPr id="1240" name="Google Shape;1240;p113"/>
          <p:cNvSpPr txBox="1"/>
          <p:nvPr>
            <p:ph type="title"/>
          </p:nvPr>
        </p:nvSpPr>
        <p:spPr>
          <a:xfrm>
            <a:off x="1907067" y="2430200"/>
            <a:ext cx="8378000" cy="1557600"/>
          </a:xfrm>
          <a:prstGeom prst="rect">
            <a:avLst/>
          </a:prstGeom>
          <a:noFill/>
          <a:ln>
            <a:noFill/>
          </a:ln>
        </p:spPr>
        <p:txBody>
          <a:bodyPr anchorCtr="0" anchor="b" bIns="91425" lIns="91425" spcFirstLastPara="1" rIns="91425" wrap="square" tIns="91425">
            <a:noAutofit/>
          </a:bodyPr>
          <a:lstStyle>
            <a:lvl1pPr lvl="0" algn="ctr">
              <a:lnSpc>
                <a:spcPct val="90000"/>
              </a:lnSpc>
              <a:spcBef>
                <a:spcPts val="0"/>
              </a:spcBef>
              <a:spcAft>
                <a:spcPts val="0"/>
              </a:spcAft>
              <a:buSzPts val="7000"/>
              <a:buNone/>
              <a:defRPr sz="9333"/>
            </a:lvl1pPr>
            <a:lvl2pPr lvl="1" algn="ctr">
              <a:lnSpc>
                <a:spcPct val="90000"/>
              </a:lnSpc>
              <a:spcBef>
                <a:spcPts val="0"/>
              </a:spcBef>
              <a:spcAft>
                <a:spcPts val="0"/>
              </a:spcAft>
              <a:buSzPts val="7000"/>
              <a:buNone/>
              <a:defRPr sz="9333"/>
            </a:lvl2pPr>
            <a:lvl3pPr lvl="2" algn="ctr">
              <a:lnSpc>
                <a:spcPct val="90000"/>
              </a:lnSpc>
              <a:spcBef>
                <a:spcPts val="0"/>
              </a:spcBef>
              <a:spcAft>
                <a:spcPts val="0"/>
              </a:spcAft>
              <a:buSzPts val="7000"/>
              <a:buNone/>
              <a:defRPr sz="9333"/>
            </a:lvl3pPr>
            <a:lvl4pPr lvl="3" algn="ctr">
              <a:lnSpc>
                <a:spcPct val="90000"/>
              </a:lnSpc>
              <a:spcBef>
                <a:spcPts val="0"/>
              </a:spcBef>
              <a:spcAft>
                <a:spcPts val="0"/>
              </a:spcAft>
              <a:buSzPts val="7000"/>
              <a:buNone/>
              <a:defRPr sz="9333"/>
            </a:lvl4pPr>
            <a:lvl5pPr lvl="4" algn="ctr">
              <a:lnSpc>
                <a:spcPct val="90000"/>
              </a:lnSpc>
              <a:spcBef>
                <a:spcPts val="0"/>
              </a:spcBef>
              <a:spcAft>
                <a:spcPts val="0"/>
              </a:spcAft>
              <a:buSzPts val="7000"/>
              <a:buNone/>
              <a:defRPr sz="9333"/>
            </a:lvl5pPr>
            <a:lvl6pPr lvl="5" algn="ctr">
              <a:lnSpc>
                <a:spcPct val="90000"/>
              </a:lnSpc>
              <a:spcBef>
                <a:spcPts val="0"/>
              </a:spcBef>
              <a:spcAft>
                <a:spcPts val="0"/>
              </a:spcAft>
              <a:buSzPts val="7000"/>
              <a:buNone/>
              <a:defRPr sz="9333"/>
            </a:lvl6pPr>
            <a:lvl7pPr lvl="6" algn="ctr">
              <a:lnSpc>
                <a:spcPct val="90000"/>
              </a:lnSpc>
              <a:spcBef>
                <a:spcPts val="0"/>
              </a:spcBef>
              <a:spcAft>
                <a:spcPts val="0"/>
              </a:spcAft>
              <a:buSzPts val="7000"/>
              <a:buNone/>
              <a:defRPr sz="9333"/>
            </a:lvl7pPr>
            <a:lvl8pPr lvl="7" algn="ctr">
              <a:lnSpc>
                <a:spcPct val="90000"/>
              </a:lnSpc>
              <a:spcBef>
                <a:spcPts val="0"/>
              </a:spcBef>
              <a:spcAft>
                <a:spcPts val="0"/>
              </a:spcAft>
              <a:buSzPts val="7000"/>
              <a:buNone/>
              <a:defRPr sz="9333"/>
            </a:lvl8pPr>
            <a:lvl9pPr lvl="8" algn="ctr">
              <a:lnSpc>
                <a:spcPct val="90000"/>
              </a:lnSpc>
              <a:spcBef>
                <a:spcPts val="0"/>
              </a:spcBef>
              <a:spcAft>
                <a:spcPts val="0"/>
              </a:spcAft>
              <a:buSzPts val="7000"/>
              <a:buNone/>
              <a:defRPr sz="9333"/>
            </a:lvl9pPr>
          </a:lstStyle>
          <a:p/>
        </p:txBody>
      </p:sp>
      <p:sp>
        <p:nvSpPr>
          <p:cNvPr id="1241" name="Google Shape;1241;p113"/>
          <p:cNvSpPr txBox="1"/>
          <p:nvPr>
            <p:ph idx="1" type="subTitle"/>
          </p:nvPr>
        </p:nvSpPr>
        <p:spPr>
          <a:xfrm>
            <a:off x="3251851" y="3987800"/>
            <a:ext cx="5688000" cy="59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867"/>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42" name="Shape 1242"/>
        <p:cNvGrpSpPr/>
        <p:nvPr/>
      </p:nvGrpSpPr>
      <p:grpSpPr>
        <a:xfrm>
          <a:off x="0" y="0"/>
          <a:ext cx="0" cy="0"/>
          <a:chOff x="0" y="0"/>
          <a:chExt cx="0" cy="0"/>
        </a:xfrm>
      </p:grpSpPr>
      <p:sp>
        <p:nvSpPr>
          <p:cNvPr id="1243" name="Google Shape;1243;p114"/>
          <p:cNvSpPr txBox="1"/>
          <p:nvPr>
            <p:ph type="title"/>
          </p:nvPr>
        </p:nvSpPr>
        <p:spPr>
          <a:xfrm>
            <a:off x="1326633" y="1312353"/>
            <a:ext cx="9538800" cy="5248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3000"/>
              <a:buNone/>
              <a:defRPr/>
            </a:lvl1pPr>
            <a:lvl2pPr lvl="1" algn="l">
              <a:lnSpc>
                <a:spcPct val="90000"/>
              </a:lnSpc>
              <a:spcBef>
                <a:spcPts val="0"/>
              </a:spcBef>
              <a:spcAft>
                <a:spcPts val="0"/>
              </a:spcAft>
              <a:buSzPts val="3000"/>
              <a:buNone/>
              <a:defRPr/>
            </a:lvl2pPr>
            <a:lvl3pPr lvl="2" algn="l">
              <a:lnSpc>
                <a:spcPct val="90000"/>
              </a:lnSpc>
              <a:spcBef>
                <a:spcPts val="0"/>
              </a:spcBef>
              <a:spcAft>
                <a:spcPts val="0"/>
              </a:spcAft>
              <a:buSzPts val="3000"/>
              <a:buNone/>
              <a:defRPr/>
            </a:lvl3pPr>
            <a:lvl4pPr lvl="3" algn="l">
              <a:lnSpc>
                <a:spcPct val="90000"/>
              </a:lnSpc>
              <a:spcBef>
                <a:spcPts val="0"/>
              </a:spcBef>
              <a:spcAft>
                <a:spcPts val="0"/>
              </a:spcAft>
              <a:buSzPts val="3000"/>
              <a:buNone/>
              <a:defRPr/>
            </a:lvl4pPr>
            <a:lvl5pPr lvl="4" algn="l">
              <a:lnSpc>
                <a:spcPct val="90000"/>
              </a:lnSpc>
              <a:spcBef>
                <a:spcPts val="0"/>
              </a:spcBef>
              <a:spcAft>
                <a:spcPts val="0"/>
              </a:spcAft>
              <a:buSzPts val="3000"/>
              <a:buNone/>
              <a:defRPr/>
            </a:lvl5pPr>
            <a:lvl6pPr lvl="5" algn="l">
              <a:lnSpc>
                <a:spcPct val="90000"/>
              </a:lnSpc>
              <a:spcBef>
                <a:spcPts val="0"/>
              </a:spcBef>
              <a:spcAft>
                <a:spcPts val="0"/>
              </a:spcAft>
              <a:buSzPts val="3000"/>
              <a:buNone/>
              <a:defRPr/>
            </a:lvl6pPr>
            <a:lvl7pPr lvl="6" algn="l">
              <a:lnSpc>
                <a:spcPct val="90000"/>
              </a:lnSpc>
              <a:spcBef>
                <a:spcPts val="0"/>
              </a:spcBef>
              <a:spcAft>
                <a:spcPts val="0"/>
              </a:spcAft>
              <a:buSzPts val="3000"/>
              <a:buNone/>
              <a:defRPr/>
            </a:lvl7pPr>
            <a:lvl8pPr lvl="7" algn="l">
              <a:lnSpc>
                <a:spcPct val="90000"/>
              </a:lnSpc>
              <a:spcBef>
                <a:spcPts val="0"/>
              </a:spcBef>
              <a:spcAft>
                <a:spcPts val="0"/>
              </a:spcAft>
              <a:buSzPts val="3000"/>
              <a:buNone/>
              <a:defRPr/>
            </a:lvl8pPr>
            <a:lvl9pPr lvl="8" algn="l">
              <a:lnSpc>
                <a:spcPct val="90000"/>
              </a:lnSpc>
              <a:spcBef>
                <a:spcPts val="0"/>
              </a:spcBef>
              <a:spcAft>
                <a:spcPts val="0"/>
              </a:spcAft>
              <a:buSzPts val="3000"/>
              <a:buNone/>
              <a:defRPr/>
            </a:lvl9pPr>
          </a:lstStyle>
          <a:p/>
        </p:txBody>
      </p:sp>
      <p:sp>
        <p:nvSpPr>
          <p:cNvPr id="1244" name="Google Shape;1244;p114"/>
          <p:cNvSpPr txBox="1"/>
          <p:nvPr>
            <p:ph idx="1" type="body"/>
          </p:nvPr>
        </p:nvSpPr>
        <p:spPr>
          <a:xfrm>
            <a:off x="1326633" y="2033116"/>
            <a:ext cx="9538800" cy="3740800"/>
          </a:xfrm>
          <a:prstGeom prst="rect">
            <a:avLst/>
          </a:prstGeom>
          <a:noFill/>
          <a:ln>
            <a:noFill/>
          </a:ln>
        </p:spPr>
        <p:txBody>
          <a:bodyPr anchorCtr="0" anchor="t" bIns="0" lIns="0" spcFirstLastPara="1" rIns="0" wrap="square" tIns="0">
            <a:noAutofit/>
          </a:bodyPr>
          <a:lstStyle>
            <a:lvl1pPr indent="-381000" lvl="0" marL="457200" algn="l">
              <a:lnSpc>
                <a:spcPct val="115000"/>
              </a:lnSpc>
              <a:spcBef>
                <a:spcPts val="600"/>
              </a:spcBef>
              <a:spcAft>
                <a:spcPts val="0"/>
              </a:spcAft>
              <a:buSzPts val="2400"/>
              <a:buChar char="⊳"/>
              <a:defRPr/>
            </a:lvl1pPr>
            <a:lvl2pPr indent="-381000" lvl="1" marL="914400" algn="l">
              <a:lnSpc>
                <a:spcPct val="115000"/>
              </a:lnSpc>
              <a:spcBef>
                <a:spcPts val="0"/>
              </a:spcBef>
              <a:spcAft>
                <a:spcPts val="0"/>
              </a:spcAft>
              <a:buSzPts val="2400"/>
              <a:buChar char="○"/>
              <a:defRPr/>
            </a:lvl2pPr>
            <a:lvl3pPr indent="-381000" lvl="2" marL="1371600" algn="l">
              <a:lnSpc>
                <a:spcPct val="115000"/>
              </a:lnSpc>
              <a:spcBef>
                <a:spcPts val="0"/>
              </a:spcBef>
              <a:spcAft>
                <a:spcPts val="0"/>
              </a:spcAft>
              <a:buSzPts val="2400"/>
              <a:buChar char="■"/>
              <a:defRPr/>
            </a:lvl3pPr>
            <a:lvl4pPr indent="-381000" lvl="3" marL="1828800" algn="l">
              <a:lnSpc>
                <a:spcPct val="115000"/>
              </a:lnSpc>
              <a:spcBef>
                <a:spcPts val="0"/>
              </a:spcBef>
              <a:spcAft>
                <a:spcPts val="0"/>
              </a:spcAft>
              <a:buSzPts val="2400"/>
              <a:buChar char="●"/>
              <a:defRPr/>
            </a:lvl4pPr>
            <a:lvl5pPr indent="-381000" lvl="4" marL="2286000" algn="l">
              <a:lnSpc>
                <a:spcPct val="115000"/>
              </a:lnSpc>
              <a:spcBef>
                <a:spcPts val="0"/>
              </a:spcBef>
              <a:spcAft>
                <a:spcPts val="0"/>
              </a:spcAft>
              <a:buSzPts val="2400"/>
              <a:buChar char="○"/>
              <a:defRPr/>
            </a:lvl5pPr>
            <a:lvl6pPr indent="-381000" lvl="5" marL="2743200" algn="l">
              <a:lnSpc>
                <a:spcPct val="115000"/>
              </a:lnSpc>
              <a:spcBef>
                <a:spcPts val="0"/>
              </a:spcBef>
              <a:spcAft>
                <a:spcPts val="0"/>
              </a:spcAft>
              <a:buSzPts val="2400"/>
              <a:buChar char="■"/>
              <a:defRPr/>
            </a:lvl6pPr>
            <a:lvl7pPr indent="-381000" lvl="6" marL="3200400" algn="l">
              <a:lnSpc>
                <a:spcPct val="115000"/>
              </a:lnSpc>
              <a:spcBef>
                <a:spcPts val="0"/>
              </a:spcBef>
              <a:spcAft>
                <a:spcPts val="0"/>
              </a:spcAft>
              <a:buSzPts val="2400"/>
              <a:buChar char="●"/>
              <a:defRPr/>
            </a:lvl7pPr>
            <a:lvl8pPr indent="-381000" lvl="7" marL="3657600" algn="l">
              <a:lnSpc>
                <a:spcPct val="115000"/>
              </a:lnSpc>
              <a:spcBef>
                <a:spcPts val="0"/>
              </a:spcBef>
              <a:spcAft>
                <a:spcPts val="0"/>
              </a:spcAft>
              <a:buSzPts val="2400"/>
              <a:buChar char="○"/>
              <a:defRPr/>
            </a:lvl8pPr>
            <a:lvl9pPr indent="-381000" lvl="8" marL="4114800" algn="l">
              <a:lnSpc>
                <a:spcPct val="115000"/>
              </a:lnSpc>
              <a:spcBef>
                <a:spcPts val="0"/>
              </a:spcBef>
              <a:spcAft>
                <a:spcPts val="0"/>
              </a:spcAft>
              <a:buSzPts val="2400"/>
              <a:buChar char="■"/>
              <a:defRPr/>
            </a:lvl9pPr>
          </a:lstStyle>
          <a:p/>
        </p:txBody>
      </p:sp>
      <p:sp>
        <p:nvSpPr>
          <p:cNvPr id="1245" name="Google Shape;1245;p114"/>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46" name="Google Shape;1246;p114"/>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47" name="Google Shape;1247;p114"/>
          <p:cNvSpPr txBox="1"/>
          <p:nvPr>
            <p:ph idx="12" type="sldNum"/>
          </p:nvPr>
        </p:nvSpPr>
        <p:spPr>
          <a:xfrm>
            <a:off x="5730200" y="6126400"/>
            <a:ext cx="731600" cy="731600"/>
          </a:xfrm>
          <a:prstGeom prst="rect">
            <a:avLst/>
          </a:prstGeom>
          <a:noFill/>
          <a:ln>
            <a:noFill/>
          </a:ln>
        </p:spPr>
        <p:txBody>
          <a:bodyPr anchorCtr="0" anchor="ctr" bIns="0" lIns="0" spcFirstLastPara="1" rIns="0" wrap="square" tIns="0">
            <a:noAutofit/>
          </a:bodyPr>
          <a:lstStyle>
            <a:lvl1pPr indent="0" lvl="0"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1pPr>
            <a:lvl2pPr indent="0" lvl="1"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2pPr>
            <a:lvl3pPr indent="0" lvl="2"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3pPr>
            <a:lvl4pPr indent="0" lvl="3"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4pPr>
            <a:lvl5pPr indent="0" lvl="4"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5pPr>
            <a:lvl6pPr indent="0" lvl="5"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6pPr>
            <a:lvl7pPr indent="0" lvl="6"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7pPr>
            <a:lvl8pPr indent="0" lvl="7"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8pPr>
            <a:lvl9pPr indent="0" lvl="8" mar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54" name="Shape 1254"/>
        <p:cNvGrpSpPr/>
        <p:nvPr/>
      </p:nvGrpSpPr>
      <p:grpSpPr>
        <a:xfrm>
          <a:off x="0" y="0"/>
          <a:ext cx="0" cy="0"/>
          <a:chOff x="0" y="0"/>
          <a:chExt cx="0" cy="0"/>
        </a:xfrm>
      </p:grpSpPr>
      <p:sp>
        <p:nvSpPr>
          <p:cNvPr id="1255" name="Google Shape;1255;p65"/>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256" name="Google Shape;1256;p65"/>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257" name="Google Shape;1257;p65"/>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8" name="Google Shape;1258;p65"/>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9" name="Google Shape;1259;p65"/>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60" name="Shape 1260"/>
        <p:cNvGrpSpPr/>
        <p:nvPr/>
      </p:nvGrpSpPr>
      <p:grpSpPr>
        <a:xfrm>
          <a:off x="0" y="0"/>
          <a:ext cx="0" cy="0"/>
          <a:chOff x="0" y="0"/>
          <a:chExt cx="0" cy="0"/>
        </a:xfrm>
      </p:grpSpPr>
      <p:sp>
        <p:nvSpPr>
          <p:cNvPr id="1261" name="Google Shape;1261;p68"/>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2" name="Google Shape;1262;p68"/>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3" name="Google Shape;1263;p68"/>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64" name="Shape 1264"/>
        <p:cNvGrpSpPr/>
        <p:nvPr/>
      </p:nvGrpSpPr>
      <p:grpSpPr>
        <a:xfrm>
          <a:off x="0" y="0"/>
          <a:ext cx="0" cy="0"/>
          <a:chOff x="0" y="0"/>
          <a:chExt cx="0" cy="0"/>
        </a:xfrm>
      </p:grpSpPr>
      <p:sp>
        <p:nvSpPr>
          <p:cNvPr id="1265" name="Google Shape;1265;p115"/>
          <p:cNvSpPr txBox="1"/>
          <p:nvPr>
            <p:ph type="ctrTitle"/>
          </p:nvPr>
        </p:nvSpPr>
        <p:spPr>
          <a:xfrm>
            <a:off x="914400" y="2130426"/>
            <a:ext cx="10363200" cy="14700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266" name="Google Shape;1266;p115"/>
          <p:cNvSpPr txBox="1"/>
          <p:nvPr>
            <p:ph idx="1" type="subTitle"/>
          </p:nvPr>
        </p:nvSpPr>
        <p:spPr>
          <a:xfrm>
            <a:off x="1828800" y="3886200"/>
            <a:ext cx="8534400" cy="1752600"/>
          </a:xfrm>
          <a:prstGeom prst="rect">
            <a:avLst/>
          </a:prstGeom>
          <a:noFill/>
          <a:ln>
            <a:noFill/>
          </a:ln>
        </p:spPr>
        <p:txBody>
          <a:bodyPr anchorCtr="0" anchor="t" bIns="45700" lIns="91425" spcFirstLastPara="1" rIns="91425" wrap="square" tIns="4570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267" name="Google Shape;1267;p115"/>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8" name="Google Shape;1268;p115"/>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9" name="Google Shape;1269;p115"/>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70" name="Shape 1270"/>
        <p:cNvGrpSpPr/>
        <p:nvPr/>
      </p:nvGrpSpPr>
      <p:grpSpPr>
        <a:xfrm>
          <a:off x="0" y="0"/>
          <a:ext cx="0" cy="0"/>
          <a:chOff x="0" y="0"/>
          <a:chExt cx="0" cy="0"/>
        </a:xfrm>
      </p:grpSpPr>
      <p:sp>
        <p:nvSpPr>
          <p:cNvPr id="1271" name="Google Shape;1271;p116"/>
          <p:cNvSpPr txBox="1"/>
          <p:nvPr>
            <p:ph type="title"/>
          </p:nvPr>
        </p:nvSpPr>
        <p:spPr>
          <a:xfrm>
            <a:off x="963084" y="4406901"/>
            <a:ext cx="10363200" cy="1362075"/>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272" name="Google Shape;1272;p116"/>
          <p:cNvSpPr txBox="1"/>
          <p:nvPr>
            <p:ph idx="1" type="body"/>
          </p:nvPr>
        </p:nvSpPr>
        <p:spPr>
          <a:xfrm>
            <a:off x="963084" y="2906713"/>
            <a:ext cx="10363200" cy="1500187"/>
          </a:xfrm>
          <a:prstGeom prst="rect">
            <a:avLst/>
          </a:prstGeom>
          <a:noFill/>
          <a:ln>
            <a:noFill/>
          </a:ln>
        </p:spPr>
        <p:txBody>
          <a:bodyPr anchorCtr="0" anchor="b" bIns="45700" lIns="91425" spcFirstLastPara="1" rIns="91425" wrap="square" tIns="45700">
            <a:no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273" name="Google Shape;1273;p116"/>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4" name="Google Shape;1274;p116"/>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5" name="Google Shape;1275;p116"/>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276" name="Shape 1276"/>
        <p:cNvGrpSpPr/>
        <p:nvPr/>
      </p:nvGrpSpPr>
      <p:grpSpPr>
        <a:xfrm>
          <a:off x="0" y="0"/>
          <a:ext cx="0" cy="0"/>
          <a:chOff x="0" y="0"/>
          <a:chExt cx="0" cy="0"/>
        </a:xfrm>
      </p:grpSpPr>
      <p:sp>
        <p:nvSpPr>
          <p:cNvPr id="1277" name="Google Shape;1277;p117"/>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278" name="Google Shape;1278;p117"/>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279" name="Google Shape;1279;p117"/>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280" name="Google Shape;1280;p117"/>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1" name="Google Shape;1281;p117"/>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2" name="Google Shape;1282;p117"/>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283" name="Shape 1283"/>
        <p:cNvGrpSpPr/>
        <p:nvPr/>
      </p:nvGrpSpPr>
      <p:grpSpPr>
        <a:xfrm>
          <a:off x="0" y="0"/>
          <a:ext cx="0" cy="0"/>
          <a:chOff x="0" y="0"/>
          <a:chExt cx="0" cy="0"/>
        </a:xfrm>
      </p:grpSpPr>
      <p:sp>
        <p:nvSpPr>
          <p:cNvPr id="1284" name="Google Shape;1284;p118"/>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285" name="Google Shape;1285;p118"/>
          <p:cNvSpPr txBox="1"/>
          <p:nvPr>
            <p:ph idx="1" type="body"/>
          </p:nvPr>
        </p:nvSpPr>
        <p:spPr>
          <a:xfrm>
            <a:off x="609600" y="1535113"/>
            <a:ext cx="5386917"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86" name="Google Shape;1286;p118"/>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87" name="Google Shape;1287;p118"/>
          <p:cNvSpPr txBox="1"/>
          <p:nvPr>
            <p:ph idx="3" type="body"/>
          </p:nvPr>
        </p:nvSpPr>
        <p:spPr>
          <a:xfrm>
            <a:off x="6193369" y="1535113"/>
            <a:ext cx="5389033" cy="639763"/>
          </a:xfrm>
          <a:prstGeom prst="rect">
            <a:avLst/>
          </a:prstGeom>
          <a:noFill/>
          <a:ln>
            <a:noFill/>
          </a:ln>
        </p:spPr>
        <p:txBody>
          <a:bodyPr anchorCtr="0" anchor="b" bIns="45700" lIns="91425" spcFirstLastPara="1" rIns="91425" wrap="square" tIns="45700">
            <a:no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88" name="Google Shape;1288;p118"/>
          <p:cNvSpPr txBox="1"/>
          <p:nvPr>
            <p:ph idx="4" type="body"/>
          </p:nvPr>
        </p:nvSpPr>
        <p:spPr>
          <a:xfrm>
            <a:off x="6193369" y="2174875"/>
            <a:ext cx="5389033" cy="3951288"/>
          </a:xfrm>
          <a:prstGeom prst="rect">
            <a:avLst/>
          </a:prstGeom>
          <a:noFill/>
          <a:ln>
            <a:noFill/>
          </a:ln>
        </p:spPr>
        <p:txBody>
          <a:bodyPr anchorCtr="0" anchor="t" bIns="45700" lIns="91425" spcFirstLastPara="1" rIns="91425" wrap="square" tIns="45700">
            <a:no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89" name="Google Shape;1289;p118"/>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0" name="Google Shape;1290;p118"/>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1" name="Google Shape;1291;p118"/>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92" name="Shape 1292"/>
        <p:cNvGrpSpPr/>
        <p:nvPr/>
      </p:nvGrpSpPr>
      <p:grpSpPr>
        <a:xfrm>
          <a:off x="0" y="0"/>
          <a:ext cx="0" cy="0"/>
          <a:chOff x="0" y="0"/>
          <a:chExt cx="0" cy="0"/>
        </a:xfrm>
      </p:grpSpPr>
      <p:sp>
        <p:nvSpPr>
          <p:cNvPr id="1293" name="Google Shape;1293;p119"/>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294" name="Google Shape;1294;p11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5" name="Google Shape;1295;p119"/>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6" name="Google Shape;1296;p119"/>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84"/>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7" name="Google Shape;67;p284"/>
          <p:cNvSpPr/>
          <p:nvPr>
            <p:ph idx="2" type="pic"/>
          </p:nvPr>
        </p:nvSpPr>
        <p:spPr>
          <a:xfrm>
            <a:off x="2389717" y="612775"/>
            <a:ext cx="7315200" cy="4114800"/>
          </a:xfrm>
          <a:prstGeom prst="rect">
            <a:avLst/>
          </a:prstGeom>
          <a:noFill/>
          <a:ln>
            <a:noFill/>
          </a:ln>
        </p:spPr>
      </p:sp>
      <p:sp>
        <p:nvSpPr>
          <p:cNvPr id="68" name="Google Shape;68;p284"/>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69" name="Google Shape;69;p284"/>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84"/>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84"/>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algn="r">
              <a:spcBef>
                <a:spcPts val="0"/>
              </a:spcBef>
              <a:spcAft>
                <a:spcPts val="0"/>
              </a:spcAft>
              <a:buNone/>
              <a:defRPr sz="1400">
                <a:solidFill>
                  <a:schemeClr val="dk1"/>
                </a:solidFill>
                <a:latin typeface="Arial"/>
                <a:ea typeface="Arial"/>
                <a:cs typeface="Arial"/>
                <a:sym typeface="Arial"/>
              </a:defRPr>
            </a:lvl1pPr>
            <a:lvl2pPr indent="0" lvl="1" marL="0" marR="0" algn="r">
              <a:spcBef>
                <a:spcPts val="0"/>
              </a:spcBef>
              <a:spcAft>
                <a:spcPts val="0"/>
              </a:spcAft>
              <a:buNone/>
              <a:defRPr sz="1400">
                <a:solidFill>
                  <a:schemeClr val="dk1"/>
                </a:solidFill>
                <a:latin typeface="Arial"/>
                <a:ea typeface="Arial"/>
                <a:cs typeface="Arial"/>
                <a:sym typeface="Arial"/>
              </a:defRPr>
            </a:lvl2pPr>
            <a:lvl3pPr indent="0" lvl="2" marL="0" marR="0" algn="r">
              <a:spcBef>
                <a:spcPts val="0"/>
              </a:spcBef>
              <a:spcAft>
                <a:spcPts val="0"/>
              </a:spcAft>
              <a:buNone/>
              <a:defRPr sz="1400">
                <a:solidFill>
                  <a:schemeClr val="dk1"/>
                </a:solidFill>
                <a:latin typeface="Arial"/>
                <a:ea typeface="Arial"/>
                <a:cs typeface="Arial"/>
                <a:sym typeface="Arial"/>
              </a:defRPr>
            </a:lvl3pPr>
            <a:lvl4pPr indent="0" lvl="3" marL="0" marR="0" algn="r">
              <a:spcBef>
                <a:spcPts val="0"/>
              </a:spcBef>
              <a:spcAft>
                <a:spcPts val="0"/>
              </a:spcAft>
              <a:buNone/>
              <a:defRPr sz="1400">
                <a:solidFill>
                  <a:schemeClr val="dk1"/>
                </a:solidFill>
                <a:latin typeface="Arial"/>
                <a:ea typeface="Arial"/>
                <a:cs typeface="Arial"/>
                <a:sym typeface="Arial"/>
              </a:defRPr>
            </a:lvl4pPr>
            <a:lvl5pPr indent="0" lvl="4" marL="0" marR="0" algn="r">
              <a:spcBef>
                <a:spcPts val="0"/>
              </a:spcBef>
              <a:spcAft>
                <a:spcPts val="0"/>
              </a:spcAft>
              <a:buNone/>
              <a:defRPr sz="1400">
                <a:solidFill>
                  <a:schemeClr val="dk1"/>
                </a:solidFill>
                <a:latin typeface="Arial"/>
                <a:ea typeface="Arial"/>
                <a:cs typeface="Arial"/>
                <a:sym typeface="Arial"/>
              </a:defRPr>
            </a:lvl5pPr>
            <a:lvl6pPr indent="0" lvl="5" marL="0" marR="0" algn="r">
              <a:spcBef>
                <a:spcPts val="0"/>
              </a:spcBef>
              <a:spcAft>
                <a:spcPts val="0"/>
              </a:spcAft>
              <a:buNone/>
              <a:defRPr sz="1400">
                <a:solidFill>
                  <a:schemeClr val="dk1"/>
                </a:solidFill>
                <a:latin typeface="Arial"/>
                <a:ea typeface="Arial"/>
                <a:cs typeface="Arial"/>
                <a:sym typeface="Arial"/>
              </a:defRPr>
            </a:lvl6pPr>
            <a:lvl7pPr indent="0" lvl="6" marL="0" marR="0" algn="r">
              <a:spcBef>
                <a:spcPts val="0"/>
              </a:spcBef>
              <a:spcAft>
                <a:spcPts val="0"/>
              </a:spcAft>
              <a:buNone/>
              <a:defRPr sz="1400">
                <a:solidFill>
                  <a:schemeClr val="dk1"/>
                </a:solidFill>
                <a:latin typeface="Arial"/>
                <a:ea typeface="Arial"/>
                <a:cs typeface="Arial"/>
                <a:sym typeface="Arial"/>
              </a:defRPr>
            </a:lvl7pPr>
            <a:lvl8pPr indent="0" lvl="7" marL="0" marR="0" algn="r">
              <a:spcBef>
                <a:spcPts val="0"/>
              </a:spcBef>
              <a:spcAft>
                <a:spcPts val="0"/>
              </a:spcAft>
              <a:buNone/>
              <a:defRPr sz="1400">
                <a:solidFill>
                  <a:schemeClr val="dk1"/>
                </a:solidFill>
                <a:latin typeface="Arial"/>
                <a:ea typeface="Arial"/>
                <a:cs typeface="Arial"/>
                <a:sym typeface="Arial"/>
              </a:defRPr>
            </a:lvl8pPr>
            <a:lvl9pPr indent="0" lvl="8" marL="0" marR="0" algn="r">
              <a:spcBef>
                <a:spcPts val="0"/>
              </a:spcBef>
              <a:spcAft>
                <a:spcPts val="0"/>
              </a:spcAft>
              <a:buNone/>
              <a:defRPr sz="14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7" name="Shape 1297"/>
        <p:cNvGrpSpPr/>
        <p:nvPr/>
      </p:nvGrpSpPr>
      <p:grpSpPr>
        <a:xfrm>
          <a:off x="0" y="0"/>
          <a:ext cx="0" cy="0"/>
          <a:chOff x="0" y="0"/>
          <a:chExt cx="0" cy="0"/>
        </a:xfrm>
      </p:grpSpPr>
      <p:sp>
        <p:nvSpPr>
          <p:cNvPr id="1298" name="Google Shape;1298;p120"/>
          <p:cNvSpPr txBox="1"/>
          <p:nvPr>
            <p:ph type="title"/>
          </p:nvPr>
        </p:nvSpPr>
        <p:spPr>
          <a:xfrm>
            <a:off x="609602" y="273049"/>
            <a:ext cx="4011084" cy="1162051"/>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299" name="Google Shape;1299;p120"/>
          <p:cNvSpPr txBox="1"/>
          <p:nvPr>
            <p:ph idx="1" type="body"/>
          </p:nvPr>
        </p:nvSpPr>
        <p:spPr>
          <a:xfrm>
            <a:off x="4766733" y="273052"/>
            <a:ext cx="6815667" cy="5853113"/>
          </a:xfrm>
          <a:prstGeom prst="rect">
            <a:avLst/>
          </a:prstGeom>
          <a:noFill/>
          <a:ln>
            <a:noFill/>
          </a:ln>
        </p:spPr>
        <p:txBody>
          <a:bodyPr anchorCtr="0" anchor="t" bIns="45700" lIns="91425" spcFirstLastPara="1" rIns="91425" wrap="square" tIns="45700">
            <a:no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300" name="Google Shape;1300;p120"/>
          <p:cNvSpPr txBox="1"/>
          <p:nvPr>
            <p:ph idx="2" type="body"/>
          </p:nvPr>
        </p:nvSpPr>
        <p:spPr>
          <a:xfrm>
            <a:off x="609602" y="1435102"/>
            <a:ext cx="4011084" cy="46910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301" name="Google Shape;1301;p120"/>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2" name="Google Shape;1302;p120"/>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3" name="Google Shape;1303;p120"/>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04" name="Shape 1304"/>
        <p:cNvGrpSpPr/>
        <p:nvPr/>
      </p:nvGrpSpPr>
      <p:grpSpPr>
        <a:xfrm>
          <a:off x="0" y="0"/>
          <a:ext cx="0" cy="0"/>
          <a:chOff x="0" y="0"/>
          <a:chExt cx="0" cy="0"/>
        </a:xfrm>
      </p:grpSpPr>
      <p:sp>
        <p:nvSpPr>
          <p:cNvPr id="1305" name="Google Shape;1305;p121"/>
          <p:cNvSpPr txBox="1"/>
          <p:nvPr>
            <p:ph type="title"/>
          </p:nvPr>
        </p:nvSpPr>
        <p:spPr>
          <a:xfrm>
            <a:off x="2389717" y="4800600"/>
            <a:ext cx="7315200" cy="566739"/>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06" name="Google Shape;1306;p121"/>
          <p:cNvSpPr/>
          <p:nvPr>
            <p:ph idx="2" type="pic"/>
          </p:nvPr>
        </p:nvSpPr>
        <p:spPr>
          <a:xfrm>
            <a:off x="2389717" y="612775"/>
            <a:ext cx="7315200" cy="4114800"/>
          </a:xfrm>
          <a:prstGeom prst="rect">
            <a:avLst/>
          </a:prstGeom>
          <a:noFill/>
          <a:ln>
            <a:noFill/>
          </a:ln>
        </p:spPr>
      </p:sp>
      <p:sp>
        <p:nvSpPr>
          <p:cNvPr id="1307" name="Google Shape;1307;p121"/>
          <p:cNvSpPr txBox="1"/>
          <p:nvPr>
            <p:ph idx="1" type="body"/>
          </p:nvPr>
        </p:nvSpPr>
        <p:spPr>
          <a:xfrm>
            <a:off x="2389717" y="5367338"/>
            <a:ext cx="7315200" cy="804863"/>
          </a:xfrm>
          <a:prstGeom prst="rect">
            <a:avLst/>
          </a:prstGeom>
          <a:noFill/>
          <a:ln>
            <a:noFill/>
          </a:ln>
        </p:spPr>
        <p:txBody>
          <a:bodyPr anchorCtr="0" anchor="t" bIns="45700" lIns="91425" spcFirstLastPara="1" rIns="91425" wrap="square" tIns="45700">
            <a:no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308" name="Google Shape;1308;p121"/>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09" name="Google Shape;1309;p121"/>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0" name="Google Shape;1310;p121"/>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11" name="Shape 1311"/>
        <p:cNvGrpSpPr/>
        <p:nvPr/>
      </p:nvGrpSpPr>
      <p:grpSpPr>
        <a:xfrm>
          <a:off x="0" y="0"/>
          <a:ext cx="0" cy="0"/>
          <a:chOff x="0" y="0"/>
          <a:chExt cx="0" cy="0"/>
        </a:xfrm>
      </p:grpSpPr>
      <p:sp>
        <p:nvSpPr>
          <p:cNvPr id="1312" name="Google Shape;1312;p122"/>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13" name="Google Shape;1313;p122"/>
          <p:cNvSpPr txBox="1"/>
          <p:nvPr>
            <p:ph idx="1" type="body"/>
          </p:nvPr>
        </p:nvSpPr>
        <p:spPr>
          <a:xfrm rot="5400000">
            <a:off x="3833019" y="-1623218"/>
            <a:ext cx="4525963" cy="109728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14" name="Google Shape;1314;p122"/>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5" name="Google Shape;1315;p122"/>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6" name="Google Shape;1316;p122"/>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17" name="Shape 1317"/>
        <p:cNvGrpSpPr/>
        <p:nvPr/>
      </p:nvGrpSpPr>
      <p:grpSpPr>
        <a:xfrm>
          <a:off x="0" y="0"/>
          <a:ext cx="0" cy="0"/>
          <a:chOff x="0" y="0"/>
          <a:chExt cx="0" cy="0"/>
        </a:xfrm>
      </p:grpSpPr>
      <p:sp>
        <p:nvSpPr>
          <p:cNvPr id="1318" name="Google Shape;1318;p123"/>
          <p:cNvSpPr txBox="1"/>
          <p:nvPr>
            <p:ph type="title"/>
          </p:nvPr>
        </p:nvSpPr>
        <p:spPr>
          <a:xfrm rot="5400000">
            <a:off x="7285038"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1319" name="Google Shape;1319;p123"/>
          <p:cNvSpPr txBox="1"/>
          <p:nvPr>
            <p:ph idx="1" type="body"/>
          </p:nvPr>
        </p:nvSpPr>
        <p:spPr>
          <a:xfrm rot="5400000">
            <a:off x="1697038" y="-812799"/>
            <a:ext cx="5851525" cy="8026400"/>
          </a:xfrm>
          <a:prstGeom prst="rect">
            <a:avLst/>
          </a:prstGeom>
          <a:noFill/>
          <a:ln>
            <a:noFill/>
          </a:ln>
        </p:spPr>
        <p:txBody>
          <a:bodyPr anchorCtr="0" anchor="t" bIns="45700" lIns="91425" spcFirstLastPara="1" rIns="91425" wrap="square" tIns="45700">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20" name="Google Shape;1320;p123"/>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1" name="Google Shape;1321;p123"/>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2" name="Google Shape;1322;p123"/>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rgbClr val="898989"/>
                </a:solidFill>
                <a:latin typeface="Calibri"/>
                <a:ea typeface="Calibri"/>
                <a:cs typeface="Calibri"/>
                <a:sym typeface="Calibri"/>
              </a:defRPr>
            </a:lvl1pPr>
            <a:lvl2pPr indent="0" lvl="1" marL="0" algn="r">
              <a:spcBef>
                <a:spcPts val="0"/>
              </a:spcBef>
              <a:buNone/>
              <a:defRPr b="0" i="0" sz="1200" u="none" cap="none" strike="noStrike">
                <a:solidFill>
                  <a:srgbClr val="898989"/>
                </a:solidFill>
                <a:latin typeface="Calibri"/>
                <a:ea typeface="Calibri"/>
                <a:cs typeface="Calibri"/>
                <a:sym typeface="Calibri"/>
              </a:defRPr>
            </a:lvl2pPr>
            <a:lvl3pPr indent="0" lvl="2" marL="0" algn="r">
              <a:spcBef>
                <a:spcPts val="0"/>
              </a:spcBef>
              <a:buNone/>
              <a:defRPr b="0" i="0" sz="1200" u="none" cap="none" strike="noStrike">
                <a:solidFill>
                  <a:srgbClr val="898989"/>
                </a:solidFill>
                <a:latin typeface="Calibri"/>
                <a:ea typeface="Calibri"/>
                <a:cs typeface="Calibri"/>
                <a:sym typeface="Calibri"/>
              </a:defRPr>
            </a:lvl3pPr>
            <a:lvl4pPr indent="0" lvl="3" marL="0" algn="r">
              <a:spcBef>
                <a:spcPts val="0"/>
              </a:spcBef>
              <a:buNone/>
              <a:defRPr b="0" i="0" sz="1200" u="none" cap="none" strike="noStrike">
                <a:solidFill>
                  <a:srgbClr val="898989"/>
                </a:solidFill>
                <a:latin typeface="Calibri"/>
                <a:ea typeface="Calibri"/>
                <a:cs typeface="Calibri"/>
                <a:sym typeface="Calibri"/>
              </a:defRPr>
            </a:lvl4pPr>
            <a:lvl5pPr indent="0" lvl="4" marL="0" algn="r">
              <a:spcBef>
                <a:spcPts val="0"/>
              </a:spcBef>
              <a:buNone/>
              <a:defRPr b="0" i="0" sz="1200" u="none" cap="none" strike="noStrike">
                <a:solidFill>
                  <a:srgbClr val="898989"/>
                </a:solidFill>
                <a:latin typeface="Calibri"/>
                <a:ea typeface="Calibri"/>
                <a:cs typeface="Calibri"/>
                <a:sym typeface="Calibri"/>
              </a:defRPr>
            </a:lvl5pPr>
            <a:lvl6pPr indent="0" lvl="5" marL="0" algn="r">
              <a:spcBef>
                <a:spcPts val="0"/>
              </a:spcBef>
              <a:buNone/>
              <a:defRPr b="0" i="0" sz="1200" u="none" cap="none" strike="noStrike">
                <a:solidFill>
                  <a:srgbClr val="898989"/>
                </a:solidFill>
                <a:latin typeface="Calibri"/>
                <a:ea typeface="Calibri"/>
                <a:cs typeface="Calibri"/>
                <a:sym typeface="Calibri"/>
              </a:defRPr>
            </a:lvl6pPr>
            <a:lvl7pPr indent="0" lvl="6" marL="0" algn="r">
              <a:spcBef>
                <a:spcPts val="0"/>
              </a:spcBef>
              <a:buNone/>
              <a:defRPr b="0" i="0" sz="1200" u="none" cap="none" strike="noStrike">
                <a:solidFill>
                  <a:srgbClr val="898989"/>
                </a:solidFill>
                <a:latin typeface="Calibri"/>
                <a:ea typeface="Calibri"/>
                <a:cs typeface="Calibri"/>
                <a:sym typeface="Calibri"/>
              </a:defRPr>
            </a:lvl7pPr>
            <a:lvl8pPr indent="0" lvl="7" marL="0" algn="r">
              <a:spcBef>
                <a:spcPts val="0"/>
              </a:spcBef>
              <a:buNone/>
              <a:defRPr b="0" i="0" sz="1200" u="none" cap="none" strike="noStrike">
                <a:solidFill>
                  <a:srgbClr val="898989"/>
                </a:solidFill>
                <a:latin typeface="Calibri"/>
                <a:ea typeface="Calibri"/>
                <a:cs typeface="Calibri"/>
                <a:sym typeface="Calibri"/>
              </a:defRPr>
            </a:lvl8pPr>
            <a:lvl9pPr indent="0" lvl="8" mar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1326" name="Shape 1326"/>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27" name="Shape 1327"/>
        <p:cNvGrpSpPr/>
        <p:nvPr/>
      </p:nvGrpSpPr>
      <p:grpSpPr>
        <a:xfrm>
          <a:off x="0" y="0"/>
          <a:ext cx="0" cy="0"/>
          <a:chOff x="0" y="0"/>
          <a:chExt cx="0" cy="0"/>
        </a:xfrm>
      </p:grpSpPr>
      <p:pic>
        <p:nvPicPr>
          <p:cNvPr id="1328" name="Google Shape;1328;p124"/>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329" name="Google Shape;1329;p124"/>
          <p:cNvSpPr txBox="1"/>
          <p:nvPr>
            <p:ph type="title"/>
          </p:nvPr>
        </p:nvSpPr>
        <p:spPr>
          <a:xfrm>
            <a:off x="960000" y="593367"/>
            <a:ext cx="10272000" cy="763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b="1" sz="32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30" name="Google Shape;1330;p124"/>
          <p:cNvSpPr txBox="1"/>
          <p:nvPr>
            <p:ph idx="1" type="body"/>
          </p:nvPr>
        </p:nvSpPr>
        <p:spPr>
          <a:xfrm>
            <a:off x="960000" y="1536633"/>
            <a:ext cx="10272000" cy="45552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Font typeface="Oxygen"/>
              <a:buChar char="●"/>
              <a:defRPr sz="1867">
                <a:latin typeface="Oxygen"/>
                <a:ea typeface="Oxygen"/>
                <a:cs typeface="Oxygen"/>
                <a:sym typeface="Oxygen"/>
              </a:defRPr>
            </a:lvl1pPr>
            <a:lvl2pPr indent="-317500" lvl="1" marL="914400" algn="l">
              <a:lnSpc>
                <a:spcPct val="115000"/>
              </a:lnSpc>
              <a:spcBef>
                <a:spcPts val="2133"/>
              </a:spcBef>
              <a:spcAft>
                <a:spcPts val="0"/>
              </a:spcAft>
              <a:buSzPts val="1400"/>
              <a:buFont typeface="Oxygen"/>
              <a:buChar char="○"/>
              <a:defRPr>
                <a:latin typeface="Oxygen"/>
                <a:ea typeface="Oxygen"/>
                <a:cs typeface="Oxygen"/>
                <a:sym typeface="Oxygen"/>
              </a:defRPr>
            </a:lvl2pPr>
            <a:lvl3pPr indent="-317500" lvl="2" marL="1371600" algn="l">
              <a:lnSpc>
                <a:spcPct val="115000"/>
              </a:lnSpc>
              <a:spcBef>
                <a:spcPts val="2133"/>
              </a:spcBef>
              <a:spcAft>
                <a:spcPts val="0"/>
              </a:spcAft>
              <a:buSzPts val="1400"/>
              <a:buFont typeface="Oxygen"/>
              <a:buChar char="■"/>
              <a:defRPr>
                <a:latin typeface="Oxygen"/>
                <a:ea typeface="Oxygen"/>
                <a:cs typeface="Oxygen"/>
                <a:sym typeface="Oxygen"/>
              </a:defRPr>
            </a:lvl3pPr>
            <a:lvl4pPr indent="-317500" lvl="3" marL="1828800" algn="l">
              <a:lnSpc>
                <a:spcPct val="115000"/>
              </a:lnSpc>
              <a:spcBef>
                <a:spcPts val="2133"/>
              </a:spcBef>
              <a:spcAft>
                <a:spcPts val="0"/>
              </a:spcAft>
              <a:buSzPts val="1400"/>
              <a:buFont typeface="Oxygen"/>
              <a:buChar char="●"/>
              <a:defRPr>
                <a:latin typeface="Oxygen"/>
                <a:ea typeface="Oxygen"/>
                <a:cs typeface="Oxygen"/>
                <a:sym typeface="Oxygen"/>
              </a:defRPr>
            </a:lvl4pPr>
            <a:lvl5pPr indent="-317500" lvl="4" marL="2286000" algn="l">
              <a:lnSpc>
                <a:spcPct val="115000"/>
              </a:lnSpc>
              <a:spcBef>
                <a:spcPts val="2133"/>
              </a:spcBef>
              <a:spcAft>
                <a:spcPts val="0"/>
              </a:spcAft>
              <a:buSzPts val="1400"/>
              <a:buFont typeface="Oxygen"/>
              <a:buChar char="○"/>
              <a:defRPr>
                <a:latin typeface="Oxygen"/>
                <a:ea typeface="Oxygen"/>
                <a:cs typeface="Oxygen"/>
                <a:sym typeface="Oxygen"/>
              </a:defRPr>
            </a:lvl5pPr>
            <a:lvl6pPr indent="-317500" lvl="5" marL="2743200" algn="l">
              <a:lnSpc>
                <a:spcPct val="115000"/>
              </a:lnSpc>
              <a:spcBef>
                <a:spcPts val="2133"/>
              </a:spcBef>
              <a:spcAft>
                <a:spcPts val="0"/>
              </a:spcAft>
              <a:buSzPts val="1400"/>
              <a:buFont typeface="Oxygen"/>
              <a:buChar char="■"/>
              <a:defRPr>
                <a:latin typeface="Oxygen"/>
                <a:ea typeface="Oxygen"/>
                <a:cs typeface="Oxygen"/>
                <a:sym typeface="Oxygen"/>
              </a:defRPr>
            </a:lvl6pPr>
            <a:lvl7pPr indent="-317500" lvl="6" marL="3200400" algn="l">
              <a:lnSpc>
                <a:spcPct val="115000"/>
              </a:lnSpc>
              <a:spcBef>
                <a:spcPts val="2133"/>
              </a:spcBef>
              <a:spcAft>
                <a:spcPts val="0"/>
              </a:spcAft>
              <a:buSzPts val="1400"/>
              <a:buFont typeface="Oxygen"/>
              <a:buChar char="●"/>
              <a:defRPr>
                <a:latin typeface="Oxygen"/>
                <a:ea typeface="Oxygen"/>
                <a:cs typeface="Oxygen"/>
                <a:sym typeface="Oxygen"/>
              </a:defRPr>
            </a:lvl7pPr>
            <a:lvl8pPr indent="-317500" lvl="7" marL="3657600" algn="l">
              <a:lnSpc>
                <a:spcPct val="115000"/>
              </a:lnSpc>
              <a:spcBef>
                <a:spcPts val="2133"/>
              </a:spcBef>
              <a:spcAft>
                <a:spcPts val="0"/>
              </a:spcAft>
              <a:buSzPts val="1400"/>
              <a:buFont typeface="Oxygen"/>
              <a:buChar char="○"/>
              <a:defRPr>
                <a:latin typeface="Oxygen"/>
                <a:ea typeface="Oxygen"/>
                <a:cs typeface="Oxygen"/>
                <a:sym typeface="Oxygen"/>
              </a:defRPr>
            </a:lvl8pPr>
            <a:lvl9pPr indent="-317500" lvl="8" marL="4114800" algn="l">
              <a:lnSpc>
                <a:spcPct val="115000"/>
              </a:lnSpc>
              <a:spcBef>
                <a:spcPts val="2133"/>
              </a:spcBef>
              <a:spcAft>
                <a:spcPts val="2133"/>
              </a:spcAft>
              <a:buSzPts val="1400"/>
              <a:buFont typeface="Oxygen"/>
              <a:buChar char="■"/>
              <a:defRPr>
                <a:latin typeface="Oxygen"/>
                <a:ea typeface="Oxygen"/>
                <a:cs typeface="Oxygen"/>
                <a:sym typeface="Oxygen"/>
              </a:defRPr>
            </a:lvl9pPr>
          </a:lstStyle>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1331" name="Shape 1331"/>
        <p:cNvGrpSpPr/>
        <p:nvPr/>
      </p:nvGrpSpPr>
      <p:grpSpPr>
        <a:xfrm>
          <a:off x="0" y="0"/>
          <a:ext cx="0" cy="0"/>
          <a:chOff x="0" y="0"/>
          <a:chExt cx="0" cy="0"/>
        </a:xfrm>
      </p:grpSpPr>
      <p:pic>
        <p:nvPicPr>
          <p:cNvPr id="1332" name="Google Shape;1332;p125"/>
          <p:cNvPicPr preferRelativeResize="0"/>
          <p:nvPr/>
        </p:nvPicPr>
        <p:blipFill rotWithShape="1">
          <a:blip r:embed="rId2">
            <a:alphaModFix/>
          </a:blip>
          <a:srcRect b="0" l="0" r="0" t="0"/>
          <a:stretch/>
        </p:blipFill>
        <p:spPr>
          <a:xfrm>
            <a:off x="0" y="0"/>
            <a:ext cx="12192000" cy="6858007"/>
          </a:xfrm>
          <a:prstGeom prst="rect">
            <a:avLst/>
          </a:prstGeom>
          <a:noFill/>
          <a:ln>
            <a:noFill/>
          </a:ln>
        </p:spPr>
      </p:pic>
      <p:sp>
        <p:nvSpPr>
          <p:cNvPr id="1333" name="Google Shape;1333;p125"/>
          <p:cNvSpPr txBox="1"/>
          <p:nvPr>
            <p:ph type="title"/>
          </p:nvPr>
        </p:nvSpPr>
        <p:spPr>
          <a:xfrm>
            <a:off x="3053367" y="4471300"/>
            <a:ext cx="6085200" cy="709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1800"/>
              <a:buNone/>
              <a:defRPr b="1" sz="2400"/>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p:txBody>
      </p:sp>
      <p:sp>
        <p:nvSpPr>
          <p:cNvPr id="1334" name="Google Shape;1334;p125"/>
          <p:cNvSpPr txBox="1"/>
          <p:nvPr>
            <p:ph idx="1" type="subTitle"/>
          </p:nvPr>
        </p:nvSpPr>
        <p:spPr>
          <a:xfrm>
            <a:off x="1939600" y="2736633"/>
            <a:ext cx="8312800" cy="1665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1800"/>
              <a:buNone/>
              <a:defRPr sz="3333">
                <a:latin typeface="Oxygen"/>
                <a:ea typeface="Oxygen"/>
                <a:cs typeface="Oxygen"/>
                <a:sym typeface="Oxygen"/>
              </a:defRPr>
            </a:lvl1pPr>
            <a:lvl2pPr lvl="1" algn="ctr">
              <a:lnSpc>
                <a:spcPct val="100000"/>
              </a:lnSpc>
              <a:spcBef>
                <a:spcPts val="2133"/>
              </a:spcBef>
              <a:spcAft>
                <a:spcPts val="0"/>
              </a:spcAft>
              <a:buSzPts val="1400"/>
              <a:buNone/>
              <a:defRPr/>
            </a:lvl2pPr>
            <a:lvl3pPr lvl="2" algn="ctr">
              <a:lnSpc>
                <a:spcPct val="100000"/>
              </a:lnSpc>
              <a:spcBef>
                <a:spcPts val="2133"/>
              </a:spcBef>
              <a:spcAft>
                <a:spcPts val="0"/>
              </a:spcAft>
              <a:buSzPts val="1400"/>
              <a:buNone/>
              <a:defRPr/>
            </a:lvl3pPr>
            <a:lvl4pPr lvl="3" algn="ctr">
              <a:lnSpc>
                <a:spcPct val="100000"/>
              </a:lnSpc>
              <a:spcBef>
                <a:spcPts val="2133"/>
              </a:spcBef>
              <a:spcAft>
                <a:spcPts val="0"/>
              </a:spcAft>
              <a:buSzPts val="1400"/>
              <a:buNone/>
              <a:defRPr/>
            </a:lvl4pPr>
            <a:lvl5pPr lvl="4" algn="ctr">
              <a:lnSpc>
                <a:spcPct val="100000"/>
              </a:lnSpc>
              <a:spcBef>
                <a:spcPts val="2133"/>
              </a:spcBef>
              <a:spcAft>
                <a:spcPts val="0"/>
              </a:spcAft>
              <a:buSzPts val="1400"/>
              <a:buNone/>
              <a:defRPr/>
            </a:lvl5pPr>
            <a:lvl6pPr lvl="5" algn="ctr">
              <a:lnSpc>
                <a:spcPct val="100000"/>
              </a:lnSpc>
              <a:spcBef>
                <a:spcPts val="2133"/>
              </a:spcBef>
              <a:spcAft>
                <a:spcPts val="0"/>
              </a:spcAft>
              <a:buSzPts val="1400"/>
              <a:buNone/>
              <a:defRPr/>
            </a:lvl6pPr>
            <a:lvl7pPr lvl="6" algn="ctr">
              <a:lnSpc>
                <a:spcPct val="100000"/>
              </a:lnSpc>
              <a:spcBef>
                <a:spcPts val="2133"/>
              </a:spcBef>
              <a:spcAft>
                <a:spcPts val="0"/>
              </a:spcAft>
              <a:buSzPts val="1400"/>
              <a:buNone/>
              <a:defRPr/>
            </a:lvl7pPr>
            <a:lvl8pPr lvl="7" algn="ctr">
              <a:lnSpc>
                <a:spcPct val="100000"/>
              </a:lnSpc>
              <a:spcBef>
                <a:spcPts val="2133"/>
              </a:spcBef>
              <a:spcAft>
                <a:spcPts val="0"/>
              </a:spcAft>
              <a:buSzPts val="1400"/>
              <a:buNone/>
              <a:defRPr/>
            </a:lvl8pPr>
            <a:lvl9pPr lvl="8" algn="ctr">
              <a:lnSpc>
                <a:spcPct val="100000"/>
              </a:lnSpc>
              <a:spcBef>
                <a:spcPts val="2133"/>
              </a:spcBef>
              <a:spcAft>
                <a:spcPts val="2133"/>
              </a:spcAft>
              <a:buSzPts val="1400"/>
              <a:buNone/>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ackground">
    <p:spTree>
      <p:nvGrpSpPr>
        <p:cNvPr id="1335" name="Shape 1335"/>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ackground 1">
    <p:spTree>
      <p:nvGrpSpPr>
        <p:cNvPr id="1336" name="Shape 1336"/>
        <p:cNvGrpSpPr/>
        <p:nvPr/>
      </p:nvGrpSpPr>
      <p:grpSpPr>
        <a:xfrm>
          <a:off x="0" y="0"/>
          <a:ext cx="0" cy="0"/>
          <a:chOff x="0" y="0"/>
          <a:chExt cx="0" cy="0"/>
        </a:xfrm>
      </p:grpSpPr>
      <p:pic>
        <p:nvPicPr>
          <p:cNvPr id="1337" name="Google Shape;1337;p127"/>
          <p:cNvPicPr preferRelativeResize="0"/>
          <p:nvPr/>
        </p:nvPicPr>
        <p:blipFill rotWithShape="1">
          <a:blip r:embed="rId2">
            <a:alphaModFix/>
          </a:blip>
          <a:srcRect b="0" l="0" r="0" t="0"/>
          <a:stretch/>
        </p:blipFill>
        <p:spPr>
          <a:xfrm>
            <a:off x="0" y="0"/>
            <a:ext cx="12192000" cy="6858000"/>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Background 2">
    <p:spTree>
      <p:nvGrpSpPr>
        <p:cNvPr id="1338" name="Shape 1338"/>
        <p:cNvGrpSpPr/>
        <p:nvPr/>
      </p:nvGrpSpPr>
      <p:grpSpPr>
        <a:xfrm>
          <a:off x="0" y="0"/>
          <a:ext cx="0" cy="0"/>
          <a:chOff x="0" y="0"/>
          <a:chExt cx="0" cy="0"/>
        </a:xfrm>
      </p:grpSpPr>
      <p:pic>
        <p:nvPicPr>
          <p:cNvPr id="1339" name="Google Shape;1339;p128"/>
          <p:cNvPicPr preferRelativeResize="0"/>
          <p:nvPr/>
        </p:nvPicPr>
        <p:blipFill rotWithShape="1">
          <a:blip r:embed="rId2">
            <a:alphaModFix/>
          </a:blip>
          <a:srcRect b="0" l="0" r="0" t="0"/>
          <a:stretch/>
        </p:blipFill>
        <p:spPr>
          <a:xfrm>
            <a:off x="0" y="1"/>
            <a:ext cx="12192000" cy="685801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5.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3" Type="http://schemas.openxmlformats.org/officeDocument/2006/relationships/slideLayout" Target="../slideLayouts/slideLayout112.xml"/><Relationship Id="rId12" Type="http://schemas.openxmlformats.org/officeDocument/2006/relationships/slideLayout" Target="../slideLayouts/slideLayout111.xml"/><Relationship Id="rId14" Type="http://schemas.openxmlformats.org/officeDocument/2006/relationships/theme" Target="../theme/theme11.xml"/></Relationships>
</file>

<file path=ppt/slideMasters/_rels/slideMaster11.xml.rels><?xml version="1.0" encoding="UTF-8" standalone="yes"?><Relationships xmlns="http://schemas.openxmlformats.org/package/2006/relationships"><Relationship Id="rId1" Type="http://schemas.openxmlformats.org/officeDocument/2006/relationships/slideLayout" Target="../slideLayouts/slideLayout113.xml"/><Relationship Id="rId2" Type="http://schemas.openxmlformats.org/officeDocument/2006/relationships/slideLayout" Target="../slideLayouts/slideLayout114.xml"/><Relationship Id="rId3" Type="http://schemas.openxmlformats.org/officeDocument/2006/relationships/slideLayout" Target="../slideLayouts/slideLayout115.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5" Type="http://schemas.openxmlformats.org/officeDocument/2006/relationships/slideLayout" Target="../slideLayouts/slideLayout117.xml"/><Relationship Id="rId6" Type="http://schemas.openxmlformats.org/officeDocument/2006/relationships/slideLayout" Target="../slideLayouts/slideLayout118.xml"/><Relationship Id="rId7" Type="http://schemas.openxmlformats.org/officeDocument/2006/relationships/slideLayout" Target="../slideLayouts/slideLayout119.xml"/><Relationship Id="rId8" Type="http://schemas.openxmlformats.org/officeDocument/2006/relationships/slideLayout" Target="../slideLayouts/slideLayout120.xml"/><Relationship Id="rId11" Type="http://schemas.openxmlformats.org/officeDocument/2006/relationships/theme" Target="../theme/theme2.xml"/><Relationship Id="rId10"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slideLayout" Target="../slideLayouts/slideLayout124.xml"/><Relationship Id="rId3" Type="http://schemas.openxmlformats.org/officeDocument/2006/relationships/slideLayout" Target="../slideLayouts/slideLayout125.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5" Type="http://schemas.openxmlformats.org/officeDocument/2006/relationships/slideLayout" Target="../slideLayouts/slideLayout127.xml"/><Relationship Id="rId6" Type="http://schemas.openxmlformats.org/officeDocument/2006/relationships/slideLayout" Target="../slideLayouts/slideLayout128.xml"/><Relationship Id="rId7" Type="http://schemas.openxmlformats.org/officeDocument/2006/relationships/slideLayout" Target="../slideLayouts/slideLayout129.xml"/><Relationship Id="rId8" Type="http://schemas.openxmlformats.org/officeDocument/2006/relationships/slideLayout" Target="../slideLayouts/slideLayout130.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2" Type="http://schemas.openxmlformats.org/officeDocument/2006/relationships/theme" Target="../theme/theme18.xml"/></Relationships>
</file>

<file path=ppt/slideMasters/_rels/slideMaster13.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slideLayout" Target="../slideLayouts/slideLayout135.xml"/><Relationship Id="rId3" Type="http://schemas.openxmlformats.org/officeDocument/2006/relationships/slideLayout" Target="../slideLayouts/slideLayout136.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5" Type="http://schemas.openxmlformats.org/officeDocument/2006/relationships/slideLayout" Target="../slideLayouts/slideLayout138.xml"/><Relationship Id="rId6" Type="http://schemas.openxmlformats.org/officeDocument/2006/relationships/slideLayout" Target="../slideLayouts/slideLayout139.xml"/><Relationship Id="rId7" Type="http://schemas.openxmlformats.org/officeDocument/2006/relationships/slideLayout" Target="../slideLayouts/slideLayout140.xml"/><Relationship Id="rId8" Type="http://schemas.openxmlformats.org/officeDocument/2006/relationships/slideLayout" Target="../slideLayouts/slideLayout141.xml"/><Relationship Id="rId11" Type="http://schemas.openxmlformats.org/officeDocument/2006/relationships/slideLayout" Target="../slideLayouts/slideLayout144.xml"/><Relationship Id="rId10" Type="http://schemas.openxmlformats.org/officeDocument/2006/relationships/slideLayout" Target="../slideLayouts/slideLayout143.xml"/><Relationship Id="rId12" Type="http://schemas.openxmlformats.org/officeDocument/2006/relationships/theme" Target="../theme/theme3.xml"/></Relationships>
</file>

<file path=ppt/slideMasters/_rels/slideMaster14.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slideLayout" Target="../slideLayouts/slideLayout146.xml"/><Relationship Id="rId3" Type="http://schemas.openxmlformats.org/officeDocument/2006/relationships/slideLayout" Target="../slideLayouts/slideLayout147.xml"/><Relationship Id="rId4" Type="http://schemas.openxmlformats.org/officeDocument/2006/relationships/slideLayout" Target="../slideLayouts/slideLayout148.xml"/><Relationship Id="rId9" Type="http://schemas.openxmlformats.org/officeDocument/2006/relationships/slideLayout" Target="../slideLayouts/slideLayout153.xml"/><Relationship Id="rId5" Type="http://schemas.openxmlformats.org/officeDocument/2006/relationships/slideLayout" Target="../slideLayouts/slideLayout149.xml"/><Relationship Id="rId6" Type="http://schemas.openxmlformats.org/officeDocument/2006/relationships/slideLayout" Target="../slideLayouts/slideLayout150.xml"/><Relationship Id="rId7" Type="http://schemas.openxmlformats.org/officeDocument/2006/relationships/slideLayout" Target="../slideLayouts/slideLayout151.xml"/><Relationship Id="rId8" Type="http://schemas.openxmlformats.org/officeDocument/2006/relationships/slideLayout" Target="../slideLayouts/slideLayout152.xml"/><Relationship Id="rId11" Type="http://schemas.openxmlformats.org/officeDocument/2006/relationships/slideLayout" Target="../slideLayouts/slideLayout155.xml"/><Relationship Id="rId10" Type="http://schemas.openxmlformats.org/officeDocument/2006/relationships/slideLayout" Target="../slideLayouts/slideLayout154.xml"/><Relationship Id="rId12" Type="http://schemas.openxmlformats.org/officeDocument/2006/relationships/theme" Target="../theme/theme12.xml"/></Relationships>
</file>

<file path=ppt/slideMasters/_rels/slideMaster15.xml.rels><?xml version="1.0" encoding="UTF-8" standalone="yes"?><Relationships xmlns="http://schemas.openxmlformats.org/package/2006/relationships"><Relationship Id="rId20" Type="http://schemas.openxmlformats.org/officeDocument/2006/relationships/slideLayout" Target="../slideLayouts/slideLayout175.xml"/><Relationship Id="rId22" Type="http://schemas.openxmlformats.org/officeDocument/2006/relationships/slideLayout" Target="../slideLayouts/slideLayout177.xml"/><Relationship Id="rId21" Type="http://schemas.openxmlformats.org/officeDocument/2006/relationships/slideLayout" Target="../slideLayouts/slideLayout176.xml"/><Relationship Id="rId24" Type="http://schemas.openxmlformats.org/officeDocument/2006/relationships/slideLayout" Target="../slideLayouts/slideLayout179.xml"/><Relationship Id="rId23" Type="http://schemas.openxmlformats.org/officeDocument/2006/relationships/slideLayout" Target="../slideLayouts/slideLayout178.xml"/><Relationship Id="rId1" Type="http://schemas.openxmlformats.org/officeDocument/2006/relationships/slideLayout" Target="../slideLayouts/slideLayout156.xml"/><Relationship Id="rId2" Type="http://schemas.openxmlformats.org/officeDocument/2006/relationships/slideLayout" Target="../slideLayouts/slideLayout157.xml"/><Relationship Id="rId3" Type="http://schemas.openxmlformats.org/officeDocument/2006/relationships/slideLayout" Target="../slideLayouts/slideLayout158.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26" Type="http://schemas.openxmlformats.org/officeDocument/2006/relationships/slideLayout" Target="../slideLayouts/slideLayout181.xml"/><Relationship Id="rId25" Type="http://schemas.openxmlformats.org/officeDocument/2006/relationships/slideLayout" Target="../slideLayouts/slideLayout180.xml"/><Relationship Id="rId28" Type="http://schemas.openxmlformats.org/officeDocument/2006/relationships/slideLayout" Target="../slideLayouts/slideLayout183.xml"/><Relationship Id="rId27" Type="http://schemas.openxmlformats.org/officeDocument/2006/relationships/slideLayout" Target="../slideLayouts/slideLayout182.xml"/><Relationship Id="rId5" Type="http://schemas.openxmlformats.org/officeDocument/2006/relationships/slideLayout" Target="../slideLayouts/slideLayout160.xml"/><Relationship Id="rId6" Type="http://schemas.openxmlformats.org/officeDocument/2006/relationships/slideLayout" Target="../slideLayouts/slideLayout161.xml"/><Relationship Id="rId29" Type="http://schemas.openxmlformats.org/officeDocument/2006/relationships/slideLayout" Target="../slideLayouts/slideLayout184.xml"/><Relationship Id="rId7" Type="http://schemas.openxmlformats.org/officeDocument/2006/relationships/slideLayout" Target="../slideLayouts/slideLayout162.xml"/><Relationship Id="rId8" Type="http://schemas.openxmlformats.org/officeDocument/2006/relationships/slideLayout" Target="../slideLayouts/slideLayout163.xml"/><Relationship Id="rId31" Type="http://schemas.openxmlformats.org/officeDocument/2006/relationships/slideLayout" Target="../slideLayouts/slideLayout186.xml"/><Relationship Id="rId30" Type="http://schemas.openxmlformats.org/officeDocument/2006/relationships/slideLayout" Target="../slideLayouts/slideLayout185.xml"/><Relationship Id="rId11" Type="http://schemas.openxmlformats.org/officeDocument/2006/relationships/slideLayout" Target="../slideLayouts/slideLayout166.xml"/><Relationship Id="rId33" Type="http://schemas.openxmlformats.org/officeDocument/2006/relationships/theme" Target="../theme/theme6.xml"/><Relationship Id="rId10" Type="http://schemas.openxmlformats.org/officeDocument/2006/relationships/slideLayout" Target="../slideLayouts/slideLayout165.xml"/><Relationship Id="rId32" Type="http://schemas.openxmlformats.org/officeDocument/2006/relationships/slideLayout" Target="../slideLayouts/slideLayout187.xml"/><Relationship Id="rId13" Type="http://schemas.openxmlformats.org/officeDocument/2006/relationships/slideLayout" Target="../slideLayouts/slideLayout168.xml"/><Relationship Id="rId12" Type="http://schemas.openxmlformats.org/officeDocument/2006/relationships/slideLayout" Target="../slideLayouts/slideLayout167.xml"/><Relationship Id="rId15" Type="http://schemas.openxmlformats.org/officeDocument/2006/relationships/slideLayout" Target="../slideLayouts/slideLayout170.xml"/><Relationship Id="rId14" Type="http://schemas.openxmlformats.org/officeDocument/2006/relationships/slideLayout" Target="../slideLayouts/slideLayout169.xml"/><Relationship Id="rId17" Type="http://schemas.openxmlformats.org/officeDocument/2006/relationships/slideLayout" Target="../slideLayouts/slideLayout172.xml"/><Relationship Id="rId16" Type="http://schemas.openxmlformats.org/officeDocument/2006/relationships/slideLayout" Target="../slideLayouts/slideLayout171.xml"/><Relationship Id="rId19" Type="http://schemas.openxmlformats.org/officeDocument/2006/relationships/slideLayout" Target="../slideLayouts/slideLayout174.xml"/><Relationship Id="rId18" Type="http://schemas.openxmlformats.org/officeDocument/2006/relationships/slideLayout" Target="../slideLayouts/slideLayout173.xml"/></Relationships>
</file>

<file path=ppt/slideMasters/_rels/slideMaster16.xml.rels><?xml version="1.0" encoding="UTF-8" standalone="yes"?><Relationships xmlns="http://schemas.openxmlformats.org/package/2006/relationships"><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9" Type="http://schemas.openxmlformats.org/officeDocument/2006/relationships/slideLayout" Target="../slideLayouts/slideLayout196.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11" Type="http://schemas.openxmlformats.org/officeDocument/2006/relationships/slideLayout" Target="../slideLayouts/slideLayout198.xml"/><Relationship Id="rId10" Type="http://schemas.openxmlformats.org/officeDocument/2006/relationships/slideLayout" Target="../slideLayouts/slideLayout197.xml"/><Relationship Id="rId12" Type="http://schemas.openxmlformats.org/officeDocument/2006/relationships/theme" Target="../theme/theme8.xml"/></Relationships>
</file>

<file path=ppt/slideMasters/_rels/slideMaster17.xml.rels><?xml version="1.0" encoding="UTF-8" standalone="yes"?><Relationships xmlns="http://schemas.openxmlformats.org/package/2006/relationships"><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9" Type="http://schemas.openxmlformats.org/officeDocument/2006/relationships/slideLayout" Target="../slideLayouts/slideLayout207.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11" Type="http://schemas.openxmlformats.org/officeDocument/2006/relationships/slideLayout" Target="../slideLayouts/slideLayout209.xml"/><Relationship Id="rId10" Type="http://schemas.openxmlformats.org/officeDocument/2006/relationships/slideLayout" Target="../slideLayouts/slideLayout208.xml"/><Relationship Id="rId12" Type="http://schemas.openxmlformats.org/officeDocument/2006/relationships/theme" Target="../theme/theme5.xml"/></Relationships>
</file>

<file path=ppt/slideMasters/_rels/slideMaster18.xml.rels><?xml version="1.0" encoding="UTF-8" standalone="yes"?><Relationships xmlns="http://schemas.openxmlformats.org/package/2006/relationships"><Relationship Id="rId1" Type="http://schemas.openxmlformats.org/officeDocument/2006/relationships/image" Target="../media/image12.jpg"/><Relationship Id="rId2" Type="http://schemas.openxmlformats.org/officeDocument/2006/relationships/slideLayout" Target="../slideLayouts/slideLayout210.xml"/><Relationship Id="rId3" Type="http://schemas.openxmlformats.org/officeDocument/2006/relationships/slideLayout" Target="../slideLayouts/slideLayout211.xml"/><Relationship Id="rId4" Type="http://schemas.openxmlformats.org/officeDocument/2006/relationships/slideLayout" Target="../slideLayouts/slideLayout212.xml"/><Relationship Id="rId9" Type="http://schemas.openxmlformats.org/officeDocument/2006/relationships/slideLayout" Target="../slideLayouts/slideLayout217.xml"/><Relationship Id="rId5" Type="http://schemas.openxmlformats.org/officeDocument/2006/relationships/slideLayout" Target="../slideLayouts/slideLayout213.xml"/><Relationship Id="rId6" Type="http://schemas.openxmlformats.org/officeDocument/2006/relationships/slideLayout" Target="../slideLayouts/slideLayout214.xml"/><Relationship Id="rId7" Type="http://schemas.openxmlformats.org/officeDocument/2006/relationships/slideLayout" Target="../slideLayouts/slideLayout215.xml"/><Relationship Id="rId8" Type="http://schemas.openxmlformats.org/officeDocument/2006/relationships/slideLayout" Target="../slideLayouts/slideLayout216.xml"/><Relationship Id="rId11" Type="http://schemas.openxmlformats.org/officeDocument/2006/relationships/slideLayout" Target="../slideLayouts/slideLayout219.xml"/><Relationship Id="rId10" Type="http://schemas.openxmlformats.org/officeDocument/2006/relationships/slideLayout" Target="../slideLayouts/slideLayout218.xml"/><Relationship Id="rId13" Type="http://schemas.openxmlformats.org/officeDocument/2006/relationships/slideLayout" Target="../slideLayouts/slideLayout221.xml"/><Relationship Id="rId12" Type="http://schemas.openxmlformats.org/officeDocument/2006/relationships/slideLayout" Target="../slideLayouts/slideLayout220.xml"/><Relationship Id="rId15" Type="http://schemas.openxmlformats.org/officeDocument/2006/relationships/slideLayout" Target="../slideLayouts/slideLayout223.xml"/><Relationship Id="rId14" Type="http://schemas.openxmlformats.org/officeDocument/2006/relationships/slideLayout" Target="../slideLayouts/slideLayout222.xml"/><Relationship Id="rId16" Type="http://schemas.openxmlformats.org/officeDocument/2006/relationships/theme" Target="../theme/theme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3.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4" Type="http://schemas.openxmlformats.org/officeDocument/2006/relationships/slideLayout" Target="../slideLayouts/slideLayout37.xml"/><Relationship Id="rId23" Type="http://schemas.openxmlformats.org/officeDocument/2006/relationships/slideLayout" Target="../slideLayouts/slideLayout36.xml"/><Relationship Id="rId1" Type="http://schemas.openxmlformats.org/officeDocument/2006/relationships/image" Target="../media/image1.jpg"/><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26" Type="http://schemas.openxmlformats.org/officeDocument/2006/relationships/slideLayout" Target="../slideLayouts/slideLayout39.xml"/><Relationship Id="rId25" Type="http://schemas.openxmlformats.org/officeDocument/2006/relationships/slideLayout" Target="../slideLayouts/slideLayout38.xml"/><Relationship Id="rId28" Type="http://schemas.openxmlformats.org/officeDocument/2006/relationships/slideLayout" Target="../slideLayouts/slideLayout41.xml"/><Relationship Id="rId27" Type="http://schemas.openxmlformats.org/officeDocument/2006/relationships/slideLayout" Target="../slideLayouts/slideLayout40.xml"/><Relationship Id="rId5" Type="http://schemas.openxmlformats.org/officeDocument/2006/relationships/slideLayout" Target="../slideLayouts/slideLayout18.xml"/><Relationship Id="rId6" Type="http://schemas.openxmlformats.org/officeDocument/2006/relationships/slideLayout" Target="../slideLayouts/slideLayout19.xml"/><Relationship Id="rId29" Type="http://schemas.openxmlformats.org/officeDocument/2006/relationships/theme" Target="../theme/theme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19" Type="http://schemas.openxmlformats.org/officeDocument/2006/relationships/slideLayout" Target="../slideLayouts/slideLayout32.xml"/><Relationship Id="rId1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slideLayout" Target="../slideLayouts/slideLayout43.xml"/><Relationship Id="rId3" Type="http://schemas.openxmlformats.org/officeDocument/2006/relationships/slideLayout" Target="../slideLayouts/slideLayout44.xml"/><Relationship Id="rId4" Type="http://schemas.openxmlformats.org/officeDocument/2006/relationships/slideLayout" Target="../slideLayouts/slideLayout45.xml"/><Relationship Id="rId9" Type="http://schemas.openxmlformats.org/officeDocument/2006/relationships/slideLayout" Target="../slideLayouts/slideLayout50.xml"/><Relationship Id="rId5" Type="http://schemas.openxmlformats.org/officeDocument/2006/relationships/slideLayout" Target="../slideLayouts/slideLayout46.xml"/><Relationship Id="rId6" Type="http://schemas.openxmlformats.org/officeDocument/2006/relationships/slideLayout" Target="../slideLayouts/slideLayout47.xml"/><Relationship Id="rId7" Type="http://schemas.openxmlformats.org/officeDocument/2006/relationships/slideLayout" Target="../slideLayouts/slideLayout48.xml"/><Relationship Id="rId8" Type="http://schemas.openxmlformats.org/officeDocument/2006/relationships/slideLayout" Target="../slideLayouts/slideLayout49.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2" Type="http://schemas.openxmlformats.org/officeDocument/2006/relationships/theme" Target="../theme/theme1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slideLayout" Target="../slideLayouts/slideLayout54.xml"/><Relationship Id="rId3" Type="http://schemas.openxmlformats.org/officeDocument/2006/relationships/slideLayout" Target="../slideLayouts/slideLayout55.xml"/><Relationship Id="rId4" Type="http://schemas.openxmlformats.org/officeDocument/2006/relationships/slideLayout" Target="../slideLayouts/slideLayout56.xml"/><Relationship Id="rId5" Type="http://schemas.openxmlformats.org/officeDocument/2006/relationships/slideLayout" Target="../slideLayouts/slideLayout57.xml"/><Relationship Id="rId6" Type="http://schemas.openxmlformats.org/officeDocument/2006/relationships/slideLayout" Target="../slideLayouts/slideLayout58.xml"/><Relationship Id="rId7" Type="http://schemas.openxmlformats.org/officeDocument/2006/relationships/theme" Target="../theme/theme16.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slideLayout" Target="../slideLayouts/slideLayout60.xml"/><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theme" Target="../theme/theme14.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slideLayout" Target="../slideLayouts/slideLayout65.xml"/><Relationship Id="rId3" Type="http://schemas.openxmlformats.org/officeDocument/2006/relationships/slideLayout" Target="../slideLayouts/slideLayout66.xml"/><Relationship Id="rId4" Type="http://schemas.openxmlformats.org/officeDocument/2006/relationships/slideLayout" Target="../slideLayouts/slideLayout67.xml"/><Relationship Id="rId9" Type="http://schemas.openxmlformats.org/officeDocument/2006/relationships/slideLayout" Target="../slideLayouts/slideLayout72.xml"/><Relationship Id="rId5" Type="http://schemas.openxmlformats.org/officeDocument/2006/relationships/slideLayout" Target="../slideLayouts/slideLayout68.xml"/><Relationship Id="rId6" Type="http://schemas.openxmlformats.org/officeDocument/2006/relationships/slideLayout" Target="../slideLayouts/slideLayout69.xml"/><Relationship Id="rId7" Type="http://schemas.openxmlformats.org/officeDocument/2006/relationships/slideLayout" Target="../slideLayouts/slideLayout70.xml"/><Relationship Id="rId8" Type="http://schemas.openxmlformats.org/officeDocument/2006/relationships/slideLayout" Target="../slideLayouts/slideLayout71.xml"/><Relationship Id="rId11" Type="http://schemas.openxmlformats.org/officeDocument/2006/relationships/slideLayout" Target="../slideLayouts/slideLayout74.xml"/><Relationship Id="rId10" Type="http://schemas.openxmlformats.org/officeDocument/2006/relationships/slideLayout" Target="../slideLayouts/slideLayout73.xml"/><Relationship Id="rId13" Type="http://schemas.openxmlformats.org/officeDocument/2006/relationships/theme" Target="../theme/theme13.xml"/><Relationship Id="rId12"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slideLayout" Target="../slideLayouts/slideLayout77.xml"/><Relationship Id="rId3" Type="http://schemas.openxmlformats.org/officeDocument/2006/relationships/slideLayout" Target="../slideLayouts/slideLayout78.xml"/><Relationship Id="rId4" Type="http://schemas.openxmlformats.org/officeDocument/2006/relationships/slideLayout" Target="../slideLayouts/slideLayout79.xml"/><Relationship Id="rId5" Type="http://schemas.openxmlformats.org/officeDocument/2006/relationships/slideLayout" Target="../slideLayouts/slideLayout80.xml"/><Relationship Id="rId6" Type="http://schemas.openxmlformats.org/officeDocument/2006/relationships/slideLayout" Target="../slideLayouts/slideLayout81.xml"/><Relationship Id="rId7" Type="http://schemas.openxmlformats.org/officeDocument/2006/relationships/slideLayout" Target="../slideLayouts/slideLayout82.xml"/><Relationship Id="rId8" Type="http://schemas.openxmlformats.org/officeDocument/2006/relationships/theme" Target="../theme/theme4.xml"/></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slideLayout" Target="../slideLayouts/slideLayout84.xml"/><Relationship Id="rId3" Type="http://schemas.openxmlformats.org/officeDocument/2006/relationships/slideLayout" Target="../slideLayouts/slideLayout85.xml"/><Relationship Id="rId4" Type="http://schemas.openxmlformats.org/officeDocument/2006/relationships/slideLayout" Target="../slideLayouts/slideLayout86.xml"/><Relationship Id="rId9" Type="http://schemas.openxmlformats.org/officeDocument/2006/relationships/slideLayout" Target="../slideLayouts/slideLayout91.xml"/><Relationship Id="rId5" Type="http://schemas.openxmlformats.org/officeDocument/2006/relationships/slideLayout" Target="../slideLayouts/slideLayout87.xml"/><Relationship Id="rId6" Type="http://schemas.openxmlformats.org/officeDocument/2006/relationships/slideLayout" Target="../slideLayouts/slideLayout88.xml"/><Relationship Id="rId7" Type="http://schemas.openxmlformats.org/officeDocument/2006/relationships/slideLayout" Target="../slideLayouts/slideLayout89.xml"/><Relationship Id="rId8" Type="http://schemas.openxmlformats.org/officeDocument/2006/relationships/slideLayout" Target="../slideLayouts/slideLayout90.xml"/><Relationship Id="rId11" Type="http://schemas.openxmlformats.org/officeDocument/2006/relationships/slideLayout" Target="../slideLayouts/slideLayout93.xml"/><Relationship Id="rId10" Type="http://schemas.openxmlformats.org/officeDocument/2006/relationships/slideLayout" Target="../slideLayouts/slideLayout92.xml"/><Relationship Id="rId12" Type="http://schemas.openxmlformats.org/officeDocument/2006/relationships/theme" Target="../theme/theme9.xml"/></Relationships>
</file>

<file path=ppt/slideMasters/_rels/slideMaster9.xml.rels><?xml version="1.0" encoding="UTF-8" standalone="yes"?><Relationships xmlns="http://schemas.openxmlformats.org/package/2006/relationships"><Relationship Id="rId1" Type="http://schemas.openxmlformats.org/officeDocument/2006/relationships/slideLayout" Target="../slideLayouts/slideLayout94.xml"/><Relationship Id="rId2" Type="http://schemas.openxmlformats.org/officeDocument/2006/relationships/slideLayout" Target="../slideLayouts/slideLayout95.xml"/><Relationship Id="rId3" Type="http://schemas.openxmlformats.org/officeDocument/2006/relationships/slideLayout" Target="../slideLayouts/slideLayout96.xml"/><Relationship Id="rId4" Type="http://schemas.openxmlformats.org/officeDocument/2006/relationships/slideLayout" Target="../slideLayouts/slideLayout97.xml"/><Relationship Id="rId5" Type="http://schemas.openxmlformats.org/officeDocument/2006/relationships/slideLayout" Target="../slideLayouts/slideLayout98.xml"/><Relationship Id="rId6" Type="http://schemas.openxmlformats.org/officeDocument/2006/relationships/slideLayout" Target="../slideLayouts/slideLayout99.xml"/><Relationship Id="rId7" Type="http://schemas.openxmlformats.org/officeDocument/2006/relationships/theme" Target="../theme/theme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9"/>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9pPr>
          </a:lstStyle>
          <a:p/>
        </p:txBody>
      </p:sp>
      <p:sp>
        <p:nvSpPr>
          <p:cNvPr id="11" name="Google Shape;11;p49"/>
          <p:cNvSpPr txBox="1"/>
          <p:nvPr>
            <p:ph idx="1" type="body"/>
          </p:nvPr>
        </p:nvSpPr>
        <p:spPr>
          <a:xfrm>
            <a:off x="609600" y="1600200"/>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49"/>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49"/>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49"/>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spcAft>
                <a:spcPts val="0"/>
              </a:spcAft>
              <a:buNone/>
              <a:defRPr b="0" i="0" sz="1400" u="none" cap="none" strike="noStrike">
                <a:solidFill>
                  <a:schemeClr val="dk1"/>
                </a:solidFill>
                <a:latin typeface="Arial"/>
                <a:ea typeface="Arial"/>
                <a:cs typeface="Arial"/>
                <a:sym typeface="Arial"/>
              </a:defRPr>
            </a:lvl1pPr>
            <a:lvl2pPr indent="0" lvl="1" marL="0" marR="0" rtl="0" algn="r">
              <a:spcBef>
                <a:spcPts val="0"/>
              </a:spcBef>
              <a:spcAft>
                <a:spcPts val="0"/>
              </a:spcAft>
              <a:buNone/>
              <a:defRPr b="0" i="0" sz="1400" u="none" cap="none" strike="noStrike">
                <a:solidFill>
                  <a:schemeClr val="dk1"/>
                </a:solidFill>
                <a:latin typeface="Arial"/>
                <a:ea typeface="Arial"/>
                <a:cs typeface="Arial"/>
                <a:sym typeface="Arial"/>
              </a:defRPr>
            </a:lvl2pPr>
            <a:lvl3pPr indent="0" lvl="2" marL="0" marR="0" rtl="0" algn="r">
              <a:spcBef>
                <a:spcPts val="0"/>
              </a:spcBef>
              <a:spcAft>
                <a:spcPts val="0"/>
              </a:spcAft>
              <a:buNone/>
              <a:defRPr b="0" i="0" sz="1400" u="none" cap="none" strike="noStrike">
                <a:solidFill>
                  <a:schemeClr val="dk1"/>
                </a:solidFill>
                <a:latin typeface="Arial"/>
                <a:ea typeface="Arial"/>
                <a:cs typeface="Arial"/>
                <a:sym typeface="Arial"/>
              </a:defRPr>
            </a:lvl3pPr>
            <a:lvl4pPr indent="0" lvl="3" marL="0" marR="0" rtl="0" algn="r">
              <a:spcBef>
                <a:spcPts val="0"/>
              </a:spcBef>
              <a:spcAft>
                <a:spcPts val="0"/>
              </a:spcAft>
              <a:buNone/>
              <a:defRPr b="0" i="0" sz="1400" u="none" cap="none" strike="noStrike">
                <a:solidFill>
                  <a:schemeClr val="dk1"/>
                </a:solidFill>
                <a:latin typeface="Arial"/>
                <a:ea typeface="Arial"/>
                <a:cs typeface="Arial"/>
                <a:sym typeface="Arial"/>
              </a:defRPr>
            </a:lvl4pPr>
            <a:lvl5pPr indent="0" lvl="4" marL="0" marR="0" rtl="0" algn="r">
              <a:spcBef>
                <a:spcPts val="0"/>
              </a:spcBef>
              <a:spcAft>
                <a:spcPts val="0"/>
              </a:spcAft>
              <a:buNone/>
              <a:defRPr b="0" i="0" sz="1400" u="none" cap="none" strike="noStrike">
                <a:solidFill>
                  <a:schemeClr val="dk1"/>
                </a:solidFill>
                <a:latin typeface="Arial"/>
                <a:ea typeface="Arial"/>
                <a:cs typeface="Arial"/>
                <a:sym typeface="Arial"/>
              </a:defRPr>
            </a:lvl5pPr>
            <a:lvl6pPr indent="0" lvl="5" marL="0" marR="0" rtl="0" algn="r">
              <a:spcBef>
                <a:spcPts val="0"/>
              </a:spcBef>
              <a:spcAft>
                <a:spcPts val="0"/>
              </a:spcAft>
              <a:buNone/>
              <a:defRPr b="0" i="0" sz="1400" u="none" cap="none" strike="noStrike">
                <a:solidFill>
                  <a:schemeClr val="dk1"/>
                </a:solidFill>
                <a:latin typeface="Arial"/>
                <a:ea typeface="Arial"/>
                <a:cs typeface="Arial"/>
                <a:sym typeface="Arial"/>
              </a:defRPr>
            </a:lvl6pPr>
            <a:lvl7pPr indent="0" lvl="6" marL="0" marR="0" rtl="0" algn="r">
              <a:spcBef>
                <a:spcPts val="0"/>
              </a:spcBef>
              <a:spcAft>
                <a:spcPts val="0"/>
              </a:spcAft>
              <a:buNone/>
              <a:defRPr b="0" i="0" sz="1400" u="none" cap="none" strike="noStrike">
                <a:solidFill>
                  <a:schemeClr val="dk1"/>
                </a:solidFill>
                <a:latin typeface="Arial"/>
                <a:ea typeface="Arial"/>
                <a:cs typeface="Arial"/>
                <a:sym typeface="Arial"/>
              </a:defRPr>
            </a:lvl7pPr>
            <a:lvl8pPr indent="0" lvl="7" marL="0" marR="0" rtl="0" algn="r">
              <a:spcBef>
                <a:spcPts val="0"/>
              </a:spcBef>
              <a:spcAft>
                <a:spcPts val="0"/>
              </a:spcAft>
              <a:buNone/>
              <a:defRPr b="0" i="0" sz="1400" u="none" cap="none" strike="noStrike">
                <a:solidFill>
                  <a:schemeClr val="dk1"/>
                </a:solidFill>
                <a:latin typeface="Arial"/>
                <a:ea typeface="Arial"/>
                <a:cs typeface="Arial"/>
                <a:sym typeface="Arial"/>
              </a:defRPr>
            </a:lvl8pPr>
            <a:lvl9pPr indent="0" lvl="8" marL="0" marR="0" rtl="0" algn="r">
              <a:spcBef>
                <a:spcPts val="0"/>
              </a:spcBef>
              <a:spcAft>
                <a:spcPts val="0"/>
              </a:spcAft>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40" name="Shape 1340"/>
        <p:cNvGrpSpPr/>
        <p:nvPr/>
      </p:nvGrpSpPr>
      <p:grpSpPr>
        <a:xfrm>
          <a:off x="0" y="0"/>
          <a:ext cx="0" cy="0"/>
          <a:chOff x="0" y="0"/>
          <a:chExt cx="0" cy="0"/>
        </a:xfrm>
      </p:grpSpPr>
      <p:sp>
        <p:nvSpPr>
          <p:cNvPr id="1341" name="Google Shape;1341;p69"/>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lvl="1"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lvl="2"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lvl="3"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lvl="4"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lvl="5"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lvl="6"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lvl="7"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lvl="8"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1342" name="Google Shape;1342;p69"/>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343" name="Google Shape;1343;p6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44" name="Google Shape;1344;p69"/>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45" name="Google Shape;1345;p69"/>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98989"/>
                </a:solidFill>
                <a:latin typeface="Calibri"/>
                <a:ea typeface="Calibri"/>
                <a:cs typeface="Calibri"/>
                <a:sym typeface="Calibri"/>
              </a:defRPr>
            </a:lvl1pPr>
            <a:lvl2pPr indent="0" lvl="1" marL="0" marR="0" rtl="0" algn="r">
              <a:spcBef>
                <a:spcPts val="0"/>
              </a:spcBef>
              <a:buNone/>
              <a:defRPr b="0" i="0" sz="1200" u="none" cap="none" strike="noStrike">
                <a:solidFill>
                  <a:srgbClr val="898989"/>
                </a:solidFill>
                <a:latin typeface="Calibri"/>
                <a:ea typeface="Calibri"/>
                <a:cs typeface="Calibri"/>
                <a:sym typeface="Calibri"/>
              </a:defRPr>
            </a:lvl2pPr>
            <a:lvl3pPr indent="0" lvl="2" marL="0" marR="0" rtl="0" algn="r">
              <a:spcBef>
                <a:spcPts val="0"/>
              </a:spcBef>
              <a:buNone/>
              <a:defRPr b="0" i="0" sz="1200" u="none" cap="none" strike="noStrike">
                <a:solidFill>
                  <a:srgbClr val="898989"/>
                </a:solidFill>
                <a:latin typeface="Calibri"/>
                <a:ea typeface="Calibri"/>
                <a:cs typeface="Calibri"/>
                <a:sym typeface="Calibri"/>
              </a:defRPr>
            </a:lvl3pPr>
            <a:lvl4pPr indent="0" lvl="3" marL="0" marR="0" rtl="0" algn="r">
              <a:spcBef>
                <a:spcPts val="0"/>
              </a:spcBef>
              <a:buNone/>
              <a:defRPr b="0" i="0" sz="1200" u="none" cap="none" strike="noStrike">
                <a:solidFill>
                  <a:srgbClr val="898989"/>
                </a:solidFill>
                <a:latin typeface="Calibri"/>
                <a:ea typeface="Calibri"/>
                <a:cs typeface="Calibri"/>
                <a:sym typeface="Calibri"/>
              </a:defRPr>
            </a:lvl4pPr>
            <a:lvl5pPr indent="0" lvl="4" marL="0" marR="0" rtl="0" algn="r">
              <a:spcBef>
                <a:spcPts val="0"/>
              </a:spcBef>
              <a:buNone/>
              <a:defRPr b="0" i="0" sz="1200" u="none" cap="none" strike="noStrike">
                <a:solidFill>
                  <a:srgbClr val="898989"/>
                </a:solidFill>
                <a:latin typeface="Calibri"/>
                <a:ea typeface="Calibri"/>
                <a:cs typeface="Calibri"/>
                <a:sym typeface="Calibri"/>
              </a:defRPr>
            </a:lvl5pPr>
            <a:lvl6pPr indent="0" lvl="5" marL="0" marR="0" rtl="0" algn="r">
              <a:spcBef>
                <a:spcPts val="0"/>
              </a:spcBef>
              <a:buNone/>
              <a:defRPr b="0" i="0" sz="1200" u="none" cap="none" strike="noStrike">
                <a:solidFill>
                  <a:srgbClr val="898989"/>
                </a:solidFill>
                <a:latin typeface="Calibri"/>
                <a:ea typeface="Calibri"/>
                <a:cs typeface="Calibri"/>
                <a:sym typeface="Calibri"/>
              </a:defRPr>
            </a:lvl6pPr>
            <a:lvl7pPr indent="0" lvl="6" marL="0" marR="0" rtl="0" algn="r">
              <a:spcBef>
                <a:spcPts val="0"/>
              </a:spcBef>
              <a:buNone/>
              <a:defRPr b="0" i="0" sz="1200" u="none" cap="none" strike="noStrike">
                <a:solidFill>
                  <a:srgbClr val="898989"/>
                </a:solidFill>
                <a:latin typeface="Calibri"/>
                <a:ea typeface="Calibri"/>
                <a:cs typeface="Calibri"/>
                <a:sym typeface="Calibri"/>
              </a:defRPr>
            </a:lvl7pPr>
            <a:lvl8pPr indent="0" lvl="7" marL="0" marR="0" rtl="0" algn="r">
              <a:spcBef>
                <a:spcPts val="0"/>
              </a:spcBef>
              <a:buNone/>
              <a:defRPr b="0" i="0" sz="1200" u="none" cap="none" strike="noStrike">
                <a:solidFill>
                  <a:srgbClr val="898989"/>
                </a:solidFill>
                <a:latin typeface="Calibri"/>
                <a:ea typeface="Calibri"/>
                <a:cs typeface="Calibri"/>
                <a:sym typeface="Calibri"/>
              </a:defRPr>
            </a:lvl8pPr>
            <a:lvl9pPr indent="0" lvl="8" marL="0" marR="0" rt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chemeClr val="lt1"/>
            </a:gs>
            <a:gs pos="100000">
              <a:schemeClr val="lt2"/>
            </a:gs>
          </a:gsLst>
          <a:lin ang="5400012" scaled="0"/>
        </a:gradFill>
      </p:bgPr>
    </p:bg>
    <p:spTree>
      <p:nvGrpSpPr>
        <p:cNvPr id="1425" name="Shape 1425"/>
        <p:cNvGrpSpPr/>
        <p:nvPr/>
      </p:nvGrpSpPr>
      <p:grpSpPr>
        <a:xfrm>
          <a:off x="0" y="0"/>
          <a:ext cx="0" cy="0"/>
          <a:chOff x="0" y="0"/>
          <a:chExt cx="0" cy="0"/>
        </a:xfrm>
      </p:grpSpPr>
      <p:sp>
        <p:nvSpPr>
          <p:cNvPr id="1426" name="Google Shape;1426;p72"/>
          <p:cNvSpPr txBox="1"/>
          <p:nvPr>
            <p:ph type="title"/>
          </p:nvPr>
        </p:nvSpPr>
        <p:spPr>
          <a:xfrm>
            <a:off x="960000" y="720000"/>
            <a:ext cx="10272000" cy="7636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Orbitron"/>
              <a:buNone/>
              <a:defRPr b="1" i="0" sz="2800" u="none" cap="none" strike="noStrike">
                <a:solidFill>
                  <a:schemeClr val="dk1"/>
                </a:solidFill>
                <a:latin typeface="Orbitron"/>
                <a:ea typeface="Orbitron"/>
                <a:cs typeface="Orbitron"/>
                <a:sym typeface="Orbitron"/>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427" name="Google Shape;1427;p72"/>
          <p:cNvSpPr txBox="1"/>
          <p:nvPr>
            <p:ph idx="1" type="body"/>
          </p:nvPr>
        </p:nvSpPr>
        <p:spPr>
          <a:xfrm>
            <a:off x="960000" y="1536633"/>
            <a:ext cx="10272000" cy="45552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1pPr>
            <a:lvl2pPr indent="-317500" lvl="1" marL="9144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2pPr>
            <a:lvl3pPr indent="-317500" lvl="2" marL="13716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3pPr>
            <a:lvl4pPr indent="-317500" lvl="3" marL="18288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4pPr>
            <a:lvl5pPr indent="-317500" lvl="4" marL="22860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5pPr>
            <a:lvl6pPr indent="-317500" lvl="5" marL="27432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6pPr>
            <a:lvl7pPr indent="-317500" lvl="6" marL="32004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7pPr>
            <a:lvl8pPr indent="-317500" lvl="7" marL="36576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8pPr>
            <a:lvl9pPr indent="-317500" lvl="8" marL="4114800" marR="0" rtl="0" algn="l">
              <a:lnSpc>
                <a:spcPct val="100000"/>
              </a:lnSpc>
              <a:spcBef>
                <a:spcPts val="0"/>
              </a:spcBef>
              <a:spcAft>
                <a:spcPts val="0"/>
              </a:spcAft>
              <a:buClr>
                <a:schemeClr val="dk1"/>
              </a:buClr>
              <a:buSzPts val="1400"/>
              <a:buFont typeface="Quicksand"/>
              <a:buChar char="■"/>
              <a:defRPr b="0" i="0" sz="1867" u="none" cap="none" strike="noStrike">
                <a:solidFill>
                  <a:schemeClr val="dk1"/>
                </a:solidFill>
                <a:latin typeface="Quicksand"/>
                <a:ea typeface="Quicksand"/>
                <a:cs typeface="Quicksand"/>
                <a:sym typeface="Quicksand"/>
              </a:defRPr>
            </a:lvl9pPr>
          </a:lstStyle>
          <a:p/>
        </p:txBody>
      </p:sp>
    </p:spTree>
  </p:cSld>
  <p:clrMap accent1="accent1" accent2="accent2" accent3="accent3" accent4="accent4" accent5="accent5" accent6="accent6" bg1="lt1" bg2="dk2" tx1="dk1" tx2="lt2" folHlink="folHlink" hlink="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52" name="Shape 1652"/>
        <p:cNvGrpSpPr/>
        <p:nvPr/>
      </p:nvGrpSpPr>
      <p:grpSpPr>
        <a:xfrm>
          <a:off x="0" y="0"/>
          <a:ext cx="0" cy="0"/>
          <a:chOff x="0" y="0"/>
          <a:chExt cx="0" cy="0"/>
        </a:xfrm>
      </p:grpSpPr>
      <p:sp>
        <p:nvSpPr>
          <p:cNvPr id="1653" name="Google Shape;1653;p74"/>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9pPr>
          </a:lstStyle>
          <a:p/>
        </p:txBody>
      </p:sp>
      <p:sp>
        <p:nvSpPr>
          <p:cNvPr id="1654" name="Google Shape;1654;p74"/>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655" name="Google Shape;1655;p74"/>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656" name="Google Shape;1656;p74"/>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657" name="Google Shape;1657;p74"/>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rgbClr val="000000"/>
                </a:solidFill>
                <a:latin typeface="Arial"/>
                <a:ea typeface="Arial"/>
                <a:cs typeface="Arial"/>
                <a:sym typeface="Arial"/>
              </a:defRPr>
            </a:lvl1pPr>
            <a:lvl2pPr indent="0" lvl="1" marL="0" marR="0" rtl="0" algn="r">
              <a:spcBef>
                <a:spcPts val="0"/>
              </a:spcBef>
              <a:buNone/>
              <a:defRPr b="0" i="0" sz="1400" u="none" cap="none" strike="noStrike">
                <a:solidFill>
                  <a:srgbClr val="000000"/>
                </a:solidFill>
                <a:latin typeface="Arial"/>
                <a:ea typeface="Arial"/>
                <a:cs typeface="Arial"/>
                <a:sym typeface="Arial"/>
              </a:defRPr>
            </a:lvl2pPr>
            <a:lvl3pPr indent="0" lvl="2" marL="0" marR="0" rtl="0" algn="r">
              <a:spcBef>
                <a:spcPts val="0"/>
              </a:spcBef>
              <a:buNone/>
              <a:defRPr b="0" i="0" sz="1400" u="none" cap="none" strike="noStrike">
                <a:solidFill>
                  <a:srgbClr val="000000"/>
                </a:solidFill>
                <a:latin typeface="Arial"/>
                <a:ea typeface="Arial"/>
                <a:cs typeface="Arial"/>
                <a:sym typeface="Arial"/>
              </a:defRPr>
            </a:lvl3pPr>
            <a:lvl4pPr indent="0" lvl="3" marL="0" marR="0" rtl="0" algn="r">
              <a:spcBef>
                <a:spcPts val="0"/>
              </a:spcBef>
              <a:buNone/>
              <a:defRPr b="0" i="0" sz="1400" u="none" cap="none" strike="noStrike">
                <a:solidFill>
                  <a:srgbClr val="000000"/>
                </a:solidFill>
                <a:latin typeface="Arial"/>
                <a:ea typeface="Arial"/>
                <a:cs typeface="Arial"/>
                <a:sym typeface="Arial"/>
              </a:defRPr>
            </a:lvl4pPr>
            <a:lvl5pPr indent="0" lvl="4" marL="0" marR="0" rtl="0" algn="r">
              <a:spcBef>
                <a:spcPts val="0"/>
              </a:spcBef>
              <a:buNone/>
              <a:defRPr b="0" i="0" sz="1400" u="none" cap="none" strike="noStrike">
                <a:solidFill>
                  <a:srgbClr val="000000"/>
                </a:solidFill>
                <a:latin typeface="Arial"/>
                <a:ea typeface="Arial"/>
                <a:cs typeface="Arial"/>
                <a:sym typeface="Arial"/>
              </a:defRPr>
            </a:lvl5pPr>
            <a:lvl6pPr indent="0" lvl="5" marL="0" marR="0" rtl="0" algn="r">
              <a:spcBef>
                <a:spcPts val="0"/>
              </a:spcBef>
              <a:buNone/>
              <a:defRPr b="0" i="0" sz="1400" u="none" cap="none" strike="noStrike">
                <a:solidFill>
                  <a:srgbClr val="000000"/>
                </a:solidFill>
                <a:latin typeface="Arial"/>
                <a:ea typeface="Arial"/>
                <a:cs typeface="Arial"/>
                <a:sym typeface="Arial"/>
              </a:defRPr>
            </a:lvl6pPr>
            <a:lvl7pPr indent="0" lvl="6" marL="0" marR="0" rtl="0" algn="r">
              <a:spcBef>
                <a:spcPts val="0"/>
              </a:spcBef>
              <a:buNone/>
              <a:defRPr b="0" i="0" sz="1400" u="none" cap="none" strike="noStrike">
                <a:solidFill>
                  <a:srgbClr val="000000"/>
                </a:solidFill>
                <a:latin typeface="Arial"/>
                <a:ea typeface="Arial"/>
                <a:cs typeface="Arial"/>
                <a:sym typeface="Arial"/>
              </a:defRPr>
            </a:lvl7pPr>
            <a:lvl8pPr indent="0" lvl="7" marL="0" marR="0" rtl="0" algn="r">
              <a:spcBef>
                <a:spcPts val="0"/>
              </a:spcBef>
              <a:buNone/>
              <a:defRPr b="0" i="0" sz="1400" u="none" cap="none" strike="noStrike">
                <a:solidFill>
                  <a:srgbClr val="000000"/>
                </a:solidFill>
                <a:latin typeface="Arial"/>
                <a:ea typeface="Arial"/>
                <a:cs typeface="Arial"/>
                <a:sym typeface="Arial"/>
              </a:defRPr>
            </a:lvl8pPr>
            <a:lvl9pPr indent="0" lvl="8" marL="0" marR="0" rt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27" name="Shape 1727"/>
        <p:cNvGrpSpPr/>
        <p:nvPr/>
      </p:nvGrpSpPr>
      <p:grpSpPr>
        <a:xfrm>
          <a:off x="0" y="0"/>
          <a:ext cx="0" cy="0"/>
          <a:chOff x="0" y="0"/>
          <a:chExt cx="0" cy="0"/>
        </a:xfrm>
      </p:grpSpPr>
      <p:sp>
        <p:nvSpPr>
          <p:cNvPr id="1728" name="Google Shape;1728;p76"/>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9pPr>
          </a:lstStyle>
          <a:p/>
        </p:txBody>
      </p:sp>
      <p:sp>
        <p:nvSpPr>
          <p:cNvPr id="1729" name="Google Shape;1729;p76"/>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730" name="Google Shape;1730;p76"/>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731" name="Google Shape;1731;p76"/>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732" name="Google Shape;1732;p76"/>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chemeClr val="dk1"/>
                </a:solidFill>
                <a:latin typeface="Arial"/>
                <a:ea typeface="Arial"/>
                <a:cs typeface="Arial"/>
                <a:sym typeface="Arial"/>
              </a:defRPr>
            </a:lvl1pPr>
            <a:lvl2pPr indent="0" lvl="1" marL="0" marR="0" rtl="0" algn="r">
              <a:spcBef>
                <a:spcPts val="0"/>
              </a:spcBef>
              <a:buNone/>
              <a:defRPr b="0" i="0" sz="1400" u="none" cap="none" strike="noStrike">
                <a:solidFill>
                  <a:schemeClr val="dk1"/>
                </a:solidFill>
                <a:latin typeface="Arial"/>
                <a:ea typeface="Arial"/>
                <a:cs typeface="Arial"/>
                <a:sym typeface="Arial"/>
              </a:defRPr>
            </a:lvl2pPr>
            <a:lvl3pPr indent="0" lvl="2" marL="0" marR="0" rtl="0" algn="r">
              <a:spcBef>
                <a:spcPts val="0"/>
              </a:spcBef>
              <a:buNone/>
              <a:defRPr b="0" i="0" sz="1400" u="none" cap="none" strike="noStrike">
                <a:solidFill>
                  <a:schemeClr val="dk1"/>
                </a:solidFill>
                <a:latin typeface="Arial"/>
                <a:ea typeface="Arial"/>
                <a:cs typeface="Arial"/>
                <a:sym typeface="Arial"/>
              </a:defRPr>
            </a:lvl3pPr>
            <a:lvl4pPr indent="0" lvl="3" marL="0" marR="0" rtl="0" algn="r">
              <a:spcBef>
                <a:spcPts val="0"/>
              </a:spcBef>
              <a:buNone/>
              <a:defRPr b="0" i="0" sz="1400" u="none" cap="none" strike="noStrike">
                <a:solidFill>
                  <a:schemeClr val="dk1"/>
                </a:solidFill>
                <a:latin typeface="Arial"/>
                <a:ea typeface="Arial"/>
                <a:cs typeface="Arial"/>
                <a:sym typeface="Arial"/>
              </a:defRPr>
            </a:lvl4pPr>
            <a:lvl5pPr indent="0" lvl="4" marL="0" marR="0" rtl="0" algn="r">
              <a:spcBef>
                <a:spcPts val="0"/>
              </a:spcBef>
              <a:buNone/>
              <a:defRPr b="0" i="0" sz="1400" u="none" cap="none" strike="noStrike">
                <a:solidFill>
                  <a:schemeClr val="dk1"/>
                </a:solidFill>
                <a:latin typeface="Arial"/>
                <a:ea typeface="Arial"/>
                <a:cs typeface="Arial"/>
                <a:sym typeface="Arial"/>
              </a:defRPr>
            </a:lvl5pPr>
            <a:lvl6pPr indent="0" lvl="5" marL="0" marR="0" rtl="0" algn="r">
              <a:spcBef>
                <a:spcPts val="0"/>
              </a:spcBef>
              <a:buNone/>
              <a:defRPr b="0" i="0" sz="1400" u="none" cap="none" strike="noStrike">
                <a:solidFill>
                  <a:schemeClr val="dk1"/>
                </a:solidFill>
                <a:latin typeface="Arial"/>
                <a:ea typeface="Arial"/>
                <a:cs typeface="Arial"/>
                <a:sym typeface="Arial"/>
              </a:defRPr>
            </a:lvl6pPr>
            <a:lvl7pPr indent="0" lvl="6" marL="0" marR="0" rtl="0" algn="r">
              <a:spcBef>
                <a:spcPts val="0"/>
              </a:spcBef>
              <a:buNone/>
              <a:defRPr b="0" i="0" sz="1400" u="none" cap="none" strike="noStrike">
                <a:solidFill>
                  <a:schemeClr val="dk1"/>
                </a:solidFill>
                <a:latin typeface="Arial"/>
                <a:ea typeface="Arial"/>
                <a:cs typeface="Arial"/>
                <a:sym typeface="Arial"/>
              </a:defRPr>
            </a:lvl7pPr>
            <a:lvl8pPr indent="0" lvl="7" marL="0" marR="0" rtl="0" algn="r">
              <a:spcBef>
                <a:spcPts val="0"/>
              </a:spcBef>
              <a:buNone/>
              <a:defRPr b="0" i="0" sz="1400" u="none" cap="none" strike="noStrike">
                <a:solidFill>
                  <a:schemeClr val="dk1"/>
                </a:solidFill>
                <a:latin typeface="Arial"/>
                <a:ea typeface="Arial"/>
                <a:cs typeface="Arial"/>
                <a:sym typeface="Arial"/>
              </a:defRPr>
            </a:lvl8pPr>
            <a:lvl9pPr indent="0" lvl="8" marL="0" marR="0" rt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02" name="Shape 1802"/>
        <p:cNvGrpSpPr/>
        <p:nvPr/>
      </p:nvGrpSpPr>
      <p:grpSpPr>
        <a:xfrm>
          <a:off x="0" y="0"/>
          <a:ext cx="0" cy="0"/>
          <a:chOff x="0" y="0"/>
          <a:chExt cx="0" cy="0"/>
        </a:xfrm>
      </p:grpSpPr>
      <p:sp>
        <p:nvSpPr>
          <p:cNvPr id="1803" name="Google Shape;1803;p78"/>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9pPr>
          </a:lstStyle>
          <a:p/>
        </p:txBody>
      </p:sp>
      <p:sp>
        <p:nvSpPr>
          <p:cNvPr id="1804" name="Google Shape;1804;p78"/>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805" name="Google Shape;1805;p78"/>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806" name="Google Shape;1806;p78"/>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807" name="Google Shape;1807;p78"/>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chemeClr val="dk1"/>
                </a:solidFill>
                <a:latin typeface="Arial"/>
                <a:ea typeface="Arial"/>
                <a:cs typeface="Arial"/>
                <a:sym typeface="Arial"/>
              </a:defRPr>
            </a:lvl1pPr>
            <a:lvl2pPr indent="0" lvl="1" marL="0" marR="0" rtl="0" algn="r">
              <a:spcBef>
                <a:spcPts val="0"/>
              </a:spcBef>
              <a:buNone/>
              <a:defRPr b="0" i="0" sz="1400" u="none" cap="none" strike="noStrike">
                <a:solidFill>
                  <a:schemeClr val="dk1"/>
                </a:solidFill>
                <a:latin typeface="Arial"/>
                <a:ea typeface="Arial"/>
                <a:cs typeface="Arial"/>
                <a:sym typeface="Arial"/>
              </a:defRPr>
            </a:lvl2pPr>
            <a:lvl3pPr indent="0" lvl="2" marL="0" marR="0" rtl="0" algn="r">
              <a:spcBef>
                <a:spcPts val="0"/>
              </a:spcBef>
              <a:buNone/>
              <a:defRPr b="0" i="0" sz="1400" u="none" cap="none" strike="noStrike">
                <a:solidFill>
                  <a:schemeClr val="dk1"/>
                </a:solidFill>
                <a:latin typeface="Arial"/>
                <a:ea typeface="Arial"/>
                <a:cs typeface="Arial"/>
                <a:sym typeface="Arial"/>
              </a:defRPr>
            </a:lvl3pPr>
            <a:lvl4pPr indent="0" lvl="3" marL="0" marR="0" rtl="0" algn="r">
              <a:spcBef>
                <a:spcPts val="0"/>
              </a:spcBef>
              <a:buNone/>
              <a:defRPr b="0" i="0" sz="1400" u="none" cap="none" strike="noStrike">
                <a:solidFill>
                  <a:schemeClr val="dk1"/>
                </a:solidFill>
                <a:latin typeface="Arial"/>
                <a:ea typeface="Arial"/>
                <a:cs typeface="Arial"/>
                <a:sym typeface="Arial"/>
              </a:defRPr>
            </a:lvl4pPr>
            <a:lvl5pPr indent="0" lvl="4" marL="0" marR="0" rtl="0" algn="r">
              <a:spcBef>
                <a:spcPts val="0"/>
              </a:spcBef>
              <a:buNone/>
              <a:defRPr b="0" i="0" sz="1400" u="none" cap="none" strike="noStrike">
                <a:solidFill>
                  <a:schemeClr val="dk1"/>
                </a:solidFill>
                <a:latin typeface="Arial"/>
                <a:ea typeface="Arial"/>
                <a:cs typeface="Arial"/>
                <a:sym typeface="Arial"/>
              </a:defRPr>
            </a:lvl5pPr>
            <a:lvl6pPr indent="0" lvl="5" marL="0" marR="0" rtl="0" algn="r">
              <a:spcBef>
                <a:spcPts val="0"/>
              </a:spcBef>
              <a:buNone/>
              <a:defRPr b="0" i="0" sz="1400" u="none" cap="none" strike="noStrike">
                <a:solidFill>
                  <a:schemeClr val="dk1"/>
                </a:solidFill>
                <a:latin typeface="Arial"/>
                <a:ea typeface="Arial"/>
                <a:cs typeface="Arial"/>
                <a:sym typeface="Arial"/>
              </a:defRPr>
            </a:lvl6pPr>
            <a:lvl7pPr indent="0" lvl="6" marL="0" marR="0" rtl="0" algn="r">
              <a:spcBef>
                <a:spcPts val="0"/>
              </a:spcBef>
              <a:buNone/>
              <a:defRPr b="0" i="0" sz="1400" u="none" cap="none" strike="noStrike">
                <a:solidFill>
                  <a:schemeClr val="dk1"/>
                </a:solidFill>
                <a:latin typeface="Arial"/>
                <a:ea typeface="Arial"/>
                <a:cs typeface="Arial"/>
                <a:sym typeface="Arial"/>
              </a:defRPr>
            </a:lvl7pPr>
            <a:lvl8pPr indent="0" lvl="7" marL="0" marR="0" rtl="0" algn="r">
              <a:spcBef>
                <a:spcPts val="0"/>
              </a:spcBef>
              <a:buNone/>
              <a:defRPr b="0" i="0" sz="1400" u="none" cap="none" strike="noStrike">
                <a:solidFill>
                  <a:schemeClr val="dk1"/>
                </a:solidFill>
                <a:latin typeface="Arial"/>
                <a:ea typeface="Arial"/>
                <a:cs typeface="Arial"/>
                <a:sym typeface="Arial"/>
              </a:defRPr>
            </a:lvl8pPr>
            <a:lvl9pPr indent="0" lvl="8" marL="0" marR="0" rt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1877" name="Shape 1877"/>
        <p:cNvGrpSpPr/>
        <p:nvPr/>
      </p:nvGrpSpPr>
      <p:grpSpPr>
        <a:xfrm>
          <a:off x="0" y="0"/>
          <a:ext cx="0" cy="0"/>
          <a:chOff x="0" y="0"/>
          <a:chExt cx="0" cy="0"/>
        </a:xfrm>
      </p:grpSpPr>
      <p:sp>
        <p:nvSpPr>
          <p:cNvPr id="1878" name="Google Shape;1878;p81"/>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1pPr>
            <a:lvl2pPr lvl="1"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2pPr>
            <a:lvl3pPr lvl="2"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3pPr>
            <a:lvl4pPr lvl="3"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4pPr>
            <a:lvl5pPr lvl="4"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5pPr>
            <a:lvl6pPr lvl="5"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6pPr>
            <a:lvl7pPr lvl="6"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7pPr>
            <a:lvl8pPr lvl="7"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8pPr>
            <a:lvl9pPr lvl="8"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9pPr>
          </a:lstStyle>
          <a:p/>
        </p:txBody>
      </p:sp>
      <p:sp>
        <p:nvSpPr>
          <p:cNvPr id="1879" name="Google Shape;1879;p81"/>
          <p:cNvSpPr txBox="1"/>
          <p:nvPr>
            <p:ph idx="1" type="body"/>
          </p:nvPr>
        </p:nvSpPr>
        <p:spPr>
          <a:xfrm>
            <a:off x="950967" y="1729867"/>
            <a:ext cx="10290000" cy="43620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15000"/>
              </a:lnSpc>
              <a:spcBef>
                <a:spcPts val="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1pPr>
            <a:lvl2pPr indent="-317500" lvl="1" marL="9144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2pPr>
            <a:lvl3pPr indent="-317500" lvl="2" marL="13716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3pPr>
            <a:lvl4pPr indent="-317500" lvl="3" marL="18288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4pPr>
            <a:lvl5pPr indent="-317500" lvl="4" marL="22860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5pPr>
            <a:lvl6pPr indent="-317500" lvl="5" marL="27432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6pPr>
            <a:lvl7pPr indent="-317500" lvl="6" marL="32004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7pPr>
            <a:lvl8pPr indent="-317500" lvl="7" marL="36576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8pPr>
            <a:lvl9pPr indent="-317500" lvl="8" marL="4114800" marR="0" rtl="0" algn="l">
              <a:lnSpc>
                <a:spcPct val="115000"/>
              </a:lnSpc>
              <a:spcBef>
                <a:spcPts val="1600"/>
              </a:spcBef>
              <a:spcAft>
                <a:spcPts val="160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9pPr>
          </a:lstStyle>
          <a:p/>
        </p:txBody>
      </p:sp>
    </p:spTree>
  </p:cSld>
  <p:clrMap accent1="accent1" accent2="accent2" accent3="accent3" accent4="accent4" accent5="accent5" accent6="accent6" bg1="lt1" bg2="dk2" tx1="dk1" tx2="lt2" folHlink="folHlink" hlink="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 id="2147483835" r:id="rId18"/>
    <p:sldLayoutId id="2147483836" r:id="rId19"/>
    <p:sldLayoutId id="2147483837" r:id="rId20"/>
    <p:sldLayoutId id="2147483838" r:id="rId21"/>
    <p:sldLayoutId id="2147483839" r:id="rId22"/>
    <p:sldLayoutId id="2147483840" r:id="rId23"/>
    <p:sldLayoutId id="2147483841" r:id="rId24"/>
    <p:sldLayoutId id="2147483842" r:id="rId25"/>
    <p:sldLayoutId id="2147483843" r:id="rId26"/>
    <p:sldLayoutId id="2147483844" r:id="rId27"/>
    <p:sldLayoutId id="2147483845" r:id="rId28"/>
    <p:sldLayoutId id="2147483846" r:id="rId29"/>
    <p:sldLayoutId id="2147483847" r:id="rId30"/>
    <p:sldLayoutId id="2147483848" r:id="rId31"/>
    <p:sldLayoutId id="2147483849" r:id="rId3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06" name="Shape 3006"/>
        <p:cNvGrpSpPr/>
        <p:nvPr/>
      </p:nvGrpSpPr>
      <p:grpSpPr>
        <a:xfrm>
          <a:off x="0" y="0"/>
          <a:ext cx="0" cy="0"/>
          <a:chOff x="0" y="0"/>
          <a:chExt cx="0" cy="0"/>
        </a:xfrm>
      </p:grpSpPr>
      <p:sp>
        <p:nvSpPr>
          <p:cNvPr id="3007" name="Google Shape;3007;p8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9pPr>
          </a:lstStyle>
          <a:p/>
        </p:txBody>
      </p:sp>
      <p:sp>
        <p:nvSpPr>
          <p:cNvPr id="3008" name="Google Shape;3008;p83"/>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009" name="Google Shape;3009;p83"/>
          <p:cNvSpPr txBox="1"/>
          <p:nvPr>
            <p:ph idx="10" type="dt"/>
          </p:nvPr>
        </p:nvSpPr>
        <p:spPr>
          <a:xfrm>
            <a:off x="609600" y="6245225"/>
            <a:ext cx="2844800" cy="47625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10" name="Google Shape;3010;p83"/>
          <p:cNvSpPr txBox="1"/>
          <p:nvPr>
            <p:ph idx="11" type="ftr"/>
          </p:nvPr>
        </p:nvSpPr>
        <p:spPr>
          <a:xfrm>
            <a:off x="4165600" y="6245225"/>
            <a:ext cx="3860800" cy="476250"/>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11" name="Google Shape;3011;p83"/>
          <p:cNvSpPr txBox="1"/>
          <p:nvPr>
            <p:ph idx="12" type="sldNum"/>
          </p:nvPr>
        </p:nvSpPr>
        <p:spPr>
          <a:xfrm>
            <a:off x="8737600" y="6245225"/>
            <a:ext cx="2844800" cy="476250"/>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rgbClr val="000000"/>
                </a:solidFill>
                <a:latin typeface="Arial"/>
                <a:ea typeface="Arial"/>
                <a:cs typeface="Arial"/>
                <a:sym typeface="Arial"/>
              </a:defRPr>
            </a:lvl1pPr>
            <a:lvl2pPr indent="0" lvl="1" marL="0" marR="0" rtl="0" algn="r">
              <a:spcBef>
                <a:spcPts val="0"/>
              </a:spcBef>
              <a:buNone/>
              <a:defRPr b="0" i="0" sz="1400" u="none" cap="none" strike="noStrike">
                <a:solidFill>
                  <a:srgbClr val="000000"/>
                </a:solidFill>
                <a:latin typeface="Arial"/>
                <a:ea typeface="Arial"/>
                <a:cs typeface="Arial"/>
                <a:sym typeface="Arial"/>
              </a:defRPr>
            </a:lvl2pPr>
            <a:lvl3pPr indent="0" lvl="2" marL="0" marR="0" rtl="0" algn="r">
              <a:spcBef>
                <a:spcPts val="0"/>
              </a:spcBef>
              <a:buNone/>
              <a:defRPr b="0" i="0" sz="1400" u="none" cap="none" strike="noStrike">
                <a:solidFill>
                  <a:srgbClr val="000000"/>
                </a:solidFill>
                <a:latin typeface="Arial"/>
                <a:ea typeface="Arial"/>
                <a:cs typeface="Arial"/>
                <a:sym typeface="Arial"/>
              </a:defRPr>
            </a:lvl3pPr>
            <a:lvl4pPr indent="0" lvl="3" marL="0" marR="0" rtl="0" algn="r">
              <a:spcBef>
                <a:spcPts val="0"/>
              </a:spcBef>
              <a:buNone/>
              <a:defRPr b="0" i="0" sz="1400" u="none" cap="none" strike="noStrike">
                <a:solidFill>
                  <a:srgbClr val="000000"/>
                </a:solidFill>
                <a:latin typeface="Arial"/>
                <a:ea typeface="Arial"/>
                <a:cs typeface="Arial"/>
                <a:sym typeface="Arial"/>
              </a:defRPr>
            </a:lvl4pPr>
            <a:lvl5pPr indent="0" lvl="4" marL="0" marR="0" rtl="0" algn="r">
              <a:spcBef>
                <a:spcPts val="0"/>
              </a:spcBef>
              <a:buNone/>
              <a:defRPr b="0" i="0" sz="1400" u="none" cap="none" strike="noStrike">
                <a:solidFill>
                  <a:srgbClr val="000000"/>
                </a:solidFill>
                <a:latin typeface="Arial"/>
                <a:ea typeface="Arial"/>
                <a:cs typeface="Arial"/>
                <a:sym typeface="Arial"/>
              </a:defRPr>
            </a:lvl5pPr>
            <a:lvl6pPr indent="0" lvl="5" marL="0" marR="0" rtl="0" algn="r">
              <a:spcBef>
                <a:spcPts val="0"/>
              </a:spcBef>
              <a:buNone/>
              <a:defRPr b="0" i="0" sz="1400" u="none" cap="none" strike="noStrike">
                <a:solidFill>
                  <a:srgbClr val="000000"/>
                </a:solidFill>
                <a:latin typeface="Arial"/>
                <a:ea typeface="Arial"/>
                <a:cs typeface="Arial"/>
                <a:sym typeface="Arial"/>
              </a:defRPr>
            </a:lvl6pPr>
            <a:lvl7pPr indent="0" lvl="6" marL="0" marR="0" rtl="0" algn="r">
              <a:spcBef>
                <a:spcPts val="0"/>
              </a:spcBef>
              <a:buNone/>
              <a:defRPr b="0" i="0" sz="1400" u="none" cap="none" strike="noStrike">
                <a:solidFill>
                  <a:srgbClr val="000000"/>
                </a:solidFill>
                <a:latin typeface="Arial"/>
                <a:ea typeface="Arial"/>
                <a:cs typeface="Arial"/>
                <a:sym typeface="Arial"/>
              </a:defRPr>
            </a:lvl7pPr>
            <a:lvl8pPr indent="0" lvl="7" marL="0" marR="0" rtl="0" algn="r">
              <a:spcBef>
                <a:spcPts val="0"/>
              </a:spcBef>
              <a:buNone/>
              <a:defRPr b="0" i="0" sz="1400" u="none" cap="none" strike="noStrike">
                <a:solidFill>
                  <a:srgbClr val="000000"/>
                </a:solidFill>
                <a:latin typeface="Arial"/>
                <a:ea typeface="Arial"/>
                <a:cs typeface="Arial"/>
                <a:sym typeface="Arial"/>
              </a:defRPr>
            </a:lvl8pPr>
            <a:lvl9pPr indent="0" lvl="8" marL="0" marR="0" rtl="0" algn="r">
              <a:spcBef>
                <a:spcPts val="0"/>
              </a:spcBef>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81" name="Shape 308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3144" name="Shape 3144"/>
        <p:cNvGrpSpPr/>
        <p:nvPr/>
      </p:nvGrpSpPr>
      <p:grpSpPr>
        <a:xfrm>
          <a:off x="0" y="0"/>
          <a:ext cx="0" cy="0"/>
          <a:chOff x="0" y="0"/>
          <a:chExt cx="0" cy="0"/>
        </a:xfrm>
      </p:grpSpPr>
      <p:sp>
        <p:nvSpPr>
          <p:cNvPr id="3145" name="Google Shape;3145;p87"/>
          <p:cNvSpPr txBox="1"/>
          <p:nvPr>
            <p:ph type="title"/>
          </p:nvPr>
        </p:nvSpPr>
        <p:spPr>
          <a:xfrm>
            <a:off x="609601" y="274640"/>
            <a:ext cx="109728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5899"/>
              <a:buFont typeface="Calibri"/>
              <a:buNone/>
              <a:defRPr b="0" i="0" sz="5899"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46" name="Google Shape;3146;p87"/>
          <p:cNvSpPr txBox="1"/>
          <p:nvPr>
            <p:ph idx="1" type="body"/>
          </p:nvPr>
        </p:nvSpPr>
        <p:spPr>
          <a:xfrm>
            <a:off x="609601" y="1600202"/>
            <a:ext cx="10972800" cy="4525963"/>
          </a:xfrm>
          <a:prstGeom prst="rect">
            <a:avLst/>
          </a:prstGeom>
          <a:noFill/>
          <a:ln>
            <a:noFill/>
          </a:ln>
        </p:spPr>
        <p:txBody>
          <a:bodyPr anchorCtr="0" anchor="t" bIns="45700" lIns="91425" spcFirstLastPara="1" rIns="91425" wrap="square" tIns="45700">
            <a:normAutofit/>
          </a:bodyPr>
          <a:lstStyle>
            <a:lvl1pPr indent="-501586" lvl="0" marL="457200" marR="0" rtl="0" algn="l">
              <a:spcBef>
                <a:spcPts val="860"/>
              </a:spcBef>
              <a:spcAft>
                <a:spcPts val="0"/>
              </a:spcAft>
              <a:buClr>
                <a:schemeClr val="dk1"/>
              </a:buClr>
              <a:buSzPts val="4299"/>
              <a:buFont typeface="Arial"/>
              <a:buChar char="•"/>
              <a:defRPr b="0" i="0" sz="4299" u="none" cap="none" strike="noStrike">
                <a:solidFill>
                  <a:schemeClr val="dk1"/>
                </a:solidFill>
                <a:latin typeface="Calibri"/>
                <a:ea typeface="Calibri"/>
                <a:cs typeface="Calibri"/>
                <a:sym typeface="Calibri"/>
              </a:defRPr>
            </a:lvl1pPr>
            <a:lvl2pPr indent="-469836" lvl="1" marL="914400" marR="0" rtl="0" algn="l">
              <a:spcBef>
                <a:spcPts val="760"/>
              </a:spcBef>
              <a:spcAft>
                <a:spcPts val="0"/>
              </a:spcAft>
              <a:buClr>
                <a:schemeClr val="dk1"/>
              </a:buClr>
              <a:buSzPts val="3799"/>
              <a:buFont typeface="Arial"/>
              <a:buChar char="–"/>
              <a:defRPr b="0" i="0" sz="3799" u="none" cap="none" strike="noStrike">
                <a:solidFill>
                  <a:schemeClr val="dk1"/>
                </a:solidFill>
                <a:latin typeface="Calibri"/>
                <a:ea typeface="Calibri"/>
                <a:cs typeface="Calibri"/>
                <a:sym typeface="Calibri"/>
              </a:defRPr>
            </a:lvl2pPr>
            <a:lvl3pPr indent="-431736" lvl="2" marL="1371600" marR="0" rtl="0" algn="l">
              <a:spcBef>
                <a:spcPts val="640"/>
              </a:spcBef>
              <a:spcAft>
                <a:spcPts val="0"/>
              </a:spcAft>
              <a:buClr>
                <a:schemeClr val="dk1"/>
              </a:buClr>
              <a:buSzPts val="3199"/>
              <a:buFont typeface="Arial"/>
              <a:buChar char="•"/>
              <a:defRPr b="0" i="0" sz="3199" u="none" cap="none" strike="noStrike">
                <a:solidFill>
                  <a:schemeClr val="dk1"/>
                </a:solidFill>
                <a:latin typeface="Calibri"/>
                <a:ea typeface="Calibri"/>
                <a:cs typeface="Calibri"/>
                <a:sym typeface="Calibri"/>
              </a:defRPr>
            </a:lvl3pPr>
            <a:lvl4pPr indent="-399986" lvl="3" marL="1828800" marR="0" rtl="0" algn="l">
              <a:spcBef>
                <a:spcPts val="540"/>
              </a:spcBef>
              <a:spcAft>
                <a:spcPts val="0"/>
              </a:spcAft>
              <a:buClr>
                <a:schemeClr val="dk1"/>
              </a:buClr>
              <a:buSzPts val="2699"/>
              <a:buFont typeface="Arial"/>
              <a:buChar char="–"/>
              <a:defRPr b="0" i="0" sz="2699" u="none" cap="none" strike="noStrike">
                <a:solidFill>
                  <a:schemeClr val="dk1"/>
                </a:solidFill>
                <a:latin typeface="Calibri"/>
                <a:ea typeface="Calibri"/>
                <a:cs typeface="Calibri"/>
                <a:sym typeface="Calibri"/>
              </a:defRPr>
            </a:lvl4pPr>
            <a:lvl5pPr indent="-399986" lvl="4" marL="2286000" marR="0" rtl="0" algn="l">
              <a:spcBef>
                <a:spcPts val="540"/>
              </a:spcBef>
              <a:spcAft>
                <a:spcPts val="0"/>
              </a:spcAft>
              <a:buClr>
                <a:schemeClr val="dk1"/>
              </a:buClr>
              <a:buSzPts val="2699"/>
              <a:buFont typeface="Arial"/>
              <a:buChar char="»"/>
              <a:defRPr b="0" i="0" sz="2699" u="none" cap="none" strike="noStrike">
                <a:solidFill>
                  <a:schemeClr val="dk1"/>
                </a:solidFill>
                <a:latin typeface="Calibri"/>
                <a:ea typeface="Calibri"/>
                <a:cs typeface="Calibri"/>
                <a:sym typeface="Calibri"/>
              </a:defRPr>
            </a:lvl5pPr>
            <a:lvl6pPr indent="-399986" lvl="5" marL="2743200" marR="0" rtl="0" algn="l">
              <a:spcBef>
                <a:spcPts val="540"/>
              </a:spcBef>
              <a:spcAft>
                <a:spcPts val="0"/>
              </a:spcAft>
              <a:buClr>
                <a:schemeClr val="dk1"/>
              </a:buClr>
              <a:buSzPts val="2699"/>
              <a:buFont typeface="Arial"/>
              <a:buChar char="•"/>
              <a:defRPr b="0" i="0" sz="2699" u="none" cap="none" strike="noStrike">
                <a:solidFill>
                  <a:schemeClr val="dk1"/>
                </a:solidFill>
                <a:latin typeface="Calibri"/>
                <a:ea typeface="Calibri"/>
                <a:cs typeface="Calibri"/>
                <a:sym typeface="Calibri"/>
              </a:defRPr>
            </a:lvl6pPr>
            <a:lvl7pPr indent="-399986" lvl="6" marL="3200400" marR="0" rtl="0" algn="l">
              <a:spcBef>
                <a:spcPts val="540"/>
              </a:spcBef>
              <a:spcAft>
                <a:spcPts val="0"/>
              </a:spcAft>
              <a:buClr>
                <a:schemeClr val="dk1"/>
              </a:buClr>
              <a:buSzPts val="2699"/>
              <a:buFont typeface="Arial"/>
              <a:buChar char="•"/>
              <a:defRPr b="0" i="0" sz="2699" u="none" cap="none" strike="noStrike">
                <a:solidFill>
                  <a:schemeClr val="dk1"/>
                </a:solidFill>
                <a:latin typeface="Calibri"/>
                <a:ea typeface="Calibri"/>
                <a:cs typeface="Calibri"/>
                <a:sym typeface="Calibri"/>
              </a:defRPr>
            </a:lvl7pPr>
            <a:lvl8pPr indent="-399986" lvl="7" marL="3657600" marR="0" rtl="0" algn="l">
              <a:spcBef>
                <a:spcPts val="540"/>
              </a:spcBef>
              <a:spcAft>
                <a:spcPts val="0"/>
              </a:spcAft>
              <a:buClr>
                <a:schemeClr val="dk1"/>
              </a:buClr>
              <a:buSzPts val="2699"/>
              <a:buFont typeface="Arial"/>
              <a:buChar char="•"/>
              <a:defRPr b="0" i="0" sz="2699" u="none" cap="none" strike="noStrike">
                <a:solidFill>
                  <a:schemeClr val="dk1"/>
                </a:solidFill>
                <a:latin typeface="Calibri"/>
                <a:ea typeface="Calibri"/>
                <a:cs typeface="Calibri"/>
                <a:sym typeface="Calibri"/>
              </a:defRPr>
            </a:lvl8pPr>
            <a:lvl9pPr indent="-399986" lvl="8" marL="4114800" marR="0" rtl="0" algn="l">
              <a:spcBef>
                <a:spcPts val="540"/>
              </a:spcBef>
              <a:spcAft>
                <a:spcPts val="0"/>
              </a:spcAft>
              <a:buClr>
                <a:schemeClr val="dk1"/>
              </a:buClr>
              <a:buSzPts val="2699"/>
              <a:buFont typeface="Arial"/>
              <a:buChar char="•"/>
              <a:defRPr b="0" i="0" sz="2699" u="none" cap="none" strike="noStrike">
                <a:solidFill>
                  <a:schemeClr val="dk1"/>
                </a:solidFill>
                <a:latin typeface="Calibri"/>
                <a:ea typeface="Calibri"/>
                <a:cs typeface="Calibri"/>
                <a:sym typeface="Calibri"/>
              </a:defRPr>
            </a:lvl9pPr>
          </a:lstStyle>
          <a:p/>
        </p:txBody>
      </p:sp>
      <p:sp>
        <p:nvSpPr>
          <p:cNvPr id="3147" name="Google Shape;3147;p87"/>
          <p:cNvSpPr txBox="1"/>
          <p:nvPr>
            <p:ph idx="10" type="dt"/>
          </p:nvPr>
        </p:nvSpPr>
        <p:spPr>
          <a:xfrm>
            <a:off x="609601" y="6356353"/>
            <a:ext cx="28448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6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148" name="Google Shape;3148;p87"/>
          <p:cNvSpPr txBox="1"/>
          <p:nvPr>
            <p:ph idx="11" type="ftr"/>
          </p:nvPr>
        </p:nvSpPr>
        <p:spPr>
          <a:xfrm>
            <a:off x="4165602" y="6356353"/>
            <a:ext cx="3860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6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149" name="Google Shape;3149;p87"/>
          <p:cNvSpPr txBox="1"/>
          <p:nvPr>
            <p:ph idx="12" type="sldNum"/>
          </p:nvPr>
        </p:nvSpPr>
        <p:spPr>
          <a:xfrm>
            <a:off x="8737601" y="6356353"/>
            <a:ext cx="28448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600" u="none" cap="none" strike="noStrike">
                <a:solidFill>
                  <a:srgbClr val="888888"/>
                </a:solidFill>
                <a:latin typeface="Calibri"/>
                <a:ea typeface="Calibri"/>
                <a:cs typeface="Calibri"/>
                <a:sym typeface="Calibri"/>
              </a:defRPr>
            </a:lvl1pPr>
            <a:lvl2pPr indent="0" lvl="1" marL="0" marR="0" rtl="0" algn="r">
              <a:spcBef>
                <a:spcPts val="0"/>
              </a:spcBef>
              <a:buNone/>
              <a:defRPr b="0" i="0" sz="1600" u="none" cap="none" strike="noStrike">
                <a:solidFill>
                  <a:srgbClr val="888888"/>
                </a:solidFill>
                <a:latin typeface="Calibri"/>
                <a:ea typeface="Calibri"/>
                <a:cs typeface="Calibri"/>
                <a:sym typeface="Calibri"/>
              </a:defRPr>
            </a:lvl2pPr>
            <a:lvl3pPr indent="0" lvl="2" marL="0" marR="0" rtl="0" algn="r">
              <a:spcBef>
                <a:spcPts val="0"/>
              </a:spcBef>
              <a:buNone/>
              <a:defRPr b="0" i="0" sz="1600" u="none" cap="none" strike="noStrike">
                <a:solidFill>
                  <a:srgbClr val="888888"/>
                </a:solidFill>
                <a:latin typeface="Calibri"/>
                <a:ea typeface="Calibri"/>
                <a:cs typeface="Calibri"/>
                <a:sym typeface="Calibri"/>
              </a:defRPr>
            </a:lvl3pPr>
            <a:lvl4pPr indent="0" lvl="3" marL="0" marR="0" rtl="0" algn="r">
              <a:spcBef>
                <a:spcPts val="0"/>
              </a:spcBef>
              <a:buNone/>
              <a:defRPr b="0" i="0" sz="1600" u="none" cap="none" strike="noStrike">
                <a:solidFill>
                  <a:srgbClr val="888888"/>
                </a:solidFill>
                <a:latin typeface="Calibri"/>
                <a:ea typeface="Calibri"/>
                <a:cs typeface="Calibri"/>
                <a:sym typeface="Calibri"/>
              </a:defRPr>
            </a:lvl4pPr>
            <a:lvl5pPr indent="0" lvl="4" marL="0" marR="0" rtl="0" algn="r">
              <a:spcBef>
                <a:spcPts val="0"/>
              </a:spcBef>
              <a:buNone/>
              <a:defRPr b="0" i="0" sz="1600" u="none" cap="none" strike="noStrike">
                <a:solidFill>
                  <a:srgbClr val="888888"/>
                </a:solidFill>
                <a:latin typeface="Calibri"/>
                <a:ea typeface="Calibri"/>
                <a:cs typeface="Calibri"/>
                <a:sym typeface="Calibri"/>
              </a:defRPr>
            </a:lvl5pPr>
            <a:lvl6pPr indent="0" lvl="5" marL="0" marR="0" rtl="0" algn="r">
              <a:spcBef>
                <a:spcPts val="0"/>
              </a:spcBef>
              <a:buNone/>
              <a:defRPr b="0" i="0" sz="1600" u="none" cap="none" strike="noStrike">
                <a:solidFill>
                  <a:srgbClr val="888888"/>
                </a:solidFill>
                <a:latin typeface="Calibri"/>
                <a:ea typeface="Calibri"/>
                <a:cs typeface="Calibri"/>
                <a:sym typeface="Calibri"/>
              </a:defRPr>
            </a:lvl6pPr>
            <a:lvl7pPr indent="0" lvl="6" marL="0" marR="0" rtl="0" algn="r">
              <a:spcBef>
                <a:spcPts val="0"/>
              </a:spcBef>
              <a:buNone/>
              <a:defRPr b="0" i="0" sz="1600" u="none" cap="none" strike="noStrike">
                <a:solidFill>
                  <a:srgbClr val="888888"/>
                </a:solidFill>
                <a:latin typeface="Calibri"/>
                <a:ea typeface="Calibri"/>
                <a:cs typeface="Calibri"/>
                <a:sym typeface="Calibri"/>
              </a:defRPr>
            </a:lvl7pPr>
            <a:lvl8pPr indent="0" lvl="7" marL="0" marR="0" rtl="0" algn="r">
              <a:spcBef>
                <a:spcPts val="0"/>
              </a:spcBef>
              <a:buNone/>
              <a:defRPr b="0" i="0" sz="1600" u="none" cap="none" strike="noStrike">
                <a:solidFill>
                  <a:srgbClr val="888888"/>
                </a:solidFill>
                <a:latin typeface="Calibri"/>
                <a:ea typeface="Calibri"/>
                <a:cs typeface="Calibri"/>
                <a:sym typeface="Calibri"/>
              </a:defRPr>
            </a:lvl8pPr>
            <a:lvl9pPr indent="0" lvl="8" marL="0" marR="0" rtl="0" algn="r">
              <a:spcBef>
                <a:spcPts val="0"/>
              </a:spcBef>
              <a:buNone/>
              <a:defRPr b="0" i="0" sz="1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 id="2147483888" r:id="rId15"/>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04" name="Shape 104"/>
        <p:cNvGrpSpPr/>
        <p:nvPr/>
      </p:nvGrpSpPr>
      <p:grpSpPr>
        <a:xfrm>
          <a:off x="0" y="0"/>
          <a:ext cx="0" cy="0"/>
          <a:chOff x="0" y="0"/>
          <a:chExt cx="0" cy="0"/>
        </a:xfrm>
      </p:grpSpPr>
      <p:sp>
        <p:nvSpPr>
          <p:cNvPr id="105" name="Google Shape;105;p51"/>
          <p:cNvSpPr txBox="1"/>
          <p:nvPr>
            <p:ph type="title"/>
          </p:nvPr>
        </p:nvSpPr>
        <p:spPr>
          <a:xfrm>
            <a:off x="415600" y="593367"/>
            <a:ext cx="11360800" cy="7636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Gloria Hallelujah"/>
              <a:buNone/>
              <a:defRPr b="0" i="0" sz="2800" u="none" cap="none" strike="noStrike">
                <a:solidFill>
                  <a:schemeClr val="dk1"/>
                </a:solidFill>
                <a:latin typeface="Gloria Hallelujah"/>
                <a:ea typeface="Gloria Hallelujah"/>
                <a:cs typeface="Gloria Hallelujah"/>
                <a:sym typeface="Gloria Hallelujah"/>
              </a:defRPr>
            </a:lvl1pPr>
            <a:lvl2pPr lvl="1"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2pPr>
            <a:lvl3pPr lvl="2"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3pPr>
            <a:lvl4pPr lvl="3"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4pPr>
            <a:lvl5pPr lvl="4"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5pPr>
            <a:lvl6pPr lvl="5"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6pPr>
            <a:lvl7pPr lvl="6"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7pPr>
            <a:lvl8pPr lvl="7"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8pPr>
            <a:lvl9pPr lvl="8" marR="0" rtl="0" algn="l">
              <a:lnSpc>
                <a:spcPct val="100000"/>
              </a:lnSpc>
              <a:spcBef>
                <a:spcPts val="0"/>
              </a:spcBef>
              <a:spcAft>
                <a:spcPts val="0"/>
              </a:spcAft>
              <a:buClr>
                <a:schemeClr val="dk1"/>
              </a:buClr>
              <a:buSzPts val="2800"/>
              <a:buFont typeface="Fira Sans Extra Condensed"/>
              <a:buNone/>
              <a:defRPr b="0" i="0" sz="2800" u="none" cap="none" strike="noStrike">
                <a:solidFill>
                  <a:schemeClr val="dk1"/>
                </a:solidFill>
                <a:latin typeface="Fira Sans Extra Condensed"/>
                <a:ea typeface="Fira Sans Extra Condensed"/>
                <a:cs typeface="Fira Sans Extra Condensed"/>
                <a:sym typeface="Fira Sans Extra Condensed"/>
              </a:defRPr>
            </a:lvl9pPr>
          </a:lstStyle>
          <a:p/>
        </p:txBody>
      </p:sp>
      <p:sp>
        <p:nvSpPr>
          <p:cNvPr id="106" name="Google Shape;106;p51"/>
          <p:cNvSpPr txBox="1"/>
          <p:nvPr>
            <p:ph idx="1" type="body"/>
          </p:nvPr>
        </p:nvSpPr>
        <p:spPr>
          <a:xfrm>
            <a:off x="415600" y="1536633"/>
            <a:ext cx="11360800" cy="4555200"/>
          </a:xfrm>
          <a:prstGeom prst="rect">
            <a:avLst/>
          </a:prstGeom>
          <a:noFill/>
          <a:ln>
            <a:noFill/>
          </a:ln>
        </p:spPr>
        <p:txBody>
          <a:bodyPr anchorCtr="0" anchor="t" bIns="91425" lIns="91425" spcFirstLastPara="1" rIns="91425" wrap="square" tIns="91425">
            <a:noAutofit/>
          </a:bodyPr>
          <a:lstStyle>
            <a:lvl1pPr indent="-304800" lvl="0" marL="4572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1pPr>
            <a:lvl2pPr indent="-304800" lvl="1" marL="9144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2pPr>
            <a:lvl3pPr indent="-304800" lvl="2" marL="13716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3pPr>
            <a:lvl4pPr indent="-304800" lvl="3" marL="18288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4pPr>
            <a:lvl5pPr indent="-304800" lvl="4" marL="22860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5pPr>
            <a:lvl6pPr indent="-304800" lvl="5" marL="27432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6pPr>
            <a:lvl7pPr indent="-304800" lvl="6" marL="32004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7pPr>
            <a:lvl8pPr indent="-304800" lvl="7" marL="36576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8pPr>
            <a:lvl9pPr indent="-304800" lvl="8" marL="4114800" marR="0" rtl="0" algn="l">
              <a:lnSpc>
                <a:spcPct val="100000"/>
              </a:lnSpc>
              <a:spcBef>
                <a:spcPts val="0"/>
              </a:spcBef>
              <a:spcAft>
                <a:spcPts val="0"/>
              </a:spcAft>
              <a:buClr>
                <a:schemeClr val="dk1"/>
              </a:buClr>
              <a:buSzPts val="1200"/>
              <a:buFont typeface="Raleway SemiBold"/>
              <a:buChar char="■"/>
              <a:defRPr b="0" i="0" sz="1200" u="none" cap="none" strike="noStrike">
                <a:solidFill>
                  <a:schemeClr val="dk1"/>
                </a:solidFill>
                <a:latin typeface="Raleway SemiBold"/>
                <a:ea typeface="Raleway SemiBold"/>
                <a:cs typeface="Raleway SemiBold"/>
                <a:sym typeface="Raleway SemiBold"/>
              </a:defRPr>
            </a:lvl9pPr>
          </a:lstStyle>
          <a:p/>
        </p:txBody>
      </p:sp>
    </p:spTree>
  </p:cSld>
  <p:clrMap accent1="accent1" accent2="accent2" accent3="accent3" accent4="accent4" accent5="accent5" accent6="accent6" bg1="lt1" bg2="dk2" tx1="dk1" tx2="lt2" folHlink="folHlink" hlink="hlink"/>
  <p:sldLayoutIdLst>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61" name="Shape 861"/>
        <p:cNvGrpSpPr/>
        <p:nvPr/>
      </p:nvGrpSpPr>
      <p:grpSpPr>
        <a:xfrm>
          <a:off x="0" y="0"/>
          <a:ext cx="0" cy="0"/>
          <a:chOff x="0" y="0"/>
          <a:chExt cx="0" cy="0"/>
        </a:xfrm>
      </p:grpSpPr>
      <p:sp>
        <p:nvSpPr>
          <p:cNvPr id="862" name="Google Shape;862;p5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63" name="Google Shape;863;p5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64" name="Google Shape;864;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65" name="Google Shape;865;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66" name="Google Shape;866;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936" name="Shape 936"/>
        <p:cNvGrpSpPr/>
        <p:nvPr/>
      </p:nvGrpSpPr>
      <p:grpSpPr>
        <a:xfrm>
          <a:off x="0" y="0"/>
          <a:ext cx="0" cy="0"/>
          <a:chOff x="0" y="0"/>
          <a:chExt cx="0" cy="0"/>
        </a:xfrm>
      </p:grpSpPr>
      <p:sp>
        <p:nvSpPr>
          <p:cNvPr id="937" name="Google Shape;937;p55"/>
          <p:cNvSpPr txBox="1"/>
          <p:nvPr>
            <p:ph type="title"/>
          </p:nvPr>
        </p:nvSpPr>
        <p:spPr>
          <a:xfrm>
            <a:off x="950967" y="719367"/>
            <a:ext cx="10290000" cy="6376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1pPr>
            <a:lvl2pPr lvl="1"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2pPr>
            <a:lvl3pPr lvl="2"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3pPr>
            <a:lvl4pPr lvl="3"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4pPr>
            <a:lvl5pPr lvl="4"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5pPr>
            <a:lvl6pPr lvl="5"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6pPr>
            <a:lvl7pPr lvl="6"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7pPr>
            <a:lvl8pPr lvl="7"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8pPr>
            <a:lvl9pPr lvl="8" marR="0" rtl="0" algn="ctr">
              <a:lnSpc>
                <a:spcPct val="100000"/>
              </a:lnSpc>
              <a:spcBef>
                <a:spcPts val="0"/>
              </a:spcBef>
              <a:spcAft>
                <a:spcPts val="0"/>
              </a:spcAft>
              <a:buClr>
                <a:schemeClr val="lt1"/>
              </a:buClr>
              <a:buSzPts val="3300"/>
              <a:buFont typeface="Vidaloka"/>
              <a:buNone/>
              <a:defRPr b="0" i="0" sz="3300" u="none" cap="none" strike="noStrike">
                <a:solidFill>
                  <a:schemeClr val="lt1"/>
                </a:solidFill>
                <a:latin typeface="Vidaloka"/>
                <a:ea typeface="Vidaloka"/>
                <a:cs typeface="Vidaloka"/>
                <a:sym typeface="Vidaloka"/>
              </a:defRPr>
            </a:lvl9pPr>
          </a:lstStyle>
          <a:p/>
        </p:txBody>
      </p:sp>
      <p:sp>
        <p:nvSpPr>
          <p:cNvPr id="938" name="Google Shape;938;p55"/>
          <p:cNvSpPr txBox="1"/>
          <p:nvPr>
            <p:ph idx="1" type="body"/>
          </p:nvPr>
        </p:nvSpPr>
        <p:spPr>
          <a:xfrm>
            <a:off x="950967" y="1729867"/>
            <a:ext cx="10290000" cy="43620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15000"/>
              </a:lnSpc>
              <a:spcBef>
                <a:spcPts val="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1pPr>
            <a:lvl2pPr indent="-317500" lvl="1" marL="9144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2pPr>
            <a:lvl3pPr indent="-317500" lvl="2" marL="13716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3pPr>
            <a:lvl4pPr indent="-317500" lvl="3" marL="18288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4pPr>
            <a:lvl5pPr indent="-317500" lvl="4" marL="22860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5pPr>
            <a:lvl6pPr indent="-317500" lvl="5" marL="27432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6pPr>
            <a:lvl7pPr indent="-317500" lvl="6" marL="32004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7pPr>
            <a:lvl8pPr indent="-317500" lvl="7" marL="3657600" marR="0" rtl="0" algn="l">
              <a:lnSpc>
                <a:spcPct val="115000"/>
              </a:lnSpc>
              <a:spcBef>
                <a:spcPts val="1600"/>
              </a:spcBef>
              <a:spcAft>
                <a:spcPts val="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8pPr>
            <a:lvl9pPr indent="-317500" lvl="8" marL="4114800" marR="0" rtl="0" algn="l">
              <a:lnSpc>
                <a:spcPct val="115000"/>
              </a:lnSpc>
              <a:spcBef>
                <a:spcPts val="1600"/>
              </a:spcBef>
              <a:spcAft>
                <a:spcPts val="1600"/>
              </a:spcAft>
              <a:buClr>
                <a:schemeClr val="lt1"/>
              </a:buClr>
              <a:buSzPts val="1400"/>
              <a:buFont typeface="Quicksand"/>
              <a:buChar char="■"/>
              <a:defRPr b="0" i="0" sz="1867" u="none" cap="none" strike="noStrike">
                <a:solidFill>
                  <a:schemeClr val="lt1"/>
                </a:solidFill>
                <a:latin typeface="Quicksand"/>
                <a:ea typeface="Quicksand"/>
                <a:cs typeface="Quicksand"/>
                <a:sym typeface="Quicksand"/>
              </a:defRPr>
            </a:lvl9pPr>
          </a:lstStyle>
          <a:p/>
        </p:txBody>
      </p:sp>
    </p:spTree>
  </p:cSld>
  <p:clrMap accent1="accent1" accent2="accent2" accent3="accent3" accent4="accent4" accent5="accent5" accent6="accent6" bg1="lt1" bg2="dk2" tx1="dk1" tx2="lt2" folHlink="folHlink" hlink="hlink"/>
  <p:sldLayoutIdLst>
    <p:sldLayoutId id="2147483704" r:id="rId1"/>
    <p:sldLayoutId id="2147483705" r:id="rId2"/>
    <p:sldLayoutId id="2147483706" r:id="rId3"/>
    <p:sldLayoutId id="2147483707" r:id="rId4"/>
    <p:sldLayoutId id="2147483708" r:id="rId5"/>
    <p:sldLayoutId id="2147483709"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048" name="Shape 1048"/>
        <p:cNvGrpSpPr/>
        <p:nvPr/>
      </p:nvGrpSpPr>
      <p:grpSpPr>
        <a:xfrm>
          <a:off x="0" y="0"/>
          <a:ext cx="0" cy="0"/>
          <a:chOff x="0" y="0"/>
          <a:chExt cx="0" cy="0"/>
        </a:xfrm>
      </p:grpSpPr>
      <p:sp>
        <p:nvSpPr>
          <p:cNvPr id="1049" name="Google Shape;1049;p57"/>
          <p:cNvSpPr txBox="1"/>
          <p:nvPr>
            <p:ph type="title"/>
          </p:nvPr>
        </p:nvSpPr>
        <p:spPr>
          <a:xfrm>
            <a:off x="950967" y="719333"/>
            <a:ext cx="10290000" cy="7636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1pPr>
            <a:lvl2pPr lvl="1"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2pPr>
            <a:lvl3pPr lvl="2"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3pPr>
            <a:lvl4pPr lvl="3"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4pPr>
            <a:lvl5pPr lvl="4"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5pPr>
            <a:lvl6pPr lvl="5"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6pPr>
            <a:lvl7pPr lvl="6"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7pPr>
            <a:lvl8pPr lvl="7"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8pPr>
            <a:lvl9pPr lvl="8" marR="0" rtl="0" algn="l">
              <a:lnSpc>
                <a:spcPct val="100000"/>
              </a:lnSpc>
              <a:spcBef>
                <a:spcPts val="0"/>
              </a:spcBef>
              <a:spcAft>
                <a:spcPts val="0"/>
              </a:spcAft>
              <a:buClr>
                <a:schemeClr val="dk2"/>
              </a:buClr>
              <a:buSzPts val="2800"/>
              <a:buFont typeface="Neucha"/>
              <a:buNone/>
              <a:defRPr b="1" i="0" sz="2800" u="none" cap="none" strike="noStrike">
                <a:solidFill>
                  <a:schemeClr val="dk2"/>
                </a:solidFill>
                <a:latin typeface="Neucha"/>
                <a:ea typeface="Neucha"/>
                <a:cs typeface="Neucha"/>
                <a:sym typeface="Neucha"/>
              </a:defRPr>
            </a:lvl9pPr>
          </a:lstStyle>
          <a:p/>
        </p:txBody>
      </p:sp>
      <p:sp>
        <p:nvSpPr>
          <p:cNvPr id="1050" name="Google Shape;1050;p57"/>
          <p:cNvSpPr txBox="1"/>
          <p:nvPr>
            <p:ph idx="1" type="body"/>
          </p:nvPr>
        </p:nvSpPr>
        <p:spPr>
          <a:xfrm>
            <a:off x="950967" y="1662600"/>
            <a:ext cx="10290000" cy="4476000"/>
          </a:xfrm>
          <a:prstGeom prst="rect">
            <a:avLst/>
          </a:prstGeom>
          <a:noFill/>
          <a:ln>
            <a:noFill/>
          </a:ln>
        </p:spPr>
        <p:txBody>
          <a:bodyPr anchorCtr="0" anchor="t" bIns="91425" lIns="91425" spcFirstLastPara="1" rIns="91425" wrap="square" tIns="91425">
            <a:noAutofit/>
          </a:bodyPr>
          <a:lstStyle>
            <a:lvl1pPr indent="-330200" lvl="0" marL="4572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1pPr>
            <a:lvl2pPr indent="-330200" lvl="1" marL="9144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2pPr>
            <a:lvl3pPr indent="-330200" lvl="2" marL="13716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3pPr>
            <a:lvl4pPr indent="-330200" lvl="3" marL="18288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4pPr>
            <a:lvl5pPr indent="-330200" lvl="4" marL="22860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5pPr>
            <a:lvl6pPr indent="-330200" lvl="5" marL="27432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6pPr>
            <a:lvl7pPr indent="-330200" lvl="6" marL="32004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7pPr>
            <a:lvl8pPr indent="-330200" lvl="7" marL="36576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8pPr>
            <a:lvl9pPr indent="-330200" lvl="8" marL="4114800" marR="0" rtl="0" algn="l">
              <a:lnSpc>
                <a:spcPct val="100000"/>
              </a:lnSpc>
              <a:spcBef>
                <a:spcPts val="0"/>
              </a:spcBef>
              <a:spcAft>
                <a:spcPts val="0"/>
              </a:spcAft>
              <a:buClr>
                <a:schemeClr val="lt2"/>
              </a:buClr>
              <a:buSzPts val="1600"/>
              <a:buFont typeface="Antic"/>
              <a:buChar char="■"/>
              <a:defRPr b="0" i="0" sz="1600" u="none" cap="none" strike="noStrike">
                <a:solidFill>
                  <a:schemeClr val="lt2"/>
                </a:solidFill>
                <a:latin typeface="Antic"/>
                <a:ea typeface="Antic"/>
                <a:cs typeface="Antic"/>
                <a:sym typeface="Antic"/>
              </a:defRPr>
            </a:lvl9pPr>
          </a:lstStyle>
          <a:p/>
        </p:txBody>
      </p:sp>
    </p:spTree>
  </p:cSld>
  <p:clrMap accent1="accent1" accent2="accent2" accent3="accent3" accent4="accent4" accent5="accent5" accent6="accent6" bg1="lt1" bg2="dk2" tx1="dk1" tx2="lt2" folHlink="folHlink" hlink="hlink"/>
  <p:sldLayoutIdLst>
    <p:sldLayoutId id="2147483711" r:id="rId1"/>
    <p:sldLayoutId id="2147483712" r:id="rId2"/>
    <p:sldLayoutId id="2147483713" r:id="rId3"/>
    <p:sldLayoutId id="2147483714" r:id="rId4"/>
    <p:sldLayoutId id="2147483715"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12" name="Shape 1112"/>
        <p:cNvGrpSpPr/>
        <p:nvPr/>
      </p:nvGrpSpPr>
      <p:grpSpPr>
        <a:xfrm>
          <a:off x="0" y="0"/>
          <a:ext cx="0" cy="0"/>
          <a:chOff x="0" y="0"/>
          <a:chExt cx="0" cy="0"/>
        </a:xfrm>
      </p:grpSpPr>
      <p:sp>
        <p:nvSpPr>
          <p:cNvPr id="1113" name="Google Shape;1113;p60"/>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4400" u="none" cap="none" strike="noStrike">
                <a:solidFill>
                  <a:schemeClr val="dk2"/>
                </a:solidFill>
                <a:latin typeface="Arial"/>
                <a:ea typeface="Arial"/>
                <a:cs typeface="Arial"/>
                <a:sym typeface="Arial"/>
              </a:defRPr>
            </a:lvl9pPr>
          </a:lstStyle>
          <a:p/>
        </p:txBody>
      </p:sp>
      <p:sp>
        <p:nvSpPr>
          <p:cNvPr id="1114" name="Google Shape;1114;p60"/>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115" name="Google Shape;1115;p60"/>
          <p:cNvSpPr txBox="1"/>
          <p:nvPr>
            <p:ph idx="10" type="dt"/>
          </p:nvPr>
        </p:nvSpPr>
        <p:spPr>
          <a:xfrm>
            <a:off x="609600" y="6245225"/>
            <a:ext cx="2844800" cy="476251"/>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16" name="Google Shape;1116;p60"/>
          <p:cNvSpPr txBox="1"/>
          <p:nvPr>
            <p:ph idx="11" type="ftr"/>
          </p:nvPr>
        </p:nvSpPr>
        <p:spPr>
          <a:xfrm>
            <a:off x="4165600" y="6245225"/>
            <a:ext cx="3860800" cy="476251"/>
          </a:xfrm>
          <a:prstGeom prst="rect">
            <a:avLst/>
          </a:prstGeom>
          <a:noFill/>
          <a:ln>
            <a:noFill/>
          </a:ln>
        </p:spPr>
        <p:txBody>
          <a:bodyPr anchorCtr="0" anchor="t" bIns="45700" lIns="91425" spcFirstLastPara="1" rIns="91425" wrap="square" tIns="45700">
            <a:noAutofit/>
          </a:bodyPr>
          <a:lstStyle>
            <a:lvl1pPr lvl="0" marR="0" rtl="0" algn="ctr">
              <a:spcBef>
                <a:spcPts val="0"/>
              </a:spcBef>
              <a:spcAft>
                <a:spcPts val="0"/>
              </a:spcAft>
              <a:buSzPts val="1400"/>
              <a:buNone/>
              <a:defRPr b="0" i="0" sz="14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17" name="Google Shape;1117;p60"/>
          <p:cNvSpPr txBox="1"/>
          <p:nvPr>
            <p:ph idx="12" type="sldNum"/>
          </p:nvPr>
        </p:nvSpPr>
        <p:spPr>
          <a:xfrm>
            <a:off x="8737600" y="6245225"/>
            <a:ext cx="2844800" cy="476251"/>
          </a:xfrm>
          <a:prstGeom prst="rect">
            <a:avLst/>
          </a:prstGeom>
          <a:noFill/>
          <a:ln>
            <a:noFill/>
          </a:ln>
        </p:spPr>
        <p:txBody>
          <a:bodyPr anchorCtr="0" anchor="t" bIns="45700" lIns="91425" spcFirstLastPara="1" rIns="91425" wrap="square" tIns="45700">
            <a:noAutofit/>
          </a:bodyPr>
          <a:lstStyle>
            <a:lvl1pPr indent="0" lvl="0" marL="0" marR="0" rtl="0" algn="r">
              <a:spcBef>
                <a:spcPts val="0"/>
              </a:spcBef>
              <a:buNone/>
              <a:defRPr b="0" i="0" sz="1400" u="none" cap="none" strike="noStrike">
                <a:solidFill>
                  <a:schemeClr val="dk1"/>
                </a:solidFill>
                <a:latin typeface="Arial"/>
                <a:ea typeface="Arial"/>
                <a:cs typeface="Arial"/>
                <a:sym typeface="Arial"/>
              </a:defRPr>
            </a:lvl1pPr>
            <a:lvl2pPr indent="0" lvl="1" marL="0" marR="0" rtl="0" algn="r">
              <a:spcBef>
                <a:spcPts val="0"/>
              </a:spcBef>
              <a:buNone/>
              <a:defRPr b="0" i="0" sz="1400" u="none" cap="none" strike="noStrike">
                <a:solidFill>
                  <a:schemeClr val="dk1"/>
                </a:solidFill>
                <a:latin typeface="Arial"/>
                <a:ea typeface="Arial"/>
                <a:cs typeface="Arial"/>
                <a:sym typeface="Arial"/>
              </a:defRPr>
            </a:lvl2pPr>
            <a:lvl3pPr indent="0" lvl="2" marL="0" marR="0" rtl="0" algn="r">
              <a:spcBef>
                <a:spcPts val="0"/>
              </a:spcBef>
              <a:buNone/>
              <a:defRPr b="0" i="0" sz="1400" u="none" cap="none" strike="noStrike">
                <a:solidFill>
                  <a:schemeClr val="dk1"/>
                </a:solidFill>
                <a:latin typeface="Arial"/>
                <a:ea typeface="Arial"/>
                <a:cs typeface="Arial"/>
                <a:sym typeface="Arial"/>
              </a:defRPr>
            </a:lvl3pPr>
            <a:lvl4pPr indent="0" lvl="3" marL="0" marR="0" rtl="0" algn="r">
              <a:spcBef>
                <a:spcPts val="0"/>
              </a:spcBef>
              <a:buNone/>
              <a:defRPr b="0" i="0" sz="1400" u="none" cap="none" strike="noStrike">
                <a:solidFill>
                  <a:schemeClr val="dk1"/>
                </a:solidFill>
                <a:latin typeface="Arial"/>
                <a:ea typeface="Arial"/>
                <a:cs typeface="Arial"/>
                <a:sym typeface="Arial"/>
              </a:defRPr>
            </a:lvl4pPr>
            <a:lvl5pPr indent="0" lvl="4" marL="0" marR="0" rtl="0" algn="r">
              <a:spcBef>
                <a:spcPts val="0"/>
              </a:spcBef>
              <a:buNone/>
              <a:defRPr b="0" i="0" sz="1400" u="none" cap="none" strike="noStrike">
                <a:solidFill>
                  <a:schemeClr val="dk1"/>
                </a:solidFill>
                <a:latin typeface="Arial"/>
                <a:ea typeface="Arial"/>
                <a:cs typeface="Arial"/>
                <a:sym typeface="Arial"/>
              </a:defRPr>
            </a:lvl5pPr>
            <a:lvl6pPr indent="0" lvl="5" marL="0" marR="0" rtl="0" algn="r">
              <a:spcBef>
                <a:spcPts val="0"/>
              </a:spcBef>
              <a:buNone/>
              <a:defRPr b="0" i="0" sz="1400" u="none" cap="none" strike="noStrike">
                <a:solidFill>
                  <a:schemeClr val="dk1"/>
                </a:solidFill>
                <a:latin typeface="Arial"/>
                <a:ea typeface="Arial"/>
                <a:cs typeface="Arial"/>
                <a:sym typeface="Arial"/>
              </a:defRPr>
            </a:lvl6pPr>
            <a:lvl7pPr indent="0" lvl="6" marL="0" marR="0" rtl="0" algn="r">
              <a:spcBef>
                <a:spcPts val="0"/>
              </a:spcBef>
              <a:buNone/>
              <a:defRPr b="0" i="0" sz="1400" u="none" cap="none" strike="noStrike">
                <a:solidFill>
                  <a:schemeClr val="dk1"/>
                </a:solidFill>
                <a:latin typeface="Arial"/>
                <a:ea typeface="Arial"/>
                <a:cs typeface="Arial"/>
                <a:sym typeface="Arial"/>
              </a:defRPr>
            </a:lvl7pPr>
            <a:lvl8pPr indent="0" lvl="7" marL="0" marR="0" rtl="0" algn="r">
              <a:spcBef>
                <a:spcPts val="0"/>
              </a:spcBef>
              <a:buNone/>
              <a:defRPr b="0" i="0" sz="1400" u="none" cap="none" strike="noStrike">
                <a:solidFill>
                  <a:schemeClr val="dk1"/>
                </a:solidFill>
                <a:latin typeface="Arial"/>
                <a:ea typeface="Arial"/>
                <a:cs typeface="Arial"/>
                <a:sym typeface="Arial"/>
              </a:defRPr>
            </a:lvl8pPr>
            <a:lvl9pPr indent="0" lvl="8" marL="0" marR="0" rtl="0" algn="r">
              <a:spcBef>
                <a:spcPts val="0"/>
              </a:spcBef>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92" name="Shape 1192"/>
        <p:cNvGrpSpPr/>
        <p:nvPr/>
      </p:nvGrpSpPr>
      <p:grpSpPr>
        <a:xfrm>
          <a:off x="0" y="0"/>
          <a:ext cx="0" cy="0"/>
          <a:chOff x="0" y="0"/>
          <a:chExt cx="0" cy="0"/>
        </a:xfrm>
      </p:grpSpPr>
      <p:sp>
        <p:nvSpPr>
          <p:cNvPr id="1193" name="Google Shape;1193;p62"/>
          <p:cNvSpPr txBox="1"/>
          <p:nvPr>
            <p:ph type="title"/>
          </p:nvPr>
        </p:nvSpPr>
        <p:spPr>
          <a:xfrm>
            <a:off x="1326633" y="1312353"/>
            <a:ext cx="9538800" cy="5248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1pPr>
            <a:lvl2pPr lvl="1"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2pPr>
            <a:lvl3pPr lvl="2"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3pPr>
            <a:lvl4pPr lvl="3"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4pPr>
            <a:lvl5pPr lvl="4"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5pPr>
            <a:lvl6pPr lvl="5"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6pPr>
            <a:lvl7pPr lvl="6"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7pPr>
            <a:lvl8pPr lvl="7"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8pPr>
            <a:lvl9pPr lvl="8" marR="0" rtl="0" algn="l">
              <a:lnSpc>
                <a:spcPct val="90000"/>
              </a:lnSpc>
              <a:spcBef>
                <a:spcPts val="0"/>
              </a:spcBef>
              <a:spcAft>
                <a:spcPts val="0"/>
              </a:spcAft>
              <a:buClr>
                <a:schemeClr val="dk2"/>
              </a:buClr>
              <a:buSzPts val="3000"/>
              <a:buFont typeface="Vidaloka"/>
              <a:buNone/>
              <a:defRPr b="0" i="0" sz="3000" u="none" cap="none" strike="noStrike">
                <a:solidFill>
                  <a:schemeClr val="dk2"/>
                </a:solidFill>
                <a:latin typeface="Vidaloka"/>
                <a:ea typeface="Vidaloka"/>
                <a:cs typeface="Vidaloka"/>
                <a:sym typeface="Vidaloka"/>
              </a:defRPr>
            </a:lvl9pPr>
          </a:lstStyle>
          <a:p/>
        </p:txBody>
      </p:sp>
      <p:sp>
        <p:nvSpPr>
          <p:cNvPr id="1194" name="Google Shape;1194;p62"/>
          <p:cNvSpPr txBox="1"/>
          <p:nvPr>
            <p:ph idx="1" type="body"/>
          </p:nvPr>
        </p:nvSpPr>
        <p:spPr>
          <a:xfrm>
            <a:off x="1326633" y="2033116"/>
            <a:ext cx="9538800" cy="3740800"/>
          </a:xfrm>
          <a:prstGeom prst="rect">
            <a:avLst/>
          </a:prstGeom>
          <a:noFill/>
          <a:ln>
            <a:noFill/>
          </a:ln>
        </p:spPr>
        <p:txBody>
          <a:bodyPr anchorCtr="0" anchor="t" bIns="0" lIns="0" spcFirstLastPara="1" rIns="0" wrap="square" tIns="0">
            <a:noAutofit/>
          </a:bodyPr>
          <a:lstStyle>
            <a:lvl1pPr indent="-381000" lvl="0" marL="457200" marR="0" rtl="0" algn="l">
              <a:lnSpc>
                <a:spcPct val="115000"/>
              </a:lnSpc>
              <a:spcBef>
                <a:spcPts val="600"/>
              </a:spcBef>
              <a:spcAft>
                <a:spcPts val="0"/>
              </a:spcAft>
              <a:buClr>
                <a:schemeClr val="accent3"/>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1pPr>
            <a:lvl2pPr indent="-381000" lvl="1" marL="914400" marR="0" rtl="0" algn="l">
              <a:lnSpc>
                <a:spcPct val="115000"/>
              </a:lnSpc>
              <a:spcBef>
                <a:spcPts val="0"/>
              </a:spcBef>
              <a:spcAft>
                <a:spcPts val="0"/>
              </a:spcAft>
              <a:buClr>
                <a:schemeClr val="accent3"/>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2pPr>
            <a:lvl3pPr indent="-381000" lvl="2" marL="1371600" marR="0" rtl="0" algn="l">
              <a:lnSpc>
                <a:spcPct val="115000"/>
              </a:lnSpc>
              <a:spcBef>
                <a:spcPts val="0"/>
              </a:spcBef>
              <a:spcAft>
                <a:spcPts val="0"/>
              </a:spcAft>
              <a:buClr>
                <a:schemeClr val="accent3"/>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3pPr>
            <a:lvl4pPr indent="-381000" lvl="3" marL="1828800" marR="0" rtl="0" algn="l">
              <a:lnSpc>
                <a:spcPct val="115000"/>
              </a:lnSpc>
              <a:spcBef>
                <a:spcPts val="0"/>
              </a:spcBef>
              <a:spcAft>
                <a:spcPts val="0"/>
              </a:spcAft>
              <a:buClr>
                <a:schemeClr val="dk1"/>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4pPr>
            <a:lvl5pPr indent="-381000" lvl="4" marL="2286000" marR="0" rtl="0" algn="l">
              <a:lnSpc>
                <a:spcPct val="115000"/>
              </a:lnSpc>
              <a:spcBef>
                <a:spcPts val="0"/>
              </a:spcBef>
              <a:spcAft>
                <a:spcPts val="0"/>
              </a:spcAft>
              <a:buClr>
                <a:schemeClr val="dk1"/>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5pPr>
            <a:lvl6pPr indent="-381000" lvl="5" marL="2743200" marR="0" rtl="0" algn="l">
              <a:lnSpc>
                <a:spcPct val="115000"/>
              </a:lnSpc>
              <a:spcBef>
                <a:spcPts val="0"/>
              </a:spcBef>
              <a:spcAft>
                <a:spcPts val="0"/>
              </a:spcAft>
              <a:buClr>
                <a:schemeClr val="dk1"/>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6pPr>
            <a:lvl7pPr indent="-381000" lvl="6" marL="3200400" marR="0" rtl="0" algn="l">
              <a:lnSpc>
                <a:spcPct val="115000"/>
              </a:lnSpc>
              <a:spcBef>
                <a:spcPts val="0"/>
              </a:spcBef>
              <a:spcAft>
                <a:spcPts val="0"/>
              </a:spcAft>
              <a:buClr>
                <a:schemeClr val="dk1"/>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7pPr>
            <a:lvl8pPr indent="-381000" lvl="7" marL="3657600" marR="0" rtl="0" algn="l">
              <a:lnSpc>
                <a:spcPct val="115000"/>
              </a:lnSpc>
              <a:spcBef>
                <a:spcPts val="0"/>
              </a:spcBef>
              <a:spcAft>
                <a:spcPts val="0"/>
              </a:spcAft>
              <a:buClr>
                <a:schemeClr val="dk1"/>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8pPr>
            <a:lvl9pPr indent="-381000" lvl="8" marL="4114800" marR="0" rtl="0" algn="l">
              <a:lnSpc>
                <a:spcPct val="115000"/>
              </a:lnSpc>
              <a:spcBef>
                <a:spcPts val="0"/>
              </a:spcBef>
              <a:spcAft>
                <a:spcPts val="0"/>
              </a:spcAft>
              <a:buClr>
                <a:schemeClr val="dk1"/>
              </a:buClr>
              <a:buSzPts val="2400"/>
              <a:buFont typeface="Bellota Text Light"/>
              <a:buChar char="■"/>
              <a:defRPr b="0" i="0" sz="2400" u="none" cap="none" strike="noStrike">
                <a:solidFill>
                  <a:schemeClr val="dk1"/>
                </a:solidFill>
                <a:latin typeface="Bellota Text Light"/>
                <a:ea typeface="Bellota Text Light"/>
                <a:cs typeface="Bellota Text Light"/>
                <a:sym typeface="Bellota Text Light"/>
              </a:defRPr>
            </a:lvl9pPr>
          </a:lstStyle>
          <a:p/>
        </p:txBody>
      </p:sp>
      <p:sp>
        <p:nvSpPr>
          <p:cNvPr id="1195" name="Google Shape;1195;p62"/>
          <p:cNvSpPr txBox="1"/>
          <p:nvPr>
            <p:ph idx="12" type="sldNum"/>
          </p:nvPr>
        </p:nvSpPr>
        <p:spPr>
          <a:xfrm>
            <a:off x="5730200" y="6126400"/>
            <a:ext cx="731600" cy="731600"/>
          </a:xfrm>
          <a:prstGeom prst="rect">
            <a:avLst/>
          </a:prstGeom>
          <a:noFill/>
          <a:ln>
            <a:noFill/>
          </a:ln>
        </p:spPr>
        <p:txBody>
          <a:bodyPr anchorCtr="0" anchor="ctr" bIns="0" lIns="0" spcFirstLastPara="1" rIns="0" wrap="square" tIns="0">
            <a:noAutofit/>
          </a:bodyPr>
          <a:lstStyle>
            <a:lvl1pPr indent="0" lvl="0"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1pPr>
            <a:lvl2pPr indent="0" lvl="1"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2pPr>
            <a:lvl3pPr indent="0" lvl="2"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3pPr>
            <a:lvl4pPr indent="0" lvl="3"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4pPr>
            <a:lvl5pPr indent="0" lvl="4"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5pPr>
            <a:lvl6pPr indent="0" lvl="5"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6pPr>
            <a:lvl7pPr indent="0" lvl="6"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7pPr>
            <a:lvl8pPr indent="0" lvl="7"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8pPr>
            <a:lvl9pPr indent="0" lvl="8" marL="0" marR="0" rtl="0" algn="ctr">
              <a:buClr>
                <a:schemeClr val="accent6"/>
              </a:buClr>
              <a:buSzPts val="1733"/>
              <a:buFont typeface="Parisienne"/>
              <a:buNone/>
              <a:defRPr b="0" i="0" sz="1733" u="none" cap="none" strike="noStrike">
                <a:solidFill>
                  <a:schemeClr val="accent6"/>
                </a:solidFill>
                <a:latin typeface="Parisienne"/>
                <a:ea typeface="Parisienne"/>
                <a:cs typeface="Parisienne"/>
                <a:sym typeface="Parisienne"/>
              </a:defRPr>
            </a:lvl9pPr>
          </a:lstStyle>
          <a:p>
            <a:pPr indent="0" lvl="0" marL="0" rtl="0" algn="ct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30" r:id="rId1"/>
    <p:sldLayoutId id="2147483731" r:id="rId2"/>
    <p:sldLayoutId id="2147483732" r:id="rId3"/>
    <p:sldLayoutId id="2147483733" r:id="rId4"/>
    <p:sldLayoutId id="2147483734" r:id="rId5"/>
    <p:sldLayoutId id="2147483735" r:id="rId6"/>
    <p:sldLayoutId id="2147483736" r:id="rId7"/>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48" name="Shape 1248"/>
        <p:cNvGrpSpPr/>
        <p:nvPr/>
      </p:nvGrpSpPr>
      <p:grpSpPr>
        <a:xfrm>
          <a:off x="0" y="0"/>
          <a:ext cx="0" cy="0"/>
          <a:chOff x="0" y="0"/>
          <a:chExt cx="0" cy="0"/>
        </a:xfrm>
      </p:grpSpPr>
      <p:sp>
        <p:nvSpPr>
          <p:cNvPr id="1249" name="Google Shape;1249;p64"/>
          <p:cNvSpPr txBox="1"/>
          <p:nvPr>
            <p:ph type="title"/>
          </p:nvPr>
        </p:nvSpPr>
        <p:spPr>
          <a:xfrm>
            <a:off x="609600" y="274639"/>
            <a:ext cx="109728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1pPr>
            <a:lvl2pPr lvl="1"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2pPr>
            <a:lvl3pPr lvl="2"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3pPr>
            <a:lvl4pPr lvl="3"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4pPr>
            <a:lvl5pPr lvl="4"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5pPr>
            <a:lvl6pPr lvl="5"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6pPr>
            <a:lvl7pPr lvl="6"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7pPr>
            <a:lvl8pPr lvl="7"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8pPr>
            <a:lvl9pPr lvl="8" marR="0" rtl="0" algn="ctr">
              <a:spcBef>
                <a:spcPts val="0"/>
              </a:spcBef>
              <a:spcAft>
                <a:spcPts val="0"/>
              </a:spcAft>
              <a:buSzPts val="1400"/>
              <a:buNone/>
              <a:defRPr b="0" i="0" sz="4400" u="none" cap="none" strike="noStrike">
                <a:solidFill>
                  <a:schemeClr val="dk1"/>
                </a:solidFill>
                <a:latin typeface="Calibri"/>
                <a:ea typeface="Calibri"/>
                <a:cs typeface="Calibri"/>
                <a:sym typeface="Calibri"/>
              </a:defRPr>
            </a:lvl9pPr>
          </a:lstStyle>
          <a:p/>
        </p:txBody>
      </p:sp>
      <p:sp>
        <p:nvSpPr>
          <p:cNvPr id="1250" name="Google Shape;1250;p64"/>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51" name="Google Shape;1251;p64"/>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52" name="Google Shape;1252;p64"/>
          <p:cNvSpPr txBox="1"/>
          <p:nvPr>
            <p:ph idx="11" type="ftr"/>
          </p:nvPr>
        </p:nvSpPr>
        <p:spPr>
          <a:xfrm>
            <a:off x="4165600" y="6356351"/>
            <a:ext cx="3860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53" name="Google Shape;1253;p64"/>
          <p:cNvSpPr txBox="1"/>
          <p:nvPr>
            <p:ph idx="12" type="sldNum"/>
          </p:nvPr>
        </p:nvSpPr>
        <p:spPr>
          <a:xfrm>
            <a:off x="8737600" y="6356351"/>
            <a:ext cx="28448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98989"/>
                </a:solidFill>
                <a:latin typeface="Calibri"/>
                <a:ea typeface="Calibri"/>
                <a:cs typeface="Calibri"/>
                <a:sym typeface="Calibri"/>
              </a:defRPr>
            </a:lvl1pPr>
            <a:lvl2pPr indent="0" lvl="1" marL="0" marR="0" rtl="0" algn="r">
              <a:spcBef>
                <a:spcPts val="0"/>
              </a:spcBef>
              <a:buNone/>
              <a:defRPr b="0" i="0" sz="1200" u="none" cap="none" strike="noStrike">
                <a:solidFill>
                  <a:srgbClr val="898989"/>
                </a:solidFill>
                <a:latin typeface="Calibri"/>
                <a:ea typeface="Calibri"/>
                <a:cs typeface="Calibri"/>
                <a:sym typeface="Calibri"/>
              </a:defRPr>
            </a:lvl2pPr>
            <a:lvl3pPr indent="0" lvl="2" marL="0" marR="0" rtl="0" algn="r">
              <a:spcBef>
                <a:spcPts val="0"/>
              </a:spcBef>
              <a:buNone/>
              <a:defRPr b="0" i="0" sz="1200" u="none" cap="none" strike="noStrike">
                <a:solidFill>
                  <a:srgbClr val="898989"/>
                </a:solidFill>
                <a:latin typeface="Calibri"/>
                <a:ea typeface="Calibri"/>
                <a:cs typeface="Calibri"/>
                <a:sym typeface="Calibri"/>
              </a:defRPr>
            </a:lvl3pPr>
            <a:lvl4pPr indent="0" lvl="3" marL="0" marR="0" rtl="0" algn="r">
              <a:spcBef>
                <a:spcPts val="0"/>
              </a:spcBef>
              <a:buNone/>
              <a:defRPr b="0" i="0" sz="1200" u="none" cap="none" strike="noStrike">
                <a:solidFill>
                  <a:srgbClr val="898989"/>
                </a:solidFill>
                <a:latin typeface="Calibri"/>
                <a:ea typeface="Calibri"/>
                <a:cs typeface="Calibri"/>
                <a:sym typeface="Calibri"/>
              </a:defRPr>
            </a:lvl4pPr>
            <a:lvl5pPr indent="0" lvl="4" marL="0" marR="0" rtl="0" algn="r">
              <a:spcBef>
                <a:spcPts val="0"/>
              </a:spcBef>
              <a:buNone/>
              <a:defRPr b="0" i="0" sz="1200" u="none" cap="none" strike="noStrike">
                <a:solidFill>
                  <a:srgbClr val="898989"/>
                </a:solidFill>
                <a:latin typeface="Calibri"/>
                <a:ea typeface="Calibri"/>
                <a:cs typeface="Calibri"/>
                <a:sym typeface="Calibri"/>
              </a:defRPr>
            </a:lvl5pPr>
            <a:lvl6pPr indent="0" lvl="5" marL="0" marR="0" rtl="0" algn="r">
              <a:spcBef>
                <a:spcPts val="0"/>
              </a:spcBef>
              <a:buNone/>
              <a:defRPr b="0" i="0" sz="1200" u="none" cap="none" strike="noStrike">
                <a:solidFill>
                  <a:srgbClr val="898989"/>
                </a:solidFill>
                <a:latin typeface="Calibri"/>
                <a:ea typeface="Calibri"/>
                <a:cs typeface="Calibri"/>
                <a:sym typeface="Calibri"/>
              </a:defRPr>
            </a:lvl6pPr>
            <a:lvl7pPr indent="0" lvl="6" marL="0" marR="0" rtl="0" algn="r">
              <a:spcBef>
                <a:spcPts val="0"/>
              </a:spcBef>
              <a:buNone/>
              <a:defRPr b="0" i="0" sz="1200" u="none" cap="none" strike="noStrike">
                <a:solidFill>
                  <a:srgbClr val="898989"/>
                </a:solidFill>
                <a:latin typeface="Calibri"/>
                <a:ea typeface="Calibri"/>
                <a:cs typeface="Calibri"/>
                <a:sym typeface="Calibri"/>
              </a:defRPr>
            </a:lvl7pPr>
            <a:lvl8pPr indent="0" lvl="7" marL="0" marR="0" rtl="0" algn="r">
              <a:spcBef>
                <a:spcPts val="0"/>
              </a:spcBef>
              <a:buNone/>
              <a:defRPr b="0" i="0" sz="1200" u="none" cap="none" strike="noStrike">
                <a:solidFill>
                  <a:srgbClr val="898989"/>
                </a:solidFill>
                <a:latin typeface="Calibri"/>
                <a:ea typeface="Calibri"/>
                <a:cs typeface="Calibri"/>
                <a:sym typeface="Calibri"/>
              </a:defRPr>
            </a:lvl8pPr>
            <a:lvl9pPr indent="0" lvl="8" marL="0" marR="0" rtl="0" algn="r">
              <a:spcBef>
                <a:spcPts val="0"/>
              </a:spcBef>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23" name="Shape 1323"/>
        <p:cNvGrpSpPr/>
        <p:nvPr/>
      </p:nvGrpSpPr>
      <p:grpSpPr>
        <a:xfrm>
          <a:off x="0" y="0"/>
          <a:ext cx="0" cy="0"/>
          <a:chOff x="0" y="0"/>
          <a:chExt cx="0" cy="0"/>
        </a:xfrm>
      </p:grpSpPr>
      <p:sp>
        <p:nvSpPr>
          <p:cNvPr id="1324" name="Google Shape;1324;p66"/>
          <p:cNvSpPr txBox="1"/>
          <p:nvPr>
            <p:ph type="title"/>
          </p:nvPr>
        </p:nvSpPr>
        <p:spPr>
          <a:xfrm>
            <a:off x="415600" y="593367"/>
            <a:ext cx="11360800" cy="7636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Poiret One"/>
              <a:buNone/>
              <a:defRPr b="0" i="0" sz="2800" u="none" cap="none" strike="noStrike">
                <a:solidFill>
                  <a:schemeClr val="dk1"/>
                </a:solidFill>
                <a:latin typeface="Poiret One"/>
                <a:ea typeface="Poiret One"/>
                <a:cs typeface="Poiret One"/>
                <a:sym typeface="Poiret One"/>
              </a:defRPr>
            </a:lvl1pPr>
            <a:lvl2pPr lvl="1"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2pPr>
            <a:lvl3pPr lvl="2"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3pPr>
            <a:lvl4pPr lvl="3"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4pPr>
            <a:lvl5pPr lvl="4"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5pPr>
            <a:lvl6pPr lvl="5"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6pPr>
            <a:lvl7pPr lvl="6"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7pPr>
            <a:lvl8pPr lvl="7"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8pPr>
            <a:lvl9pPr lvl="8" marR="0" rtl="0" algn="l">
              <a:lnSpc>
                <a:spcPct val="100000"/>
              </a:lnSpc>
              <a:spcBef>
                <a:spcPts val="0"/>
              </a:spcBef>
              <a:spcAft>
                <a:spcPts val="0"/>
              </a:spcAft>
              <a:buClr>
                <a:schemeClr val="dk1"/>
              </a:buClr>
              <a:buSzPts val="2800"/>
              <a:buFont typeface="Bebas Neue"/>
              <a:buNone/>
              <a:defRPr b="0" i="0" sz="2800" u="none" cap="none" strike="noStrike">
                <a:solidFill>
                  <a:schemeClr val="dk1"/>
                </a:solidFill>
                <a:latin typeface="Bebas Neue"/>
                <a:ea typeface="Bebas Neue"/>
                <a:cs typeface="Bebas Neue"/>
                <a:sym typeface="Bebas Neue"/>
              </a:defRPr>
            </a:lvl9pPr>
          </a:lstStyle>
          <a:p/>
        </p:txBody>
      </p:sp>
      <p:sp>
        <p:nvSpPr>
          <p:cNvPr id="1325" name="Google Shape;1325;p66"/>
          <p:cNvSpPr txBox="1"/>
          <p:nvPr>
            <p:ph idx="1" type="body"/>
          </p:nvPr>
        </p:nvSpPr>
        <p:spPr>
          <a:xfrm>
            <a:off x="415600" y="1536633"/>
            <a:ext cx="11360800" cy="4555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lt2"/>
              </a:buClr>
              <a:buSzPts val="1800"/>
              <a:buFont typeface="Oxygen Light"/>
              <a:buChar char="●"/>
              <a:defRPr b="0" i="0" sz="1800" u="none" cap="none" strike="noStrike">
                <a:solidFill>
                  <a:schemeClr val="lt2"/>
                </a:solidFill>
                <a:latin typeface="Oxygen Light"/>
                <a:ea typeface="Oxygen Light"/>
                <a:cs typeface="Oxygen Light"/>
                <a:sym typeface="Oxygen Light"/>
              </a:defRPr>
            </a:lvl1pPr>
            <a:lvl2pPr indent="-317500" lvl="1" marL="914400" marR="0" rtl="0" algn="l">
              <a:lnSpc>
                <a:spcPct val="115000"/>
              </a:lnSpc>
              <a:spcBef>
                <a:spcPts val="1600"/>
              </a:spcBef>
              <a:spcAft>
                <a:spcPts val="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2pPr>
            <a:lvl3pPr indent="-317500" lvl="2" marL="1371600" marR="0" rtl="0" algn="l">
              <a:lnSpc>
                <a:spcPct val="115000"/>
              </a:lnSpc>
              <a:spcBef>
                <a:spcPts val="1600"/>
              </a:spcBef>
              <a:spcAft>
                <a:spcPts val="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3pPr>
            <a:lvl4pPr indent="-317500" lvl="3" marL="1828800" marR="0" rtl="0" algn="l">
              <a:lnSpc>
                <a:spcPct val="115000"/>
              </a:lnSpc>
              <a:spcBef>
                <a:spcPts val="1600"/>
              </a:spcBef>
              <a:spcAft>
                <a:spcPts val="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4pPr>
            <a:lvl5pPr indent="-317500" lvl="4" marL="2286000" marR="0" rtl="0" algn="l">
              <a:lnSpc>
                <a:spcPct val="115000"/>
              </a:lnSpc>
              <a:spcBef>
                <a:spcPts val="1600"/>
              </a:spcBef>
              <a:spcAft>
                <a:spcPts val="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5pPr>
            <a:lvl6pPr indent="-317500" lvl="5" marL="2743200" marR="0" rtl="0" algn="l">
              <a:lnSpc>
                <a:spcPct val="115000"/>
              </a:lnSpc>
              <a:spcBef>
                <a:spcPts val="1600"/>
              </a:spcBef>
              <a:spcAft>
                <a:spcPts val="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6pPr>
            <a:lvl7pPr indent="-317500" lvl="6" marL="3200400" marR="0" rtl="0" algn="l">
              <a:lnSpc>
                <a:spcPct val="115000"/>
              </a:lnSpc>
              <a:spcBef>
                <a:spcPts val="1600"/>
              </a:spcBef>
              <a:spcAft>
                <a:spcPts val="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7pPr>
            <a:lvl8pPr indent="-317500" lvl="7" marL="3657600" marR="0" rtl="0" algn="l">
              <a:lnSpc>
                <a:spcPct val="115000"/>
              </a:lnSpc>
              <a:spcBef>
                <a:spcPts val="1600"/>
              </a:spcBef>
              <a:spcAft>
                <a:spcPts val="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8pPr>
            <a:lvl9pPr indent="-317500" lvl="8" marL="4114800" marR="0" rtl="0" algn="l">
              <a:lnSpc>
                <a:spcPct val="115000"/>
              </a:lnSpc>
              <a:spcBef>
                <a:spcPts val="1600"/>
              </a:spcBef>
              <a:spcAft>
                <a:spcPts val="1600"/>
              </a:spcAft>
              <a:buClr>
                <a:schemeClr val="lt2"/>
              </a:buClr>
              <a:buSzPts val="1400"/>
              <a:buFont typeface="Oxygen Light"/>
              <a:buChar char="■"/>
              <a:defRPr b="0" i="0" sz="1867" u="none" cap="none" strike="noStrike">
                <a:solidFill>
                  <a:schemeClr val="lt2"/>
                </a:solidFill>
                <a:latin typeface="Oxygen Light"/>
                <a:ea typeface="Oxygen Light"/>
                <a:cs typeface="Oxygen Light"/>
                <a:sym typeface="Oxygen Light"/>
              </a:defRPr>
            </a:lvl9pPr>
          </a:lstStyle>
          <a:p/>
        </p:txBody>
      </p:sp>
    </p:spTree>
  </p:cSld>
  <p:clrMap accent1="accent1" accent2="accent2" accent3="accent3" accent4="accent4" accent5="accent5" accent6="accent6" bg1="lt1" bg2="dk2" tx1="dk1" tx2="lt2" folHlink="folHlink" hlink="hlink"/>
  <p:sldLayoutIdLst>
    <p:sldLayoutId id="2147483750" r:id="rId1"/>
    <p:sldLayoutId id="2147483751" r:id="rId2"/>
    <p:sldLayoutId id="2147483752" r:id="rId3"/>
    <p:sldLayoutId id="2147483753" r:id="rId4"/>
    <p:sldLayoutId id="2147483754" r:id="rId5"/>
    <p:sldLayoutId id="2147483755"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 Id="rId3" Type="http://schemas.openxmlformats.org/officeDocument/2006/relationships/image" Target="../media/image2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3.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4.xml"/><Relationship Id="rId2" Type="http://schemas.openxmlformats.org/officeDocument/2006/relationships/notesSlide" Target="../notesSlides/notesSlide12.xml"/><Relationship Id="rId3" Type="http://schemas.openxmlformats.org/officeDocument/2006/relationships/image" Target="../media/image33.jpg"/><Relationship Id="rId4" Type="http://schemas.openxmlformats.org/officeDocument/2006/relationships/image" Target="../media/image28.jpg"/><Relationship Id="rId5"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3.xml"/><Relationship Id="rId3" Type="http://schemas.openxmlformats.org/officeDocument/2006/relationships/image" Target="../media/image37.jpg"/><Relationship Id="rId4" Type="http://schemas.openxmlformats.org/officeDocument/2006/relationships/image" Target="../media/image47.png"/><Relationship Id="rId5" Type="http://schemas.openxmlformats.org/officeDocument/2006/relationships/image" Target="../media/image31.png"/><Relationship Id="rId6" Type="http://schemas.openxmlformats.org/officeDocument/2006/relationships/image" Target="../media/image39.jpg"/><Relationship Id="rId7"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5.xml"/><Relationship Id="rId3" Type="http://schemas.openxmlformats.org/officeDocument/2006/relationships/image" Target="../media/image2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notesSlide" Target="../notesSlides/notesSlide16.xml"/><Relationship Id="rId3" Type="http://schemas.openxmlformats.org/officeDocument/2006/relationships/image" Target="../media/image29.jpg"/><Relationship Id="rId4" Type="http://schemas.openxmlformats.org/officeDocument/2006/relationships/image" Target="../media/image32.jpg"/><Relationship Id="rId5" Type="http://schemas.openxmlformats.org/officeDocument/2006/relationships/image" Target="../media/image3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7.xml"/><Relationship Id="rId3"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8.xml"/><Relationship Id="rId3" Type="http://schemas.openxmlformats.org/officeDocument/2006/relationships/image" Target="../media/image23.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9.xml"/><Relationship Id="rId3" Type="http://schemas.openxmlformats.org/officeDocument/2006/relationships/image" Target="../media/image23.png"/><Relationship Id="rId4" Type="http://schemas.openxmlformats.org/officeDocument/2006/relationships/image" Target="../media/image20.png"/><Relationship Id="rId5"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3.xml"/><Relationship Id="rId2" Type="http://schemas.openxmlformats.org/officeDocument/2006/relationships/notesSlide" Target="../notesSlides/notesSlide21.xml"/><Relationship Id="rId3" Type="http://schemas.openxmlformats.org/officeDocument/2006/relationships/image" Target="../media/image58.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3.xml"/><Relationship Id="rId2" Type="http://schemas.openxmlformats.org/officeDocument/2006/relationships/notesSlide" Target="../notesSlides/notesSlide23.xml"/><Relationship Id="rId3" Type="http://schemas.openxmlformats.org/officeDocument/2006/relationships/image" Target="../media/image34.jp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4.xml"/><Relationship Id="rId3" Type="http://schemas.openxmlformats.org/officeDocument/2006/relationships/image" Target="../media/image23.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5.xml"/><Relationship Id="rId3" Type="http://schemas.openxmlformats.org/officeDocument/2006/relationships/image" Target="../media/image23.png"/><Relationship Id="rId4" Type="http://schemas.openxmlformats.org/officeDocument/2006/relationships/image" Target="../media/image20.png"/><Relationship Id="rId5"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6.xml"/><Relationship Id="rId3"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27.xml"/><Relationship Id="rId3" Type="http://schemas.openxmlformats.org/officeDocument/2006/relationships/image" Target="../media/image43.jpg"/><Relationship Id="rId4" Type="http://schemas.openxmlformats.org/officeDocument/2006/relationships/image" Target="../media/image45.jpg"/><Relationship Id="rId5" Type="http://schemas.openxmlformats.org/officeDocument/2006/relationships/image" Target="../media/image57.jpg"/><Relationship Id="rId6"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5.xml"/><Relationship Id="rId2" Type="http://schemas.openxmlformats.org/officeDocument/2006/relationships/notesSlide" Target="../notesSlides/notesSlide28.xml"/><Relationship Id="rId3" Type="http://schemas.openxmlformats.org/officeDocument/2006/relationships/hyperlink" Target="http://upload.wikimedia.org/wikipedia/commons/e/e7/Flag_of_Viet_Nam_Peoples_Army.svg" TargetMode="External"/><Relationship Id="rId4" Type="http://schemas.openxmlformats.org/officeDocument/2006/relationships/image" Target="../media/image40.png"/><Relationship Id="rId5" Type="http://schemas.openxmlformats.org/officeDocument/2006/relationships/image" Target="../media/image42.png"/><Relationship Id="rId6" Type="http://schemas.openxmlformats.org/officeDocument/2006/relationships/image" Target="../media/image44.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4.xml"/><Relationship Id="rId2" Type="http://schemas.openxmlformats.org/officeDocument/2006/relationships/notesSlide" Target="../notesSlides/notesSlide29.xml"/><Relationship Id="rId3" Type="http://schemas.openxmlformats.org/officeDocument/2006/relationships/image" Target="../media/image52.png"/><Relationship Id="rId4" Type="http://schemas.openxmlformats.org/officeDocument/2006/relationships/image" Target="../media/image64.png"/><Relationship Id="rId5"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3.xml"/><Relationship Id="rId3" Type="http://schemas.openxmlformats.org/officeDocument/2006/relationships/image" Target="../media/image2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30.xml"/><Relationship Id="rId3"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1.xml"/><Relationship Id="rId3" Type="http://schemas.openxmlformats.org/officeDocument/2006/relationships/image" Target="../media/image59.jpg"/><Relationship Id="rId4" Type="http://schemas.openxmlformats.org/officeDocument/2006/relationships/image" Target="../media/image60.jpg"/><Relationship Id="rId5"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6.xml"/><Relationship Id="rId2" Type="http://schemas.openxmlformats.org/officeDocument/2006/relationships/notesSlide" Target="../notesSlides/notesSlide32.xml"/><Relationship Id="rId3" Type="http://schemas.openxmlformats.org/officeDocument/2006/relationships/image" Target="../media/image49.pn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3.xml"/><Relationship Id="rId3" Type="http://schemas.openxmlformats.org/officeDocument/2006/relationships/image" Target="../media/image46.png"/><Relationship Id="rId4" Type="http://schemas.openxmlformats.org/officeDocument/2006/relationships/image" Target="../media/image5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34.xml"/><Relationship Id="rId3"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5.xml"/><Relationship Id="rId3" Type="http://schemas.openxmlformats.org/officeDocument/2006/relationships/image" Target="../media/image6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36.xml"/><Relationship Id="rId3" Type="http://schemas.openxmlformats.org/officeDocument/2006/relationships/image" Target="../media/image71.jpg"/><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8.xml"/><Relationship Id="rId2" Type="http://schemas.openxmlformats.org/officeDocument/2006/relationships/notesSlide" Target="../notesSlides/notesSlide37.xml"/><Relationship Id="rId3" Type="http://schemas.openxmlformats.org/officeDocument/2006/relationships/image" Target="../media/image44.jpg"/><Relationship Id="rId4" Type="http://schemas.openxmlformats.org/officeDocument/2006/relationships/image" Target="../media/image61.jpg"/><Relationship Id="rId5" Type="http://schemas.openxmlformats.org/officeDocument/2006/relationships/image" Target="../media/image55.png"/><Relationship Id="rId6" Type="http://schemas.openxmlformats.org/officeDocument/2006/relationships/image" Target="../media/image2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8.xml"/><Relationship Id="rId3" Type="http://schemas.openxmlformats.org/officeDocument/2006/relationships/image" Target="../media/image23.png"/><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9.xml"/><Relationship Id="rId2" Type="http://schemas.openxmlformats.org/officeDocument/2006/relationships/notesSlide" Target="../notesSlides/notesSlide39.xml"/><Relationship Id="rId3" Type="http://schemas.openxmlformats.org/officeDocument/2006/relationships/image" Target="../media/image63.png"/><Relationship Id="rId4" Type="http://schemas.openxmlformats.org/officeDocument/2006/relationships/image" Target="../media/image80.png"/><Relationship Id="rId5" Type="http://schemas.openxmlformats.org/officeDocument/2006/relationships/image" Target="../media/image66.png"/><Relationship Id="rId6"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4.xml"/><Relationship Id="rId3" Type="http://schemas.openxmlformats.org/officeDocument/2006/relationships/image" Target="../media/image23.png"/><Relationship Id="rId4" Type="http://schemas.openxmlformats.org/officeDocument/2006/relationships/image" Target="../media/image20.png"/><Relationship Id="rId5"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0.xml"/><Relationship Id="rId2" Type="http://schemas.openxmlformats.org/officeDocument/2006/relationships/notesSlide" Target="../notesSlides/notesSlide40.xml"/><Relationship Id="rId3" Type="http://schemas.openxmlformats.org/officeDocument/2006/relationships/image" Target="../media/image65.png"/><Relationship Id="rId4" Type="http://schemas.openxmlformats.org/officeDocument/2006/relationships/slide" Target="/ppt/slides/slide15.xml"/><Relationship Id="rId9" Type="http://schemas.openxmlformats.org/officeDocument/2006/relationships/image" Target="../media/image79.png"/><Relationship Id="rId5" Type="http://schemas.openxmlformats.org/officeDocument/2006/relationships/image" Target="../media/image72.png"/><Relationship Id="rId6" Type="http://schemas.openxmlformats.org/officeDocument/2006/relationships/image" Target="../media/image69.png"/><Relationship Id="rId7" Type="http://schemas.openxmlformats.org/officeDocument/2006/relationships/image" Target="../media/image68.png"/><Relationship Id="rId8" Type="http://schemas.openxmlformats.org/officeDocument/2006/relationships/image" Target="../media/image76.png"/><Relationship Id="rId11" Type="http://schemas.openxmlformats.org/officeDocument/2006/relationships/image" Target="../media/image20.png"/><Relationship Id="rId10" Type="http://schemas.openxmlformats.org/officeDocument/2006/relationships/image" Target="../media/image7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0.xml"/><Relationship Id="rId2" Type="http://schemas.openxmlformats.org/officeDocument/2006/relationships/notesSlide" Target="../notesSlides/notesSlide41.xml"/><Relationship Id="rId3" Type="http://schemas.openxmlformats.org/officeDocument/2006/relationships/image" Target="../media/image65.png"/><Relationship Id="rId4" Type="http://schemas.openxmlformats.org/officeDocument/2006/relationships/slide" Target="/ppt/slides/slide15.xml"/><Relationship Id="rId9" Type="http://schemas.openxmlformats.org/officeDocument/2006/relationships/image" Target="../media/image79.png"/><Relationship Id="rId5" Type="http://schemas.openxmlformats.org/officeDocument/2006/relationships/image" Target="../media/image72.png"/><Relationship Id="rId6" Type="http://schemas.openxmlformats.org/officeDocument/2006/relationships/image" Target="../media/image69.png"/><Relationship Id="rId7" Type="http://schemas.openxmlformats.org/officeDocument/2006/relationships/image" Target="../media/image68.png"/><Relationship Id="rId8" Type="http://schemas.openxmlformats.org/officeDocument/2006/relationships/image" Target="../media/image83.png"/><Relationship Id="rId10" Type="http://schemas.openxmlformats.org/officeDocument/2006/relationships/image" Target="../media/image7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0.xml"/><Relationship Id="rId2" Type="http://schemas.openxmlformats.org/officeDocument/2006/relationships/notesSlide" Target="../notesSlides/notesSlide42.xml"/><Relationship Id="rId3" Type="http://schemas.openxmlformats.org/officeDocument/2006/relationships/slide" Target="/ppt/slides/slide15.xml"/><Relationship Id="rId4" Type="http://schemas.openxmlformats.org/officeDocument/2006/relationships/image" Target="../media/image72.png"/><Relationship Id="rId5" Type="http://schemas.openxmlformats.org/officeDocument/2006/relationships/image" Target="../media/image69.png"/><Relationship Id="rId6" Type="http://schemas.openxmlformats.org/officeDocument/2006/relationships/image" Target="../media/image68.png"/><Relationship Id="rId7" Type="http://schemas.openxmlformats.org/officeDocument/2006/relationships/image" Target="../media/image76.png"/><Relationship Id="rId8" Type="http://schemas.openxmlformats.org/officeDocument/2006/relationships/image" Target="../media/image7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0.xml"/><Relationship Id="rId2" Type="http://schemas.openxmlformats.org/officeDocument/2006/relationships/notesSlide" Target="../notesSlides/notesSlide43.xml"/><Relationship Id="rId3" Type="http://schemas.openxmlformats.org/officeDocument/2006/relationships/slide" Target="/ppt/slides/slide15.xml"/><Relationship Id="rId4" Type="http://schemas.openxmlformats.org/officeDocument/2006/relationships/image" Target="../media/image72.png"/><Relationship Id="rId9" Type="http://schemas.openxmlformats.org/officeDocument/2006/relationships/image" Target="../media/image20.png"/><Relationship Id="rId5" Type="http://schemas.openxmlformats.org/officeDocument/2006/relationships/image" Target="../media/image69.png"/><Relationship Id="rId6" Type="http://schemas.openxmlformats.org/officeDocument/2006/relationships/image" Target="../media/image68.png"/><Relationship Id="rId7" Type="http://schemas.openxmlformats.org/officeDocument/2006/relationships/image" Target="../media/image76.png"/><Relationship Id="rId8" Type="http://schemas.openxmlformats.org/officeDocument/2006/relationships/image" Target="../media/image7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0.xml"/><Relationship Id="rId2" Type="http://schemas.openxmlformats.org/officeDocument/2006/relationships/notesSlide" Target="../notesSlides/notesSlide44.xml"/><Relationship Id="rId3" Type="http://schemas.openxmlformats.org/officeDocument/2006/relationships/slide" Target="/ppt/slides/slide15.xml"/><Relationship Id="rId4" Type="http://schemas.openxmlformats.org/officeDocument/2006/relationships/image" Target="../media/image72.png"/><Relationship Id="rId9" Type="http://schemas.openxmlformats.org/officeDocument/2006/relationships/image" Target="../media/image20.png"/><Relationship Id="rId5" Type="http://schemas.openxmlformats.org/officeDocument/2006/relationships/image" Target="../media/image69.png"/><Relationship Id="rId6" Type="http://schemas.openxmlformats.org/officeDocument/2006/relationships/image" Target="../media/image68.png"/><Relationship Id="rId7" Type="http://schemas.openxmlformats.org/officeDocument/2006/relationships/image" Target="../media/image76.png"/><Relationship Id="rId8" Type="http://schemas.openxmlformats.org/officeDocument/2006/relationships/image" Target="../media/image7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11.xml"/><Relationship Id="rId2" Type="http://schemas.openxmlformats.org/officeDocument/2006/relationships/notesSlide" Target="../notesSlides/notesSlide45.xml"/><Relationship Id="rId3" Type="http://schemas.openxmlformats.org/officeDocument/2006/relationships/image" Target="../media/image63.png"/><Relationship Id="rId4" Type="http://schemas.openxmlformats.org/officeDocument/2006/relationships/image" Target="../media/image8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8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18.jpg"/><Relationship Id="rId5"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8.xml"/><Relationship Id="rId3" Type="http://schemas.openxmlformats.org/officeDocument/2006/relationships/image" Target="../media/image13.jpg"/><Relationship Id="rId4" Type="http://schemas.openxmlformats.org/officeDocument/2006/relationships/image" Target="../media/image25.png"/><Relationship Id="rId5"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notesSlide" Target="../notesSlides/notesSlide9.xml"/><Relationship Id="rId3" Type="http://schemas.openxmlformats.org/officeDocument/2006/relationships/image" Target="../media/image22.jpg"/><Relationship Id="rId4" Type="http://schemas.openxmlformats.org/officeDocument/2006/relationships/image" Target="../media/image70.jpg"/><Relationship Id="rId5" Type="http://schemas.openxmlformats.org/officeDocument/2006/relationships/image" Target="../media/image35.jpg"/><Relationship Id="rId6" Type="http://schemas.openxmlformats.org/officeDocument/2006/relationships/image" Target="../media/image36.jpg"/><Relationship Id="rId7"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8" name="Shape 3228"/>
        <p:cNvGrpSpPr/>
        <p:nvPr/>
      </p:nvGrpSpPr>
      <p:grpSpPr>
        <a:xfrm>
          <a:off x="0" y="0"/>
          <a:ext cx="0" cy="0"/>
          <a:chOff x="0" y="0"/>
          <a:chExt cx="0" cy="0"/>
        </a:xfrm>
      </p:grpSpPr>
      <p:grpSp>
        <p:nvGrpSpPr>
          <p:cNvPr id="3229" name="Google Shape;3229;p3"/>
          <p:cNvGrpSpPr/>
          <p:nvPr/>
        </p:nvGrpSpPr>
        <p:grpSpPr>
          <a:xfrm>
            <a:off x="2361483" y="1321831"/>
            <a:ext cx="7469660" cy="3479600"/>
            <a:chOff x="6530374" y="1560189"/>
            <a:chExt cx="1045566" cy="505315"/>
          </a:xfrm>
        </p:grpSpPr>
        <p:sp>
          <p:nvSpPr>
            <p:cNvPr id="3230" name="Google Shape;3230;p3"/>
            <p:cNvSpPr/>
            <p:nvPr/>
          </p:nvSpPr>
          <p:spPr>
            <a:xfrm>
              <a:off x="6530374" y="1560189"/>
              <a:ext cx="1045566" cy="505315"/>
            </a:xfrm>
            <a:custGeom>
              <a:rect b="b" l="l" r="r" t="t"/>
              <a:pathLst>
                <a:path extrusionOk="0" h="9532" w="19723">
                  <a:moveTo>
                    <a:pt x="9861" y="175"/>
                  </a:moveTo>
                  <a:cubicBezTo>
                    <a:pt x="10245" y="742"/>
                    <a:pt x="10895" y="1094"/>
                    <a:pt x="11565" y="1094"/>
                  </a:cubicBezTo>
                  <a:cubicBezTo>
                    <a:pt x="11781" y="1094"/>
                    <a:pt x="11999" y="1057"/>
                    <a:pt x="12211" y="979"/>
                  </a:cubicBezTo>
                  <a:cubicBezTo>
                    <a:pt x="12911" y="723"/>
                    <a:pt x="13445" y="285"/>
                    <a:pt x="14221" y="239"/>
                  </a:cubicBezTo>
                  <a:cubicBezTo>
                    <a:pt x="14270" y="236"/>
                    <a:pt x="14321" y="235"/>
                    <a:pt x="14373" y="235"/>
                  </a:cubicBezTo>
                  <a:cubicBezTo>
                    <a:pt x="15133" y="235"/>
                    <a:pt x="16163" y="545"/>
                    <a:pt x="16048" y="1478"/>
                  </a:cubicBezTo>
                  <a:cubicBezTo>
                    <a:pt x="16041" y="1535"/>
                    <a:pt x="16087" y="1562"/>
                    <a:pt x="16133" y="1562"/>
                  </a:cubicBezTo>
                  <a:cubicBezTo>
                    <a:pt x="16157" y="1562"/>
                    <a:pt x="16182" y="1555"/>
                    <a:pt x="16199" y="1541"/>
                  </a:cubicBezTo>
                  <a:cubicBezTo>
                    <a:pt x="16686" y="1153"/>
                    <a:pt x="17527" y="755"/>
                    <a:pt x="18213" y="755"/>
                  </a:cubicBezTo>
                  <a:cubicBezTo>
                    <a:pt x="18807" y="755"/>
                    <a:pt x="19284" y="1053"/>
                    <a:pt x="19314" y="1913"/>
                  </a:cubicBezTo>
                  <a:cubicBezTo>
                    <a:pt x="19337" y="2569"/>
                    <a:pt x="18664" y="4064"/>
                    <a:pt x="19549" y="4430"/>
                  </a:cubicBezTo>
                  <a:cubicBezTo>
                    <a:pt x="18503" y="4912"/>
                    <a:pt x="19343" y="6243"/>
                    <a:pt x="19362" y="7008"/>
                  </a:cubicBezTo>
                  <a:cubicBezTo>
                    <a:pt x="19383" y="7804"/>
                    <a:pt x="18831" y="8383"/>
                    <a:pt x="18042" y="8418"/>
                  </a:cubicBezTo>
                  <a:cubicBezTo>
                    <a:pt x="18014" y="8419"/>
                    <a:pt x="17987" y="8420"/>
                    <a:pt x="17960" y="8420"/>
                  </a:cubicBezTo>
                  <a:cubicBezTo>
                    <a:pt x="17298" y="8420"/>
                    <a:pt x="16725" y="8054"/>
                    <a:pt x="16125" y="7817"/>
                  </a:cubicBezTo>
                  <a:cubicBezTo>
                    <a:pt x="16120" y="7814"/>
                    <a:pt x="16115" y="7813"/>
                    <a:pt x="16110" y="7813"/>
                  </a:cubicBezTo>
                  <a:cubicBezTo>
                    <a:pt x="16086" y="7813"/>
                    <a:pt x="16076" y="7843"/>
                    <a:pt x="16084" y="7867"/>
                  </a:cubicBezTo>
                  <a:cubicBezTo>
                    <a:pt x="16073" y="7878"/>
                    <a:pt x="16063" y="7893"/>
                    <a:pt x="16061" y="7915"/>
                  </a:cubicBezTo>
                  <a:cubicBezTo>
                    <a:pt x="15988" y="8725"/>
                    <a:pt x="15379" y="9325"/>
                    <a:pt x="14561" y="9368"/>
                  </a:cubicBezTo>
                  <a:cubicBezTo>
                    <a:pt x="14521" y="9370"/>
                    <a:pt x="14480" y="9371"/>
                    <a:pt x="14439" y="9371"/>
                  </a:cubicBezTo>
                  <a:cubicBezTo>
                    <a:pt x="13790" y="9371"/>
                    <a:pt x="13174" y="9100"/>
                    <a:pt x="12573" y="8878"/>
                  </a:cubicBezTo>
                  <a:cubicBezTo>
                    <a:pt x="12138" y="8718"/>
                    <a:pt x="11669" y="8569"/>
                    <a:pt x="11199" y="8569"/>
                  </a:cubicBezTo>
                  <a:cubicBezTo>
                    <a:pt x="11057" y="8569"/>
                    <a:pt x="10915" y="8583"/>
                    <a:pt x="10774" y="8613"/>
                  </a:cubicBezTo>
                  <a:cubicBezTo>
                    <a:pt x="10407" y="8694"/>
                    <a:pt x="9977" y="8910"/>
                    <a:pt x="9861" y="9293"/>
                  </a:cubicBezTo>
                  <a:cubicBezTo>
                    <a:pt x="9746" y="8910"/>
                    <a:pt x="9316" y="8694"/>
                    <a:pt x="8949" y="8613"/>
                  </a:cubicBezTo>
                  <a:cubicBezTo>
                    <a:pt x="8808" y="8583"/>
                    <a:pt x="8666" y="8569"/>
                    <a:pt x="8524" y="8569"/>
                  </a:cubicBezTo>
                  <a:cubicBezTo>
                    <a:pt x="8054" y="8569"/>
                    <a:pt x="7584" y="8718"/>
                    <a:pt x="7149" y="8878"/>
                  </a:cubicBezTo>
                  <a:cubicBezTo>
                    <a:pt x="6549" y="9100"/>
                    <a:pt x="5933" y="9371"/>
                    <a:pt x="5284" y="9371"/>
                  </a:cubicBezTo>
                  <a:cubicBezTo>
                    <a:pt x="5243" y="9371"/>
                    <a:pt x="5202" y="9370"/>
                    <a:pt x="5162" y="9368"/>
                  </a:cubicBezTo>
                  <a:cubicBezTo>
                    <a:pt x="4344" y="9325"/>
                    <a:pt x="3735" y="8725"/>
                    <a:pt x="3661" y="7915"/>
                  </a:cubicBezTo>
                  <a:cubicBezTo>
                    <a:pt x="3660" y="7893"/>
                    <a:pt x="3651" y="7878"/>
                    <a:pt x="3638" y="7867"/>
                  </a:cubicBezTo>
                  <a:cubicBezTo>
                    <a:pt x="3646" y="7843"/>
                    <a:pt x="3636" y="7813"/>
                    <a:pt x="3612" y="7813"/>
                  </a:cubicBezTo>
                  <a:cubicBezTo>
                    <a:pt x="3607" y="7813"/>
                    <a:pt x="3602" y="7814"/>
                    <a:pt x="3597" y="7817"/>
                  </a:cubicBezTo>
                  <a:cubicBezTo>
                    <a:pt x="2998" y="8054"/>
                    <a:pt x="2425" y="8420"/>
                    <a:pt x="1763" y="8420"/>
                  </a:cubicBezTo>
                  <a:cubicBezTo>
                    <a:pt x="1736" y="8420"/>
                    <a:pt x="1708" y="8419"/>
                    <a:pt x="1681" y="8418"/>
                  </a:cubicBezTo>
                  <a:cubicBezTo>
                    <a:pt x="892" y="8383"/>
                    <a:pt x="340" y="7804"/>
                    <a:pt x="361" y="7008"/>
                  </a:cubicBezTo>
                  <a:cubicBezTo>
                    <a:pt x="380" y="6243"/>
                    <a:pt x="1220" y="4912"/>
                    <a:pt x="174" y="4430"/>
                  </a:cubicBezTo>
                  <a:cubicBezTo>
                    <a:pt x="1059" y="4064"/>
                    <a:pt x="386" y="2569"/>
                    <a:pt x="409" y="1913"/>
                  </a:cubicBezTo>
                  <a:cubicBezTo>
                    <a:pt x="439" y="1053"/>
                    <a:pt x="916" y="755"/>
                    <a:pt x="1510" y="755"/>
                  </a:cubicBezTo>
                  <a:cubicBezTo>
                    <a:pt x="2196" y="755"/>
                    <a:pt x="3037" y="1153"/>
                    <a:pt x="3524" y="1541"/>
                  </a:cubicBezTo>
                  <a:cubicBezTo>
                    <a:pt x="3541" y="1555"/>
                    <a:pt x="3566" y="1562"/>
                    <a:pt x="3590" y="1562"/>
                  </a:cubicBezTo>
                  <a:cubicBezTo>
                    <a:pt x="3636" y="1562"/>
                    <a:pt x="3682" y="1535"/>
                    <a:pt x="3675" y="1478"/>
                  </a:cubicBezTo>
                  <a:cubicBezTo>
                    <a:pt x="3560" y="545"/>
                    <a:pt x="4590" y="235"/>
                    <a:pt x="5349" y="235"/>
                  </a:cubicBezTo>
                  <a:cubicBezTo>
                    <a:pt x="5401" y="235"/>
                    <a:pt x="5452" y="236"/>
                    <a:pt x="5501" y="239"/>
                  </a:cubicBezTo>
                  <a:cubicBezTo>
                    <a:pt x="6278" y="285"/>
                    <a:pt x="6812" y="723"/>
                    <a:pt x="7512" y="979"/>
                  </a:cubicBezTo>
                  <a:cubicBezTo>
                    <a:pt x="7724" y="1057"/>
                    <a:pt x="7942" y="1094"/>
                    <a:pt x="8158" y="1094"/>
                  </a:cubicBezTo>
                  <a:cubicBezTo>
                    <a:pt x="8827" y="1094"/>
                    <a:pt x="9476" y="742"/>
                    <a:pt x="9861" y="175"/>
                  </a:cubicBezTo>
                  <a:close/>
                  <a:moveTo>
                    <a:pt x="9828" y="0"/>
                  </a:moveTo>
                  <a:cubicBezTo>
                    <a:pt x="9805" y="0"/>
                    <a:pt x="9782" y="11"/>
                    <a:pt x="9766" y="36"/>
                  </a:cubicBezTo>
                  <a:cubicBezTo>
                    <a:pt x="9435" y="592"/>
                    <a:pt x="8822" y="937"/>
                    <a:pt x="8177" y="937"/>
                  </a:cubicBezTo>
                  <a:cubicBezTo>
                    <a:pt x="8124" y="937"/>
                    <a:pt x="8071" y="935"/>
                    <a:pt x="8018" y="930"/>
                  </a:cubicBezTo>
                  <a:cubicBezTo>
                    <a:pt x="7293" y="865"/>
                    <a:pt x="6726" y="293"/>
                    <a:pt x="6019" y="131"/>
                  </a:cubicBezTo>
                  <a:cubicBezTo>
                    <a:pt x="5831" y="88"/>
                    <a:pt x="5608" y="64"/>
                    <a:pt x="5375" y="64"/>
                  </a:cubicBezTo>
                  <a:cubicBezTo>
                    <a:pt x="4515" y="64"/>
                    <a:pt x="3504" y="390"/>
                    <a:pt x="3490" y="1296"/>
                  </a:cubicBezTo>
                  <a:cubicBezTo>
                    <a:pt x="2982" y="927"/>
                    <a:pt x="2217" y="528"/>
                    <a:pt x="1536" y="528"/>
                  </a:cubicBezTo>
                  <a:cubicBezTo>
                    <a:pt x="1244" y="528"/>
                    <a:pt x="968" y="602"/>
                    <a:pt x="734" y="783"/>
                  </a:cubicBezTo>
                  <a:cubicBezTo>
                    <a:pt x="377" y="1061"/>
                    <a:pt x="243" y="1536"/>
                    <a:pt x="241" y="1971"/>
                  </a:cubicBezTo>
                  <a:cubicBezTo>
                    <a:pt x="238" y="2633"/>
                    <a:pt x="901" y="4026"/>
                    <a:pt x="52" y="4354"/>
                  </a:cubicBezTo>
                  <a:cubicBezTo>
                    <a:pt x="1" y="4374"/>
                    <a:pt x="5" y="4441"/>
                    <a:pt x="42" y="4460"/>
                  </a:cubicBezTo>
                  <a:cubicBezTo>
                    <a:pt x="20" y="4495"/>
                    <a:pt x="23" y="4543"/>
                    <a:pt x="72" y="4565"/>
                  </a:cubicBezTo>
                  <a:cubicBezTo>
                    <a:pt x="937" y="4942"/>
                    <a:pt x="370" y="6036"/>
                    <a:pt x="237" y="6668"/>
                  </a:cubicBezTo>
                  <a:cubicBezTo>
                    <a:pt x="132" y="7161"/>
                    <a:pt x="198" y="7698"/>
                    <a:pt x="528" y="8095"/>
                  </a:cubicBezTo>
                  <a:cubicBezTo>
                    <a:pt x="843" y="8475"/>
                    <a:pt x="1259" y="8621"/>
                    <a:pt x="1700" y="8621"/>
                  </a:cubicBezTo>
                  <a:cubicBezTo>
                    <a:pt x="2334" y="8621"/>
                    <a:pt x="3017" y="8317"/>
                    <a:pt x="3511" y="7968"/>
                  </a:cubicBezTo>
                  <a:cubicBezTo>
                    <a:pt x="3597" y="8944"/>
                    <a:pt x="4401" y="9531"/>
                    <a:pt x="5316" y="9531"/>
                  </a:cubicBezTo>
                  <a:cubicBezTo>
                    <a:pt x="5424" y="9531"/>
                    <a:pt x="5533" y="9523"/>
                    <a:pt x="5642" y="9507"/>
                  </a:cubicBezTo>
                  <a:cubicBezTo>
                    <a:pt x="6327" y="9403"/>
                    <a:pt x="6947" y="9064"/>
                    <a:pt x="7604" y="8863"/>
                  </a:cubicBezTo>
                  <a:cubicBezTo>
                    <a:pt x="7903" y="8772"/>
                    <a:pt x="8217" y="8701"/>
                    <a:pt x="8531" y="8701"/>
                  </a:cubicBezTo>
                  <a:cubicBezTo>
                    <a:pt x="8659" y="8701"/>
                    <a:pt x="8787" y="8713"/>
                    <a:pt x="8914" y="8740"/>
                  </a:cubicBezTo>
                  <a:cubicBezTo>
                    <a:pt x="9330" y="8828"/>
                    <a:pt x="9567" y="9057"/>
                    <a:pt x="9831" y="9367"/>
                  </a:cubicBezTo>
                  <a:cubicBezTo>
                    <a:pt x="9836" y="9373"/>
                    <a:pt x="9842" y="9375"/>
                    <a:pt x="9848" y="9375"/>
                  </a:cubicBezTo>
                  <a:cubicBezTo>
                    <a:pt x="9853" y="9375"/>
                    <a:pt x="9858" y="9374"/>
                    <a:pt x="9862" y="9371"/>
                  </a:cubicBezTo>
                  <a:cubicBezTo>
                    <a:pt x="9866" y="9374"/>
                    <a:pt x="9871" y="9375"/>
                    <a:pt x="9875" y="9375"/>
                  </a:cubicBezTo>
                  <a:cubicBezTo>
                    <a:pt x="9881" y="9375"/>
                    <a:pt x="9887" y="9373"/>
                    <a:pt x="9892" y="9367"/>
                  </a:cubicBezTo>
                  <a:cubicBezTo>
                    <a:pt x="10157" y="9057"/>
                    <a:pt x="10394" y="8828"/>
                    <a:pt x="10809" y="8740"/>
                  </a:cubicBezTo>
                  <a:cubicBezTo>
                    <a:pt x="10936" y="8713"/>
                    <a:pt x="11064" y="8701"/>
                    <a:pt x="11192" y="8701"/>
                  </a:cubicBezTo>
                  <a:cubicBezTo>
                    <a:pt x="11506" y="8701"/>
                    <a:pt x="11820" y="8772"/>
                    <a:pt x="12119" y="8863"/>
                  </a:cubicBezTo>
                  <a:cubicBezTo>
                    <a:pt x="12776" y="9064"/>
                    <a:pt x="13396" y="9403"/>
                    <a:pt x="14081" y="9507"/>
                  </a:cubicBezTo>
                  <a:cubicBezTo>
                    <a:pt x="14190" y="9523"/>
                    <a:pt x="14299" y="9531"/>
                    <a:pt x="14407" y="9531"/>
                  </a:cubicBezTo>
                  <a:cubicBezTo>
                    <a:pt x="15323" y="9531"/>
                    <a:pt x="16127" y="8944"/>
                    <a:pt x="16212" y="7968"/>
                  </a:cubicBezTo>
                  <a:cubicBezTo>
                    <a:pt x="16706" y="8317"/>
                    <a:pt x="17389" y="8621"/>
                    <a:pt x="18023" y="8621"/>
                  </a:cubicBezTo>
                  <a:cubicBezTo>
                    <a:pt x="18463" y="8621"/>
                    <a:pt x="18880" y="8475"/>
                    <a:pt x="19195" y="8095"/>
                  </a:cubicBezTo>
                  <a:cubicBezTo>
                    <a:pt x="19525" y="7698"/>
                    <a:pt x="19591" y="7161"/>
                    <a:pt x="19486" y="6668"/>
                  </a:cubicBezTo>
                  <a:cubicBezTo>
                    <a:pt x="19354" y="6036"/>
                    <a:pt x="18788" y="4942"/>
                    <a:pt x="19652" y="4565"/>
                  </a:cubicBezTo>
                  <a:cubicBezTo>
                    <a:pt x="19701" y="4543"/>
                    <a:pt x="19704" y="4495"/>
                    <a:pt x="19682" y="4460"/>
                  </a:cubicBezTo>
                  <a:cubicBezTo>
                    <a:pt x="19718" y="4441"/>
                    <a:pt x="19722" y="4374"/>
                    <a:pt x="19672" y="4354"/>
                  </a:cubicBezTo>
                  <a:cubicBezTo>
                    <a:pt x="18822" y="4026"/>
                    <a:pt x="19486" y="2633"/>
                    <a:pt x="19483" y="1971"/>
                  </a:cubicBezTo>
                  <a:cubicBezTo>
                    <a:pt x="19481" y="1536"/>
                    <a:pt x="19347" y="1061"/>
                    <a:pt x="18989" y="783"/>
                  </a:cubicBezTo>
                  <a:cubicBezTo>
                    <a:pt x="18755" y="602"/>
                    <a:pt x="18479" y="528"/>
                    <a:pt x="18187" y="528"/>
                  </a:cubicBezTo>
                  <a:cubicBezTo>
                    <a:pt x="17507" y="528"/>
                    <a:pt x="16743" y="927"/>
                    <a:pt x="16234" y="1296"/>
                  </a:cubicBezTo>
                  <a:cubicBezTo>
                    <a:pt x="16219" y="390"/>
                    <a:pt x="15209" y="64"/>
                    <a:pt x="14349" y="64"/>
                  </a:cubicBezTo>
                  <a:cubicBezTo>
                    <a:pt x="14116" y="64"/>
                    <a:pt x="13893" y="88"/>
                    <a:pt x="13705" y="131"/>
                  </a:cubicBezTo>
                  <a:cubicBezTo>
                    <a:pt x="12997" y="293"/>
                    <a:pt x="12430" y="865"/>
                    <a:pt x="11705" y="930"/>
                  </a:cubicBezTo>
                  <a:cubicBezTo>
                    <a:pt x="11652" y="935"/>
                    <a:pt x="11599" y="937"/>
                    <a:pt x="11547" y="937"/>
                  </a:cubicBezTo>
                  <a:cubicBezTo>
                    <a:pt x="10902" y="937"/>
                    <a:pt x="10289" y="591"/>
                    <a:pt x="9957" y="36"/>
                  </a:cubicBezTo>
                  <a:cubicBezTo>
                    <a:pt x="9941" y="11"/>
                    <a:pt x="9919" y="0"/>
                    <a:pt x="9896" y="0"/>
                  </a:cubicBezTo>
                  <a:cubicBezTo>
                    <a:pt x="9884" y="0"/>
                    <a:pt x="9873" y="3"/>
                    <a:pt x="9862" y="7"/>
                  </a:cubicBezTo>
                  <a:cubicBezTo>
                    <a:pt x="9851" y="3"/>
                    <a:pt x="9840" y="0"/>
                    <a:pt x="9828"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1" name="Google Shape;3231;p3"/>
            <p:cNvSpPr/>
            <p:nvPr/>
          </p:nvSpPr>
          <p:spPr>
            <a:xfrm>
              <a:off x="6539545" y="1569360"/>
              <a:ext cx="1027223" cy="487609"/>
            </a:xfrm>
            <a:custGeom>
              <a:rect b="b" l="l" r="r" t="t"/>
              <a:pathLst>
                <a:path extrusionOk="0" h="9198" w="19377">
                  <a:moveTo>
                    <a:pt x="13830" y="402"/>
                  </a:moveTo>
                  <a:cubicBezTo>
                    <a:pt x="13849" y="402"/>
                    <a:pt x="13861" y="428"/>
                    <a:pt x="13846" y="442"/>
                  </a:cubicBezTo>
                  <a:cubicBezTo>
                    <a:pt x="13723" y="566"/>
                    <a:pt x="13500" y="614"/>
                    <a:pt x="13334" y="640"/>
                  </a:cubicBezTo>
                  <a:cubicBezTo>
                    <a:pt x="13332" y="640"/>
                    <a:pt x="13331" y="640"/>
                    <a:pt x="13329" y="640"/>
                  </a:cubicBezTo>
                  <a:cubicBezTo>
                    <a:pt x="13302" y="640"/>
                    <a:pt x="13291" y="600"/>
                    <a:pt x="13321" y="594"/>
                  </a:cubicBezTo>
                  <a:cubicBezTo>
                    <a:pt x="13409" y="574"/>
                    <a:pt x="13495" y="549"/>
                    <a:pt x="13579" y="516"/>
                  </a:cubicBezTo>
                  <a:cubicBezTo>
                    <a:pt x="13662" y="482"/>
                    <a:pt x="13738" y="429"/>
                    <a:pt x="13823" y="403"/>
                  </a:cubicBezTo>
                  <a:cubicBezTo>
                    <a:pt x="13826" y="402"/>
                    <a:pt x="13828" y="402"/>
                    <a:pt x="13830" y="402"/>
                  </a:cubicBezTo>
                  <a:close/>
                  <a:moveTo>
                    <a:pt x="14585" y="431"/>
                  </a:moveTo>
                  <a:cubicBezTo>
                    <a:pt x="14742" y="431"/>
                    <a:pt x="14918" y="504"/>
                    <a:pt x="14990" y="650"/>
                  </a:cubicBezTo>
                  <a:cubicBezTo>
                    <a:pt x="15001" y="673"/>
                    <a:pt x="14982" y="698"/>
                    <a:pt x="14961" y="698"/>
                  </a:cubicBezTo>
                  <a:cubicBezTo>
                    <a:pt x="14954" y="698"/>
                    <a:pt x="14946" y="695"/>
                    <a:pt x="14940" y="688"/>
                  </a:cubicBezTo>
                  <a:cubicBezTo>
                    <a:pt x="14836" y="578"/>
                    <a:pt x="14727" y="496"/>
                    <a:pt x="14568" y="495"/>
                  </a:cubicBezTo>
                  <a:cubicBezTo>
                    <a:pt x="14527" y="495"/>
                    <a:pt x="14527" y="433"/>
                    <a:pt x="14568" y="431"/>
                  </a:cubicBezTo>
                  <a:cubicBezTo>
                    <a:pt x="14573" y="431"/>
                    <a:pt x="14579" y="431"/>
                    <a:pt x="14585" y="431"/>
                  </a:cubicBezTo>
                  <a:close/>
                  <a:moveTo>
                    <a:pt x="4717" y="528"/>
                  </a:moveTo>
                  <a:cubicBezTo>
                    <a:pt x="4740" y="528"/>
                    <a:pt x="4762" y="529"/>
                    <a:pt x="4785" y="532"/>
                  </a:cubicBezTo>
                  <a:cubicBezTo>
                    <a:pt x="4827" y="536"/>
                    <a:pt x="4828" y="594"/>
                    <a:pt x="4785" y="598"/>
                  </a:cubicBezTo>
                  <a:cubicBezTo>
                    <a:pt x="4610" y="616"/>
                    <a:pt x="4454" y="645"/>
                    <a:pt x="4304" y="740"/>
                  </a:cubicBezTo>
                  <a:cubicBezTo>
                    <a:pt x="4298" y="744"/>
                    <a:pt x="4292" y="745"/>
                    <a:pt x="4287" y="745"/>
                  </a:cubicBezTo>
                  <a:cubicBezTo>
                    <a:pt x="4260" y="745"/>
                    <a:pt x="4244" y="705"/>
                    <a:pt x="4272" y="686"/>
                  </a:cubicBezTo>
                  <a:cubicBezTo>
                    <a:pt x="4400" y="595"/>
                    <a:pt x="4558" y="528"/>
                    <a:pt x="4717" y="528"/>
                  </a:cubicBezTo>
                  <a:close/>
                  <a:moveTo>
                    <a:pt x="5623" y="543"/>
                  </a:moveTo>
                  <a:cubicBezTo>
                    <a:pt x="5627" y="543"/>
                    <a:pt x="5630" y="544"/>
                    <a:pt x="5634" y="545"/>
                  </a:cubicBezTo>
                  <a:cubicBezTo>
                    <a:pt x="5798" y="597"/>
                    <a:pt x="5964" y="665"/>
                    <a:pt x="6102" y="771"/>
                  </a:cubicBezTo>
                  <a:cubicBezTo>
                    <a:pt x="6128" y="793"/>
                    <a:pt x="6114" y="831"/>
                    <a:pt x="6087" y="831"/>
                  </a:cubicBezTo>
                  <a:cubicBezTo>
                    <a:pt x="6081" y="831"/>
                    <a:pt x="6076" y="830"/>
                    <a:pt x="6070" y="827"/>
                  </a:cubicBezTo>
                  <a:cubicBezTo>
                    <a:pt x="5920" y="747"/>
                    <a:pt x="5776" y="665"/>
                    <a:pt x="5618" y="607"/>
                  </a:cubicBezTo>
                  <a:cubicBezTo>
                    <a:pt x="5583" y="593"/>
                    <a:pt x="5593" y="543"/>
                    <a:pt x="5623" y="543"/>
                  </a:cubicBezTo>
                  <a:close/>
                  <a:moveTo>
                    <a:pt x="9622" y="566"/>
                  </a:moveTo>
                  <a:cubicBezTo>
                    <a:pt x="9683" y="566"/>
                    <a:pt x="9749" y="637"/>
                    <a:pt x="9791" y="671"/>
                  </a:cubicBezTo>
                  <a:cubicBezTo>
                    <a:pt x="9876" y="736"/>
                    <a:pt x="9965" y="799"/>
                    <a:pt x="10045" y="874"/>
                  </a:cubicBezTo>
                  <a:cubicBezTo>
                    <a:pt x="10071" y="899"/>
                    <a:pt x="10047" y="941"/>
                    <a:pt x="10016" y="941"/>
                  </a:cubicBezTo>
                  <a:cubicBezTo>
                    <a:pt x="10010" y="941"/>
                    <a:pt x="10003" y="939"/>
                    <a:pt x="9997" y="935"/>
                  </a:cubicBezTo>
                  <a:cubicBezTo>
                    <a:pt x="9890" y="867"/>
                    <a:pt x="9798" y="756"/>
                    <a:pt x="9686" y="700"/>
                  </a:cubicBezTo>
                  <a:cubicBezTo>
                    <a:pt x="9659" y="686"/>
                    <a:pt x="9637" y="680"/>
                    <a:pt x="9618" y="680"/>
                  </a:cubicBezTo>
                  <a:cubicBezTo>
                    <a:pt x="9557" y="680"/>
                    <a:pt x="9526" y="740"/>
                    <a:pt x="9471" y="796"/>
                  </a:cubicBezTo>
                  <a:cubicBezTo>
                    <a:pt x="9414" y="850"/>
                    <a:pt x="9359" y="905"/>
                    <a:pt x="9303" y="960"/>
                  </a:cubicBezTo>
                  <a:cubicBezTo>
                    <a:pt x="9296" y="968"/>
                    <a:pt x="9287" y="971"/>
                    <a:pt x="9279" y="971"/>
                  </a:cubicBezTo>
                  <a:cubicBezTo>
                    <a:pt x="9250" y="971"/>
                    <a:pt x="9225" y="933"/>
                    <a:pt x="9251" y="907"/>
                  </a:cubicBezTo>
                  <a:cubicBezTo>
                    <a:pt x="9338" y="815"/>
                    <a:pt x="9424" y="720"/>
                    <a:pt x="9514" y="631"/>
                  </a:cubicBezTo>
                  <a:cubicBezTo>
                    <a:pt x="9545" y="600"/>
                    <a:pt x="9574" y="566"/>
                    <a:pt x="9621" y="566"/>
                  </a:cubicBezTo>
                  <a:cubicBezTo>
                    <a:pt x="9621" y="566"/>
                    <a:pt x="9622" y="566"/>
                    <a:pt x="9622" y="566"/>
                  </a:cubicBezTo>
                  <a:close/>
                  <a:moveTo>
                    <a:pt x="1705" y="942"/>
                  </a:moveTo>
                  <a:cubicBezTo>
                    <a:pt x="1707" y="942"/>
                    <a:pt x="1709" y="942"/>
                    <a:pt x="1711" y="943"/>
                  </a:cubicBezTo>
                  <a:cubicBezTo>
                    <a:pt x="1863" y="1005"/>
                    <a:pt x="2021" y="1061"/>
                    <a:pt x="2167" y="1138"/>
                  </a:cubicBezTo>
                  <a:cubicBezTo>
                    <a:pt x="2193" y="1151"/>
                    <a:pt x="2179" y="1192"/>
                    <a:pt x="2154" y="1192"/>
                  </a:cubicBezTo>
                  <a:cubicBezTo>
                    <a:pt x="2151" y="1192"/>
                    <a:pt x="2148" y="1191"/>
                    <a:pt x="2145" y="1190"/>
                  </a:cubicBezTo>
                  <a:cubicBezTo>
                    <a:pt x="1991" y="1133"/>
                    <a:pt x="1842" y="1053"/>
                    <a:pt x="1695" y="982"/>
                  </a:cubicBezTo>
                  <a:cubicBezTo>
                    <a:pt x="1676" y="972"/>
                    <a:pt x="1687" y="942"/>
                    <a:pt x="1705" y="942"/>
                  </a:cubicBezTo>
                  <a:close/>
                  <a:moveTo>
                    <a:pt x="12528" y="879"/>
                  </a:moveTo>
                  <a:cubicBezTo>
                    <a:pt x="12549" y="879"/>
                    <a:pt x="12564" y="910"/>
                    <a:pt x="12548" y="928"/>
                  </a:cubicBezTo>
                  <a:cubicBezTo>
                    <a:pt x="12413" y="1070"/>
                    <a:pt x="12234" y="1155"/>
                    <a:pt x="12046" y="1200"/>
                  </a:cubicBezTo>
                  <a:cubicBezTo>
                    <a:pt x="12043" y="1200"/>
                    <a:pt x="12041" y="1200"/>
                    <a:pt x="12039" y="1200"/>
                  </a:cubicBezTo>
                  <a:cubicBezTo>
                    <a:pt x="12014" y="1200"/>
                    <a:pt x="12006" y="1163"/>
                    <a:pt x="12033" y="1154"/>
                  </a:cubicBezTo>
                  <a:cubicBezTo>
                    <a:pt x="12213" y="1096"/>
                    <a:pt x="12365" y="998"/>
                    <a:pt x="12514" y="884"/>
                  </a:cubicBezTo>
                  <a:cubicBezTo>
                    <a:pt x="12518" y="881"/>
                    <a:pt x="12523" y="879"/>
                    <a:pt x="12528" y="879"/>
                  </a:cubicBezTo>
                  <a:close/>
                  <a:moveTo>
                    <a:pt x="17555" y="1021"/>
                  </a:moveTo>
                  <a:cubicBezTo>
                    <a:pt x="17586" y="1021"/>
                    <a:pt x="17616" y="1023"/>
                    <a:pt x="17647" y="1027"/>
                  </a:cubicBezTo>
                  <a:cubicBezTo>
                    <a:pt x="17688" y="1032"/>
                    <a:pt x="17690" y="1092"/>
                    <a:pt x="17647" y="1093"/>
                  </a:cubicBezTo>
                  <a:cubicBezTo>
                    <a:pt x="17464" y="1095"/>
                    <a:pt x="17289" y="1122"/>
                    <a:pt x="17123" y="1201"/>
                  </a:cubicBezTo>
                  <a:cubicBezTo>
                    <a:pt x="17119" y="1203"/>
                    <a:pt x="17114" y="1204"/>
                    <a:pt x="17110" y="1204"/>
                  </a:cubicBezTo>
                  <a:cubicBezTo>
                    <a:pt x="17082" y="1204"/>
                    <a:pt x="17063" y="1164"/>
                    <a:pt x="17092" y="1148"/>
                  </a:cubicBezTo>
                  <a:cubicBezTo>
                    <a:pt x="17237" y="1070"/>
                    <a:pt x="17393" y="1021"/>
                    <a:pt x="17555" y="1021"/>
                  </a:cubicBezTo>
                  <a:close/>
                  <a:moveTo>
                    <a:pt x="6820" y="1036"/>
                  </a:moveTo>
                  <a:cubicBezTo>
                    <a:pt x="6824" y="1036"/>
                    <a:pt x="6829" y="1037"/>
                    <a:pt x="6833" y="1039"/>
                  </a:cubicBezTo>
                  <a:cubicBezTo>
                    <a:pt x="7045" y="1154"/>
                    <a:pt x="7248" y="1178"/>
                    <a:pt x="7474" y="1234"/>
                  </a:cubicBezTo>
                  <a:cubicBezTo>
                    <a:pt x="7509" y="1243"/>
                    <a:pt x="7498" y="1290"/>
                    <a:pt x="7467" y="1293"/>
                  </a:cubicBezTo>
                  <a:cubicBezTo>
                    <a:pt x="7451" y="1294"/>
                    <a:pt x="7435" y="1294"/>
                    <a:pt x="7419" y="1294"/>
                  </a:cubicBezTo>
                  <a:cubicBezTo>
                    <a:pt x="7206" y="1294"/>
                    <a:pt x="6981" y="1194"/>
                    <a:pt x="6805" y="1090"/>
                  </a:cubicBezTo>
                  <a:cubicBezTo>
                    <a:pt x="6776" y="1074"/>
                    <a:pt x="6794" y="1036"/>
                    <a:pt x="6820" y="1036"/>
                  </a:cubicBezTo>
                  <a:close/>
                  <a:moveTo>
                    <a:pt x="10646" y="1190"/>
                  </a:moveTo>
                  <a:cubicBezTo>
                    <a:pt x="10649" y="1190"/>
                    <a:pt x="10652" y="1191"/>
                    <a:pt x="10656" y="1192"/>
                  </a:cubicBezTo>
                  <a:cubicBezTo>
                    <a:pt x="10812" y="1258"/>
                    <a:pt x="10972" y="1285"/>
                    <a:pt x="11142" y="1288"/>
                  </a:cubicBezTo>
                  <a:cubicBezTo>
                    <a:pt x="11172" y="1289"/>
                    <a:pt x="11172" y="1334"/>
                    <a:pt x="11142" y="1335"/>
                  </a:cubicBezTo>
                  <a:cubicBezTo>
                    <a:pt x="11130" y="1336"/>
                    <a:pt x="11118" y="1336"/>
                    <a:pt x="11106" y="1336"/>
                  </a:cubicBezTo>
                  <a:cubicBezTo>
                    <a:pt x="10943" y="1336"/>
                    <a:pt x="10784" y="1295"/>
                    <a:pt x="10634" y="1227"/>
                  </a:cubicBezTo>
                  <a:cubicBezTo>
                    <a:pt x="10613" y="1218"/>
                    <a:pt x="10626" y="1190"/>
                    <a:pt x="10646" y="1190"/>
                  </a:cubicBezTo>
                  <a:close/>
                  <a:moveTo>
                    <a:pt x="8610" y="1183"/>
                  </a:moveTo>
                  <a:cubicBezTo>
                    <a:pt x="8635" y="1183"/>
                    <a:pt x="8654" y="1214"/>
                    <a:pt x="8632" y="1235"/>
                  </a:cubicBezTo>
                  <a:cubicBezTo>
                    <a:pt x="8546" y="1317"/>
                    <a:pt x="8424" y="1352"/>
                    <a:pt x="8304" y="1352"/>
                  </a:cubicBezTo>
                  <a:cubicBezTo>
                    <a:pt x="8253" y="1352"/>
                    <a:pt x="8202" y="1346"/>
                    <a:pt x="8155" y="1334"/>
                  </a:cubicBezTo>
                  <a:cubicBezTo>
                    <a:pt x="8121" y="1326"/>
                    <a:pt x="8133" y="1278"/>
                    <a:pt x="8163" y="1278"/>
                  </a:cubicBezTo>
                  <a:cubicBezTo>
                    <a:pt x="8165" y="1278"/>
                    <a:pt x="8168" y="1278"/>
                    <a:pt x="8170" y="1279"/>
                  </a:cubicBezTo>
                  <a:cubicBezTo>
                    <a:pt x="8201" y="1284"/>
                    <a:pt x="8232" y="1287"/>
                    <a:pt x="8261" y="1287"/>
                  </a:cubicBezTo>
                  <a:cubicBezTo>
                    <a:pt x="8380" y="1287"/>
                    <a:pt x="8484" y="1243"/>
                    <a:pt x="8595" y="1187"/>
                  </a:cubicBezTo>
                  <a:cubicBezTo>
                    <a:pt x="8600" y="1184"/>
                    <a:pt x="8605" y="1183"/>
                    <a:pt x="8610" y="1183"/>
                  </a:cubicBezTo>
                  <a:close/>
                  <a:moveTo>
                    <a:pt x="18243" y="1079"/>
                  </a:moveTo>
                  <a:cubicBezTo>
                    <a:pt x="18243" y="1079"/>
                    <a:pt x="18244" y="1079"/>
                    <a:pt x="18244" y="1079"/>
                  </a:cubicBezTo>
                  <a:cubicBezTo>
                    <a:pt x="18436" y="1087"/>
                    <a:pt x="18612" y="1213"/>
                    <a:pt x="18657" y="1405"/>
                  </a:cubicBezTo>
                  <a:cubicBezTo>
                    <a:pt x="18664" y="1430"/>
                    <a:pt x="18644" y="1446"/>
                    <a:pt x="18625" y="1446"/>
                  </a:cubicBezTo>
                  <a:cubicBezTo>
                    <a:pt x="18612" y="1446"/>
                    <a:pt x="18598" y="1439"/>
                    <a:pt x="18592" y="1423"/>
                  </a:cubicBezTo>
                  <a:cubicBezTo>
                    <a:pt x="18534" y="1266"/>
                    <a:pt x="18405" y="1146"/>
                    <a:pt x="18237" y="1123"/>
                  </a:cubicBezTo>
                  <a:cubicBezTo>
                    <a:pt x="18213" y="1118"/>
                    <a:pt x="18219" y="1079"/>
                    <a:pt x="18243" y="1079"/>
                  </a:cubicBezTo>
                  <a:close/>
                  <a:moveTo>
                    <a:pt x="1063" y="998"/>
                  </a:moveTo>
                  <a:cubicBezTo>
                    <a:pt x="1090" y="998"/>
                    <a:pt x="1109" y="1038"/>
                    <a:pt x="1079" y="1051"/>
                  </a:cubicBezTo>
                  <a:cubicBezTo>
                    <a:pt x="911" y="1128"/>
                    <a:pt x="785" y="1266"/>
                    <a:pt x="782" y="1459"/>
                  </a:cubicBezTo>
                  <a:cubicBezTo>
                    <a:pt x="782" y="1472"/>
                    <a:pt x="772" y="1478"/>
                    <a:pt x="762" y="1478"/>
                  </a:cubicBezTo>
                  <a:cubicBezTo>
                    <a:pt x="752" y="1478"/>
                    <a:pt x="742" y="1472"/>
                    <a:pt x="741" y="1459"/>
                  </a:cubicBezTo>
                  <a:cubicBezTo>
                    <a:pt x="724" y="1257"/>
                    <a:pt x="850" y="1040"/>
                    <a:pt x="1057" y="999"/>
                  </a:cubicBezTo>
                  <a:cubicBezTo>
                    <a:pt x="1059" y="998"/>
                    <a:pt x="1061" y="998"/>
                    <a:pt x="1063" y="998"/>
                  </a:cubicBezTo>
                  <a:close/>
                  <a:moveTo>
                    <a:pt x="15374" y="878"/>
                  </a:moveTo>
                  <a:cubicBezTo>
                    <a:pt x="15387" y="878"/>
                    <a:pt x="15400" y="884"/>
                    <a:pt x="15406" y="899"/>
                  </a:cubicBezTo>
                  <a:cubicBezTo>
                    <a:pt x="15503" y="1129"/>
                    <a:pt x="15613" y="1365"/>
                    <a:pt x="15678" y="1606"/>
                  </a:cubicBezTo>
                  <a:cubicBezTo>
                    <a:pt x="15686" y="1634"/>
                    <a:pt x="15659" y="1658"/>
                    <a:pt x="15635" y="1658"/>
                  </a:cubicBezTo>
                  <a:cubicBezTo>
                    <a:pt x="15622" y="1658"/>
                    <a:pt x="15609" y="1651"/>
                    <a:pt x="15602" y="1637"/>
                  </a:cubicBezTo>
                  <a:cubicBezTo>
                    <a:pt x="15494" y="1409"/>
                    <a:pt x="15422" y="1156"/>
                    <a:pt x="15346" y="917"/>
                  </a:cubicBezTo>
                  <a:cubicBezTo>
                    <a:pt x="15337" y="892"/>
                    <a:pt x="15355" y="878"/>
                    <a:pt x="15374" y="878"/>
                  </a:cubicBezTo>
                  <a:close/>
                  <a:moveTo>
                    <a:pt x="3888" y="1236"/>
                  </a:moveTo>
                  <a:cubicBezTo>
                    <a:pt x="3902" y="1236"/>
                    <a:pt x="3918" y="1249"/>
                    <a:pt x="3914" y="1266"/>
                  </a:cubicBezTo>
                  <a:cubicBezTo>
                    <a:pt x="3882" y="1397"/>
                    <a:pt x="3855" y="1521"/>
                    <a:pt x="3858" y="1658"/>
                  </a:cubicBezTo>
                  <a:cubicBezTo>
                    <a:pt x="3858" y="1667"/>
                    <a:pt x="3849" y="1673"/>
                    <a:pt x="3841" y="1673"/>
                  </a:cubicBezTo>
                  <a:cubicBezTo>
                    <a:pt x="3834" y="1673"/>
                    <a:pt x="3828" y="1670"/>
                    <a:pt x="3827" y="1662"/>
                  </a:cubicBezTo>
                  <a:cubicBezTo>
                    <a:pt x="3809" y="1523"/>
                    <a:pt x="3815" y="1378"/>
                    <a:pt x="3870" y="1248"/>
                  </a:cubicBezTo>
                  <a:cubicBezTo>
                    <a:pt x="3874" y="1239"/>
                    <a:pt x="3880" y="1236"/>
                    <a:pt x="3888" y="1236"/>
                  </a:cubicBezTo>
                  <a:close/>
                  <a:moveTo>
                    <a:pt x="16504" y="1426"/>
                  </a:moveTo>
                  <a:cubicBezTo>
                    <a:pt x="16533" y="1426"/>
                    <a:pt x="16549" y="1466"/>
                    <a:pt x="16520" y="1485"/>
                  </a:cubicBezTo>
                  <a:cubicBezTo>
                    <a:pt x="16379" y="1581"/>
                    <a:pt x="16227" y="1659"/>
                    <a:pt x="16077" y="1741"/>
                  </a:cubicBezTo>
                  <a:cubicBezTo>
                    <a:pt x="16072" y="1744"/>
                    <a:pt x="16067" y="1745"/>
                    <a:pt x="16063" y="1745"/>
                  </a:cubicBezTo>
                  <a:cubicBezTo>
                    <a:pt x="16037" y="1745"/>
                    <a:pt x="16022" y="1707"/>
                    <a:pt x="16049" y="1691"/>
                  </a:cubicBezTo>
                  <a:cubicBezTo>
                    <a:pt x="16193" y="1600"/>
                    <a:pt x="16335" y="1506"/>
                    <a:pt x="16488" y="1430"/>
                  </a:cubicBezTo>
                  <a:cubicBezTo>
                    <a:pt x="16493" y="1427"/>
                    <a:pt x="16499" y="1426"/>
                    <a:pt x="16504" y="1426"/>
                  </a:cubicBezTo>
                  <a:close/>
                  <a:moveTo>
                    <a:pt x="2689" y="1355"/>
                  </a:moveTo>
                  <a:cubicBezTo>
                    <a:pt x="2692" y="1355"/>
                    <a:pt x="2694" y="1355"/>
                    <a:pt x="2697" y="1357"/>
                  </a:cubicBezTo>
                  <a:cubicBezTo>
                    <a:pt x="2951" y="1460"/>
                    <a:pt x="3208" y="1615"/>
                    <a:pt x="3372" y="1841"/>
                  </a:cubicBezTo>
                  <a:cubicBezTo>
                    <a:pt x="3388" y="1862"/>
                    <a:pt x="3366" y="1885"/>
                    <a:pt x="3344" y="1885"/>
                  </a:cubicBezTo>
                  <a:cubicBezTo>
                    <a:pt x="3337" y="1885"/>
                    <a:pt x="3330" y="1883"/>
                    <a:pt x="3324" y="1877"/>
                  </a:cubicBezTo>
                  <a:cubicBezTo>
                    <a:pt x="3123" y="1688"/>
                    <a:pt x="2932" y="1517"/>
                    <a:pt x="2679" y="1400"/>
                  </a:cubicBezTo>
                  <a:cubicBezTo>
                    <a:pt x="2657" y="1391"/>
                    <a:pt x="2668" y="1355"/>
                    <a:pt x="2689" y="1355"/>
                  </a:cubicBezTo>
                  <a:close/>
                  <a:moveTo>
                    <a:pt x="18641" y="2029"/>
                  </a:moveTo>
                  <a:cubicBezTo>
                    <a:pt x="18653" y="2029"/>
                    <a:pt x="18666" y="2037"/>
                    <a:pt x="18667" y="2054"/>
                  </a:cubicBezTo>
                  <a:cubicBezTo>
                    <a:pt x="18679" y="2220"/>
                    <a:pt x="18687" y="2385"/>
                    <a:pt x="18675" y="2551"/>
                  </a:cubicBezTo>
                  <a:cubicBezTo>
                    <a:pt x="18674" y="2574"/>
                    <a:pt x="18657" y="2586"/>
                    <a:pt x="18640" y="2586"/>
                  </a:cubicBezTo>
                  <a:cubicBezTo>
                    <a:pt x="18623" y="2586"/>
                    <a:pt x="18606" y="2574"/>
                    <a:pt x="18605" y="2551"/>
                  </a:cubicBezTo>
                  <a:cubicBezTo>
                    <a:pt x="18593" y="2385"/>
                    <a:pt x="18602" y="2220"/>
                    <a:pt x="18613" y="2054"/>
                  </a:cubicBezTo>
                  <a:cubicBezTo>
                    <a:pt x="18615" y="2037"/>
                    <a:pt x="18628" y="2029"/>
                    <a:pt x="18641" y="2029"/>
                  </a:cubicBezTo>
                  <a:close/>
                  <a:moveTo>
                    <a:pt x="761" y="2031"/>
                  </a:moveTo>
                  <a:cubicBezTo>
                    <a:pt x="773" y="2031"/>
                    <a:pt x="786" y="2040"/>
                    <a:pt x="788" y="2054"/>
                  </a:cubicBezTo>
                  <a:cubicBezTo>
                    <a:pt x="797" y="2140"/>
                    <a:pt x="787" y="2225"/>
                    <a:pt x="792" y="2311"/>
                  </a:cubicBezTo>
                  <a:cubicBezTo>
                    <a:pt x="799" y="2407"/>
                    <a:pt x="815" y="2501"/>
                    <a:pt x="838" y="2594"/>
                  </a:cubicBezTo>
                  <a:cubicBezTo>
                    <a:pt x="843" y="2612"/>
                    <a:pt x="828" y="2624"/>
                    <a:pt x="813" y="2624"/>
                  </a:cubicBezTo>
                  <a:cubicBezTo>
                    <a:pt x="804" y="2624"/>
                    <a:pt x="795" y="2619"/>
                    <a:pt x="791" y="2608"/>
                  </a:cubicBezTo>
                  <a:cubicBezTo>
                    <a:pt x="742" y="2438"/>
                    <a:pt x="694" y="2223"/>
                    <a:pt x="740" y="2048"/>
                  </a:cubicBezTo>
                  <a:cubicBezTo>
                    <a:pt x="743" y="2036"/>
                    <a:pt x="752" y="2031"/>
                    <a:pt x="761" y="2031"/>
                  </a:cubicBezTo>
                  <a:close/>
                  <a:moveTo>
                    <a:pt x="18620" y="3063"/>
                  </a:moveTo>
                  <a:cubicBezTo>
                    <a:pt x="18637" y="3063"/>
                    <a:pt x="18653" y="3074"/>
                    <a:pt x="18651" y="3094"/>
                  </a:cubicBezTo>
                  <a:cubicBezTo>
                    <a:pt x="18636" y="3219"/>
                    <a:pt x="18636" y="3340"/>
                    <a:pt x="18663" y="3464"/>
                  </a:cubicBezTo>
                  <a:cubicBezTo>
                    <a:pt x="18687" y="3574"/>
                    <a:pt x="18743" y="3673"/>
                    <a:pt x="18776" y="3781"/>
                  </a:cubicBezTo>
                  <a:cubicBezTo>
                    <a:pt x="18783" y="3803"/>
                    <a:pt x="18764" y="3821"/>
                    <a:pt x="18745" y="3821"/>
                  </a:cubicBezTo>
                  <a:cubicBezTo>
                    <a:pt x="18737" y="3821"/>
                    <a:pt x="18730" y="3818"/>
                    <a:pt x="18723" y="3812"/>
                  </a:cubicBezTo>
                  <a:cubicBezTo>
                    <a:pt x="18549" y="3632"/>
                    <a:pt x="18533" y="3316"/>
                    <a:pt x="18590" y="3085"/>
                  </a:cubicBezTo>
                  <a:cubicBezTo>
                    <a:pt x="18593" y="3070"/>
                    <a:pt x="18607" y="3063"/>
                    <a:pt x="18620" y="3063"/>
                  </a:cubicBezTo>
                  <a:close/>
                  <a:moveTo>
                    <a:pt x="865" y="3273"/>
                  </a:moveTo>
                  <a:cubicBezTo>
                    <a:pt x="877" y="3273"/>
                    <a:pt x="889" y="3283"/>
                    <a:pt x="891" y="3297"/>
                  </a:cubicBezTo>
                  <a:cubicBezTo>
                    <a:pt x="914" y="3502"/>
                    <a:pt x="823" y="3724"/>
                    <a:pt x="730" y="3902"/>
                  </a:cubicBezTo>
                  <a:cubicBezTo>
                    <a:pt x="726" y="3911"/>
                    <a:pt x="719" y="3915"/>
                    <a:pt x="712" y="3915"/>
                  </a:cubicBezTo>
                  <a:cubicBezTo>
                    <a:pt x="696" y="3915"/>
                    <a:pt x="680" y="3897"/>
                    <a:pt x="689" y="3879"/>
                  </a:cubicBezTo>
                  <a:cubicBezTo>
                    <a:pt x="780" y="3684"/>
                    <a:pt x="796" y="3494"/>
                    <a:pt x="845" y="3290"/>
                  </a:cubicBezTo>
                  <a:cubicBezTo>
                    <a:pt x="848" y="3278"/>
                    <a:pt x="856" y="3273"/>
                    <a:pt x="865" y="3273"/>
                  </a:cubicBezTo>
                  <a:close/>
                  <a:moveTo>
                    <a:pt x="609" y="4308"/>
                  </a:moveTo>
                  <a:cubicBezTo>
                    <a:pt x="612" y="4308"/>
                    <a:pt x="615" y="4309"/>
                    <a:pt x="618" y="4309"/>
                  </a:cubicBezTo>
                  <a:cubicBezTo>
                    <a:pt x="703" y="4334"/>
                    <a:pt x="760" y="4412"/>
                    <a:pt x="811" y="4480"/>
                  </a:cubicBezTo>
                  <a:cubicBezTo>
                    <a:pt x="866" y="4556"/>
                    <a:pt x="910" y="4638"/>
                    <a:pt x="940" y="4728"/>
                  </a:cubicBezTo>
                  <a:cubicBezTo>
                    <a:pt x="946" y="4745"/>
                    <a:pt x="931" y="4758"/>
                    <a:pt x="916" y="4758"/>
                  </a:cubicBezTo>
                  <a:cubicBezTo>
                    <a:pt x="908" y="4758"/>
                    <a:pt x="900" y="4754"/>
                    <a:pt x="896" y="4746"/>
                  </a:cubicBezTo>
                  <a:cubicBezTo>
                    <a:pt x="855" y="4667"/>
                    <a:pt x="807" y="4594"/>
                    <a:pt x="745" y="4529"/>
                  </a:cubicBezTo>
                  <a:cubicBezTo>
                    <a:pt x="692" y="4472"/>
                    <a:pt x="619" y="4432"/>
                    <a:pt x="573" y="4367"/>
                  </a:cubicBezTo>
                  <a:cubicBezTo>
                    <a:pt x="556" y="4342"/>
                    <a:pt x="581" y="4308"/>
                    <a:pt x="609" y="4308"/>
                  </a:cubicBezTo>
                  <a:close/>
                  <a:moveTo>
                    <a:pt x="18776" y="4257"/>
                  </a:moveTo>
                  <a:cubicBezTo>
                    <a:pt x="18793" y="4257"/>
                    <a:pt x="18811" y="4276"/>
                    <a:pt x="18801" y="4298"/>
                  </a:cubicBezTo>
                  <a:cubicBezTo>
                    <a:pt x="18728" y="4466"/>
                    <a:pt x="18659" y="4643"/>
                    <a:pt x="18565" y="4801"/>
                  </a:cubicBezTo>
                  <a:cubicBezTo>
                    <a:pt x="18558" y="4813"/>
                    <a:pt x="18545" y="4818"/>
                    <a:pt x="18532" y="4818"/>
                  </a:cubicBezTo>
                  <a:cubicBezTo>
                    <a:pt x="18508" y="4818"/>
                    <a:pt x="18483" y="4798"/>
                    <a:pt x="18494" y="4771"/>
                  </a:cubicBezTo>
                  <a:cubicBezTo>
                    <a:pt x="18563" y="4597"/>
                    <a:pt x="18664" y="4434"/>
                    <a:pt x="18756" y="4271"/>
                  </a:cubicBezTo>
                  <a:cubicBezTo>
                    <a:pt x="18761" y="4261"/>
                    <a:pt x="18768" y="4257"/>
                    <a:pt x="18776" y="4257"/>
                  </a:cubicBezTo>
                  <a:close/>
                  <a:moveTo>
                    <a:pt x="18544" y="5240"/>
                  </a:moveTo>
                  <a:cubicBezTo>
                    <a:pt x="18558" y="5240"/>
                    <a:pt x="18571" y="5246"/>
                    <a:pt x="18578" y="5261"/>
                  </a:cubicBezTo>
                  <a:cubicBezTo>
                    <a:pt x="18618" y="5346"/>
                    <a:pt x="18649" y="5433"/>
                    <a:pt x="18681" y="5520"/>
                  </a:cubicBezTo>
                  <a:cubicBezTo>
                    <a:pt x="18692" y="5549"/>
                    <a:pt x="18663" y="5573"/>
                    <a:pt x="18636" y="5573"/>
                  </a:cubicBezTo>
                  <a:cubicBezTo>
                    <a:pt x="18623" y="5573"/>
                    <a:pt x="18610" y="5567"/>
                    <a:pt x="18604" y="5552"/>
                  </a:cubicBezTo>
                  <a:cubicBezTo>
                    <a:pt x="18568" y="5467"/>
                    <a:pt x="18529" y="5382"/>
                    <a:pt x="18499" y="5294"/>
                  </a:cubicBezTo>
                  <a:cubicBezTo>
                    <a:pt x="18489" y="5264"/>
                    <a:pt x="18518" y="5240"/>
                    <a:pt x="18544" y="5240"/>
                  </a:cubicBezTo>
                  <a:close/>
                  <a:moveTo>
                    <a:pt x="1015" y="5154"/>
                  </a:moveTo>
                  <a:cubicBezTo>
                    <a:pt x="1030" y="5154"/>
                    <a:pt x="1045" y="5166"/>
                    <a:pt x="1047" y="5184"/>
                  </a:cubicBezTo>
                  <a:cubicBezTo>
                    <a:pt x="1062" y="5425"/>
                    <a:pt x="930" y="5670"/>
                    <a:pt x="785" y="5852"/>
                  </a:cubicBezTo>
                  <a:cubicBezTo>
                    <a:pt x="778" y="5861"/>
                    <a:pt x="770" y="5864"/>
                    <a:pt x="761" y="5864"/>
                  </a:cubicBezTo>
                  <a:cubicBezTo>
                    <a:pt x="735" y="5864"/>
                    <a:pt x="707" y="5833"/>
                    <a:pt x="726" y="5807"/>
                  </a:cubicBezTo>
                  <a:cubicBezTo>
                    <a:pt x="876" y="5613"/>
                    <a:pt x="925" y="5407"/>
                    <a:pt x="988" y="5176"/>
                  </a:cubicBezTo>
                  <a:cubicBezTo>
                    <a:pt x="992" y="5161"/>
                    <a:pt x="1003" y="5154"/>
                    <a:pt x="1015" y="5154"/>
                  </a:cubicBezTo>
                  <a:close/>
                  <a:moveTo>
                    <a:pt x="18782" y="5896"/>
                  </a:moveTo>
                  <a:cubicBezTo>
                    <a:pt x="18793" y="5896"/>
                    <a:pt x="18804" y="5901"/>
                    <a:pt x="18810" y="5914"/>
                  </a:cubicBezTo>
                  <a:cubicBezTo>
                    <a:pt x="18901" y="6084"/>
                    <a:pt x="18888" y="6308"/>
                    <a:pt x="18837" y="6489"/>
                  </a:cubicBezTo>
                  <a:cubicBezTo>
                    <a:pt x="18832" y="6505"/>
                    <a:pt x="18820" y="6512"/>
                    <a:pt x="18807" y="6512"/>
                  </a:cubicBezTo>
                  <a:cubicBezTo>
                    <a:pt x="18787" y="6512"/>
                    <a:pt x="18766" y="6495"/>
                    <a:pt x="18772" y="6469"/>
                  </a:cubicBezTo>
                  <a:cubicBezTo>
                    <a:pt x="18813" y="6283"/>
                    <a:pt x="18780" y="6125"/>
                    <a:pt x="18745" y="5942"/>
                  </a:cubicBezTo>
                  <a:cubicBezTo>
                    <a:pt x="18740" y="5916"/>
                    <a:pt x="18762" y="5896"/>
                    <a:pt x="18782" y="5896"/>
                  </a:cubicBezTo>
                  <a:close/>
                  <a:moveTo>
                    <a:pt x="718" y="6544"/>
                  </a:moveTo>
                  <a:cubicBezTo>
                    <a:pt x="737" y="6544"/>
                    <a:pt x="757" y="6562"/>
                    <a:pt x="752" y="6585"/>
                  </a:cubicBezTo>
                  <a:cubicBezTo>
                    <a:pt x="705" y="6766"/>
                    <a:pt x="682" y="6932"/>
                    <a:pt x="733" y="7116"/>
                  </a:cubicBezTo>
                  <a:cubicBezTo>
                    <a:pt x="739" y="7139"/>
                    <a:pt x="721" y="7154"/>
                    <a:pt x="703" y="7154"/>
                  </a:cubicBezTo>
                  <a:cubicBezTo>
                    <a:pt x="690" y="7154"/>
                    <a:pt x="677" y="7147"/>
                    <a:pt x="672" y="7132"/>
                  </a:cubicBezTo>
                  <a:cubicBezTo>
                    <a:pt x="602" y="6949"/>
                    <a:pt x="595" y="6735"/>
                    <a:pt x="691" y="6560"/>
                  </a:cubicBezTo>
                  <a:cubicBezTo>
                    <a:pt x="697" y="6549"/>
                    <a:pt x="707" y="6544"/>
                    <a:pt x="718" y="6544"/>
                  </a:cubicBezTo>
                  <a:close/>
                  <a:moveTo>
                    <a:pt x="18828" y="6935"/>
                  </a:moveTo>
                  <a:cubicBezTo>
                    <a:pt x="18846" y="6935"/>
                    <a:pt x="18864" y="6947"/>
                    <a:pt x="18862" y="6969"/>
                  </a:cubicBezTo>
                  <a:cubicBezTo>
                    <a:pt x="18856" y="7107"/>
                    <a:pt x="18819" y="7246"/>
                    <a:pt x="18790" y="7381"/>
                  </a:cubicBezTo>
                  <a:cubicBezTo>
                    <a:pt x="18786" y="7399"/>
                    <a:pt x="18773" y="7407"/>
                    <a:pt x="18759" y="7407"/>
                  </a:cubicBezTo>
                  <a:cubicBezTo>
                    <a:pt x="18738" y="7407"/>
                    <a:pt x="18715" y="7389"/>
                    <a:pt x="18719" y="7361"/>
                  </a:cubicBezTo>
                  <a:cubicBezTo>
                    <a:pt x="18740" y="7228"/>
                    <a:pt x="18751" y="7088"/>
                    <a:pt x="18793" y="6960"/>
                  </a:cubicBezTo>
                  <a:cubicBezTo>
                    <a:pt x="18798" y="6943"/>
                    <a:pt x="18813" y="6935"/>
                    <a:pt x="18828" y="6935"/>
                  </a:cubicBezTo>
                  <a:close/>
                  <a:moveTo>
                    <a:pt x="16250" y="7097"/>
                  </a:moveTo>
                  <a:cubicBezTo>
                    <a:pt x="16256" y="7097"/>
                    <a:pt x="16262" y="7099"/>
                    <a:pt x="16269" y="7102"/>
                  </a:cubicBezTo>
                  <a:cubicBezTo>
                    <a:pt x="16470" y="7209"/>
                    <a:pt x="16677" y="7313"/>
                    <a:pt x="16873" y="7431"/>
                  </a:cubicBezTo>
                  <a:cubicBezTo>
                    <a:pt x="16906" y="7450"/>
                    <a:pt x="16886" y="7493"/>
                    <a:pt x="16855" y="7493"/>
                  </a:cubicBezTo>
                  <a:cubicBezTo>
                    <a:pt x="16850" y="7493"/>
                    <a:pt x="16845" y="7492"/>
                    <a:pt x="16839" y="7490"/>
                  </a:cubicBezTo>
                  <a:cubicBezTo>
                    <a:pt x="16632" y="7389"/>
                    <a:pt x="16432" y="7276"/>
                    <a:pt x="16231" y="7165"/>
                  </a:cubicBezTo>
                  <a:cubicBezTo>
                    <a:pt x="16196" y="7145"/>
                    <a:pt x="16218" y="7097"/>
                    <a:pt x="16250" y="7097"/>
                  </a:cubicBezTo>
                  <a:close/>
                  <a:moveTo>
                    <a:pt x="3396" y="7233"/>
                  </a:moveTo>
                  <a:cubicBezTo>
                    <a:pt x="3423" y="7233"/>
                    <a:pt x="3438" y="7280"/>
                    <a:pt x="3410" y="7294"/>
                  </a:cubicBezTo>
                  <a:cubicBezTo>
                    <a:pt x="3262" y="7370"/>
                    <a:pt x="3115" y="7451"/>
                    <a:pt x="2959" y="7508"/>
                  </a:cubicBezTo>
                  <a:cubicBezTo>
                    <a:pt x="2955" y="7509"/>
                    <a:pt x="2951" y="7510"/>
                    <a:pt x="2947" y="7510"/>
                  </a:cubicBezTo>
                  <a:cubicBezTo>
                    <a:pt x="2914" y="7510"/>
                    <a:pt x="2897" y="7457"/>
                    <a:pt x="2930" y="7438"/>
                  </a:cubicBezTo>
                  <a:cubicBezTo>
                    <a:pt x="3074" y="7357"/>
                    <a:pt x="3232" y="7298"/>
                    <a:pt x="3385" y="7235"/>
                  </a:cubicBezTo>
                  <a:cubicBezTo>
                    <a:pt x="3389" y="7234"/>
                    <a:pt x="3392" y="7233"/>
                    <a:pt x="3396" y="7233"/>
                  </a:cubicBezTo>
                  <a:close/>
                  <a:moveTo>
                    <a:pt x="15653" y="7278"/>
                  </a:moveTo>
                  <a:cubicBezTo>
                    <a:pt x="15675" y="7278"/>
                    <a:pt x="15700" y="7302"/>
                    <a:pt x="15696" y="7328"/>
                  </a:cubicBezTo>
                  <a:cubicBezTo>
                    <a:pt x="15670" y="7504"/>
                    <a:pt x="15560" y="7669"/>
                    <a:pt x="15447" y="7801"/>
                  </a:cubicBezTo>
                  <a:cubicBezTo>
                    <a:pt x="15438" y="7811"/>
                    <a:pt x="15427" y="7815"/>
                    <a:pt x="15417" y="7815"/>
                  </a:cubicBezTo>
                  <a:cubicBezTo>
                    <a:pt x="15385" y="7815"/>
                    <a:pt x="15356" y="7771"/>
                    <a:pt x="15384" y="7736"/>
                  </a:cubicBezTo>
                  <a:cubicBezTo>
                    <a:pt x="15496" y="7603"/>
                    <a:pt x="15554" y="7455"/>
                    <a:pt x="15624" y="7298"/>
                  </a:cubicBezTo>
                  <a:cubicBezTo>
                    <a:pt x="15631" y="7284"/>
                    <a:pt x="15642" y="7278"/>
                    <a:pt x="15653" y="7278"/>
                  </a:cubicBezTo>
                  <a:close/>
                  <a:moveTo>
                    <a:pt x="2352" y="7632"/>
                  </a:moveTo>
                  <a:cubicBezTo>
                    <a:pt x="2377" y="7632"/>
                    <a:pt x="2396" y="7669"/>
                    <a:pt x="2376" y="7691"/>
                  </a:cubicBezTo>
                  <a:cubicBezTo>
                    <a:pt x="2295" y="7774"/>
                    <a:pt x="2188" y="7824"/>
                    <a:pt x="2077" y="7824"/>
                  </a:cubicBezTo>
                  <a:cubicBezTo>
                    <a:pt x="2030" y="7824"/>
                    <a:pt x="1982" y="7815"/>
                    <a:pt x="1935" y="7795"/>
                  </a:cubicBezTo>
                  <a:cubicBezTo>
                    <a:pt x="1900" y="7781"/>
                    <a:pt x="1917" y="7720"/>
                    <a:pt x="1953" y="7720"/>
                  </a:cubicBezTo>
                  <a:cubicBezTo>
                    <a:pt x="1954" y="7720"/>
                    <a:pt x="1955" y="7720"/>
                    <a:pt x="1956" y="7720"/>
                  </a:cubicBezTo>
                  <a:cubicBezTo>
                    <a:pt x="1985" y="7723"/>
                    <a:pt x="2014" y="7725"/>
                    <a:pt x="2043" y="7725"/>
                  </a:cubicBezTo>
                  <a:cubicBezTo>
                    <a:pt x="2147" y="7725"/>
                    <a:pt x="2246" y="7703"/>
                    <a:pt x="2336" y="7638"/>
                  </a:cubicBezTo>
                  <a:cubicBezTo>
                    <a:pt x="2342" y="7634"/>
                    <a:pt x="2347" y="7632"/>
                    <a:pt x="2352" y="7632"/>
                  </a:cubicBezTo>
                  <a:close/>
                  <a:moveTo>
                    <a:pt x="922" y="7575"/>
                  </a:moveTo>
                  <a:cubicBezTo>
                    <a:pt x="935" y="7575"/>
                    <a:pt x="947" y="7581"/>
                    <a:pt x="955" y="7593"/>
                  </a:cubicBezTo>
                  <a:cubicBezTo>
                    <a:pt x="1019" y="7704"/>
                    <a:pt x="1141" y="7778"/>
                    <a:pt x="1266" y="7778"/>
                  </a:cubicBezTo>
                  <a:cubicBezTo>
                    <a:pt x="1311" y="7778"/>
                    <a:pt x="1355" y="7769"/>
                    <a:pt x="1398" y="7748"/>
                  </a:cubicBezTo>
                  <a:cubicBezTo>
                    <a:pt x="1403" y="7746"/>
                    <a:pt x="1407" y="7745"/>
                    <a:pt x="1411" y="7745"/>
                  </a:cubicBezTo>
                  <a:cubicBezTo>
                    <a:pt x="1436" y="7745"/>
                    <a:pt x="1451" y="7780"/>
                    <a:pt x="1426" y="7795"/>
                  </a:cubicBezTo>
                  <a:cubicBezTo>
                    <a:pt x="1363" y="7832"/>
                    <a:pt x="1294" y="7849"/>
                    <a:pt x="1226" y="7849"/>
                  </a:cubicBezTo>
                  <a:cubicBezTo>
                    <a:pt x="1081" y="7849"/>
                    <a:pt x="941" y="7769"/>
                    <a:pt x="883" y="7623"/>
                  </a:cubicBezTo>
                  <a:cubicBezTo>
                    <a:pt x="872" y="7596"/>
                    <a:pt x="897" y="7575"/>
                    <a:pt x="922" y="7575"/>
                  </a:cubicBezTo>
                  <a:close/>
                  <a:moveTo>
                    <a:pt x="17297" y="7637"/>
                  </a:moveTo>
                  <a:cubicBezTo>
                    <a:pt x="17300" y="7637"/>
                    <a:pt x="17304" y="7638"/>
                    <a:pt x="17307" y="7639"/>
                  </a:cubicBezTo>
                  <a:cubicBezTo>
                    <a:pt x="17546" y="7741"/>
                    <a:pt x="17786" y="7777"/>
                    <a:pt x="18044" y="7785"/>
                  </a:cubicBezTo>
                  <a:cubicBezTo>
                    <a:pt x="18087" y="7786"/>
                    <a:pt x="18085" y="7844"/>
                    <a:pt x="18044" y="7850"/>
                  </a:cubicBezTo>
                  <a:cubicBezTo>
                    <a:pt x="18003" y="7854"/>
                    <a:pt x="17962" y="7856"/>
                    <a:pt x="17922" y="7856"/>
                  </a:cubicBezTo>
                  <a:cubicBezTo>
                    <a:pt x="17700" y="7856"/>
                    <a:pt x="17481" y="7793"/>
                    <a:pt x="17286" y="7692"/>
                  </a:cubicBezTo>
                  <a:cubicBezTo>
                    <a:pt x="17260" y="7678"/>
                    <a:pt x="17273" y="7637"/>
                    <a:pt x="17297" y="7637"/>
                  </a:cubicBezTo>
                  <a:close/>
                  <a:moveTo>
                    <a:pt x="3779" y="7591"/>
                  </a:moveTo>
                  <a:cubicBezTo>
                    <a:pt x="3792" y="7591"/>
                    <a:pt x="3805" y="7597"/>
                    <a:pt x="3811" y="7613"/>
                  </a:cubicBezTo>
                  <a:cubicBezTo>
                    <a:pt x="3870" y="7759"/>
                    <a:pt x="3926" y="7904"/>
                    <a:pt x="3973" y="8055"/>
                  </a:cubicBezTo>
                  <a:cubicBezTo>
                    <a:pt x="3980" y="8080"/>
                    <a:pt x="3962" y="8095"/>
                    <a:pt x="3942" y="8095"/>
                  </a:cubicBezTo>
                  <a:cubicBezTo>
                    <a:pt x="3929" y="8095"/>
                    <a:pt x="3915" y="8088"/>
                    <a:pt x="3909" y="8073"/>
                  </a:cubicBezTo>
                  <a:cubicBezTo>
                    <a:pt x="3848" y="7927"/>
                    <a:pt x="3797" y="7779"/>
                    <a:pt x="3748" y="7630"/>
                  </a:cubicBezTo>
                  <a:cubicBezTo>
                    <a:pt x="3741" y="7605"/>
                    <a:pt x="3759" y="7591"/>
                    <a:pt x="3779" y="7591"/>
                  </a:cubicBezTo>
                  <a:close/>
                  <a:moveTo>
                    <a:pt x="8508" y="7929"/>
                  </a:moveTo>
                  <a:cubicBezTo>
                    <a:pt x="8508" y="7929"/>
                    <a:pt x="8509" y="7929"/>
                    <a:pt x="8510" y="7929"/>
                  </a:cubicBezTo>
                  <a:cubicBezTo>
                    <a:pt x="8736" y="7939"/>
                    <a:pt x="8968" y="7978"/>
                    <a:pt x="9170" y="8089"/>
                  </a:cubicBezTo>
                  <a:cubicBezTo>
                    <a:pt x="9195" y="8103"/>
                    <a:pt x="9182" y="8142"/>
                    <a:pt x="9156" y="8142"/>
                  </a:cubicBezTo>
                  <a:cubicBezTo>
                    <a:pt x="9153" y="8142"/>
                    <a:pt x="9150" y="8141"/>
                    <a:pt x="9147" y="8140"/>
                  </a:cubicBezTo>
                  <a:cubicBezTo>
                    <a:pt x="8936" y="8071"/>
                    <a:pt x="8734" y="8007"/>
                    <a:pt x="8510" y="7992"/>
                  </a:cubicBezTo>
                  <a:cubicBezTo>
                    <a:pt x="8470" y="7990"/>
                    <a:pt x="8468" y="7929"/>
                    <a:pt x="8508" y="7929"/>
                  </a:cubicBezTo>
                  <a:close/>
                  <a:moveTo>
                    <a:pt x="11424" y="8024"/>
                  </a:moveTo>
                  <a:cubicBezTo>
                    <a:pt x="11616" y="8024"/>
                    <a:pt x="11807" y="8042"/>
                    <a:pt x="11994" y="8085"/>
                  </a:cubicBezTo>
                  <a:cubicBezTo>
                    <a:pt x="12030" y="8093"/>
                    <a:pt x="12024" y="8152"/>
                    <a:pt x="11989" y="8152"/>
                  </a:cubicBezTo>
                  <a:cubicBezTo>
                    <a:pt x="11988" y="8152"/>
                    <a:pt x="11987" y="8152"/>
                    <a:pt x="11986" y="8152"/>
                  </a:cubicBezTo>
                  <a:cubicBezTo>
                    <a:pt x="11731" y="8118"/>
                    <a:pt x="11480" y="8095"/>
                    <a:pt x="11225" y="8095"/>
                  </a:cubicBezTo>
                  <a:cubicBezTo>
                    <a:pt x="11214" y="8095"/>
                    <a:pt x="11202" y="8095"/>
                    <a:pt x="11191" y="8095"/>
                  </a:cubicBezTo>
                  <a:cubicBezTo>
                    <a:pt x="11191" y="8095"/>
                    <a:pt x="11190" y="8095"/>
                    <a:pt x="11190" y="8095"/>
                  </a:cubicBezTo>
                  <a:cubicBezTo>
                    <a:pt x="11149" y="8095"/>
                    <a:pt x="11151" y="8034"/>
                    <a:pt x="11191" y="8032"/>
                  </a:cubicBezTo>
                  <a:cubicBezTo>
                    <a:pt x="11268" y="8027"/>
                    <a:pt x="11346" y="8024"/>
                    <a:pt x="11424" y="8024"/>
                  </a:cubicBezTo>
                  <a:close/>
                  <a:moveTo>
                    <a:pt x="7619" y="8132"/>
                  </a:moveTo>
                  <a:cubicBezTo>
                    <a:pt x="7647" y="8132"/>
                    <a:pt x="7646" y="8176"/>
                    <a:pt x="7622" y="8186"/>
                  </a:cubicBezTo>
                  <a:cubicBezTo>
                    <a:pt x="7447" y="8251"/>
                    <a:pt x="7254" y="8279"/>
                    <a:pt x="7072" y="8319"/>
                  </a:cubicBezTo>
                  <a:cubicBezTo>
                    <a:pt x="7070" y="8319"/>
                    <a:pt x="7068" y="8319"/>
                    <a:pt x="7066" y="8319"/>
                  </a:cubicBezTo>
                  <a:cubicBezTo>
                    <a:pt x="7042" y="8319"/>
                    <a:pt x="7034" y="8284"/>
                    <a:pt x="7060" y="8277"/>
                  </a:cubicBezTo>
                  <a:cubicBezTo>
                    <a:pt x="7243" y="8225"/>
                    <a:pt x="7426" y="8157"/>
                    <a:pt x="7614" y="8133"/>
                  </a:cubicBezTo>
                  <a:cubicBezTo>
                    <a:pt x="7616" y="8133"/>
                    <a:pt x="7618" y="8132"/>
                    <a:pt x="7619" y="8132"/>
                  </a:cubicBezTo>
                  <a:close/>
                  <a:moveTo>
                    <a:pt x="10448" y="8172"/>
                  </a:moveTo>
                  <a:cubicBezTo>
                    <a:pt x="10481" y="8172"/>
                    <a:pt x="10493" y="8225"/>
                    <a:pt x="10464" y="8239"/>
                  </a:cubicBezTo>
                  <a:cubicBezTo>
                    <a:pt x="10281" y="8320"/>
                    <a:pt x="10082" y="8368"/>
                    <a:pt x="9895" y="8439"/>
                  </a:cubicBezTo>
                  <a:cubicBezTo>
                    <a:pt x="9852" y="8456"/>
                    <a:pt x="9808" y="8483"/>
                    <a:pt x="9763" y="8483"/>
                  </a:cubicBezTo>
                  <a:cubicBezTo>
                    <a:pt x="9757" y="8483"/>
                    <a:pt x="9751" y="8483"/>
                    <a:pt x="9746" y="8482"/>
                  </a:cubicBezTo>
                  <a:cubicBezTo>
                    <a:pt x="9674" y="8469"/>
                    <a:pt x="9547" y="8335"/>
                    <a:pt x="9487" y="8289"/>
                  </a:cubicBezTo>
                  <a:cubicBezTo>
                    <a:pt x="9462" y="8269"/>
                    <a:pt x="9477" y="8230"/>
                    <a:pt x="9502" y="8230"/>
                  </a:cubicBezTo>
                  <a:cubicBezTo>
                    <a:pt x="9507" y="8230"/>
                    <a:pt x="9512" y="8232"/>
                    <a:pt x="9518" y="8235"/>
                  </a:cubicBezTo>
                  <a:cubicBezTo>
                    <a:pt x="9589" y="8282"/>
                    <a:pt x="9682" y="8377"/>
                    <a:pt x="9766" y="8386"/>
                  </a:cubicBezTo>
                  <a:cubicBezTo>
                    <a:pt x="9770" y="8386"/>
                    <a:pt x="9774" y="8387"/>
                    <a:pt x="9778" y="8387"/>
                  </a:cubicBezTo>
                  <a:cubicBezTo>
                    <a:pt x="9839" y="8387"/>
                    <a:pt x="9908" y="8343"/>
                    <a:pt x="9965" y="8321"/>
                  </a:cubicBezTo>
                  <a:cubicBezTo>
                    <a:pt x="10120" y="8259"/>
                    <a:pt x="10280" y="8195"/>
                    <a:pt x="10444" y="8172"/>
                  </a:cubicBezTo>
                  <a:cubicBezTo>
                    <a:pt x="10446" y="8172"/>
                    <a:pt x="10447" y="8172"/>
                    <a:pt x="10448" y="8172"/>
                  </a:cubicBezTo>
                  <a:close/>
                  <a:moveTo>
                    <a:pt x="12480" y="8228"/>
                  </a:moveTo>
                  <a:cubicBezTo>
                    <a:pt x="12481" y="8228"/>
                    <a:pt x="12482" y="8228"/>
                    <a:pt x="12483" y="8228"/>
                  </a:cubicBezTo>
                  <a:cubicBezTo>
                    <a:pt x="12697" y="8245"/>
                    <a:pt x="12918" y="8306"/>
                    <a:pt x="13093" y="8437"/>
                  </a:cubicBezTo>
                  <a:cubicBezTo>
                    <a:pt x="13117" y="8456"/>
                    <a:pt x="13103" y="8492"/>
                    <a:pt x="13078" y="8492"/>
                  </a:cubicBezTo>
                  <a:cubicBezTo>
                    <a:pt x="13073" y="8492"/>
                    <a:pt x="13068" y="8490"/>
                    <a:pt x="13063" y="8487"/>
                  </a:cubicBezTo>
                  <a:cubicBezTo>
                    <a:pt x="12876" y="8386"/>
                    <a:pt x="12696" y="8308"/>
                    <a:pt x="12483" y="8286"/>
                  </a:cubicBezTo>
                  <a:cubicBezTo>
                    <a:pt x="12446" y="8282"/>
                    <a:pt x="12445" y="8228"/>
                    <a:pt x="12480" y="8228"/>
                  </a:cubicBezTo>
                  <a:close/>
                  <a:moveTo>
                    <a:pt x="15314" y="8275"/>
                  </a:moveTo>
                  <a:cubicBezTo>
                    <a:pt x="15340" y="8275"/>
                    <a:pt x="15366" y="8306"/>
                    <a:pt x="15349" y="8334"/>
                  </a:cubicBezTo>
                  <a:cubicBezTo>
                    <a:pt x="15223" y="8532"/>
                    <a:pt x="15008" y="8659"/>
                    <a:pt x="14778" y="8700"/>
                  </a:cubicBezTo>
                  <a:cubicBezTo>
                    <a:pt x="14776" y="8701"/>
                    <a:pt x="14773" y="8701"/>
                    <a:pt x="14770" y="8701"/>
                  </a:cubicBezTo>
                  <a:cubicBezTo>
                    <a:pt x="14724" y="8701"/>
                    <a:pt x="14706" y="8633"/>
                    <a:pt x="14756" y="8620"/>
                  </a:cubicBezTo>
                  <a:cubicBezTo>
                    <a:pt x="14971" y="8567"/>
                    <a:pt x="15138" y="8447"/>
                    <a:pt x="15288" y="8287"/>
                  </a:cubicBezTo>
                  <a:cubicBezTo>
                    <a:pt x="15295" y="8278"/>
                    <a:pt x="15305" y="8275"/>
                    <a:pt x="15314" y="8275"/>
                  </a:cubicBezTo>
                  <a:close/>
                  <a:moveTo>
                    <a:pt x="6328" y="8554"/>
                  </a:moveTo>
                  <a:cubicBezTo>
                    <a:pt x="6360" y="8554"/>
                    <a:pt x="6372" y="8602"/>
                    <a:pt x="6338" y="8611"/>
                  </a:cubicBezTo>
                  <a:cubicBezTo>
                    <a:pt x="6155" y="8661"/>
                    <a:pt x="5970" y="8697"/>
                    <a:pt x="5786" y="8736"/>
                  </a:cubicBezTo>
                  <a:cubicBezTo>
                    <a:pt x="5783" y="8737"/>
                    <a:pt x="5781" y="8737"/>
                    <a:pt x="5779" y="8737"/>
                  </a:cubicBezTo>
                  <a:cubicBezTo>
                    <a:pt x="5747" y="8737"/>
                    <a:pt x="5736" y="8689"/>
                    <a:pt x="5769" y="8680"/>
                  </a:cubicBezTo>
                  <a:cubicBezTo>
                    <a:pt x="5953" y="8636"/>
                    <a:pt x="6136" y="8589"/>
                    <a:pt x="6322" y="8555"/>
                  </a:cubicBezTo>
                  <a:cubicBezTo>
                    <a:pt x="6324" y="8554"/>
                    <a:pt x="6326" y="8554"/>
                    <a:pt x="6328" y="8554"/>
                  </a:cubicBezTo>
                  <a:close/>
                  <a:moveTo>
                    <a:pt x="13528" y="8561"/>
                  </a:moveTo>
                  <a:cubicBezTo>
                    <a:pt x="13532" y="8561"/>
                    <a:pt x="13535" y="8562"/>
                    <a:pt x="13539" y="8563"/>
                  </a:cubicBezTo>
                  <a:cubicBezTo>
                    <a:pt x="13744" y="8644"/>
                    <a:pt x="13953" y="8673"/>
                    <a:pt x="14170" y="8685"/>
                  </a:cubicBezTo>
                  <a:cubicBezTo>
                    <a:pt x="14216" y="8687"/>
                    <a:pt x="14215" y="8750"/>
                    <a:pt x="14170" y="8755"/>
                  </a:cubicBezTo>
                  <a:cubicBezTo>
                    <a:pt x="14137" y="8758"/>
                    <a:pt x="14104" y="8759"/>
                    <a:pt x="14071" y="8759"/>
                  </a:cubicBezTo>
                  <a:cubicBezTo>
                    <a:pt x="13877" y="8759"/>
                    <a:pt x="13690" y="8708"/>
                    <a:pt x="13511" y="8631"/>
                  </a:cubicBezTo>
                  <a:cubicBezTo>
                    <a:pt x="13478" y="8616"/>
                    <a:pt x="13496" y="8561"/>
                    <a:pt x="13528" y="8561"/>
                  </a:cubicBezTo>
                  <a:close/>
                  <a:moveTo>
                    <a:pt x="4378" y="8441"/>
                  </a:moveTo>
                  <a:cubicBezTo>
                    <a:pt x="4386" y="8441"/>
                    <a:pt x="4394" y="8445"/>
                    <a:pt x="4400" y="8454"/>
                  </a:cubicBezTo>
                  <a:cubicBezTo>
                    <a:pt x="4518" y="8636"/>
                    <a:pt x="4707" y="8716"/>
                    <a:pt x="4917" y="8716"/>
                  </a:cubicBezTo>
                  <a:cubicBezTo>
                    <a:pt x="4922" y="8716"/>
                    <a:pt x="4928" y="8716"/>
                    <a:pt x="4933" y="8716"/>
                  </a:cubicBezTo>
                  <a:cubicBezTo>
                    <a:pt x="4933" y="8716"/>
                    <a:pt x="4934" y="8716"/>
                    <a:pt x="4934" y="8716"/>
                  </a:cubicBezTo>
                  <a:cubicBezTo>
                    <a:pt x="4968" y="8716"/>
                    <a:pt x="4978" y="8774"/>
                    <a:pt x="4942" y="8779"/>
                  </a:cubicBezTo>
                  <a:cubicBezTo>
                    <a:pt x="4916" y="8783"/>
                    <a:pt x="4890" y="8785"/>
                    <a:pt x="4864" y="8785"/>
                  </a:cubicBezTo>
                  <a:cubicBezTo>
                    <a:pt x="4655" y="8785"/>
                    <a:pt x="4460" y="8661"/>
                    <a:pt x="4353" y="8481"/>
                  </a:cubicBezTo>
                  <a:cubicBezTo>
                    <a:pt x="4340" y="8460"/>
                    <a:pt x="4359" y="8441"/>
                    <a:pt x="4378" y="8441"/>
                  </a:cubicBezTo>
                  <a:close/>
                  <a:moveTo>
                    <a:pt x="9688" y="1"/>
                  </a:moveTo>
                  <a:cubicBezTo>
                    <a:pt x="9304" y="568"/>
                    <a:pt x="8654" y="920"/>
                    <a:pt x="7984" y="920"/>
                  </a:cubicBezTo>
                  <a:cubicBezTo>
                    <a:pt x="7768" y="920"/>
                    <a:pt x="7551" y="884"/>
                    <a:pt x="7339" y="806"/>
                  </a:cubicBezTo>
                  <a:cubicBezTo>
                    <a:pt x="6639" y="550"/>
                    <a:pt x="6105" y="112"/>
                    <a:pt x="5328" y="66"/>
                  </a:cubicBezTo>
                  <a:cubicBezTo>
                    <a:pt x="5279" y="63"/>
                    <a:pt x="5228" y="62"/>
                    <a:pt x="5176" y="62"/>
                  </a:cubicBezTo>
                  <a:cubicBezTo>
                    <a:pt x="4417" y="62"/>
                    <a:pt x="3387" y="372"/>
                    <a:pt x="3502" y="1305"/>
                  </a:cubicBezTo>
                  <a:cubicBezTo>
                    <a:pt x="3509" y="1362"/>
                    <a:pt x="3463" y="1389"/>
                    <a:pt x="3416" y="1389"/>
                  </a:cubicBezTo>
                  <a:cubicBezTo>
                    <a:pt x="3392" y="1389"/>
                    <a:pt x="3368" y="1382"/>
                    <a:pt x="3351" y="1368"/>
                  </a:cubicBezTo>
                  <a:cubicBezTo>
                    <a:pt x="2864" y="980"/>
                    <a:pt x="2023" y="582"/>
                    <a:pt x="1337" y="582"/>
                  </a:cubicBezTo>
                  <a:cubicBezTo>
                    <a:pt x="743" y="582"/>
                    <a:pt x="266" y="880"/>
                    <a:pt x="236" y="1740"/>
                  </a:cubicBezTo>
                  <a:cubicBezTo>
                    <a:pt x="213" y="2395"/>
                    <a:pt x="886" y="3891"/>
                    <a:pt x="1" y="4257"/>
                  </a:cubicBezTo>
                  <a:cubicBezTo>
                    <a:pt x="1047" y="4739"/>
                    <a:pt x="207" y="6070"/>
                    <a:pt x="188" y="6835"/>
                  </a:cubicBezTo>
                  <a:cubicBezTo>
                    <a:pt x="167" y="7630"/>
                    <a:pt x="719" y="8210"/>
                    <a:pt x="1508" y="8245"/>
                  </a:cubicBezTo>
                  <a:cubicBezTo>
                    <a:pt x="1535" y="8246"/>
                    <a:pt x="1563" y="8247"/>
                    <a:pt x="1590" y="8247"/>
                  </a:cubicBezTo>
                  <a:cubicBezTo>
                    <a:pt x="2251" y="8247"/>
                    <a:pt x="2825" y="7881"/>
                    <a:pt x="3424" y="7642"/>
                  </a:cubicBezTo>
                  <a:cubicBezTo>
                    <a:pt x="3429" y="7640"/>
                    <a:pt x="3434" y="7639"/>
                    <a:pt x="3438" y="7639"/>
                  </a:cubicBezTo>
                  <a:cubicBezTo>
                    <a:pt x="3463" y="7639"/>
                    <a:pt x="3473" y="7670"/>
                    <a:pt x="3465" y="7694"/>
                  </a:cubicBezTo>
                  <a:cubicBezTo>
                    <a:pt x="3478" y="7705"/>
                    <a:pt x="3487" y="7720"/>
                    <a:pt x="3488" y="7742"/>
                  </a:cubicBezTo>
                  <a:cubicBezTo>
                    <a:pt x="3561" y="8552"/>
                    <a:pt x="4171" y="9152"/>
                    <a:pt x="4989" y="9195"/>
                  </a:cubicBezTo>
                  <a:cubicBezTo>
                    <a:pt x="5029" y="9197"/>
                    <a:pt x="5070" y="9198"/>
                    <a:pt x="5110" y="9198"/>
                  </a:cubicBezTo>
                  <a:cubicBezTo>
                    <a:pt x="5760" y="9198"/>
                    <a:pt x="6376" y="8926"/>
                    <a:pt x="6976" y="8705"/>
                  </a:cubicBezTo>
                  <a:cubicBezTo>
                    <a:pt x="7411" y="8545"/>
                    <a:pt x="7881" y="8396"/>
                    <a:pt x="8351" y="8396"/>
                  </a:cubicBezTo>
                  <a:cubicBezTo>
                    <a:pt x="8493" y="8396"/>
                    <a:pt x="8635" y="8410"/>
                    <a:pt x="8776" y="8440"/>
                  </a:cubicBezTo>
                  <a:cubicBezTo>
                    <a:pt x="9143" y="8521"/>
                    <a:pt x="9573" y="8737"/>
                    <a:pt x="9688" y="9120"/>
                  </a:cubicBezTo>
                  <a:cubicBezTo>
                    <a:pt x="9804" y="8737"/>
                    <a:pt x="10234" y="8521"/>
                    <a:pt x="10601" y="8440"/>
                  </a:cubicBezTo>
                  <a:cubicBezTo>
                    <a:pt x="10742" y="8410"/>
                    <a:pt x="10884" y="8396"/>
                    <a:pt x="11026" y="8396"/>
                  </a:cubicBezTo>
                  <a:cubicBezTo>
                    <a:pt x="11496" y="8396"/>
                    <a:pt x="11965" y="8545"/>
                    <a:pt x="12400" y="8705"/>
                  </a:cubicBezTo>
                  <a:cubicBezTo>
                    <a:pt x="13001" y="8926"/>
                    <a:pt x="13617" y="9198"/>
                    <a:pt x="14267" y="9198"/>
                  </a:cubicBezTo>
                  <a:cubicBezTo>
                    <a:pt x="14307" y="9198"/>
                    <a:pt x="14348" y="9197"/>
                    <a:pt x="14388" y="9195"/>
                  </a:cubicBezTo>
                  <a:cubicBezTo>
                    <a:pt x="15206" y="9152"/>
                    <a:pt x="15815" y="8552"/>
                    <a:pt x="15888" y="7742"/>
                  </a:cubicBezTo>
                  <a:cubicBezTo>
                    <a:pt x="15890" y="7720"/>
                    <a:pt x="15900" y="7705"/>
                    <a:pt x="15911" y="7694"/>
                  </a:cubicBezTo>
                  <a:cubicBezTo>
                    <a:pt x="15903" y="7670"/>
                    <a:pt x="15913" y="7639"/>
                    <a:pt x="15938" y="7639"/>
                  </a:cubicBezTo>
                  <a:cubicBezTo>
                    <a:pt x="15942" y="7639"/>
                    <a:pt x="15947" y="7640"/>
                    <a:pt x="15952" y="7642"/>
                  </a:cubicBezTo>
                  <a:cubicBezTo>
                    <a:pt x="16552" y="7881"/>
                    <a:pt x="17125" y="8247"/>
                    <a:pt x="17787" y="8247"/>
                  </a:cubicBezTo>
                  <a:cubicBezTo>
                    <a:pt x="17814" y="8247"/>
                    <a:pt x="17841" y="8246"/>
                    <a:pt x="17869" y="8245"/>
                  </a:cubicBezTo>
                  <a:cubicBezTo>
                    <a:pt x="18658" y="8210"/>
                    <a:pt x="19210" y="7631"/>
                    <a:pt x="19189" y="6835"/>
                  </a:cubicBezTo>
                  <a:cubicBezTo>
                    <a:pt x="19170" y="6070"/>
                    <a:pt x="18330" y="4739"/>
                    <a:pt x="19376" y="4257"/>
                  </a:cubicBezTo>
                  <a:cubicBezTo>
                    <a:pt x="18491" y="3891"/>
                    <a:pt x="19164" y="2395"/>
                    <a:pt x="19141" y="1740"/>
                  </a:cubicBezTo>
                  <a:cubicBezTo>
                    <a:pt x="19111" y="880"/>
                    <a:pt x="18634" y="582"/>
                    <a:pt x="18040" y="582"/>
                  </a:cubicBezTo>
                  <a:cubicBezTo>
                    <a:pt x="17354" y="582"/>
                    <a:pt x="16513" y="980"/>
                    <a:pt x="16026" y="1368"/>
                  </a:cubicBezTo>
                  <a:cubicBezTo>
                    <a:pt x="16009" y="1382"/>
                    <a:pt x="15985" y="1389"/>
                    <a:pt x="15961" y="1389"/>
                  </a:cubicBezTo>
                  <a:cubicBezTo>
                    <a:pt x="15914" y="1389"/>
                    <a:pt x="15868" y="1362"/>
                    <a:pt x="15875" y="1305"/>
                  </a:cubicBezTo>
                  <a:cubicBezTo>
                    <a:pt x="15990" y="372"/>
                    <a:pt x="14960" y="62"/>
                    <a:pt x="14200" y="62"/>
                  </a:cubicBezTo>
                  <a:cubicBezTo>
                    <a:pt x="14148" y="62"/>
                    <a:pt x="14097" y="63"/>
                    <a:pt x="14048" y="66"/>
                  </a:cubicBezTo>
                  <a:cubicBezTo>
                    <a:pt x="13272" y="112"/>
                    <a:pt x="12738" y="550"/>
                    <a:pt x="12038" y="806"/>
                  </a:cubicBezTo>
                  <a:cubicBezTo>
                    <a:pt x="11826" y="884"/>
                    <a:pt x="11609" y="920"/>
                    <a:pt x="11393" y="920"/>
                  </a:cubicBezTo>
                  <a:cubicBezTo>
                    <a:pt x="10723" y="920"/>
                    <a:pt x="10073" y="568"/>
                    <a:pt x="9688" y="1"/>
                  </a:cubicBezTo>
                  <a:close/>
                </a:path>
              </a:pathLst>
            </a:custGeom>
            <a:solidFill>
              <a:srgbClr val="B2F7E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2" name="Google Shape;3232;p3"/>
            <p:cNvSpPr/>
            <p:nvPr/>
          </p:nvSpPr>
          <p:spPr>
            <a:xfrm>
              <a:off x="7531659" y="1936943"/>
              <a:ext cx="7899" cy="25075"/>
            </a:xfrm>
            <a:custGeom>
              <a:rect b="b" l="l" r="r" t="t"/>
              <a:pathLst>
                <a:path extrusionOk="0" h="473" w="149">
                  <a:moveTo>
                    <a:pt x="113" y="1"/>
                  </a:moveTo>
                  <a:cubicBezTo>
                    <a:pt x="98" y="1"/>
                    <a:pt x="83" y="9"/>
                    <a:pt x="78" y="26"/>
                  </a:cubicBezTo>
                  <a:cubicBezTo>
                    <a:pt x="36" y="154"/>
                    <a:pt x="25" y="294"/>
                    <a:pt x="4" y="427"/>
                  </a:cubicBezTo>
                  <a:cubicBezTo>
                    <a:pt x="0" y="455"/>
                    <a:pt x="23" y="473"/>
                    <a:pt x="44" y="473"/>
                  </a:cubicBezTo>
                  <a:cubicBezTo>
                    <a:pt x="58" y="473"/>
                    <a:pt x="70" y="465"/>
                    <a:pt x="75" y="447"/>
                  </a:cubicBezTo>
                  <a:cubicBezTo>
                    <a:pt x="104" y="312"/>
                    <a:pt x="141" y="173"/>
                    <a:pt x="147" y="35"/>
                  </a:cubicBezTo>
                  <a:cubicBezTo>
                    <a:pt x="149" y="13"/>
                    <a:pt x="131" y="1"/>
                    <a:pt x="113"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3" name="Google Shape;3233;p3"/>
            <p:cNvSpPr/>
            <p:nvPr/>
          </p:nvSpPr>
          <p:spPr>
            <a:xfrm>
              <a:off x="7532931" y="1881864"/>
              <a:ext cx="8588" cy="32709"/>
            </a:xfrm>
            <a:custGeom>
              <a:rect b="b" l="l" r="r" t="t"/>
              <a:pathLst>
                <a:path extrusionOk="0" h="617" w="162">
                  <a:moveTo>
                    <a:pt x="43" y="0"/>
                  </a:moveTo>
                  <a:cubicBezTo>
                    <a:pt x="23" y="0"/>
                    <a:pt x="1" y="21"/>
                    <a:pt x="6" y="46"/>
                  </a:cubicBezTo>
                  <a:cubicBezTo>
                    <a:pt x="41" y="230"/>
                    <a:pt x="74" y="388"/>
                    <a:pt x="33" y="574"/>
                  </a:cubicBezTo>
                  <a:cubicBezTo>
                    <a:pt x="27" y="600"/>
                    <a:pt x="47" y="617"/>
                    <a:pt x="67" y="617"/>
                  </a:cubicBezTo>
                  <a:cubicBezTo>
                    <a:pt x="80" y="617"/>
                    <a:pt x="93" y="610"/>
                    <a:pt x="98" y="593"/>
                  </a:cubicBezTo>
                  <a:cubicBezTo>
                    <a:pt x="149" y="413"/>
                    <a:pt x="162" y="189"/>
                    <a:pt x="71" y="19"/>
                  </a:cubicBezTo>
                  <a:cubicBezTo>
                    <a:pt x="64" y="6"/>
                    <a:pt x="54" y="0"/>
                    <a:pt x="43"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4" name="Google Shape;3234;p3"/>
            <p:cNvSpPr/>
            <p:nvPr/>
          </p:nvSpPr>
          <p:spPr>
            <a:xfrm>
              <a:off x="7519307" y="1794978"/>
              <a:ext cx="17441" cy="29846"/>
            </a:xfrm>
            <a:custGeom>
              <a:rect b="b" l="l" r="r" t="t"/>
              <a:pathLst>
                <a:path extrusionOk="0" h="563" w="329">
                  <a:moveTo>
                    <a:pt x="294" y="1"/>
                  </a:moveTo>
                  <a:cubicBezTo>
                    <a:pt x="286" y="1"/>
                    <a:pt x="279" y="5"/>
                    <a:pt x="274" y="15"/>
                  </a:cubicBezTo>
                  <a:cubicBezTo>
                    <a:pt x="182" y="178"/>
                    <a:pt x="81" y="341"/>
                    <a:pt x="12" y="515"/>
                  </a:cubicBezTo>
                  <a:cubicBezTo>
                    <a:pt x="1" y="542"/>
                    <a:pt x="26" y="562"/>
                    <a:pt x="50" y="562"/>
                  </a:cubicBezTo>
                  <a:cubicBezTo>
                    <a:pt x="63" y="562"/>
                    <a:pt x="76" y="557"/>
                    <a:pt x="83" y="545"/>
                  </a:cubicBezTo>
                  <a:cubicBezTo>
                    <a:pt x="177" y="387"/>
                    <a:pt x="246" y="210"/>
                    <a:pt x="319" y="42"/>
                  </a:cubicBezTo>
                  <a:cubicBezTo>
                    <a:pt x="329" y="20"/>
                    <a:pt x="311" y="1"/>
                    <a:pt x="294"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5" name="Google Shape;3235;p3"/>
            <p:cNvSpPr/>
            <p:nvPr/>
          </p:nvSpPr>
          <p:spPr>
            <a:xfrm>
              <a:off x="7522011" y="1731735"/>
              <a:ext cx="13253" cy="40130"/>
            </a:xfrm>
            <a:custGeom>
              <a:rect b="b" l="l" r="r" t="t"/>
              <a:pathLst>
                <a:path extrusionOk="0" h="757" w="250">
                  <a:moveTo>
                    <a:pt x="87" y="0"/>
                  </a:moveTo>
                  <a:cubicBezTo>
                    <a:pt x="74" y="0"/>
                    <a:pt x="60" y="7"/>
                    <a:pt x="57" y="22"/>
                  </a:cubicBezTo>
                  <a:cubicBezTo>
                    <a:pt x="0" y="252"/>
                    <a:pt x="16" y="569"/>
                    <a:pt x="190" y="749"/>
                  </a:cubicBezTo>
                  <a:cubicBezTo>
                    <a:pt x="196" y="754"/>
                    <a:pt x="204" y="757"/>
                    <a:pt x="211" y="757"/>
                  </a:cubicBezTo>
                  <a:cubicBezTo>
                    <a:pt x="230" y="757"/>
                    <a:pt x="250" y="739"/>
                    <a:pt x="243" y="718"/>
                  </a:cubicBezTo>
                  <a:cubicBezTo>
                    <a:pt x="210" y="610"/>
                    <a:pt x="155" y="511"/>
                    <a:pt x="130" y="400"/>
                  </a:cubicBezTo>
                  <a:cubicBezTo>
                    <a:pt x="103" y="277"/>
                    <a:pt x="103" y="156"/>
                    <a:pt x="118" y="31"/>
                  </a:cubicBezTo>
                  <a:cubicBezTo>
                    <a:pt x="120" y="11"/>
                    <a:pt x="104" y="0"/>
                    <a:pt x="87"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6" name="Google Shape;3236;p3"/>
            <p:cNvSpPr/>
            <p:nvPr/>
          </p:nvSpPr>
          <p:spPr>
            <a:xfrm>
              <a:off x="7519625" y="1847088"/>
              <a:ext cx="10868" cy="17706"/>
            </a:xfrm>
            <a:custGeom>
              <a:rect b="b" l="l" r="r" t="t"/>
              <a:pathLst>
                <a:path extrusionOk="0" h="334" w="205">
                  <a:moveTo>
                    <a:pt x="56" y="1"/>
                  </a:moveTo>
                  <a:cubicBezTo>
                    <a:pt x="30" y="1"/>
                    <a:pt x="1" y="25"/>
                    <a:pt x="11" y="55"/>
                  </a:cubicBezTo>
                  <a:cubicBezTo>
                    <a:pt x="41" y="143"/>
                    <a:pt x="80" y="228"/>
                    <a:pt x="116" y="313"/>
                  </a:cubicBezTo>
                  <a:cubicBezTo>
                    <a:pt x="122" y="328"/>
                    <a:pt x="135" y="334"/>
                    <a:pt x="148" y="334"/>
                  </a:cubicBezTo>
                  <a:cubicBezTo>
                    <a:pt x="175" y="334"/>
                    <a:pt x="204" y="310"/>
                    <a:pt x="193" y="281"/>
                  </a:cubicBezTo>
                  <a:cubicBezTo>
                    <a:pt x="161" y="194"/>
                    <a:pt x="129" y="107"/>
                    <a:pt x="90" y="22"/>
                  </a:cubicBezTo>
                  <a:cubicBezTo>
                    <a:pt x="83" y="7"/>
                    <a:pt x="70" y="1"/>
                    <a:pt x="56"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7" name="Google Shape;3237;p3"/>
            <p:cNvSpPr/>
            <p:nvPr/>
          </p:nvSpPr>
          <p:spPr>
            <a:xfrm>
              <a:off x="7525191" y="1676868"/>
              <a:ext cx="5036" cy="29634"/>
            </a:xfrm>
            <a:custGeom>
              <a:rect b="b" l="l" r="r" t="t"/>
              <a:pathLst>
                <a:path extrusionOk="0" h="559" w="95">
                  <a:moveTo>
                    <a:pt x="48" y="1"/>
                  </a:moveTo>
                  <a:cubicBezTo>
                    <a:pt x="35" y="1"/>
                    <a:pt x="22" y="9"/>
                    <a:pt x="20" y="26"/>
                  </a:cubicBezTo>
                  <a:cubicBezTo>
                    <a:pt x="8" y="192"/>
                    <a:pt x="0" y="358"/>
                    <a:pt x="11" y="523"/>
                  </a:cubicBezTo>
                  <a:cubicBezTo>
                    <a:pt x="13" y="546"/>
                    <a:pt x="30" y="558"/>
                    <a:pt x="47" y="558"/>
                  </a:cubicBezTo>
                  <a:cubicBezTo>
                    <a:pt x="64" y="558"/>
                    <a:pt x="81" y="546"/>
                    <a:pt x="82" y="523"/>
                  </a:cubicBezTo>
                  <a:cubicBezTo>
                    <a:pt x="94" y="357"/>
                    <a:pt x="86" y="192"/>
                    <a:pt x="74" y="26"/>
                  </a:cubicBezTo>
                  <a:cubicBezTo>
                    <a:pt x="73" y="9"/>
                    <a:pt x="60" y="1"/>
                    <a:pt x="48"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8" name="Google Shape;3238;p3"/>
            <p:cNvSpPr/>
            <p:nvPr/>
          </p:nvSpPr>
          <p:spPr>
            <a:xfrm>
              <a:off x="7505047" y="1626507"/>
              <a:ext cx="23909" cy="19509"/>
            </a:xfrm>
            <a:custGeom>
              <a:rect b="b" l="l" r="r" t="t"/>
              <a:pathLst>
                <a:path extrusionOk="0" h="368" w="451">
                  <a:moveTo>
                    <a:pt x="30" y="1"/>
                  </a:moveTo>
                  <a:cubicBezTo>
                    <a:pt x="6" y="1"/>
                    <a:pt x="0" y="40"/>
                    <a:pt x="24" y="45"/>
                  </a:cubicBezTo>
                  <a:cubicBezTo>
                    <a:pt x="192" y="68"/>
                    <a:pt x="321" y="188"/>
                    <a:pt x="379" y="345"/>
                  </a:cubicBezTo>
                  <a:cubicBezTo>
                    <a:pt x="385" y="361"/>
                    <a:pt x="399" y="368"/>
                    <a:pt x="412" y="368"/>
                  </a:cubicBezTo>
                  <a:cubicBezTo>
                    <a:pt x="431" y="368"/>
                    <a:pt x="451" y="352"/>
                    <a:pt x="444" y="327"/>
                  </a:cubicBezTo>
                  <a:cubicBezTo>
                    <a:pt x="399" y="135"/>
                    <a:pt x="223" y="9"/>
                    <a:pt x="31" y="1"/>
                  </a:cubicBezTo>
                  <a:cubicBezTo>
                    <a:pt x="31" y="1"/>
                    <a:pt x="30" y="1"/>
                    <a:pt x="30"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9" name="Google Shape;3239;p3"/>
            <p:cNvSpPr/>
            <p:nvPr/>
          </p:nvSpPr>
          <p:spPr>
            <a:xfrm>
              <a:off x="7454421" y="1974211"/>
              <a:ext cx="43947" cy="11610"/>
            </a:xfrm>
            <a:custGeom>
              <a:rect b="b" l="l" r="r" t="t"/>
              <a:pathLst>
                <a:path extrusionOk="0" h="219" w="829">
                  <a:moveTo>
                    <a:pt x="39" y="0"/>
                  </a:moveTo>
                  <a:cubicBezTo>
                    <a:pt x="15" y="0"/>
                    <a:pt x="1" y="41"/>
                    <a:pt x="27" y="55"/>
                  </a:cubicBezTo>
                  <a:cubicBezTo>
                    <a:pt x="223" y="155"/>
                    <a:pt x="441" y="218"/>
                    <a:pt x="662" y="218"/>
                  </a:cubicBezTo>
                  <a:cubicBezTo>
                    <a:pt x="703" y="218"/>
                    <a:pt x="745" y="216"/>
                    <a:pt x="786" y="212"/>
                  </a:cubicBezTo>
                  <a:cubicBezTo>
                    <a:pt x="827" y="207"/>
                    <a:pt x="829" y="149"/>
                    <a:pt x="786" y="148"/>
                  </a:cubicBezTo>
                  <a:cubicBezTo>
                    <a:pt x="528" y="140"/>
                    <a:pt x="288" y="103"/>
                    <a:pt x="49" y="2"/>
                  </a:cubicBezTo>
                  <a:cubicBezTo>
                    <a:pt x="46" y="1"/>
                    <a:pt x="42" y="0"/>
                    <a:pt x="39"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0" name="Google Shape;3240;p3"/>
            <p:cNvSpPr/>
            <p:nvPr/>
          </p:nvSpPr>
          <p:spPr>
            <a:xfrm>
              <a:off x="7444030" y="1623485"/>
              <a:ext cx="33345" cy="9701"/>
            </a:xfrm>
            <a:custGeom>
              <a:rect b="b" l="l" r="r" t="t"/>
              <a:pathLst>
                <a:path extrusionOk="0" h="183" w="629">
                  <a:moveTo>
                    <a:pt x="493" y="0"/>
                  </a:moveTo>
                  <a:cubicBezTo>
                    <a:pt x="331" y="0"/>
                    <a:pt x="175" y="49"/>
                    <a:pt x="30" y="127"/>
                  </a:cubicBezTo>
                  <a:cubicBezTo>
                    <a:pt x="1" y="143"/>
                    <a:pt x="20" y="183"/>
                    <a:pt x="48" y="183"/>
                  </a:cubicBezTo>
                  <a:cubicBezTo>
                    <a:pt x="52" y="183"/>
                    <a:pt x="57" y="182"/>
                    <a:pt x="61" y="180"/>
                  </a:cubicBezTo>
                  <a:cubicBezTo>
                    <a:pt x="227" y="100"/>
                    <a:pt x="402" y="74"/>
                    <a:pt x="585" y="71"/>
                  </a:cubicBezTo>
                  <a:cubicBezTo>
                    <a:pt x="628" y="71"/>
                    <a:pt x="626" y="10"/>
                    <a:pt x="585" y="6"/>
                  </a:cubicBezTo>
                  <a:cubicBezTo>
                    <a:pt x="554" y="2"/>
                    <a:pt x="524" y="0"/>
                    <a:pt x="493"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1" name="Google Shape;3241;p3"/>
            <p:cNvSpPr/>
            <p:nvPr/>
          </p:nvSpPr>
          <p:spPr>
            <a:xfrm>
              <a:off x="7398069" y="1945584"/>
              <a:ext cx="37745" cy="21046"/>
            </a:xfrm>
            <a:custGeom>
              <a:rect b="b" l="l" r="r" t="t"/>
              <a:pathLst>
                <a:path extrusionOk="0" h="397" w="712">
                  <a:moveTo>
                    <a:pt x="55" y="0"/>
                  </a:moveTo>
                  <a:cubicBezTo>
                    <a:pt x="23" y="0"/>
                    <a:pt x="1" y="48"/>
                    <a:pt x="36" y="68"/>
                  </a:cubicBezTo>
                  <a:cubicBezTo>
                    <a:pt x="237" y="178"/>
                    <a:pt x="437" y="292"/>
                    <a:pt x="644" y="393"/>
                  </a:cubicBezTo>
                  <a:cubicBezTo>
                    <a:pt x="650" y="395"/>
                    <a:pt x="655" y="396"/>
                    <a:pt x="660" y="396"/>
                  </a:cubicBezTo>
                  <a:cubicBezTo>
                    <a:pt x="691" y="396"/>
                    <a:pt x="711" y="353"/>
                    <a:pt x="678" y="334"/>
                  </a:cubicBezTo>
                  <a:cubicBezTo>
                    <a:pt x="482" y="216"/>
                    <a:pt x="275" y="112"/>
                    <a:pt x="74" y="5"/>
                  </a:cubicBezTo>
                  <a:cubicBezTo>
                    <a:pt x="67" y="2"/>
                    <a:pt x="61" y="0"/>
                    <a:pt x="55"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2" name="Google Shape;3242;p3"/>
            <p:cNvSpPr/>
            <p:nvPr/>
          </p:nvSpPr>
          <p:spPr>
            <a:xfrm>
              <a:off x="7388898" y="1644955"/>
              <a:ext cx="27991" cy="16911"/>
            </a:xfrm>
            <a:custGeom>
              <a:rect b="b" l="l" r="r" t="t"/>
              <a:pathLst>
                <a:path extrusionOk="0" h="319" w="528">
                  <a:moveTo>
                    <a:pt x="482" y="0"/>
                  </a:moveTo>
                  <a:cubicBezTo>
                    <a:pt x="477" y="0"/>
                    <a:pt x="471" y="1"/>
                    <a:pt x="466" y="4"/>
                  </a:cubicBezTo>
                  <a:cubicBezTo>
                    <a:pt x="313" y="80"/>
                    <a:pt x="171" y="174"/>
                    <a:pt x="27" y="264"/>
                  </a:cubicBezTo>
                  <a:cubicBezTo>
                    <a:pt x="0" y="281"/>
                    <a:pt x="16" y="319"/>
                    <a:pt x="41" y="319"/>
                  </a:cubicBezTo>
                  <a:cubicBezTo>
                    <a:pt x="46" y="319"/>
                    <a:pt x="51" y="318"/>
                    <a:pt x="55" y="315"/>
                  </a:cubicBezTo>
                  <a:cubicBezTo>
                    <a:pt x="205" y="233"/>
                    <a:pt x="357" y="155"/>
                    <a:pt x="498" y="59"/>
                  </a:cubicBezTo>
                  <a:cubicBezTo>
                    <a:pt x="527" y="40"/>
                    <a:pt x="511" y="0"/>
                    <a:pt x="482"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3" name="Google Shape;3243;p3"/>
            <p:cNvSpPr/>
            <p:nvPr/>
          </p:nvSpPr>
          <p:spPr>
            <a:xfrm>
              <a:off x="7353592" y="1955126"/>
              <a:ext cx="18236" cy="28574"/>
            </a:xfrm>
            <a:custGeom>
              <a:rect b="b" l="l" r="r" t="t"/>
              <a:pathLst>
                <a:path extrusionOk="0" h="539" w="344">
                  <a:moveTo>
                    <a:pt x="297" y="0"/>
                  </a:moveTo>
                  <a:cubicBezTo>
                    <a:pt x="285" y="0"/>
                    <a:pt x="275" y="7"/>
                    <a:pt x="268" y="21"/>
                  </a:cubicBezTo>
                  <a:cubicBezTo>
                    <a:pt x="198" y="178"/>
                    <a:pt x="140" y="326"/>
                    <a:pt x="28" y="459"/>
                  </a:cubicBezTo>
                  <a:cubicBezTo>
                    <a:pt x="0" y="494"/>
                    <a:pt x="30" y="538"/>
                    <a:pt x="62" y="538"/>
                  </a:cubicBezTo>
                  <a:cubicBezTo>
                    <a:pt x="72" y="538"/>
                    <a:pt x="82" y="534"/>
                    <a:pt x="91" y="524"/>
                  </a:cubicBezTo>
                  <a:cubicBezTo>
                    <a:pt x="204" y="392"/>
                    <a:pt x="314" y="227"/>
                    <a:pt x="340" y="51"/>
                  </a:cubicBezTo>
                  <a:cubicBezTo>
                    <a:pt x="344" y="25"/>
                    <a:pt x="319" y="0"/>
                    <a:pt x="297"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4" name="Google Shape;3244;p3"/>
            <p:cNvSpPr/>
            <p:nvPr/>
          </p:nvSpPr>
          <p:spPr>
            <a:xfrm>
              <a:off x="7352532" y="1615851"/>
              <a:ext cx="18554" cy="41403"/>
            </a:xfrm>
            <a:custGeom>
              <a:rect b="b" l="l" r="r" t="t"/>
              <a:pathLst>
                <a:path extrusionOk="0" h="781" w="350">
                  <a:moveTo>
                    <a:pt x="38" y="1"/>
                  </a:moveTo>
                  <a:cubicBezTo>
                    <a:pt x="19" y="1"/>
                    <a:pt x="1" y="15"/>
                    <a:pt x="9" y="40"/>
                  </a:cubicBezTo>
                  <a:cubicBezTo>
                    <a:pt x="86" y="279"/>
                    <a:pt x="158" y="532"/>
                    <a:pt x="266" y="760"/>
                  </a:cubicBezTo>
                  <a:cubicBezTo>
                    <a:pt x="273" y="774"/>
                    <a:pt x="286" y="781"/>
                    <a:pt x="299" y="781"/>
                  </a:cubicBezTo>
                  <a:cubicBezTo>
                    <a:pt x="323" y="781"/>
                    <a:pt x="350" y="757"/>
                    <a:pt x="342" y="729"/>
                  </a:cubicBezTo>
                  <a:cubicBezTo>
                    <a:pt x="277" y="488"/>
                    <a:pt x="167" y="252"/>
                    <a:pt x="70" y="22"/>
                  </a:cubicBezTo>
                  <a:cubicBezTo>
                    <a:pt x="64" y="7"/>
                    <a:pt x="51" y="1"/>
                    <a:pt x="38"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5" name="Google Shape;3245;p3"/>
            <p:cNvSpPr/>
            <p:nvPr/>
          </p:nvSpPr>
          <p:spPr>
            <a:xfrm>
              <a:off x="7319135" y="2008032"/>
              <a:ext cx="35041" cy="22583"/>
            </a:xfrm>
            <a:custGeom>
              <a:rect b="b" l="l" r="r" t="t"/>
              <a:pathLst>
                <a:path extrusionOk="0" h="426" w="661">
                  <a:moveTo>
                    <a:pt x="607" y="0"/>
                  </a:moveTo>
                  <a:cubicBezTo>
                    <a:pt x="598" y="0"/>
                    <a:pt x="589" y="4"/>
                    <a:pt x="582" y="12"/>
                  </a:cubicBezTo>
                  <a:cubicBezTo>
                    <a:pt x="432" y="173"/>
                    <a:pt x="265" y="292"/>
                    <a:pt x="50" y="345"/>
                  </a:cubicBezTo>
                  <a:cubicBezTo>
                    <a:pt x="0" y="358"/>
                    <a:pt x="18" y="426"/>
                    <a:pt x="64" y="426"/>
                  </a:cubicBezTo>
                  <a:cubicBezTo>
                    <a:pt x="67" y="426"/>
                    <a:pt x="70" y="426"/>
                    <a:pt x="72" y="425"/>
                  </a:cubicBezTo>
                  <a:cubicBezTo>
                    <a:pt x="302" y="384"/>
                    <a:pt x="517" y="257"/>
                    <a:pt x="643" y="59"/>
                  </a:cubicBezTo>
                  <a:cubicBezTo>
                    <a:pt x="660" y="31"/>
                    <a:pt x="634" y="0"/>
                    <a:pt x="607"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6" name="Google Shape;3246;p3"/>
            <p:cNvSpPr/>
            <p:nvPr/>
          </p:nvSpPr>
          <p:spPr>
            <a:xfrm>
              <a:off x="7309646" y="1592208"/>
              <a:ext cx="25128" cy="14154"/>
            </a:xfrm>
            <a:custGeom>
              <a:rect b="b" l="l" r="r" t="t"/>
              <a:pathLst>
                <a:path extrusionOk="0" h="267" w="474">
                  <a:moveTo>
                    <a:pt x="58" y="0"/>
                  </a:moveTo>
                  <a:cubicBezTo>
                    <a:pt x="52" y="0"/>
                    <a:pt x="46" y="0"/>
                    <a:pt x="41" y="0"/>
                  </a:cubicBezTo>
                  <a:cubicBezTo>
                    <a:pt x="0" y="2"/>
                    <a:pt x="0" y="64"/>
                    <a:pt x="41" y="64"/>
                  </a:cubicBezTo>
                  <a:cubicBezTo>
                    <a:pt x="200" y="65"/>
                    <a:pt x="309" y="146"/>
                    <a:pt x="413" y="257"/>
                  </a:cubicBezTo>
                  <a:cubicBezTo>
                    <a:pt x="419" y="264"/>
                    <a:pt x="427" y="267"/>
                    <a:pt x="434" y="267"/>
                  </a:cubicBezTo>
                  <a:cubicBezTo>
                    <a:pt x="455" y="267"/>
                    <a:pt x="474" y="242"/>
                    <a:pt x="463" y="219"/>
                  </a:cubicBezTo>
                  <a:cubicBezTo>
                    <a:pt x="391" y="73"/>
                    <a:pt x="215" y="0"/>
                    <a:pt x="58"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7" name="Google Shape;3247;p3"/>
            <p:cNvSpPr/>
            <p:nvPr/>
          </p:nvSpPr>
          <p:spPr>
            <a:xfrm>
              <a:off x="7253983" y="2023193"/>
              <a:ext cx="39229" cy="10549"/>
            </a:xfrm>
            <a:custGeom>
              <a:rect b="b" l="l" r="r" t="t"/>
              <a:pathLst>
                <a:path extrusionOk="0" h="199" w="740">
                  <a:moveTo>
                    <a:pt x="51" y="0"/>
                  </a:moveTo>
                  <a:cubicBezTo>
                    <a:pt x="19" y="0"/>
                    <a:pt x="1" y="55"/>
                    <a:pt x="34" y="70"/>
                  </a:cubicBezTo>
                  <a:cubicBezTo>
                    <a:pt x="213" y="147"/>
                    <a:pt x="400" y="198"/>
                    <a:pt x="594" y="198"/>
                  </a:cubicBezTo>
                  <a:cubicBezTo>
                    <a:pt x="627" y="198"/>
                    <a:pt x="660" y="197"/>
                    <a:pt x="693" y="194"/>
                  </a:cubicBezTo>
                  <a:cubicBezTo>
                    <a:pt x="738" y="189"/>
                    <a:pt x="739" y="126"/>
                    <a:pt x="693" y="124"/>
                  </a:cubicBezTo>
                  <a:cubicBezTo>
                    <a:pt x="476" y="112"/>
                    <a:pt x="267" y="82"/>
                    <a:pt x="62" y="2"/>
                  </a:cubicBezTo>
                  <a:cubicBezTo>
                    <a:pt x="58" y="1"/>
                    <a:pt x="55" y="0"/>
                    <a:pt x="51"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8" name="Google Shape;3248;p3"/>
            <p:cNvSpPr/>
            <p:nvPr/>
          </p:nvSpPr>
          <p:spPr>
            <a:xfrm>
              <a:off x="7244070" y="1590618"/>
              <a:ext cx="30323" cy="12723"/>
            </a:xfrm>
            <a:custGeom>
              <a:rect b="b" l="l" r="r" t="t"/>
              <a:pathLst>
                <a:path extrusionOk="0" h="240" w="572">
                  <a:moveTo>
                    <a:pt x="540" y="1"/>
                  </a:moveTo>
                  <a:cubicBezTo>
                    <a:pt x="538" y="1"/>
                    <a:pt x="536" y="1"/>
                    <a:pt x="533" y="2"/>
                  </a:cubicBezTo>
                  <a:cubicBezTo>
                    <a:pt x="448" y="28"/>
                    <a:pt x="372" y="81"/>
                    <a:pt x="289" y="115"/>
                  </a:cubicBezTo>
                  <a:cubicBezTo>
                    <a:pt x="205" y="148"/>
                    <a:pt x="119" y="174"/>
                    <a:pt x="31" y="193"/>
                  </a:cubicBezTo>
                  <a:cubicBezTo>
                    <a:pt x="1" y="199"/>
                    <a:pt x="12" y="239"/>
                    <a:pt x="39" y="239"/>
                  </a:cubicBezTo>
                  <a:cubicBezTo>
                    <a:pt x="41" y="239"/>
                    <a:pt x="42" y="239"/>
                    <a:pt x="44" y="239"/>
                  </a:cubicBezTo>
                  <a:cubicBezTo>
                    <a:pt x="210" y="213"/>
                    <a:pt x="433" y="165"/>
                    <a:pt x="556" y="41"/>
                  </a:cubicBezTo>
                  <a:cubicBezTo>
                    <a:pt x="571" y="27"/>
                    <a:pt x="559" y="1"/>
                    <a:pt x="540"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9" name="Google Shape;3249;p3"/>
            <p:cNvSpPr/>
            <p:nvPr/>
          </p:nvSpPr>
          <p:spPr>
            <a:xfrm>
              <a:off x="7199275" y="2005540"/>
              <a:ext cx="35624" cy="13995"/>
            </a:xfrm>
            <a:custGeom>
              <a:rect b="b" l="l" r="r" t="t"/>
              <a:pathLst>
                <a:path extrusionOk="0" h="264" w="672">
                  <a:moveTo>
                    <a:pt x="35" y="1"/>
                  </a:moveTo>
                  <a:cubicBezTo>
                    <a:pt x="0" y="1"/>
                    <a:pt x="1" y="56"/>
                    <a:pt x="38" y="59"/>
                  </a:cubicBezTo>
                  <a:cubicBezTo>
                    <a:pt x="251" y="80"/>
                    <a:pt x="431" y="158"/>
                    <a:pt x="618" y="259"/>
                  </a:cubicBezTo>
                  <a:cubicBezTo>
                    <a:pt x="623" y="262"/>
                    <a:pt x="628" y="264"/>
                    <a:pt x="633" y="264"/>
                  </a:cubicBezTo>
                  <a:cubicBezTo>
                    <a:pt x="658" y="264"/>
                    <a:pt x="672" y="228"/>
                    <a:pt x="648" y="209"/>
                  </a:cubicBezTo>
                  <a:cubicBezTo>
                    <a:pt x="473" y="78"/>
                    <a:pt x="252" y="17"/>
                    <a:pt x="38" y="1"/>
                  </a:cubicBezTo>
                  <a:cubicBezTo>
                    <a:pt x="37" y="1"/>
                    <a:pt x="36" y="1"/>
                    <a:pt x="35"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0" name="Google Shape;3250;p3"/>
            <p:cNvSpPr/>
            <p:nvPr/>
          </p:nvSpPr>
          <p:spPr>
            <a:xfrm>
              <a:off x="7176003" y="1615957"/>
              <a:ext cx="29634" cy="17070"/>
            </a:xfrm>
            <a:custGeom>
              <a:rect b="b" l="l" r="r" t="t"/>
              <a:pathLst>
                <a:path extrusionOk="0" h="322" w="559">
                  <a:moveTo>
                    <a:pt x="522" y="0"/>
                  </a:moveTo>
                  <a:cubicBezTo>
                    <a:pt x="517" y="0"/>
                    <a:pt x="512" y="2"/>
                    <a:pt x="508" y="5"/>
                  </a:cubicBezTo>
                  <a:cubicBezTo>
                    <a:pt x="359" y="119"/>
                    <a:pt x="207" y="217"/>
                    <a:pt x="27" y="275"/>
                  </a:cubicBezTo>
                  <a:cubicBezTo>
                    <a:pt x="0" y="284"/>
                    <a:pt x="8" y="321"/>
                    <a:pt x="33" y="321"/>
                  </a:cubicBezTo>
                  <a:cubicBezTo>
                    <a:pt x="35" y="321"/>
                    <a:pt x="37" y="321"/>
                    <a:pt x="40" y="321"/>
                  </a:cubicBezTo>
                  <a:cubicBezTo>
                    <a:pt x="228" y="276"/>
                    <a:pt x="407" y="191"/>
                    <a:pt x="542" y="49"/>
                  </a:cubicBezTo>
                  <a:cubicBezTo>
                    <a:pt x="558" y="31"/>
                    <a:pt x="543" y="0"/>
                    <a:pt x="522"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1" name="Google Shape;3251;p3"/>
            <p:cNvSpPr/>
            <p:nvPr/>
          </p:nvSpPr>
          <p:spPr>
            <a:xfrm>
              <a:off x="7130572" y="1994673"/>
              <a:ext cx="46704" cy="6839"/>
            </a:xfrm>
            <a:custGeom>
              <a:rect b="b" l="l" r="r" t="t"/>
              <a:pathLst>
                <a:path extrusionOk="0" h="129" w="881">
                  <a:moveTo>
                    <a:pt x="276" y="1"/>
                  </a:moveTo>
                  <a:cubicBezTo>
                    <a:pt x="198" y="1"/>
                    <a:pt x="120" y="4"/>
                    <a:pt x="42" y="9"/>
                  </a:cubicBezTo>
                  <a:cubicBezTo>
                    <a:pt x="2" y="11"/>
                    <a:pt x="0" y="72"/>
                    <a:pt x="41" y="72"/>
                  </a:cubicBezTo>
                  <a:cubicBezTo>
                    <a:pt x="41" y="72"/>
                    <a:pt x="42" y="72"/>
                    <a:pt x="42" y="72"/>
                  </a:cubicBezTo>
                  <a:cubicBezTo>
                    <a:pt x="53" y="72"/>
                    <a:pt x="65" y="72"/>
                    <a:pt x="76" y="72"/>
                  </a:cubicBezTo>
                  <a:cubicBezTo>
                    <a:pt x="331" y="72"/>
                    <a:pt x="582" y="95"/>
                    <a:pt x="837" y="128"/>
                  </a:cubicBezTo>
                  <a:cubicBezTo>
                    <a:pt x="838" y="128"/>
                    <a:pt x="840" y="128"/>
                    <a:pt x="841" y="128"/>
                  </a:cubicBezTo>
                  <a:cubicBezTo>
                    <a:pt x="875" y="128"/>
                    <a:pt x="880" y="70"/>
                    <a:pt x="845" y="61"/>
                  </a:cubicBezTo>
                  <a:cubicBezTo>
                    <a:pt x="658" y="19"/>
                    <a:pt x="467" y="1"/>
                    <a:pt x="276"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2" name="Google Shape;3252;p3"/>
            <p:cNvSpPr/>
            <p:nvPr/>
          </p:nvSpPr>
          <p:spPr>
            <a:xfrm>
              <a:off x="7102158" y="1632391"/>
              <a:ext cx="29634" cy="7793"/>
            </a:xfrm>
            <a:custGeom>
              <a:rect b="b" l="l" r="r" t="t"/>
              <a:pathLst>
                <a:path extrusionOk="0" h="147" w="559">
                  <a:moveTo>
                    <a:pt x="33" y="1"/>
                  </a:moveTo>
                  <a:cubicBezTo>
                    <a:pt x="13" y="1"/>
                    <a:pt x="0" y="29"/>
                    <a:pt x="21" y="38"/>
                  </a:cubicBezTo>
                  <a:cubicBezTo>
                    <a:pt x="171" y="106"/>
                    <a:pt x="330" y="147"/>
                    <a:pt x="493" y="147"/>
                  </a:cubicBezTo>
                  <a:cubicBezTo>
                    <a:pt x="505" y="147"/>
                    <a:pt x="517" y="147"/>
                    <a:pt x="529" y="146"/>
                  </a:cubicBezTo>
                  <a:cubicBezTo>
                    <a:pt x="559" y="145"/>
                    <a:pt x="559" y="100"/>
                    <a:pt x="529" y="99"/>
                  </a:cubicBezTo>
                  <a:cubicBezTo>
                    <a:pt x="359" y="96"/>
                    <a:pt x="199" y="69"/>
                    <a:pt x="43" y="3"/>
                  </a:cubicBezTo>
                  <a:cubicBezTo>
                    <a:pt x="39" y="2"/>
                    <a:pt x="36" y="1"/>
                    <a:pt x="33"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3" name="Google Shape;3253;p3"/>
            <p:cNvSpPr/>
            <p:nvPr/>
          </p:nvSpPr>
          <p:spPr>
            <a:xfrm>
              <a:off x="7041141" y="2002572"/>
              <a:ext cx="54709" cy="16540"/>
            </a:xfrm>
            <a:custGeom>
              <a:rect b="b" l="l" r="r" t="t"/>
              <a:pathLst>
                <a:path extrusionOk="0" h="312" w="1032">
                  <a:moveTo>
                    <a:pt x="986" y="0"/>
                  </a:moveTo>
                  <a:cubicBezTo>
                    <a:pt x="985" y="0"/>
                    <a:pt x="984" y="0"/>
                    <a:pt x="982" y="0"/>
                  </a:cubicBezTo>
                  <a:cubicBezTo>
                    <a:pt x="818" y="23"/>
                    <a:pt x="658" y="87"/>
                    <a:pt x="503" y="149"/>
                  </a:cubicBezTo>
                  <a:cubicBezTo>
                    <a:pt x="446" y="171"/>
                    <a:pt x="377" y="215"/>
                    <a:pt x="316" y="215"/>
                  </a:cubicBezTo>
                  <a:cubicBezTo>
                    <a:pt x="312" y="215"/>
                    <a:pt x="308" y="214"/>
                    <a:pt x="304" y="214"/>
                  </a:cubicBezTo>
                  <a:cubicBezTo>
                    <a:pt x="220" y="205"/>
                    <a:pt x="127" y="111"/>
                    <a:pt x="56" y="63"/>
                  </a:cubicBezTo>
                  <a:cubicBezTo>
                    <a:pt x="50" y="60"/>
                    <a:pt x="45" y="58"/>
                    <a:pt x="40" y="58"/>
                  </a:cubicBezTo>
                  <a:cubicBezTo>
                    <a:pt x="15" y="58"/>
                    <a:pt x="0" y="97"/>
                    <a:pt x="25" y="117"/>
                  </a:cubicBezTo>
                  <a:cubicBezTo>
                    <a:pt x="85" y="163"/>
                    <a:pt x="212" y="298"/>
                    <a:pt x="284" y="310"/>
                  </a:cubicBezTo>
                  <a:cubicBezTo>
                    <a:pt x="289" y="311"/>
                    <a:pt x="295" y="311"/>
                    <a:pt x="301" y="311"/>
                  </a:cubicBezTo>
                  <a:cubicBezTo>
                    <a:pt x="346" y="311"/>
                    <a:pt x="390" y="284"/>
                    <a:pt x="433" y="267"/>
                  </a:cubicBezTo>
                  <a:cubicBezTo>
                    <a:pt x="620" y="196"/>
                    <a:pt x="819" y="148"/>
                    <a:pt x="1002" y="67"/>
                  </a:cubicBezTo>
                  <a:cubicBezTo>
                    <a:pt x="1031" y="53"/>
                    <a:pt x="1019" y="0"/>
                    <a:pt x="986"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4" name="Google Shape;3254;p3"/>
            <p:cNvSpPr/>
            <p:nvPr/>
          </p:nvSpPr>
          <p:spPr>
            <a:xfrm>
              <a:off x="7028578" y="1599365"/>
              <a:ext cx="44902" cy="21470"/>
            </a:xfrm>
            <a:custGeom>
              <a:rect b="b" l="l" r="r" t="t"/>
              <a:pathLst>
                <a:path extrusionOk="0" h="405" w="847">
                  <a:moveTo>
                    <a:pt x="398" y="0"/>
                  </a:moveTo>
                  <a:cubicBezTo>
                    <a:pt x="398" y="0"/>
                    <a:pt x="397" y="0"/>
                    <a:pt x="397" y="0"/>
                  </a:cubicBezTo>
                  <a:cubicBezTo>
                    <a:pt x="349" y="0"/>
                    <a:pt x="320" y="34"/>
                    <a:pt x="289" y="65"/>
                  </a:cubicBezTo>
                  <a:cubicBezTo>
                    <a:pt x="199" y="154"/>
                    <a:pt x="113" y="249"/>
                    <a:pt x="26" y="341"/>
                  </a:cubicBezTo>
                  <a:cubicBezTo>
                    <a:pt x="1" y="367"/>
                    <a:pt x="26" y="404"/>
                    <a:pt x="54" y="404"/>
                  </a:cubicBezTo>
                  <a:cubicBezTo>
                    <a:pt x="62" y="404"/>
                    <a:pt x="71" y="401"/>
                    <a:pt x="78" y="393"/>
                  </a:cubicBezTo>
                  <a:cubicBezTo>
                    <a:pt x="135" y="339"/>
                    <a:pt x="191" y="284"/>
                    <a:pt x="246" y="230"/>
                  </a:cubicBezTo>
                  <a:cubicBezTo>
                    <a:pt x="301" y="174"/>
                    <a:pt x="332" y="114"/>
                    <a:pt x="393" y="114"/>
                  </a:cubicBezTo>
                  <a:cubicBezTo>
                    <a:pt x="412" y="114"/>
                    <a:pt x="434" y="120"/>
                    <a:pt x="461" y="134"/>
                  </a:cubicBezTo>
                  <a:cubicBezTo>
                    <a:pt x="573" y="190"/>
                    <a:pt x="665" y="300"/>
                    <a:pt x="772" y="369"/>
                  </a:cubicBezTo>
                  <a:cubicBezTo>
                    <a:pt x="778" y="373"/>
                    <a:pt x="785" y="375"/>
                    <a:pt x="791" y="375"/>
                  </a:cubicBezTo>
                  <a:cubicBezTo>
                    <a:pt x="822" y="375"/>
                    <a:pt x="846" y="333"/>
                    <a:pt x="820" y="308"/>
                  </a:cubicBezTo>
                  <a:cubicBezTo>
                    <a:pt x="740" y="233"/>
                    <a:pt x="651" y="170"/>
                    <a:pt x="567" y="105"/>
                  </a:cubicBezTo>
                  <a:cubicBezTo>
                    <a:pt x="524" y="71"/>
                    <a:pt x="459" y="0"/>
                    <a:pt x="398"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5" name="Google Shape;3255;p3"/>
            <p:cNvSpPr/>
            <p:nvPr/>
          </p:nvSpPr>
          <p:spPr>
            <a:xfrm>
              <a:off x="6988448" y="1989637"/>
              <a:ext cx="38593" cy="11345"/>
            </a:xfrm>
            <a:custGeom>
              <a:rect b="b" l="l" r="r" t="t"/>
              <a:pathLst>
                <a:path extrusionOk="0" h="214" w="728">
                  <a:moveTo>
                    <a:pt x="40" y="1"/>
                  </a:moveTo>
                  <a:cubicBezTo>
                    <a:pt x="0" y="1"/>
                    <a:pt x="2" y="62"/>
                    <a:pt x="42" y="64"/>
                  </a:cubicBezTo>
                  <a:cubicBezTo>
                    <a:pt x="266" y="79"/>
                    <a:pt x="468" y="143"/>
                    <a:pt x="679" y="212"/>
                  </a:cubicBezTo>
                  <a:cubicBezTo>
                    <a:pt x="682" y="213"/>
                    <a:pt x="685" y="214"/>
                    <a:pt x="688" y="214"/>
                  </a:cubicBezTo>
                  <a:cubicBezTo>
                    <a:pt x="714" y="214"/>
                    <a:pt x="727" y="175"/>
                    <a:pt x="702" y="161"/>
                  </a:cubicBezTo>
                  <a:cubicBezTo>
                    <a:pt x="500" y="50"/>
                    <a:pt x="268" y="11"/>
                    <a:pt x="42" y="1"/>
                  </a:cubicBezTo>
                  <a:cubicBezTo>
                    <a:pt x="41" y="1"/>
                    <a:pt x="40" y="1"/>
                    <a:pt x="40"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6" name="Google Shape;3256;p3"/>
            <p:cNvSpPr/>
            <p:nvPr/>
          </p:nvSpPr>
          <p:spPr>
            <a:xfrm>
              <a:off x="6969947" y="1632073"/>
              <a:ext cx="28415" cy="8959"/>
            </a:xfrm>
            <a:custGeom>
              <a:rect b="b" l="l" r="r" t="t"/>
              <a:pathLst>
                <a:path extrusionOk="0" h="169" w="536">
                  <a:moveTo>
                    <a:pt x="491" y="0"/>
                  </a:moveTo>
                  <a:cubicBezTo>
                    <a:pt x="486" y="0"/>
                    <a:pt x="481" y="1"/>
                    <a:pt x="476" y="4"/>
                  </a:cubicBezTo>
                  <a:cubicBezTo>
                    <a:pt x="365" y="60"/>
                    <a:pt x="261" y="104"/>
                    <a:pt x="142" y="104"/>
                  </a:cubicBezTo>
                  <a:cubicBezTo>
                    <a:pt x="113" y="104"/>
                    <a:pt x="82" y="101"/>
                    <a:pt x="51" y="96"/>
                  </a:cubicBezTo>
                  <a:cubicBezTo>
                    <a:pt x="49" y="95"/>
                    <a:pt x="46" y="95"/>
                    <a:pt x="44" y="95"/>
                  </a:cubicBezTo>
                  <a:cubicBezTo>
                    <a:pt x="13" y="95"/>
                    <a:pt x="1" y="143"/>
                    <a:pt x="36" y="151"/>
                  </a:cubicBezTo>
                  <a:cubicBezTo>
                    <a:pt x="83" y="162"/>
                    <a:pt x="134" y="168"/>
                    <a:pt x="185" y="168"/>
                  </a:cubicBezTo>
                  <a:cubicBezTo>
                    <a:pt x="305" y="168"/>
                    <a:pt x="426" y="134"/>
                    <a:pt x="513" y="52"/>
                  </a:cubicBezTo>
                  <a:cubicBezTo>
                    <a:pt x="535" y="31"/>
                    <a:pt x="516" y="0"/>
                    <a:pt x="491"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7" name="Google Shape;3257;p3"/>
            <p:cNvSpPr/>
            <p:nvPr/>
          </p:nvSpPr>
          <p:spPr>
            <a:xfrm>
              <a:off x="6912429" y="2000451"/>
              <a:ext cx="32603" cy="9966"/>
            </a:xfrm>
            <a:custGeom>
              <a:rect b="b" l="l" r="r" t="t"/>
              <a:pathLst>
                <a:path extrusionOk="0" h="188" w="615">
                  <a:moveTo>
                    <a:pt x="586" y="0"/>
                  </a:moveTo>
                  <a:cubicBezTo>
                    <a:pt x="584" y="0"/>
                    <a:pt x="582" y="1"/>
                    <a:pt x="580" y="1"/>
                  </a:cubicBezTo>
                  <a:cubicBezTo>
                    <a:pt x="392" y="25"/>
                    <a:pt x="209" y="93"/>
                    <a:pt x="26" y="145"/>
                  </a:cubicBezTo>
                  <a:cubicBezTo>
                    <a:pt x="0" y="152"/>
                    <a:pt x="8" y="187"/>
                    <a:pt x="32" y="187"/>
                  </a:cubicBezTo>
                  <a:cubicBezTo>
                    <a:pt x="34" y="187"/>
                    <a:pt x="36" y="187"/>
                    <a:pt x="38" y="187"/>
                  </a:cubicBezTo>
                  <a:cubicBezTo>
                    <a:pt x="220" y="147"/>
                    <a:pt x="413" y="119"/>
                    <a:pt x="588" y="54"/>
                  </a:cubicBezTo>
                  <a:cubicBezTo>
                    <a:pt x="613" y="44"/>
                    <a:pt x="615" y="0"/>
                    <a:pt x="586"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8" name="Google Shape;3258;p3"/>
            <p:cNvSpPr/>
            <p:nvPr/>
          </p:nvSpPr>
          <p:spPr>
            <a:xfrm>
              <a:off x="6898752" y="1624227"/>
              <a:ext cx="38858" cy="13783"/>
            </a:xfrm>
            <a:custGeom>
              <a:rect b="b" l="l" r="r" t="t"/>
              <a:pathLst>
                <a:path extrusionOk="0" h="260" w="733">
                  <a:moveTo>
                    <a:pt x="44" y="0"/>
                  </a:moveTo>
                  <a:cubicBezTo>
                    <a:pt x="18" y="0"/>
                    <a:pt x="0" y="39"/>
                    <a:pt x="29" y="55"/>
                  </a:cubicBezTo>
                  <a:cubicBezTo>
                    <a:pt x="206" y="158"/>
                    <a:pt x="430" y="259"/>
                    <a:pt x="643" y="259"/>
                  </a:cubicBezTo>
                  <a:cubicBezTo>
                    <a:pt x="659" y="259"/>
                    <a:pt x="675" y="259"/>
                    <a:pt x="691" y="258"/>
                  </a:cubicBezTo>
                  <a:cubicBezTo>
                    <a:pt x="722" y="255"/>
                    <a:pt x="733" y="208"/>
                    <a:pt x="698" y="199"/>
                  </a:cubicBezTo>
                  <a:cubicBezTo>
                    <a:pt x="472" y="143"/>
                    <a:pt x="269" y="119"/>
                    <a:pt x="59" y="4"/>
                  </a:cubicBezTo>
                  <a:cubicBezTo>
                    <a:pt x="54" y="2"/>
                    <a:pt x="49" y="0"/>
                    <a:pt x="44"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9" name="Google Shape;3259;p3"/>
            <p:cNvSpPr/>
            <p:nvPr/>
          </p:nvSpPr>
          <p:spPr>
            <a:xfrm>
              <a:off x="6843620" y="2022822"/>
              <a:ext cx="33769" cy="9754"/>
            </a:xfrm>
            <a:custGeom>
              <a:rect b="b" l="l" r="r" t="t"/>
              <a:pathLst>
                <a:path extrusionOk="0" h="184" w="637">
                  <a:moveTo>
                    <a:pt x="592" y="0"/>
                  </a:moveTo>
                  <a:cubicBezTo>
                    <a:pt x="590" y="0"/>
                    <a:pt x="588" y="0"/>
                    <a:pt x="586" y="1"/>
                  </a:cubicBezTo>
                  <a:cubicBezTo>
                    <a:pt x="400" y="35"/>
                    <a:pt x="217" y="82"/>
                    <a:pt x="33" y="126"/>
                  </a:cubicBezTo>
                  <a:cubicBezTo>
                    <a:pt x="0" y="134"/>
                    <a:pt x="12" y="183"/>
                    <a:pt x="43" y="183"/>
                  </a:cubicBezTo>
                  <a:cubicBezTo>
                    <a:pt x="45" y="183"/>
                    <a:pt x="47" y="183"/>
                    <a:pt x="50" y="182"/>
                  </a:cubicBezTo>
                  <a:cubicBezTo>
                    <a:pt x="234" y="143"/>
                    <a:pt x="419" y="105"/>
                    <a:pt x="602" y="57"/>
                  </a:cubicBezTo>
                  <a:cubicBezTo>
                    <a:pt x="636" y="48"/>
                    <a:pt x="624" y="0"/>
                    <a:pt x="592"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0" name="Google Shape;3260;p3"/>
            <p:cNvSpPr/>
            <p:nvPr/>
          </p:nvSpPr>
          <p:spPr>
            <a:xfrm>
              <a:off x="6835509" y="1598092"/>
              <a:ext cx="28892" cy="15374"/>
            </a:xfrm>
            <a:custGeom>
              <a:rect b="b" l="l" r="r" t="t"/>
              <a:pathLst>
                <a:path extrusionOk="0" h="290" w="545">
                  <a:moveTo>
                    <a:pt x="41" y="1"/>
                  </a:moveTo>
                  <a:cubicBezTo>
                    <a:pt x="10" y="1"/>
                    <a:pt x="0" y="51"/>
                    <a:pt x="35" y="64"/>
                  </a:cubicBezTo>
                  <a:cubicBezTo>
                    <a:pt x="193" y="123"/>
                    <a:pt x="338" y="205"/>
                    <a:pt x="487" y="285"/>
                  </a:cubicBezTo>
                  <a:cubicBezTo>
                    <a:pt x="493" y="288"/>
                    <a:pt x="498" y="289"/>
                    <a:pt x="503" y="289"/>
                  </a:cubicBezTo>
                  <a:cubicBezTo>
                    <a:pt x="531" y="289"/>
                    <a:pt x="545" y="250"/>
                    <a:pt x="519" y="229"/>
                  </a:cubicBezTo>
                  <a:cubicBezTo>
                    <a:pt x="381" y="123"/>
                    <a:pt x="215" y="55"/>
                    <a:pt x="52" y="3"/>
                  </a:cubicBezTo>
                  <a:cubicBezTo>
                    <a:pt x="48" y="2"/>
                    <a:pt x="45" y="1"/>
                    <a:pt x="41"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1" name="Google Shape;3261;p3"/>
            <p:cNvSpPr/>
            <p:nvPr/>
          </p:nvSpPr>
          <p:spPr>
            <a:xfrm>
              <a:off x="6769615" y="2016832"/>
              <a:ext cx="33769" cy="18236"/>
            </a:xfrm>
            <a:custGeom>
              <a:rect b="b" l="l" r="r" t="t"/>
              <a:pathLst>
                <a:path extrusionOk="0" h="344" w="637">
                  <a:moveTo>
                    <a:pt x="38" y="0"/>
                  </a:moveTo>
                  <a:cubicBezTo>
                    <a:pt x="19" y="0"/>
                    <a:pt x="0" y="19"/>
                    <a:pt x="13" y="40"/>
                  </a:cubicBezTo>
                  <a:cubicBezTo>
                    <a:pt x="120" y="220"/>
                    <a:pt x="315" y="344"/>
                    <a:pt x="524" y="344"/>
                  </a:cubicBezTo>
                  <a:cubicBezTo>
                    <a:pt x="550" y="344"/>
                    <a:pt x="576" y="342"/>
                    <a:pt x="602" y="338"/>
                  </a:cubicBezTo>
                  <a:cubicBezTo>
                    <a:pt x="637" y="333"/>
                    <a:pt x="628" y="275"/>
                    <a:pt x="593" y="275"/>
                  </a:cubicBezTo>
                  <a:cubicBezTo>
                    <a:pt x="593" y="275"/>
                    <a:pt x="592" y="275"/>
                    <a:pt x="592" y="275"/>
                  </a:cubicBezTo>
                  <a:cubicBezTo>
                    <a:pt x="587" y="275"/>
                    <a:pt x="581" y="275"/>
                    <a:pt x="576" y="275"/>
                  </a:cubicBezTo>
                  <a:cubicBezTo>
                    <a:pt x="367" y="275"/>
                    <a:pt x="178" y="195"/>
                    <a:pt x="60" y="13"/>
                  </a:cubicBezTo>
                  <a:cubicBezTo>
                    <a:pt x="54" y="4"/>
                    <a:pt x="46" y="0"/>
                    <a:pt x="38"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2" name="Google Shape;3262;p3"/>
            <p:cNvSpPr/>
            <p:nvPr/>
          </p:nvSpPr>
          <p:spPr>
            <a:xfrm>
              <a:off x="6764526" y="1597297"/>
              <a:ext cx="31012" cy="11610"/>
            </a:xfrm>
            <a:custGeom>
              <a:rect b="b" l="l" r="r" t="t"/>
              <a:pathLst>
                <a:path extrusionOk="0" h="219" w="585">
                  <a:moveTo>
                    <a:pt x="473" y="1"/>
                  </a:moveTo>
                  <a:cubicBezTo>
                    <a:pt x="314" y="1"/>
                    <a:pt x="156" y="68"/>
                    <a:pt x="28" y="159"/>
                  </a:cubicBezTo>
                  <a:cubicBezTo>
                    <a:pt x="0" y="178"/>
                    <a:pt x="16" y="218"/>
                    <a:pt x="43" y="218"/>
                  </a:cubicBezTo>
                  <a:cubicBezTo>
                    <a:pt x="48" y="218"/>
                    <a:pt x="54" y="217"/>
                    <a:pt x="60" y="213"/>
                  </a:cubicBezTo>
                  <a:cubicBezTo>
                    <a:pt x="210" y="118"/>
                    <a:pt x="366" y="89"/>
                    <a:pt x="541" y="71"/>
                  </a:cubicBezTo>
                  <a:cubicBezTo>
                    <a:pt x="584" y="66"/>
                    <a:pt x="583" y="9"/>
                    <a:pt x="541" y="5"/>
                  </a:cubicBezTo>
                  <a:cubicBezTo>
                    <a:pt x="518" y="2"/>
                    <a:pt x="496" y="1"/>
                    <a:pt x="473"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3" name="Google Shape;3263;p3"/>
            <p:cNvSpPr/>
            <p:nvPr/>
          </p:nvSpPr>
          <p:spPr>
            <a:xfrm>
              <a:off x="6737861" y="1971719"/>
              <a:ext cx="12723" cy="26771"/>
            </a:xfrm>
            <a:custGeom>
              <a:rect b="b" l="l" r="r" t="t"/>
              <a:pathLst>
                <a:path extrusionOk="0" h="505" w="240">
                  <a:moveTo>
                    <a:pt x="38" y="1"/>
                  </a:moveTo>
                  <a:cubicBezTo>
                    <a:pt x="19" y="1"/>
                    <a:pt x="1" y="15"/>
                    <a:pt x="8" y="40"/>
                  </a:cubicBezTo>
                  <a:cubicBezTo>
                    <a:pt x="56" y="189"/>
                    <a:pt x="107" y="337"/>
                    <a:pt x="168" y="483"/>
                  </a:cubicBezTo>
                  <a:cubicBezTo>
                    <a:pt x="174" y="498"/>
                    <a:pt x="188" y="505"/>
                    <a:pt x="201" y="505"/>
                  </a:cubicBezTo>
                  <a:cubicBezTo>
                    <a:pt x="221" y="505"/>
                    <a:pt x="239" y="490"/>
                    <a:pt x="232" y="465"/>
                  </a:cubicBezTo>
                  <a:cubicBezTo>
                    <a:pt x="185" y="314"/>
                    <a:pt x="129" y="169"/>
                    <a:pt x="70" y="23"/>
                  </a:cubicBezTo>
                  <a:cubicBezTo>
                    <a:pt x="64" y="7"/>
                    <a:pt x="51" y="1"/>
                    <a:pt x="38"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4" name="Google Shape;3264;p3"/>
            <p:cNvSpPr/>
            <p:nvPr/>
          </p:nvSpPr>
          <p:spPr>
            <a:xfrm>
              <a:off x="6741466" y="1634830"/>
              <a:ext cx="5831" cy="23219"/>
            </a:xfrm>
            <a:custGeom>
              <a:rect b="b" l="l" r="r" t="t"/>
              <a:pathLst>
                <a:path extrusionOk="0" h="438" w="110">
                  <a:moveTo>
                    <a:pt x="79" y="1"/>
                  </a:moveTo>
                  <a:cubicBezTo>
                    <a:pt x="71" y="1"/>
                    <a:pt x="65" y="4"/>
                    <a:pt x="61" y="13"/>
                  </a:cubicBezTo>
                  <a:cubicBezTo>
                    <a:pt x="6" y="143"/>
                    <a:pt x="0" y="288"/>
                    <a:pt x="18" y="426"/>
                  </a:cubicBezTo>
                  <a:cubicBezTo>
                    <a:pt x="19" y="434"/>
                    <a:pt x="26" y="438"/>
                    <a:pt x="32" y="438"/>
                  </a:cubicBezTo>
                  <a:cubicBezTo>
                    <a:pt x="41" y="438"/>
                    <a:pt x="49" y="432"/>
                    <a:pt x="49" y="423"/>
                  </a:cubicBezTo>
                  <a:cubicBezTo>
                    <a:pt x="46" y="286"/>
                    <a:pt x="73" y="162"/>
                    <a:pt x="105" y="31"/>
                  </a:cubicBezTo>
                  <a:cubicBezTo>
                    <a:pt x="109" y="14"/>
                    <a:pt x="93" y="1"/>
                    <a:pt x="79"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5" name="Google Shape;3265;p3"/>
            <p:cNvSpPr/>
            <p:nvPr/>
          </p:nvSpPr>
          <p:spPr>
            <a:xfrm>
              <a:off x="6693119" y="1952794"/>
              <a:ext cx="28733" cy="14737"/>
            </a:xfrm>
            <a:custGeom>
              <a:rect b="b" l="l" r="r" t="t"/>
              <a:pathLst>
                <a:path extrusionOk="0" h="278" w="542">
                  <a:moveTo>
                    <a:pt x="499" y="0"/>
                  </a:moveTo>
                  <a:cubicBezTo>
                    <a:pt x="495" y="0"/>
                    <a:pt x="492" y="1"/>
                    <a:pt x="488" y="2"/>
                  </a:cubicBezTo>
                  <a:cubicBezTo>
                    <a:pt x="335" y="65"/>
                    <a:pt x="177" y="124"/>
                    <a:pt x="33" y="205"/>
                  </a:cubicBezTo>
                  <a:cubicBezTo>
                    <a:pt x="0" y="224"/>
                    <a:pt x="17" y="277"/>
                    <a:pt x="50" y="277"/>
                  </a:cubicBezTo>
                  <a:cubicBezTo>
                    <a:pt x="54" y="277"/>
                    <a:pt x="58" y="276"/>
                    <a:pt x="62" y="275"/>
                  </a:cubicBezTo>
                  <a:cubicBezTo>
                    <a:pt x="218" y="218"/>
                    <a:pt x="365" y="136"/>
                    <a:pt x="513" y="61"/>
                  </a:cubicBezTo>
                  <a:cubicBezTo>
                    <a:pt x="541" y="47"/>
                    <a:pt x="526" y="0"/>
                    <a:pt x="499"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6" name="Google Shape;3266;p3"/>
            <p:cNvSpPr/>
            <p:nvPr/>
          </p:nvSpPr>
          <p:spPr>
            <a:xfrm>
              <a:off x="6680344" y="1641191"/>
              <a:ext cx="38858" cy="28150"/>
            </a:xfrm>
            <a:custGeom>
              <a:rect b="b" l="l" r="r" t="t"/>
              <a:pathLst>
                <a:path extrusionOk="0" h="531" w="733">
                  <a:moveTo>
                    <a:pt x="34" y="0"/>
                  </a:moveTo>
                  <a:cubicBezTo>
                    <a:pt x="12" y="0"/>
                    <a:pt x="1" y="36"/>
                    <a:pt x="23" y="47"/>
                  </a:cubicBezTo>
                  <a:cubicBezTo>
                    <a:pt x="276" y="162"/>
                    <a:pt x="467" y="333"/>
                    <a:pt x="668" y="522"/>
                  </a:cubicBezTo>
                  <a:cubicBezTo>
                    <a:pt x="674" y="528"/>
                    <a:pt x="681" y="530"/>
                    <a:pt x="688" y="530"/>
                  </a:cubicBezTo>
                  <a:cubicBezTo>
                    <a:pt x="710" y="530"/>
                    <a:pt x="732" y="507"/>
                    <a:pt x="716" y="486"/>
                  </a:cubicBezTo>
                  <a:cubicBezTo>
                    <a:pt x="552" y="260"/>
                    <a:pt x="295" y="105"/>
                    <a:pt x="41" y="2"/>
                  </a:cubicBezTo>
                  <a:cubicBezTo>
                    <a:pt x="39" y="1"/>
                    <a:pt x="36" y="0"/>
                    <a:pt x="34"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7" name="Google Shape;3267;p3"/>
            <p:cNvSpPr/>
            <p:nvPr/>
          </p:nvSpPr>
          <p:spPr>
            <a:xfrm>
              <a:off x="6640214" y="1973945"/>
              <a:ext cx="26347" cy="10231"/>
            </a:xfrm>
            <a:custGeom>
              <a:rect b="b" l="l" r="r" t="t"/>
              <a:pathLst>
                <a:path extrusionOk="0" h="193" w="497">
                  <a:moveTo>
                    <a:pt x="453" y="0"/>
                  </a:moveTo>
                  <a:cubicBezTo>
                    <a:pt x="448" y="0"/>
                    <a:pt x="443" y="2"/>
                    <a:pt x="437" y="6"/>
                  </a:cubicBezTo>
                  <a:cubicBezTo>
                    <a:pt x="347" y="71"/>
                    <a:pt x="248" y="93"/>
                    <a:pt x="144" y="93"/>
                  </a:cubicBezTo>
                  <a:cubicBezTo>
                    <a:pt x="115" y="93"/>
                    <a:pt x="86" y="91"/>
                    <a:pt x="57" y="88"/>
                  </a:cubicBezTo>
                  <a:cubicBezTo>
                    <a:pt x="56" y="88"/>
                    <a:pt x="55" y="88"/>
                    <a:pt x="54" y="88"/>
                  </a:cubicBezTo>
                  <a:cubicBezTo>
                    <a:pt x="18" y="88"/>
                    <a:pt x="1" y="149"/>
                    <a:pt x="36" y="163"/>
                  </a:cubicBezTo>
                  <a:cubicBezTo>
                    <a:pt x="83" y="183"/>
                    <a:pt x="131" y="192"/>
                    <a:pt x="178" y="192"/>
                  </a:cubicBezTo>
                  <a:cubicBezTo>
                    <a:pt x="289" y="192"/>
                    <a:pt x="397" y="142"/>
                    <a:pt x="477" y="59"/>
                  </a:cubicBezTo>
                  <a:cubicBezTo>
                    <a:pt x="497" y="37"/>
                    <a:pt x="478" y="0"/>
                    <a:pt x="453"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8" name="Google Shape;3268;p3"/>
            <p:cNvSpPr/>
            <p:nvPr/>
          </p:nvSpPr>
          <p:spPr>
            <a:xfrm>
              <a:off x="6628392" y="1619244"/>
              <a:ext cx="27460" cy="13306"/>
            </a:xfrm>
            <a:custGeom>
              <a:rect b="b" l="l" r="r" t="t"/>
              <a:pathLst>
                <a:path extrusionOk="0" h="251" w="518">
                  <a:moveTo>
                    <a:pt x="28" y="1"/>
                  </a:moveTo>
                  <a:cubicBezTo>
                    <a:pt x="11" y="1"/>
                    <a:pt x="0" y="31"/>
                    <a:pt x="19" y="41"/>
                  </a:cubicBezTo>
                  <a:cubicBezTo>
                    <a:pt x="166" y="112"/>
                    <a:pt x="315" y="192"/>
                    <a:pt x="469" y="249"/>
                  </a:cubicBezTo>
                  <a:cubicBezTo>
                    <a:pt x="472" y="250"/>
                    <a:pt x="475" y="251"/>
                    <a:pt x="478" y="251"/>
                  </a:cubicBezTo>
                  <a:cubicBezTo>
                    <a:pt x="503" y="251"/>
                    <a:pt x="517" y="210"/>
                    <a:pt x="491" y="197"/>
                  </a:cubicBezTo>
                  <a:cubicBezTo>
                    <a:pt x="345" y="120"/>
                    <a:pt x="187" y="64"/>
                    <a:pt x="35" y="2"/>
                  </a:cubicBezTo>
                  <a:cubicBezTo>
                    <a:pt x="33" y="1"/>
                    <a:pt x="30" y="1"/>
                    <a:pt x="28"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9" name="Google Shape;3269;p3"/>
            <p:cNvSpPr/>
            <p:nvPr/>
          </p:nvSpPr>
          <p:spPr>
            <a:xfrm>
              <a:off x="6585718" y="1970924"/>
              <a:ext cx="30800" cy="14578"/>
            </a:xfrm>
            <a:custGeom>
              <a:rect b="b" l="l" r="r" t="t"/>
              <a:pathLst>
                <a:path extrusionOk="0" h="275" w="581">
                  <a:moveTo>
                    <a:pt x="51" y="0"/>
                  </a:moveTo>
                  <a:cubicBezTo>
                    <a:pt x="26" y="0"/>
                    <a:pt x="1" y="21"/>
                    <a:pt x="12" y="48"/>
                  </a:cubicBezTo>
                  <a:cubicBezTo>
                    <a:pt x="70" y="194"/>
                    <a:pt x="210" y="274"/>
                    <a:pt x="355" y="274"/>
                  </a:cubicBezTo>
                  <a:cubicBezTo>
                    <a:pt x="423" y="274"/>
                    <a:pt x="492" y="257"/>
                    <a:pt x="555" y="220"/>
                  </a:cubicBezTo>
                  <a:cubicBezTo>
                    <a:pt x="580" y="205"/>
                    <a:pt x="565" y="170"/>
                    <a:pt x="540" y="170"/>
                  </a:cubicBezTo>
                  <a:cubicBezTo>
                    <a:pt x="536" y="170"/>
                    <a:pt x="532" y="171"/>
                    <a:pt x="527" y="173"/>
                  </a:cubicBezTo>
                  <a:cubicBezTo>
                    <a:pt x="484" y="194"/>
                    <a:pt x="440" y="203"/>
                    <a:pt x="395" y="203"/>
                  </a:cubicBezTo>
                  <a:cubicBezTo>
                    <a:pt x="270" y="203"/>
                    <a:pt x="148" y="129"/>
                    <a:pt x="84" y="18"/>
                  </a:cubicBezTo>
                  <a:cubicBezTo>
                    <a:pt x="76" y="6"/>
                    <a:pt x="64" y="0"/>
                    <a:pt x="51"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70" name="Google Shape;3270;p3"/>
            <p:cNvSpPr/>
            <p:nvPr/>
          </p:nvSpPr>
          <p:spPr>
            <a:xfrm>
              <a:off x="6577872" y="1622266"/>
              <a:ext cx="20463" cy="25499"/>
            </a:xfrm>
            <a:custGeom>
              <a:rect b="b" l="l" r="r" t="t"/>
              <a:pathLst>
                <a:path extrusionOk="0" h="481" w="386">
                  <a:moveTo>
                    <a:pt x="340" y="0"/>
                  </a:moveTo>
                  <a:cubicBezTo>
                    <a:pt x="338" y="0"/>
                    <a:pt x="336" y="0"/>
                    <a:pt x="334" y="1"/>
                  </a:cubicBezTo>
                  <a:cubicBezTo>
                    <a:pt x="127" y="42"/>
                    <a:pt x="1" y="259"/>
                    <a:pt x="18" y="461"/>
                  </a:cubicBezTo>
                  <a:cubicBezTo>
                    <a:pt x="19" y="474"/>
                    <a:pt x="29" y="480"/>
                    <a:pt x="39" y="480"/>
                  </a:cubicBezTo>
                  <a:cubicBezTo>
                    <a:pt x="49" y="480"/>
                    <a:pt x="59" y="474"/>
                    <a:pt x="59" y="461"/>
                  </a:cubicBezTo>
                  <a:cubicBezTo>
                    <a:pt x="62" y="268"/>
                    <a:pt x="188" y="129"/>
                    <a:pt x="356" y="53"/>
                  </a:cubicBezTo>
                  <a:cubicBezTo>
                    <a:pt x="386" y="40"/>
                    <a:pt x="367" y="0"/>
                    <a:pt x="340"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71" name="Google Shape;3271;p3"/>
            <p:cNvSpPr/>
            <p:nvPr/>
          </p:nvSpPr>
          <p:spPr>
            <a:xfrm>
              <a:off x="6576971" y="1842582"/>
              <a:ext cx="18872" cy="37692"/>
            </a:xfrm>
            <a:custGeom>
              <a:rect b="b" l="l" r="r" t="t"/>
              <a:pathLst>
                <a:path extrusionOk="0" h="711" w="356">
                  <a:moveTo>
                    <a:pt x="309" y="0"/>
                  </a:moveTo>
                  <a:cubicBezTo>
                    <a:pt x="297" y="0"/>
                    <a:pt x="286" y="7"/>
                    <a:pt x="282" y="22"/>
                  </a:cubicBezTo>
                  <a:cubicBezTo>
                    <a:pt x="219" y="253"/>
                    <a:pt x="170" y="459"/>
                    <a:pt x="20" y="653"/>
                  </a:cubicBezTo>
                  <a:cubicBezTo>
                    <a:pt x="1" y="679"/>
                    <a:pt x="29" y="710"/>
                    <a:pt x="55" y="710"/>
                  </a:cubicBezTo>
                  <a:cubicBezTo>
                    <a:pt x="64" y="710"/>
                    <a:pt x="72" y="707"/>
                    <a:pt x="79" y="698"/>
                  </a:cubicBezTo>
                  <a:cubicBezTo>
                    <a:pt x="224" y="516"/>
                    <a:pt x="356" y="271"/>
                    <a:pt x="341" y="30"/>
                  </a:cubicBezTo>
                  <a:cubicBezTo>
                    <a:pt x="339" y="12"/>
                    <a:pt x="324" y="0"/>
                    <a:pt x="309"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72" name="Google Shape;3272;p3"/>
            <p:cNvSpPr/>
            <p:nvPr/>
          </p:nvSpPr>
          <p:spPr>
            <a:xfrm>
              <a:off x="6568966" y="1797735"/>
              <a:ext cx="20781" cy="23856"/>
            </a:xfrm>
            <a:custGeom>
              <a:rect b="b" l="l" r="r" t="t"/>
              <a:pathLst>
                <a:path extrusionOk="0" h="450" w="392">
                  <a:moveTo>
                    <a:pt x="54" y="0"/>
                  </a:moveTo>
                  <a:cubicBezTo>
                    <a:pt x="26" y="0"/>
                    <a:pt x="1" y="34"/>
                    <a:pt x="18" y="59"/>
                  </a:cubicBezTo>
                  <a:cubicBezTo>
                    <a:pt x="64" y="124"/>
                    <a:pt x="137" y="164"/>
                    <a:pt x="190" y="221"/>
                  </a:cubicBezTo>
                  <a:cubicBezTo>
                    <a:pt x="252" y="286"/>
                    <a:pt x="300" y="359"/>
                    <a:pt x="341" y="438"/>
                  </a:cubicBezTo>
                  <a:cubicBezTo>
                    <a:pt x="345" y="446"/>
                    <a:pt x="353" y="450"/>
                    <a:pt x="361" y="450"/>
                  </a:cubicBezTo>
                  <a:cubicBezTo>
                    <a:pt x="376" y="450"/>
                    <a:pt x="391" y="437"/>
                    <a:pt x="385" y="420"/>
                  </a:cubicBezTo>
                  <a:cubicBezTo>
                    <a:pt x="355" y="330"/>
                    <a:pt x="311" y="248"/>
                    <a:pt x="256" y="172"/>
                  </a:cubicBezTo>
                  <a:cubicBezTo>
                    <a:pt x="205" y="104"/>
                    <a:pt x="148" y="26"/>
                    <a:pt x="63" y="1"/>
                  </a:cubicBezTo>
                  <a:cubicBezTo>
                    <a:pt x="60" y="1"/>
                    <a:pt x="57" y="0"/>
                    <a:pt x="54"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73" name="Google Shape;3273;p3"/>
            <p:cNvSpPr/>
            <p:nvPr/>
          </p:nvSpPr>
          <p:spPr>
            <a:xfrm>
              <a:off x="6575539" y="1742867"/>
              <a:ext cx="12511" cy="34034"/>
            </a:xfrm>
            <a:custGeom>
              <a:rect b="b" l="l" r="r" t="t"/>
              <a:pathLst>
                <a:path extrusionOk="0" h="642" w="236">
                  <a:moveTo>
                    <a:pt x="186" y="0"/>
                  </a:moveTo>
                  <a:cubicBezTo>
                    <a:pt x="177" y="0"/>
                    <a:pt x="169" y="5"/>
                    <a:pt x="166" y="17"/>
                  </a:cubicBezTo>
                  <a:cubicBezTo>
                    <a:pt x="117" y="221"/>
                    <a:pt x="101" y="411"/>
                    <a:pt x="10" y="606"/>
                  </a:cubicBezTo>
                  <a:cubicBezTo>
                    <a:pt x="1" y="624"/>
                    <a:pt x="17" y="642"/>
                    <a:pt x="33" y="642"/>
                  </a:cubicBezTo>
                  <a:cubicBezTo>
                    <a:pt x="40" y="642"/>
                    <a:pt x="47" y="638"/>
                    <a:pt x="51" y="629"/>
                  </a:cubicBezTo>
                  <a:cubicBezTo>
                    <a:pt x="144" y="451"/>
                    <a:pt x="235" y="229"/>
                    <a:pt x="213" y="24"/>
                  </a:cubicBezTo>
                  <a:cubicBezTo>
                    <a:pt x="211" y="10"/>
                    <a:pt x="198" y="0"/>
                    <a:pt x="186"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74" name="Google Shape;3274;p3"/>
            <p:cNvSpPr/>
            <p:nvPr/>
          </p:nvSpPr>
          <p:spPr>
            <a:xfrm>
              <a:off x="6576335" y="1676974"/>
              <a:ext cx="7899" cy="31542"/>
            </a:xfrm>
            <a:custGeom>
              <a:rect b="b" l="l" r="r" t="t"/>
              <a:pathLst>
                <a:path extrusionOk="0" h="595" w="149">
                  <a:moveTo>
                    <a:pt x="67" y="1"/>
                  </a:moveTo>
                  <a:cubicBezTo>
                    <a:pt x="58" y="1"/>
                    <a:pt x="49" y="6"/>
                    <a:pt x="46" y="18"/>
                  </a:cubicBezTo>
                  <a:cubicBezTo>
                    <a:pt x="0" y="193"/>
                    <a:pt x="48" y="408"/>
                    <a:pt x="97" y="578"/>
                  </a:cubicBezTo>
                  <a:cubicBezTo>
                    <a:pt x="101" y="589"/>
                    <a:pt x="110" y="594"/>
                    <a:pt x="119" y="594"/>
                  </a:cubicBezTo>
                  <a:cubicBezTo>
                    <a:pt x="134" y="594"/>
                    <a:pt x="149" y="582"/>
                    <a:pt x="144" y="564"/>
                  </a:cubicBezTo>
                  <a:cubicBezTo>
                    <a:pt x="121" y="471"/>
                    <a:pt x="105" y="377"/>
                    <a:pt x="98" y="281"/>
                  </a:cubicBezTo>
                  <a:cubicBezTo>
                    <a:pt x="93" y="195"/>
                    <a:pt x="103" y="110"/>
                    <a:pt x="94" y="24"/>
                  </a:cubicBezTo>
                  <a:cubicBezTo>
                    <a:pt x="92" y="10"/>
                    <a:pt x="79" y="1"/>
                    <a:pt x="67" y="1"/>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75" name="Google Shape;3275;p3"/>
            <p:cNvSpPr/>
            <p:nvPr/>
          </p:nvSpPr>
          <p:spPr>
            <a:xfrm>
              <a:off x="6571033" y="1916269"/>
              <a:ext cx="8694" cy="32391"/>
            </a:xfrm>
            <a:custGeom>
              <a:rect b="b" l="l" r="r" t="t"/>
              <a:pathLst>
                <a:path extrusionOk="0" h="611" w="164">
                  <a:moveTo>
                    <a:pt x="124" y="0"/>
                  </a:moveTo>
                  <a:cubicBezTo>
                    <a:pt x="113" y="0"/>
                    <a:pt x="103" y="5"/>
                    <a:pt x="97" y="16"/>
                  </a:cubicBezTo>
                  <a:cubicBezTo>
                    <a:pt x="1" y="191"/>
                    <a:pt x="8" y="405"/>
                    <a:pt x="78" y="588"/>
                  </a:cubicBezTo>
                  <a:cubicBezTo>
                    <a:pt x="83" y="603"/>
                    <a:pt x="96" y="610"/>
                    <a:pt x="109" y="610"/>
                  </a:cubicBezTo>
                  <a:cubicBezTo>
                    <a:pt x="127" y="610"/>
                    <a:pt x="145" y="595"/>
                    <a:pt x="139" y="572"/>
                  </a:cubicBezTo>
                  <a:cubicBezTo>
                    <a:pt x="88" y="388"/>
                    <a:pt x="111" y="222"/>
                    <a:pt x="158" y="41"/>
                  </a:cubicBezTo>
                  <a:cubicBezTo>
                    <a:pt x="163" y="18"/>
                    <a:pt x="143" y="0"/>
                    <a:pt x="124" y="0"/>
                  </a:cubicBezTo>
                  <a:close/>
                </a:path>
              </a:pathLst>
            </a:custGeom>
            <a:solidFill>
              <a:srgbClr val="000000"/>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grpSp>
      <p:sp>
        <p:nvSpPr>
          <p:cNvPr id="3276" name="Google Shape;3276;p3"/>
          <p:cNvSpPr txBox="1"/>
          <p:nvPr>
            <p:ph type="ctrTitle"/>
          </p:nvPr>
        </p:nvSpPr>
        <p:spPr>
          <a:xfrm>
            <a:off x="3515786" y="2552178"/>
            <a:ext cx="4919311" cy="1086457"/>
          </a:xfrm>
          <a:prstGeom prst="rect">
            <a:avLst/>
          </a:prstGeom>
          <a:noFill/>
          <a:ln>
            <a:noFill/>
          </a:ln>
        </p:spPr>
        <p:txBody>
          <a:bodyPr anchorCtr="0" anchor="b" bIns="121900" lIns="121900" spcFirstLastPara="1" rIns="121900" wrap="square" tIns="121900">
            <a:noAutofit/>
          </a:bodyPr>
          <a:lstStyle/>
          <a:p>
            <a:pPr indent="0" lvl="0" marL="0" rtl="0" algn="ctr">
              <a:lnSpc>
                <a:spcPct val="100000"/>
              </a:lnSpc>
              <a:spcBef>
                <a:spcPts val="0"/>
              </a:spcBef>
              <a:spcAft>
                <a:spcPts val="0"/>
              </a:spcAft>
              <a:buClr>
                <a:schemeClr val="dk1"/>
              </a:buClr>
              <a:buSzPts val="9600"/>
              <a:buFont typeface="Gloria Hallelujah"/>
              <a:buNone/>
            </a:pPr>
            <a:r>
              <a:rPr b="1" lang="en-US"/>
              <a:t>KHỞI ĐỘNG</a:t>
            </a:r>
            <a:endParaRPr/>
          </a:p>
        </p:txBody>
      </p:sp>
      <p:pic>
        <p:nvPicPr>
          <p:cNvPr id="3277" name="Google Shape;3277;p3"/>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pic>
        <p:nvPicPr>
          <p:cNvPr id="3278" name="Google Shape;3278;p3"/>
          <p:cNvPicPr preferRelativeResize="0"/>
          <p:nvPr/>
        </p:nvPicPr>
        <p:blipFill rotWithShape="1">
          <a:blip r:embed="rId3">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9" name="Shape 3429"/>
        <p:cNvGrpSpPr/>
        <p:nvPr/>
      </p:nvGrpSpPr>
      <p:grpSpPr>
        <a:xfrm>
          <a:off x="0" y="0"/>
          <a:ext cx="0" cy="0"/>
          <a:chOff x="0" y="0"/>
          <a:chExt cx="0" cy="0"/>
        </a:xfrm>
      </p:grpSpPr>
      <p:graphicFrame>
        <p:nvGraphicFramePr>
          <p:cNvPr id="3430" name="Google Shape;3430;p12"/>
          <p:cNvGraphicFramePr/>
          <p:nvPr/>
        </p:nvGraphicFramePr>
        <p:xfrm>
          <a:off x="14286" y="36330"/>
          <a:ext cx="3000000" cy="3000000"/>
        </p:xfrm>
        <a:graphic>
          <a:graphicData uri="http://schemas.openxmlformats.org/drawingml/2006/table">
            <a:tbl>
              <a:tblPr bandRow="1" firstRow="1">
                <a:noFill/>
                <a:tableStyleId>{7E0243E9-62F8-413A-8A79-39236CBF7FEF}</a:tableStyleId>
              </a:tblPr>
              <a:tblGrid>
                <a:gridCol w="2537250"/>
                <a:gridCol w="9640475"/>
              </a:tblGrid>
              <a:tr h="8948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Lĩnh vực</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Nét chính tình hình Việt Nam dưới ách thống trị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817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Chính trị</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2828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Kinh tế</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6680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Xã hội</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481725">
                <a:tc gridSpan="2">
                  <a:txBody>
                    <a:bodyPr/>
                    <a:lstStyle/>
                    <a:p>
                      <a:pPr indent="0" lvl="0" marL="0" marR="0" rtl="0" algn="just">
                        <a:spcBef>
                          <a:spcPts val="0"/>
                        </a:spcBef>
                        <a:spcAft>
                          <a:spcPts val="0"/>
                        </a:spcAft>
                        <a:buNone/>
                      </a:pPr>
                      <a:r>
                        <a:rPr lang="en-US" sz="3200" u="none" cap="none" strike="noStrike">
                          <a:latin typeface="Times New Roman"/>
                          <a:ea typeface="Times New Roman"/>
                          <a:cs typeface="Times New Roman"/>
                          <a:sym typeface="Times New Roman"/>
                        </a:rPr>
                        <a:t>Tác động </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hMerge="1"/>
              </a:tr>
            </a:tbl>
          </a:graphicData>
        </a:graphic>
      </p:graphicFrame>
      <p:sp>
        <p:nvSpPr>
          <p:cNvPr id="3431" name="Google Shape;3431;p12"/>
          <p:cNvSpPr txBox="1"/>
          <p:nvPr/>
        </p:nvSpPr>
        <p:spPr>
          <a:xfrm>
            <a:off x="2524124" y="871835"/>
            <a:ext cx="9572626"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FF0000"/>
                </a:solidFill>
                <a:latin typeface="Times New Roman"/>
                <a:ea typeface="Times New Roman"/>
                <a:cs typeface="Times New Roman"/>
                <a:sym typeface="Times New Roman"/>
              </a:rPr>
              <a:t>Phát xít hoá bộ máy cai trị, đàn áp phong trào cách mạng, thủ tiêu quyền lợi của mà nhân dân Việt Nam giành được trong giai đoạn 1939-1945.</a:t>
            </a:r>
            <a:endParaRPr/>
          </a:p>
        </p:txBody>
      </p:sp>
      <p:sp>
        <p:nvSpPr>
          <p:cNvPr id="3432" name="Google Shape;3432;p12"/>
          <p:cNvSpPr txBox="1"/>
          <p:nvPr/>
        </p:nvSpPr>
        <p:spPr>
          <a:xfrm>
            <a:off x="2605088" y="2512932"/>
            <a:ext cx="9572626" cy="107721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Thực hiện chính sách “kinh tế chỉ huy, tăng thuế, nhổ lúa trồng đay, thu mua lương thực giá rẻ.</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32"/>
                                        </p:tgtEl>
                                        <p:attrNameLst>
                                          <p:attrName>style.visibility</p:attrName>
                                        </p:attrNameLst>
                                      </p:cBhvr>
                                      <p:to>
                                        <p:strVal val="visible"/>
                                      </p:to>
                                    </p:set>
                                    <p:animEffect filter="fade" transition="in">
                                      <p:cBhvr>
                                        <p:cTn dur="500"/>
                                        <p:tgtEl>
                                          <p:spTgt spid="34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6" name="Shape 3436"/>
        <p:cNvGrpSpPr/>
        <p:nvPr/>
      </p:nvGrpSpPr>
      <p:grpSpPr>
        <a:xfrm>
          <a:off x="0" y="0"/>
          <a:ext cx="0" cy="0"/>
          <a:chOff x="0" y="0"/>
          <a:chExt cx="0" cy="0"/>
        </a:xfrm>
      </p:grpSpPr>
      <p:pic>
        <p:nvPicPr>
          <p:cNvPr descr="j0437990[1]" id="3437" name="Google Shape;3437;p13"/>
          <p:cNvPicPr preferRelativeResize="0"/>
          <p:nvPr/>
        </p:nvPicPr>
        <p:blipFill rotWithShape="1">
          <a:blip r:embed="rId3">
            <a:alphaModFix/>
          </a:blip>
          <a:srcRect b="0" l="0" r="0" t="0"/>
          <a:stretch/>
        </p:blipFill>
        <p:spPr>
          <a:xfrm>
            <a:off x="9102215" y="105314"/>
            <a:ext cx="1447800" cy="938213"/>
          </a:xfrm>
          <a:prstGeom prst="rect">
            <a:avLst/>
          </a:prstGeom>
          <a:noFill/>
          <a:ln>
            <a:noFill/>
          </a:ln>
        </p:spPr>
      </p:pic>
      <p:sp>
        <p:nvSpPr>
          <p:cNvPr id="3438" name="Google Shape;3438;p13"/>
          <p:cNvSpPr/>
          <p:nvPr/>
        </p:nvSpPr>
        <p:spPr>
          <a:xfrm>
            <a:off x="1327231" y="367589"/>
            <a:ext cx="6018835" cy="838200"/>
          </a:xfrm>
          <a:prstGeom prst="rect">
            <a:avLst/>
          </a:prstGeom>
        </p:spPr>
        <p:txBody>
          <a:bodyPr>
            <a:prstTxWarp prst="textPlain"/>
          </a:bodyPr>
          <a:lstStyle/>
          <a:p>
            <a:pPr lvl="0" algn="ctr"/>
            <a:r>
              <a:rPr b="0" i="0">
                <a:ln cap="flat" cmpd="sng" w="12700">
                  <a:solidFill>
                    <a:srgbClr val="FF00FF"/>
                  </a:solidFill>
                  <a:prstDash val="solid"/>
                  <a:round/>
                  <a:headEnd len="sm" w="sm" type="none"/>
                  <a:tailEnd len="sm" w="sm" type="none"/>
                </a:ln>
                <a:solidFill>
                  <a:srgbClr val="984807"/>
                </a:solidFill>
                <a:latin typeface="Times New Roman"/>
              </a:rPr>
              <a:t>HIỆP ƯỚC PHÒNG THỦ CHUNG ĐÔNG DƯƠNG</a:t>
            </a:r>
          </a:p>
        </p:txBody>
      </p:sp>
      <p:sp>
        <p:nvSpPr>
          <p:cNvPr id="3439" name="Google Shape;3439;p13"/>
          <p:cNvSpPr/>
          <p:nvPr/>
        </p:nvSpPr>
        <p:spPr>
          <a:xfrm>
            <a:off x="1" y="1397675"/>
            <a:ext cx="8951088" cy="550920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 Hiệp ước thừa nhận Nhật có quyền sử dụng tất cả sân bay và cửa biển ở Đông Dương vào mục đích quân sự. Khi phát động chiến tranh Thái Bình Dương (07/12/1941), Nhật lại bắt thực dân Pháp ở Đông Dương ký thêm một hiệp ước cam kết hợp tác với chúng về mọi mặt (như tạo mọi sự dễ dàng cho việc hành binh, cung cấp lương thực, bố trí doanh trại, giữ gìn trật tự xã hội ở Đông Dương) để bảo đảm hậu phương an toàn cho quân đội Nhật. </a:t>
            </a:r>
            <a:r>
              <a:rPr b="0" i="0" lang="en-US" sz="3200" u="none" cap="none" strike="noStrike">
                <a:solidFill>
                  <a:srgbClr val="0070C0"/>
                </a:solidFill>
                <a:latin typeface="Times New Roman"/>
                <a:ea typeface="Times New Roman"/>
                <a:cs typeface="Times New Roman"/>
                <a:sym typeface="Times New Roman"/>
              </a:rPr>
              <a:t>Kể từ đây, trong thực tế, Pháp và Nhật đã câu kết chặt chẽ với nhau trong việc đàn áp, bóc lột nhân dân Đông Dương.</a:t>
            </a:r>
            <a:endParaRPr b="0" i="0" sz="3200" u="none" cap="none" strike="noStrike">
              <a:solidFill>
                <a:srgbClr val="0070C0"/>
              </a:solidFill>
              <a:latin typeface="Times New Roman"/>
              <a:ea typeface="Times New Roman"/>
              <a:cs typeface="Times New Roman"/>
              <a:sym typeface="Times New Roman"/>
            </a:endParaRPr>
          </a:p>
        </p:txBody>
      </p:sp>
      <p:grpSp>
        <p:nvGrpSpPr>
          <p:cNvPr id="3440" name="Google Shape;3440;p13"/>
          <p:cNvGrpSpPr/>
          <p:nvPr/>
        </p:nvGrpSpPr>
        <p:grpSpPr>
          <a:xfrm>
            <a:off x="8951090" y="1205789"/>
            <a:ext cx="3240911" cy="5652211"/>
            <a:chOff x="6713317" y="904342"/>
            <a:chExt cx="2430683" cy="4239158"/>
          </a:xfrm>
        </p:grpSpPr>
        <p:sp>
          <p:nvSpPr>
            <p:cNvPr id="3441" name="Google Shape;3441;p13"/>
            <p:cNvSpPr/>
            <p:nvPr/>
          </p:nvSpPr>
          <p:spPr>
            <a:xfrm>
              <a:off x="6713317" y="904342"/>
              <a:ext cx="2430683" cy="4239158"/>
            </a:xfrm>
            <a:prstGeom prst="roundRect">
              <a:avLst>
                <a:gd fmla="val 16667" name="adj"/>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67" u="none" cap="none" strike="noStrike">
                <a:solidFill>
                  <a:srgbClr val="000000"/>
                </a:solidFill>
                <a:latin typeface="Calibri"/>
                <a:ea typeface="Calibri"/>
                <a:cs typeface="Calibri"/>
                <a:sym typeface="Calibri"/>
              </a:endParaRPr>
            </a:p>
          </p:txBody>
        </p:sp>
        <p:sp>
          <p:nvSpPr>
            <p:cNvPr id="3442" name="Google Shape;3442;p13"/>
            <p:cNvSpPr/>
            <p:nvPr/>
          </p:nvSpPr>
          <p:spPr>
            <a:xfrm>
              <a:off x="6821597" y="1281978"/>
              <a:ext cx="2181828" cy="308512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733" u="none" cap="none" strike="noStrike">
                  <a:solidFill>
                    <a:srgbClr val="0070C0"/>
                  </a:solidFill>
                  <a:latin typeface="Times New Roman"/>
                  <a:ea typeface="Times New Roman"/>
                  <a:cs typeface="Times New Roman"/>
                  <a:sym typeface="Times New Roman"/>
                </a:rPr>
                <a:t>Hiệp ước phòng thủ chung Đông Dương </a:t>
              </a:r>
              <a:endParaRPr/>
            </a:p>
            <a:p>
              <a:pPr indent="0" lvl="0" marL="0" marR="0" rtl="0" algn="ctr">
                <a:spcBef>
                  <a:spcPts val="0"/>
                </a:spcBef>
                <a:spcAft>
                  <a:spcPts val="0"/>
                </a:spcAft>
                <a:buNone/>
              </a:pPr>
              <a:r>
                <a:rPr b="0" i="0" lang="en-US" sz="3733" u="none" cap="none" strike="noStrike">
                  <a:solidFill>
                    <a:srgbClr val="0070C0"/>
                  </a:solidFill>
                  <a:latin typeface="Times New Roman"/>
                  <a:ea typeface="Times New Roman"/>
                  <a:cs typeface="Times New Roman"/>
                  <a:sym typeface="Times New Roman"/>
                </a:rPr>
                <a:t>(29-7-1941) được ký giữa Pháp và Nhật</a:t>
              </a:r>
              <a:endParaRPr b="0" i="0" sz="3733" u="none" cap="none" strike="noStrike">
                <a:solidFill>
                  <a:srgbClr val="0070C0"/>
                </a:solidFill>
                <a:latin typeface="Times New Roman"/>
                <a:ea typeface="Times New Roman"/>
                <a:cs typeface="Times New Roman"/>
                <a:sym typeface="Times New Roman"/>
              </a:endParaRPr>
            </a:p>
          </p:txBody>
        </p:sp>
      </p:grpSp>
      <p:pic>
        <p:nvPicPr>
          <p:cNvPr id="3443" name="Google Shape;3443;p13"/>
          <p:cNvPicPr preferRelativeResize="0"/>
          <p:nvPr/>
        </p:nvPicPr>
        <p:blipFill rotWithShape="1">
          <a:blip r:embed="rId4">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37"/>
                                        </p:tgtEl>
                                        <p:attrNameLst>
                                          <p:attrName>style.visibility</p:attrName>
                                        </p:attrNameLst>
                                      </p:cBhvr>
                                      <p:to>
                                        <p:strVal val="visible"/>
                                      </p:to>
                                    </p:set>
                                    <p:animEffect filter="fade" transition="in">
                                      <p:cBhvr>
                                        <p:cTn dur="1000"/>
                                        <p:tgtEl>
                                          <p:spTgt spid="3437"/>
                                        </p:tgtEl>
                                      </p:cBhvr>
                                    </p:animEffect>
                                  </p:childTnLst>
                                </p:cTn>
                              </p:par>
                              <p:par>
                                <p:cTn fill="hold" nodeType="withEffect" presetClass="entr" presetID="10" presetSubtype="0">
                                  <p:stCondLst>
                                    <p:cond delay="0"/>
                                  </p:stCondLst>
                                  <p:childTnLst>
                                    <p:set>
                                      <p:cBhvr>
                                        <p:cTn dur="1" fill="hold">
                                          <p:stCondLst>
                                            <p:cond delay="0"/>
                                          </p:stCondLst>
                                        </p:cTn>
                                        <p:tgtEl>
                                          <p:spTgt spid="3438"/>
                                        </p:tgtEl>
                                        <p:attrNameLst>
                                          <p:attrName>style.visibility</p:attrName>
                                        </p:attrNameLst>
                                      </p:cBhvr>
                                      <p:to>
                                        <p:strVal val="visible"/>
                                      </p:to>
                                    </p:set>
                                    <p:animEffect filter="fade" transition="in">
                                      <p:cBhvr>
                                        <p:cTn dur="1000"/>
                                        <p:tgtEl>
                                          <p:spTgt spid="3438"/>
                                        </p:tgtEl>
                                      </p:cBhvr>
                                    </p:animEffect>
                                  </p:childTnLst>
                                </p:cTn>
                              </p:par>
                              <p:par>
                                <p:cTn fill="hold" nodeType="withEffect" presetClass="entr" presetID="10" presetSubtype="0">
                                  <p:stCondLst>
                                    <p:cond delay="0"/>
                                  </p:stCondLst>
                                  <p:childTnLst>
                                    <p:set>
                                      <p:cBhvr>
                                        <p:cTn dur="1" fill="hold">
                                          <p:stCondLst>
                                            <p:cond delay="0"/>
                                          </p:stCondLst>
                                        </p:cTn>
                                        <p:tgtEl>
                                          <p:spTgt spid="3439"/>
                                        </p:tgtEl>
                                        <p:attrNameLst>
                                          <p:attrName>style.visibility</p:attrName>
                                        </p:attrNameLst>
                                      </p:cBhvr>
                                      <p:to>
                                        <p:strVal val="visible"/>
                                      </p:to>
                                    </p:set>
                                    <p:animEffect filter="fade" transition="in">
                                      <p:cBhvr>
                                        <p:cTn dur="1000"/>
                                        <p:tgtEl>
                                          <p:spTgt spid="3439"/>
                                        </p:tgtEl>
                                      </p:cBhvr>
                                    </p:animEffect>
                                  </p:childTnLst>
                                </p:cTn>
                              </p:par>
                              <p:par>
                                <p:cTn fill="hold" nodeType="withEffect" presetClass="entr" presetID="10" presetSubtype="0">
                                  <p:stCondLst>
                                    <p:cond delay="0"/>
                                  </p:stCondLst>
                                  <p:childTnLst>
                                    <p:set>
                                      <p:cBhvr>
                                        <p:cTn dur="1" fill="hold">
                                          <p:stCondLst>
                                            <p:cond delay="0"/>
                                          </p:stCondLst>
                                        </p:cTn>
                                        <p:tgtEl>
                                          <p:spTgt spid="3440"/>
                                        </p:tgtEl>
                                        <p:attrNameLst>
                                          <p:attrName>style.visibility</p:attrName>
                                        </p:attrNameLst>
                                      </p:cBhvr>
                                      <p:to>
                                        <p:strVal val="visible"/>
                                      </p:to>
                                    </p:set>
                                    <p:animEffect filter="fade" transition="in">
                                      <p:cBhvr>
                                        <p:cTn dur="1000"/>
                                        <p:tgtEl>
                                          <p:spTgt spid="344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7" name="Shape 3447"/>
        <p:cNvGrpSpPr/>
        <p:nvPr/>
      </p:nvGrpSpPr>
      <p:grpSpPr>
        <a:xfrm>
          <a:off x="0" y="0"/>
          <a:ext cx="0" cy="0"/>
          <a:chOff x="0" y="0"/>
          <a:chExt cx="0" cy="0"/>
        </a:xfrm>
      </p:grpSpPr>
      <p:pic>
        <p:nvPicPr>
          <p:cNvPr id="3448" name="Google Shape;3448;p14"/>
          <p:cNvPicPr preferRelativeResize="0"/>
          <p:nvPr/>
        </p:nvPicPr>
        <p:blipFill rotWithShape="1">
          <a:blip r:embed="rId3">
            <a:alphaModFix/>
          </a:blip>
          <a:srcRect b="0" l="0" r="0" t="0"/>
          <a:stretch/>
        </p:blipFill>
        <p:spPr>
          <a:xfrm>
            <a:off x="0" y="1"/>
            <a:ext cx="6096000" cy="6136217"/>
          </a:xfrm>
          <a:prstGeom prst="rect">
            <a:avLst/>
          </a:prstGeom>
          <a:noFill/>
          <a:ln>
            <a:noFill/>
          </a:ln>
        </p:spPr>
      </p:pic>
      <p:pic>
        <p:nvPicPr>
          <p:cNvPr id="3449" name="Google Shape;3449;p14"/>
          <p:cNvPicPr preferRelativeResize="0"/>
          <p:nvPr/>
        </p:nvPicPr>
        <p:blipFill rotWithShape="1">
          <a:blip r:embed="rId4">
            <a:alphaModFix/>
          </a:blip>
          <a:srcRect b="0" l="0" r="0" t="0"/>
          <a:stretch/>
        </p:blipFill>
        <p:spPr>
          <a:xfrm>
            <a:off x="6096000" y="1"/>
            <a:ext cx="6096000" cy="6136217"/>
          </a:xfrm>
          <a:prstGeom prst="rect">
            <a:avLst/>
          </a:prstGeom>
          <a:noFill/>
          <a:ln>
            <a:noFill/>
          </a:ln>
        </p:spPr>
      </p:pic>
      <p:sp>
        <p:nvSpPr>
          <p:cNvPr id="3450" name="Google Shape;3450;p14"/>
          <p:cNvSpPr txBox="1"/>
          <p:nvPr/>
        </p:nvSpPr>
        <p:spPr>
          <a:xfrm>
            <a:off x="323851" y="6136217"/>
            <a:ext cx="5181600" cy="6667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733" u="none" cap="none" strike="noStrike">
                <a:solidFill>
                  <a:srgbClr val="000000"/>
                </a:solidFill>
                <a:latin typeface="Times New Roman"/>
                <a:ea typeface="Times New Roman"/>
                <a:cs typeface="Times New Roman"/>
                <a:sym typeface="Times New Roman"/>
              </a:rPr>
              <a:t>CÂY ĐAY</a:t>
            </a:r>
            <a:endParaRPr/>
          </a:p>
        </p:txBody>
      </p:sp>
      <p:sp>
        <p:nvSpPr>
          <p:cNvPr id="3451" name="Google Shape;3451;p14"/>
          <p:cNvSpPr txBox="1"/>
          <p:nvPr/>
        </p:nvSpPr>
        <p:spPr>
          <a:xfrm>
            <a:off x="6419851" y="6078300"/>
            <a:ext cx="5181600" cy="74898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267" u="none" cap="none" strike="noStrike">
                <a:solidFill>
                  <a:srgbClr val="FF0000"/>
                </a:solidFill>
                <a:latin typeface="Times New Roman"/>
                <a:ea typeface="Times New Roman"/>
                <a:cs typeface="Times New Roman"/>
                <a:sym typeface="Times New Roman"/>
              </a:rPr>
              <a:t>Cây Thầu Dầu </a:t>
            </a:r>
            <a:endParaRPr b="1" i="0" sz="2400" u="none" cap="none" strike="noStrike">
              <a:solidFill>
                <a:srgbClr val="FF0000"/>
              </a:solidFill>
              <a:latin typeface="Times New Roman"/>
              <a:ea typeface="Times New Roman"/>
              <a:cs typeface="Times New Roman"/>
              <a:sym typeface="Times New Roman"/>
            </a:endParaRPr>
          </a:p>
        </p:txBody>
      </p:sp>
      <p:pic>
        <p:nvPicPr>
          <p:cNvPr id="3452" name="Google Shape;3452;p14"/>
          <p:cNvPicPr preferRelativeResize="0"/>
          <p:nvPr/>
        </p:nvPicPr>
        <p:blipFill rotWithShape="1">
          <a:blip r:embed="rId5">
            <a:alphaModFix/>
          </a:blip>
          <a:srcRect b="0" l="0" r="0" t="0"/>
          <a:stretch/>
        </p:blipFill>
        <p:spPr>
          <a:xfrm>
            <a:off x="1104110" y="7034217"/>
            <a:ext cx="9431329" cy="1981372"/>
          </a:xfrm>
          <a:prstGeom prst="rect">
            <a:avLst/>
          </a:prstGeom>
          <a:noFill/>
          <a:ln>
            <a:noFill/>
          </a:ln>
        </p:spPr>
      </p:pic>
      <p:pic>
        <p:nvPicPr>
          <p:cNvPr id="3453" name="Google Shape;3453;p14"/>
          <p:cNvPicPr preferRelativeResize="0"/>
          <p:nvPr/>
        </p:nvPicPr>
        <p:blipFill rotWithShape="1">
          <a:blip r:embed="rId5">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48"/>
                                        </p:tgtEl>
                                        <p:attrNameLst>
                                          <p:attrName>style.visibility</p:attrName>
                                        </p:attrNameLst>
                                      </p:cBhvr>
                                      <p:to>
                                        <p:strVal val="visible"/>
                                      </p:to>
                                    </p:set>
                                    <p:animEffect filter="fade" transition="in">
                                      <p:cBhvr>
                                        <p:cTn dur="500"/>
                                        <p:tgtEl>
                                          <p:spTgt spid="3448"/>
                                        </p:tgtEl>
                                      </p:cBhvr>
                                    </p:animEffect>
                                  </p:childTnLst>
                                </p:cTn>
                              </p:par>
                              <p:par>
                                <p:cTn fill="hold" nodeType="withEffect" presetClass="entr" presetID="10" presetSubtype="0">
                                  <p:stCondLst>
                                    <p:cond delay="0"/>
                                  </p:stCondLst>
                                  <p:childTnLst>
                                    <p:set>
                                      <p:cBhvr>
                                        <p:cTn dur="1" fill="hold">
                                          <p:stCondLst>
                                            <p:cond delay="0"/>
                                          </p:stCondLst>
                                        </p:cTn>
                                        <p:tgtEl>
                                          <p:spTgt spid="3449"/>
                                        </p:tgtEl>
                                        <p:attrNameLst>
                                          <p:attrName>style.visibility</p:attrName>
                                        </p:attrNameLst>
                                      </p:cBhvr>
                                      <p:to>
                                        <p:strVal val="visible"/>
                                      </p:to>
                                    </p:set>
                                    <p:animEffect filter="fade" transition="in">
                                      <p:cBhvr>
                                        <p:cTn dur="500"/>
                                        <p:tgtEl>
                                          <p:spTgt spid="34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0"/>
                                        </p:tgtEl>
                                        <p:attrNameLst>
                                          <p:attrName>style.visibility</p:attrName>
                                        </p:attrNameLst>
                                      </p:cBhvr>
                                      <p:to>
                                        <p:strVal val="visible"/>
                                      </p:to>
                                    </p:set>
                                    <p:animEffect filter="fade" transition="in">
                                      <p:cBhvr>
                                        <p:cTn dur="500"/>
                                        <p:tgtEl>
                                          <p:spTgt spid="34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1"/>
                                        </p:tgtEl>
                                        <p:attrNameLst>
                                          <p:attrName>style.visibility</p:attrName>
                                        </p:attrNameLst>
                                      </p:cBhvr>
                                      <p:to>
                                        <p:strVal val="visible"/>
                                      </p:to>
                                    </p:set>
                                    <p:animEffect filter="fade" transition="in">
                                      <p:cBhvr>
                                        <p:cTn dur="500"/>
                                        <p:tgtEl>
                                          <p:spTgt spid="34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7" name="Shape 3457"/>
        <p:cNvGrpSpPr/>
        <p:nvPr/>
      </p:nvGrpSpPr>
      <p:grpSpPr>
        <a:xfrm>
          <a:off x="0" y="0"/>
          <a:ext cx="0" cy="0"/>
          <a:chOff x="0" y="0"/>
          <a:chExt cx="0" cy="0"/>
        </a:xfrm>
      </p:grpSpPr>
      <p:pic>
        <p:nvPicPr>
          <p:cNvPr descr="Trí Nhân Media: VIỆT NAM MỘT CỔ HAI TRÒNG" id="3458" name="Google Shape;3458;p15"/>
          <p:cNvPicPr preferRelativeResize="0"/>
          <p:nvPr/>
        </p:nvPicPr>
        <p:blipFill rotWithShape="1">
          <a:blip r:embed="rId3">
            <a:alphaModFix/>
          </a:blip>
          <a:srcRect b="0" l="0" r="0" t="0"/>
          <a:stretch/>
        </p:blipFill>
        <p:spPr>
          <a:xfrm>
            <a:off x="-1" y="-1"/>
            <a:ext cx="6096001" cy="3429001"/>
          </a:xfrm>
          <a:prstGeom prst="rect">
            <a:avLst/>
          </a:prstGeom>
          <a:noFill/>
          <a:ln>
            <a:noFill/>
          </a:ln>
        </p:spPr>
      </p:pic>
      <p:sp>
        <p:nvSpPr>
          <p:cNvPr id="3459" name="Google Shape;3459;p15"/>
          <p:cNvSpPr/>
          <p:nvPr/>
        </p:nvSpPr>
        <p:spPr>
          <a:xfrm>
            <a:off x="7309523" y="-1"/>
            <a:ext cx="3815468" cy="6667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733" u="none" cap="none" strike="noStrike">
                <a:solidFill>
                  <a:srgbClr val="0070C0"/>
                </a:solidFill>
                <a:latin typeface="Times New Roman"/>
                <a:ea typeface="Times New Roman"/>
                <a:cs typeface="Times New Roman"/>
                <a:sym typeface="Times New Roman"/>
              </a:rPr>
              <a:t>“Một cổ hai tròng”</a:t>
            </a:r>
            <a:endParaRPr/>
          </a:p>
        </p:txBody>
      </p:sp>
      <p:pic>
        <p:nvPicPr>
          <p:cNvPr descr="Húc Nhật kỳ – Wikipedia tiếng Việt" id="3460" name="Google Shape;3460;p15"/>
          <p:cNvPicPr preferRelativeResize="0"/>
          <p:nvPr/>
        </p:nvPicPr>
        <p:blipFill rotWithShape="1">
          <a:blip r:embed="rId4">
            <a:alphaModFix/>
          </a:blip>
          <a:srcRect b="0" l="0" r="0" t="0"/>
          <a:stretch/>
        </p:blipFill>
        <p:spPr>
          <a:xfrm>
            <a:off x="6807200" y="3719333"/>
            <a:ext cx="5384801" cy="3138668"/>
          </a:xfrm>
          <a:prstGeom prst="rect">
            <a:avLst/>
          </a:prstGeom>
          <a:noFill/>
          <a:ln>
            <a:noFill/>
          </a:ln>
        </p:spPr>
      </p:pic>
      <p:pic>
        <p:nvPicPr>
          <p:cNvPr descr="Quốc kỳ Pháp – Wikipedia tiếng Việt" id="3461" name="Google Shape;3461;p15"/>
          <p:cNvPicPr preferRelativeResize="0"/>
          <p:nvPr/>
        </p:nvPicPr>
        <p:blipFill rotWithShape="1">
          <a:blip r:embed="rId5">
            <a:alphaModFix/>
          </a:blip>
          <a:srcRect b="0" l="0" r="0" t="0"/>
          <a:stretch/>
        </p:blipFill>
        <p:spPr>
          <a:xfrm>
            <a:off x="6807200" y="697627"/>
            <a:ext cx="5384800" cy="3021704"/>
          </a:xfrm>
          <a:prstGeom prst="rect">
            <a:avLst/>
          </a:prstGeom>
          <a:noFill/>
          <a:ln>
            <a:noFill/>
          </a:ln>
        </p:spPr>
      </p:pic>
      <p:pic>
        <p:nvPicPr>
          <p:cNvPr descr="WIN_20180119_162308 (2)" id="3462" name="Google Shape;3462;p15"/>
          <p:cNvPicPr preferRelativeResize="0"/>
          <p:nvPr/>
        </p:nvPicPr>
        <p:blipFill rotWithShape="1">
          <a:blip r:embed="rId6">
            <a:alphaModFix/>
          </a:blip>
          <a:srcRect b="0" l="0" r="0" t="0"/>
          <a:stretch/>
        </p:blipFill>
        <p:spPr>
          <a:xfrm>
            <a:off x="-2" y="3429000"/>
            <a:ext cx="6096001" cy="3429000"/>
          </a:xfrm>
          <a:prstGeom prst="rect">
            <a:avLst/>
          </a:prstGeom>
          <a:noFill/>
          <a:ln>
            <a:noFill/>
          </a:ln>
        </p:spPr>
      </p:pic>
      <p:pic>
        <p:nvPicPr>
          <p:cNvPr id="3463" name="Google Shape;3463;p15"/>
          <p:cNvPicPr preferRelativeResize="0"/>
          <p:nvPr/>
        </p:nvPicPr>
        <p:blipFill rotWithShape="1">
          <a:blip r:embed="rId7">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58"/>
                                        </p:tgtEl>
                                        <p:attrNameLst>
                                          <p:attrName>style.visibility</p:attrName>
                                        </p:attrNameLst>
                                      </p:cBhvr>
                                      <p:to>
                                        <p:strVal val="visible"/>
                                      </p:to>
                                    </p:set>
                                    <p:animEffect filter="fade" transition="in">
                                      <p:cBhvr>
                                        <p:cTn dur="1000"/>
                                        <p:tgtEl>
                                          <p:spTgt spid="3458"/>
                                        </p:tgtEl>
                                      </p:cBhvr>
                                    </p:animEffect>
                                  </p:childTnLst>
                                </p:cTn>
                              </p:par>
                              <p:par>
                                <p:cTn fill="hold" nodeType="withEffect" presetClass="entr" presetID="10" presetSubtype="0">
                                  <p:stCondLst>
                                    <p:cond delay="0"/>
                                  </p:stCondLst>
                                  <p:childTnLst>
                                    <p:set>
                                      <p:cBhvr>
                                        <p:cTn dur="1" fill="hold">
                                          <p:stCondLst>
                                            <p:cond delay="0"/>
                                          </p:stCondLst>
                                        </p:cTn>
                                        <p:tgtEl>
                                          <p:spTgt spid="3459"/>
                                        </p:tgtEl>
                                        <p:attrNameLst>
                                          <p:attrName>style.visibility</p:attrName>
                                        </p:attrNameLst>
                                      </p:cBhvr>
                                      <p:to>
                                        <p:strVal val="visible"/>
                                      </p:to>
                                    </p:set>
                                    <p:animEffect filter="fade" transition="in">
                                      <p:cBhvr>
                                        <p:cTn dur="1000"/>
                                        <p:tgtEl>
                                          <p:spTgt spid="3459"/>
                                        </p:tgtEl>
                                      </p:cBhvr>
                                    </p:animEffect>
                                  </p:childTnLst>
                                </p:cTn>
                              </p:par>
                              <p:par>
                                <p:cTn fill="hold" nodeType="withEffect" presetClass="entr" presetID="10" presetSubtype="0">
                                  <p:stCondLst>
                                    <p:cond delay="0"/>
                                  </p:stCondLst>
                                  <p:childTnLst>
                                    <p:set>
                                      <p:cBhvr>
                                        <p:cTn dur="1" fill="hold">
                                          <p:stCondLst>
                                            <p:cond delay="0"/>
                                          </p:stCondLst>
                                        </p:cTn>
                                        <p:tgtEl>
                                          <p:spTgt spid="3462"/>
                                        </p:tgtEl>
                                        <p:attrNameLst>
                                          <p:attrName>style.visibility</p:attrName>
                                        </p:attrNameLst>
                                      </p:cBhvr>
                                      <p:to>
                                        <p:strVal val="visible"/>
                                      </p:to>
                                    </p:set>
                                    <p:animEffect filter="fade" transition="in">
                                      <p:cBhvr>
                                        <p:cTn dur="1000"/>
                                        <p:tgtEl>
                                          <p:spTgt spid="34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61"/>
                                        </p:tgtEl>
                                        <p:attrNameLst>
                                          <p:attrName>style.visibility</p:attrName>
                                        </p:attrNameLst>
                                      </p:cBhvr>
                                      <p:to>
                                        <p:strVal val="visible"/>
                                      </p:to>
                                    </p:set>
                                    <p:animEffect filter="fade" transition="in">
                                      <p:cBhvr>
                                        <p:cTn dur="500"/>
                                        <p:tgtEl>
                                          <p:spTgt spid="34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60"/>
                                        </p:tgtEl>
                                        <p:attrNameLst>
                                          <p:attrName>style.visibility</p:attrName>
                                        </p:attrNameLst>
                                      </p:cBhvr>
                                      <p:to>
                                        <p:strVal val="visible"/>
                                      </p:to>
                                    </p:set>
                                    <p:animEffect filter="fade" transition="in">
                                      <p:cBhvr>
                                        <p:cTn dur="500"/>
                                        <p:tgtEl>
                                          <p:spTgt spid="34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7" name="Shape 3467"/>
        <p:cNvGrpSpPr/>
        <p:nvPr/>
      </p:nvGrpSpPr>
      <p:grpSpPr>
        <a:xfrm>
          <a:off x="0" y="0"/>
          <a:ext cx="0" cy="0"/>
          <a:chOff x="0" y="0"/>
          <a:chExt cx="0" cy="0"/>
        </a:xfrm>
      </p:grpSpPr>
      <p:graphicFrame>
        <p:nvGraphicFramePr>
          <p:cNvPr id="3468" name="Google Shape;3468;p16"/>
          <p:cNvGraphicFramePr/>
          <p:nvPr/>
        </p:nvGraphicFramePr>
        <p:xfrm>
          <a:off x="14286" y="36330"/>
          <a:ext cx="3000000" cy="3000000"/>
        </p:xfrm>
        <a:graphic>
          <a:graphicData uri="http://schemas.openxmlformats.org/drawingml/2006/table">
            <a:tbl>
              <a:tblPr bandRow="1" firstRow="1">
                <a:noFill/>
                <a:tableStyleId>{7E0243E9-62F8-413A-8A79-39236CBF7FEF}</a:tableStyleId>
              </a:tblPr>
              <a:tblGrid>
                <a:gridCol w="2537250"/>
                <a:gridCol w="9640475"/>
              </a:tblGrid>
              <a:tr h="8948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Lĩnh vực</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Nét chính tình hình Việt Nam dưới ách thống trị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817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Chính trị</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2828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Kinh tế</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6680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Xã hội</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481725">
                <a:tc gridSpan="2">
                  <a:txBody>
                    <a:bodyPr/>
                    <a:lstStyle/>
                    <a:p>
                      <a:pPr indent="0" lvl="0" marL="0" marR="0" rtl="0" algn="just">
                        <a:spcBef>
                          <a:spcPts val="0"/>
                        </a:spcBef>
                        <a:spcAft>
                          <a:spcPts val="0"/>
                        </a:spcAft>
                        <a:buNone/>
                      </a:pPr>
                      <a:r>
                        <a:rPr lang="en-US" sz="3200" u="none" cap="none" strike="noStrike">
                          <a:latin typeface="Times New Roman"/>
                          <a:ea typeface="Times New Roman"/>
                          <a:cs typeface="Times New Roman"/>
                          <a:sym typeface="Times New Roman"/>
                        </a:rPr>
                        <a:t>Tác động </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hMerge="1"/>
              </a:tr>
            </a:tbl>
          </a:graphicData>
        </a:graphic>
      </p:graphicFrame>
      <p:sp>
        <p:nvSpPr>
          <p:cNvPr id="3469" name="Google Shape;3469;p16"/>
          <p:cNvSpPr txBox="1"/>
          <p:nvPr/>
        </p:nvSpPr>
        <p:spPr>
          <a:xfrm>
            <a:off x="2524124" y="871835"/>
            <a:ext cx="9572626"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FF0000"/>
                </a:solidFill>
                <a:latin typeface="Times New Roman"/>
                <a:ea typeface="Times New Roman"/>
                <a:cs typeface="Times New Roman"/>
                <a:sym typeface="Times New Roman"/>
              </a:rPr>
              <a:t>Phát xít hoá bộ máy cai trị, đàn áp phong trào cách mạng, thủ tiêu quyền lợi của mà nhân dân Việt Nam giành được trong giai đoạn 1939-1945.</a:t>
            </a:r>
            <a:endParaRPr/>
          </a:p>
        </p:txBody>
      </p:sp>
      <p:sp>
        <p:nvSpPr>
          <p:cNvPr id="3470" name="Google Shape;3470;p16"/>
          <p:cNvSpPr txBox="1"/>
          <p:nvPr/>
        </p:nvSpPr>
        <p:spPr>
          <a:xfrm>
            <a:off x="2605088" y="2512932"/>
            <a:ext cx="9572626" cy="107721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Thực hiện chính sách “kinh tế chỉ huy, tăng thuế, nhổ lúa trồng đay, thu mua lương thực giá rẻ.</a:t>
            </a:r>
            <a:endParaRPr/>
          </a:p>
        </p:txBody>
      </p:sp>
      <p:sp>
        <p:nvSpPr>
          <p:cNvPr id="3471" name="Google Shape;3471;p16"/>
          <p:cNvSpPr txBox="1"/>
          <p:nvPr/>
        </p:nvSpPr>
        <p:spPr>
          <a:xfrm>
            <a:off x="2574131" y="3683859"/>
            <a:ext cx="9572626"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FF0000"/>
                </a:solidFill>
                <a:latin typeface="Times New Roman"/>
                <a:ea typeface="Times New Roman"/>
                <a:cs typeface="Times New Roman"/>
                <a:sym typeface="Times New Roman"/>
              </a:rPr>
              <a:t>Nạn đói nghiêm trọng ở Bắc Kì và Bắc Trung Kì vào cuối năm 1944 đầu năm 1945. Mâu thuẫn giữa toàn thể dân tộc Việt Nam với đế quốc và tay sai trở nên gay gắt.</a:t>
            </a:r>
            <a:endParaRPr/>
          </a:p>
        </p:txBody>
      </p:sp>
      <p:sp>
        <p:nvSpPr>
          <p:cNvPr id="3472" name="Google Shape;3472;p16"/>
          <p:cNvSpPr txBox="1"/>
          <p:nvPr/>
        </p:nvSpPr>
        <p:spPr>
          <a:xfrm>
            <a:off x="1888330" y="5347228"/>
            <a:ext cx="10208419"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Nhân dân Việt Nam rơi vào tình cảnh“một cổ hai tròng”. Cuộc sống của đại bộ phận nhân dân, kể cả tầng lớp trí thức, tư sản dân tộc đều bị đẩy đến “bước đường cùng”. </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71"/>
                                        </p:tgtEl>
                                        <p:attrNameLst>
                                          <p:attrName>style.visibility</p:attrName>
                                        </p:attrNameLst>
                                      </p:cBhvr>
                                      <p:to>
                                        <p:strVal val="visible"/>
                                      </p:to>
                                    </p:set>
                                    <p:animEffect filter="fade" transition="in">
                                      <p:cBhvr>
                                        <p:cTn dur="500"/>
                                        <p:tgtEl>
                                          <p:spTgt spid="34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72"/>
                                        </p:tgtEl>
                                        <p:attrNameLst>
                                          <p:attrName>style.visibility</p:attrName>
                                        </p:attrNameLst>
                                      </p:cBhvr>
                                      <p:to>
                                        <p:strVal val="visible"/>
                                      </p:to>
                                    </p:set>
                                    <p:animEffect filter="fade" transition="in">
                                      <p:cBhvr>
                                        <p:cTn dur="500"/>
                                        <p:tgtEl>
                                          <p:spTgt spid="34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6" name="Shape 3476"/>
        <p:cNvGrpSpPr/>
        <p:nvPr/>
      </p:nvGrpSpPr>
      <p:grpSpPr>
        <a:xfrm>
          <a:off x="0" y="0"/>
          <a:ext cx="0" cy="0"/>
          <a:chOff x="0" y="0"/>
          <a:chExt cx="0" cy="0"/>
        </a:xfrm>
      </p:grpSpPr>
      <p:sp>
        <p:nvSpPr>
          <p:cNvPr id="3477" name="Google Shape;3477;p17"/>
          <p:cNvSpPr txBox="1"/>
          <p:nvPr/>
        </p:nvSpPr>
        <p:spPr>
          <a:xfrm>
            <a:off x="0" y="653140"/>
            <a:ext cx="6096000" cy="617547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667"/>
              <a:buFont typeface="Times New Roman"/>
              <a:buNone/>
            </a:pPr>
            <a:r>
              <a:rPr b="0" i="0" lang="en-US" sz="2667" u="none" cap="none" strike="noStrike">
                <a:solidFill>
                  <a:srgbClr val="000000"/>
                </a:solidFill>
                <a:latin typeface="Times New Roman"/>
                <a:ea typeface="Times New Roman"/>
                <a:cs typeface="Times New Roman"/>
                <a:sym typeface="Times New Roman"/>
              </a:rPr>
              <a:t>Năm Ất Dậu, tháng ba, còn nhớ mãi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Giống Lạc Hồng cực trải lắm đau thương!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Những thây ma thất thểu đầy đường,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Rồi ngã gục không đứng lên vì... đói!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Đói từ Bắc Giang đói về Hà Nội,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Đói ở Thái Bình đói tới Gia Lâm.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Khắp đường xa những xác đói rên nằm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Trong nắng lửa, trong bụi lầm co quắp.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Giữa đống giẻ chỉ còn đôi hố mắt </a:t>
            </a:r>
            <a:br>
              <a:rPr b="0" i="0" lang="en-US" sz="2667" u="none" cap="none" strike="noStrike">
                <a:solidFill>
                  <a:srgbClr val="000000"/>
                </a:solidFill>
                <a:latin typeface="Times New Roman"/>
                <a:ea typeface="Times New Roman"/>
                <a:cs typeface="Times New Roman"/>
                <a:sym typeface="Times New Roman"/>
              </a:rPr>
            </a:br>
            <a:r>
              <a:rPr b="0" i="0" lang="en-US" sz="2667" u="none" cap="none" strike="noStrike">
                <a:solidFill>
                  <a:srgbClr val="000000"/>
                </a:solidFill>
                <a:latin typeface="Times New Roman"/>
                <a:ea typeface="Times New Roman"/>
                <a:cs typeface="Times New Roman"/>
                <a:sym typeface="Times New Roman"/>
              </a:rPr>
              <a:t>Đọng chút hồn sắp tắt của thây ma. </a:t>
            </a:r>
            <a:endParaRPr b="0" i="0" sz="2667" u="none" cap="none" strike="noStrike">
              <a:solidFill>
                <a:srgbClr val="000000"/>
              </a:solidFill>
              <a:latin typeface="Times New Roman"/>
              <a:ea typeface="Times New Roman"/>
              <a:cs typeface="Times New Roman"/>
              <a:sym typeface="Times New Roman"/>
            </a:endParaRPr>
          </a:p>
        </p:txBody>
      </p:sp>
      <p:sp>
        <p:nvSpPr>
          <p:cNvPr id="3478" name="Google Shape;3478;p17"/>
          <p:cNvSpPr txBox="1"/>
          <p:nvPr/>
        </p:nvSpPr>
        <p:spPr>
          <a:xfrm>
            <a:off x="262360" y="99142"/>
            <a:ext cx="48006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rgbClr val="FF0000"/>
              </a:buClr>
              <a:buSzPts val="2800"/>
              <a:buFont typeface="Times New Roman"/>
              <a:buNone/>
            </a:pPr>
            <a:r>
              <a:rPr b="1" i="0" lang="en-US" sz="2800" u="none" cap="none" strike="noStrike">
                <a:solidFill>
                  <a:srgbClr val="FF0000"/>
                </a:solidFill>
                <a:latin typeface="Times New Roman"/>
                <a:ea typeface="Times New Roman"/>
                <a:cs typeface="Times New Roman"/>
                <a:sym typeface="Times New Roman"/>
              </a:rPr>
              <a:t>ĐÓI – BÀNG BÁ LÂN</a:t>
            </a:r>
            <a:endParaRPr/>
          </a:p>
        </p:txBody>
      </p:sp>
      <p:pic>
        <p:nvPicPr>
          <p:cNvPr descr="C:\Users\Admin\Desktop\nan-doi45-giaoduc.net.vn (19).jpg" id="3479" name="Google Shape;3479;p17"/>
          <p:cNvPicPr preferRelativeResize="0"/>
          <p:nvPr/>
        </p:nvPicPr>
        <p:blipFill rotWithShape="1">
          <a:blip r:embed="rId3">
            <a:alphaModFix/>
          </a:blip>
          <a:srcRect b="0" l="0" r="0" t="0"/>
          <a:stretch/>
        </p:blipFill>
        <p:spPr>
          <a:xfrm>
            <a:off x="5879939" y="1"/>
            <a:ext cx="6312060" cy="67826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78"/>
                                        </p:tgtEl>
                                        <p:attrNameLst>
                                          <p:attrName>style.visibility</p:attrName>
                                        </p:attrNameLst>
                                      </p:cBhvr>
                                      <p:to>
                                        <p:strVal val="visible"/>
                                      </p:to>
                                    </p:set>
                                    <p:animEffect filter="fade" transition="in">
                                      <p:cBhvr>
                                        <p:cTn dur="1000"/>
                                        <p:tgtEl>
                                          <p:spTgt spid="3478"/>
                                        </p:tgtEl>
                                      </p:cBhvr>
                                    </p:animEffect>
                                  </p:childTnLst>
                                </p:cTn>
                              </p:par>
                              <p:par>
                                <p:cTn fill="hold" nodeType="withEffect" presetClass="entr" presetID="10" presetSubtype="0">
                                  <p:stCondLst>
                                    <p:cond delay="0"/>
                                  </p:stCondLst>
                                  <p:childTnLst>
                                    <p:set>
                                      <p:cBhvr>
                                        <p:cTn dur="1" fill="hold">
                                          <p:stCondLst>
                                            <p:cond delay="0"/>
                                          </p:stCondLst>
                                        </p:cTn>
                                        <p:tgtEl>
                                          <p:spTgt spid="3477"/>
                                        </p:tgtEl>
                                        <p:attrNameLst>
                                          <p:attrName>style.visibility</p:attrName>
                                        </p:attrNameLst>
                                      </p:cBhvr>
                                      <p:to>
                                        <p:strVal val="visible"/>
                                      </p:to>
                                    </p:set>
                                    <p:animEffect filter="fade" transition="in">
                                      <p:cBhvr>
                                        <p:cTn dur="1000"/>
                                        <p:tgtEl>
                                          <p:spTgt spid="3477"/>
                                        </p:tgtEl>
                                      </p:cBhvr>
                                    </p:animEffect>
                                  </p:childTnLst>
                                </p:cTn>
                              </p:par>
                              <p:par>
                                <p:cTn fill="hold" nodeType="withEffect" presetClass="entr" presetID="10" presetSubtype="0">
                                  <p:stCondLst>
                                    <p:cond delay="0"/>
                                  </p:stCondLst>
                                  <p:childTnLst>
                                    <p:set>
                                      <p:cBhvr>
                                        <p:cTn dur="1" fill="hold">
                                          <p:stCondLst>
                                            <p:cond delay="0"/>
                                          </p:stCondLst>
                                        </p:cTn>
                                        <p:tgtEl>
                                          <p:spTgt spid="3479"/>
                                        </p:tgtEl>
                                        <p:attrNameLst>
                                          <p:attrName>style.visibility</p:attrName>
                                        </p:attrNameLst>
                                      </p:cBhvr>
                                      <p:to>
                                        <p:strVal val="visible"/>
                                      </p:to>
                                    </p:set>
                                    <p:animEffect filter="fade" transition="in">
                                      <p:cBhvr>
                                        <p:cTn dur="1000"/>
                                        <p:tgtEl>
                                          <p:spTgt spid="34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3" name="Shape 3483"/>
        <p:cNvGrpSpPr/>
        <p:nvPr/>
      </p:nvGrpSpPr>
      <p:grpSpPr>
        <a:xfrm>
          <a:off x="0" y="0"/>
          <a:ext cx="0" cy="0"/>
          <a:chOff x="0" y="0"/>
          <a:chExt cx="0" cy="0"/>
        </a:xfrm>
      </p:grpSpPr>
      <p:sp>
        <p:nvSpPr>
          <p:cNvPr id="3484" name="Google Shape;3484;p18"/>
          <p:cNvSpPr/>
          <p:nvPr/>
        </p:nvSpPr>
        <p:spPr>
          <a:xfrm>
            <a:off x="0" y="4944666"/>
            <a:ext cx="6019800" cy="1815882"/>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800" u="none" cap="none" strike="noStrike">
                <a:solidFill>
                  <a:srgbClr val="000000"/>
                </a:solidFill>
                <a:latin typeface="Times New Roman"/>
                <a:ea typeface="Times New Roman"/>
                <a:cs typeface="Times New Roman"/>
                <a:sym typeface="Times New Roman"/>
              </a:rPr>
              <a:t>Đoạn km số 3, cách trung tâm thị xã Thái Bình 3 km là nơi tập trung hàng nghìn người Thái Bình đói rách trên đường lên Hà Nội xin ăn</a:t>
            </a:r>
            <a:endParaRPr b="0" i="0" sz="2800" u="none" cap="none" strike="noStrike">
              <a:solidFill>
                <a:srgbClr val="000000"/>
              </a:solidFill>
              <a:latin typeface="Calibri"/>
              <a:ea typeface="Calibri"/>
              <a:cs typeface="Calibri"/>
              <a:sym typeface="Calibri"/>
            </a:endParaRPr>
          </a:p>
        </p:txBody>
      </p:sp>
      <p:pic>
        <p:nvPicPr>
          <p:cNvPr descr="doi.jpg" id="3485" name="Google Shape;3485;p18"/>
          <p:cNvPicPr preferRelativeResize="0"/>
          <p:nvPr/>
        </p:nvPicPr>
        <p:blipFill rotWithShape="1">
          <a:blip r:embed="rId3">
            <a:alphaModFix/>
          </a:blip>
          <a:srcRect b="0" l="0" r="0" t="0"/>
          <a:stretch/>
        </p:blipFill>
        <p:spPr>
          <a:xfrm>
            <a:off x="5943600" y="1"/>
            <a:ext cx="6248400" cy="3048000"/>
          </a:xfrm>
          <a:prstGeom prst="rect">
            <a:avLst/>
          </a:prstGeom>
          <a:noFill/>
          <a:ln>
            <a:noFill/>
          </a:ln>
        </p:spPr>
      </p:pic>
      <p:pic>
        <p:nvPicPr>
          <p:cNvPr id="3486" name="Google Shape;3486;p18"/>
          <p:cNvPicPr preferRelativeResize="0"/>
          <p:nvPr/>
        </p:nvPicPr>
        <p:blipFill rotWithShape="1">
          <a:blip r:embed="rId4">
            <a:alphaModFix/>
          </a:blip>
          <a:srcRect b="0" l="0" r="0" t="0"/>
          <a:stretch/>
        </p:blipFill>
        <p:spPr>
          <a:xfrm>
            <a:off x="6019800" y="3048000"/>
            <a:ext cx="6172200" cy="2895600"/>
          </a:xfrm>
          <a:prstGeom prst="rect">
            <a:avLst/>
          </a:prstGeom>
          <a:noFill/>
          <a:ln>
            <a:noFill/>
          </a:ln>
        </p:spPr>
      </p:pic>
      <p:sp>
        <p:nvSpPr>
          <p:cNvPr id="3487" name="Google Shape;3487;p18"/>
          <p:cNvSpPr/>
          <p:nvPr/>
        </p:nvSpPr>
        <p:spPr>
          <a:xfrm>
            <a:off x="6057899" y="5683329"/>
            <a:ext cx="6172200" cy="1077218"/>
          </a:xfrm>
          <a:prstGeom prst="rect">
            <a:avLst/>
          </a:prstGeom>
          <a:gradFill>
            <a:gsLst>
              <a:gs pos="0">
                <a:srgbClr val="DAFEA4"/>
              </a:gs>
              <a:gs pos="35000">
                <a:srgbClr val="E3FEBF"/>
              </a:gs>
              <a:gs pos="100000">
                <a:srgbClr val="F4FEE6"/>
              </a:gs>
            </a:gsLst>
            <a:lin ang="16200000" scaled="0"/>
          </a:gradFill>
          <a:ln cap="flat" cmpd="sng" w="9525">
            <a:solidFill>
              <a:srgbClr val="97B853"/>
            </a:solidFill>
            <a:prstDash val="solid"/>
            <a:round/>
            <a:headEnd len="sm" w="sm" type="none"/>
            <a:tailEnd len="sm" w="sm" type="none"/>
          </a:ln>
          <a:effectLst>
            <a:outerShdw blurRad="40000" rotWithShape="0" dir="5400000" dist="20000">
              <a:srgbClr val="000000">
                <a:alpha val="37647"/>
              </a:srgbClr>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Các chỗ đói nhất Ninh Bình</a:t>
            </a:r>
            <a:r>
              <a:rPr b="0" i="0" lang="en-US" sz="3200" u="none" cap="none" strike="noStrike">
                <a:solidFill>
                  <a:srgbClr val="000000"/>
                </a:solidFill>
                <a:latin typeface="Calibri"/>
                <a:ea typeface="Calibri"/>
                <a:cs typeface="Calibri"/>
                <a:sym typeface="Calibri"/>
              </a:rPr>
              <a:t>:</a:t>
            </a:r>
            <a:r>
              <a:rPr b="0" i="0" lang="en-US" sz="3200" u="none" cap="none" strike="noStrike">
                <a:solidFill>
                  <a:srgbClr val="000000"/>
                </a:solidFill>
                <a:latin typeface="Times New Roman"/>
                <a:ea typeface="Times New Roman"/>
                <a:cs typeface="Times New Roman"/>
                <a:sym typeface="Times New Roman"/>
              </a:rPr>
              <a:t> Yên Khánh, Yên Mô, ..</a:t>
            </a:r>
            <a:endParaRPr b="0" i="0" sz="3200" u="none" cap="none" strike="noStrike">
              <a:solidFill>
                <a:srgbClr val="000000"/>
              </a:solidFill>
              <a:latin typeface="Calibri"/>
              <a:ea typeface="Calibri"/>
              <a:cs typeface="Calibri"/>
              <a:sym typeface="Calibri"/>
            </a:endParaRPr>
          </a:p>
        </p:txBody>
      </p:sp>
      <p:pic>
        <p:nvPicPr>
          <p:cNvPr descr="Gom xác trong nạn đói 1945" id="3488" name="Google Shape;3488;p18"/>
          <p:cNvPicPr preferRelativeResize="0"/>
          <p:nvPr/>
        </p:nvPicPr>
        <p:blipFill rotWithShape="1">
          <a:blip r:embed="rId5">
            <a:alphaModFix/>
          </a:blip>
          <a:srcRect b="0" l="0" r="0" t="0"/>
          <a:stretch/>
        </p:blipFill>
        <p:spPr>
          <a:xfrm>
            <a:off x="0" y="-1"/>
            <a:ext cx="6019800" cy="4944665"/>
          </a:xfrm>
          <a:prstGeom prst="rect">
            <a:avLst/>
          </a:prstGeom>
          <a:noFill/>
          <a:ln>
            <a:noFill/>
          </a:ln>
        </p:spPr>
      </p:pic>
      <p:sp>
        <p:nvSpPr>
          <p:cNvPr id="3489" name="Google Shape;3489;p18"/>
          <p:cNvSpPr/>
          <p:nvPr/>
        </p:nvSpPr>
        <p:spPr>
          <a:xfrm>
            <a:off x="5943600" y="2901389"/>
            <a:ext cx="6248400" cy="527612"/>
          </a:xfrm>
          <a:prstGeom prst="roundRect">
            <a:avLst>
              <a:gd fmla="val 16667" name="adj"/>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2667" u="none" cap="none" strike="noStrike">
                <a:solidFill>
                  <a:srgbClr val="C00000"/>
                </a:solidFill>
                <a:latin typeface="Times New Roman"/>
                <a:ea typeface="Times New Roman"/>
                <a:cs typeface="Times New Roman"/>
                <a:sym typeface="Times New Roman"/>
              </a:rPr>
              <a:t>NẠN ĐÓI 1945</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4"/>
                                        </p:tgtEl>
                                        <p:attrNameLst>
                                          <p:attrName>style.visibility</p:attrName>
                                        </p:attrNameLst>
                                      </p:cBhvr>
                                      <p:to>
                                        <p:strVal val="visible"/>
                                      </p:to>
                                    </p:set>
                                    <p:animEffect filter="fade" transition="in">
                                      <p:cBhvr>
                                        <p:cTn dur="800"/>
                                        <p:tgtEl>
                                          <p:spTgt spid="3484"/>
                                        </p:tgtEl>
                                      </p:cBhvr>
                                    </p:animEffect>
                                  </p:childTnLst>
                                </p:cTn>
                              </p:par>
                              <p:par>
                                <p:cTn fill="hold" nodeType="withEffect" presetClass="entr" presetID="10" presetSubtype="0">
                                  <p:stCondLst>
                                    <p:cond delay="0"/>
                                  </p:stCondLst>
                                  <p:childTnLst>
                                    <p:set>
                                      <p:cBhvr>
                                        <p:cTn dur="1" fill="hold">
                                          <p:stCondLst>
                                            <p:cond delay="0"/>
                                          </p:stCondLst>
                                        </p:cTn>
                                        <p:tgtEl>
                                          <p:spTgt spid="3485"/>
                                        </p:tgtEl>
                                        <p:attrNameLst>
                                          <p:attrName>style.visibility</p:attrName>
                                        </p:attrNameLst>
                                      </p:cBhvr>
                                      <p:to>
                                        <p:strVal val="visible"/>
                                      </p:to>
                                    </p:set>
                                    <p:animEffect filter="fade" transition="in">
                                      <p:cBhvr>
                                        <p:cTn dur="800"/>
                                        <p:tgtEl>
                                          <p:spTgt spid="3485"/>
                                        </p:tgtEl>
                                      </p:cBhvr>
                                    </p:animEffect>
                                  </p:childTnLst>
                                </p:cTn>
                              </p:par>
                              <p:par>
                                <p:cTn fill="hold" nodeType="withEffect" presetClass="entr" presetID="10" presetSubtype="0">
                                  <p:stCondLst>
                                    <p:cond delay="0"/>
                                  </p:stCondLst>
                                  <p:childTnLst>
                                    <p:set>
                                      <p:cBhvr>
                                        <p:cTn dur="1" fill="hold">
                                          <p:stCondLst>
                                            <p:cond delay="0"/>
                                          </p:stCondLst>
                                        </p:cTn>
                                        <p:tgtEl>
                                          <p:spTgt spid="3486"/>
                                        </p:tgtEl>
                                        <p:attrNameLst>
                                          <p:attrName>style.visibility</p:attrName>
                                        </p:attrNameLst>
                                      </p:cBhvr>
                                      <p:to>
                                        <p:strVal val="visible"/>
                                      </p:to>
                                    </p:set>
                                    <p:animEffect filter="fade" transition="in">
                                      <p:cBhvr>
                                        <p:cTn dur="800"/>
                                        <p:tgtEl>
                                          <p:spTgt spid="3486"/>
                                        </p:tgtEl>
                                      </p:cBhvr>
                                    </p:animEffect>
                                  </p:childTnLst>
                                </p:cTn>
                              </p:par>
                              <p:par>
                                <p:cTn fill="hold" nodeType="withEffect" presetClass="entr" presetID="10" presetSubtype="0">
                                  <p:stCondLst>
                                    <p:cond delay="0"/>
                                  </p:stCondLst>
                                  <p:childTnLst>
                                    <p:set>
                                      <p:cBhvr>
                                        <p:cTn dur="1" fill="hold">
                                          <p:stCondLst>
                                            <p:cond delay="0"/>
                                          </p:stCondLst>
                                        </p:cTn>
                                        <p:tgtEl>
                                          <p:spTgt spid="3487"/>
                                        </p:tgtEl>
                                        <p:attrNameLst>
                                          <p:attrName>style.visibility</p:attrName>
                                        </p:attrNameLst>
                                      </p:cBhvr>
                                      <p:to>
                                        <p:strVal val="visible"/>
                                      </p:to>
                                    </p:set>
                                    <p:animEffect filter="fade" transition="in">
                                      <p:cBhvr>
                                        <p:cTn dur="800"/>
                                        <p:tgtEl>
                                          <p:spTgt spid="3487"/>
                                        </p:tgtEl>
                                      </p:cBhvr>
                                    </p:animEffect>
                                  </p:childTnLst>
                                </p:cTn>
                              </p:par>
                              <p:par>
                                <p:cTn fill="hold" nodeType="withEffect" presetClass="entr" presetID="10" presetSubtype="0">
                                  <p:stCondLst>
                                    <p:cond delay="0"/>
                                  </p:stCondLst>
                                  <p:childTnLst>
                                    <p:set>
                                      <p:cBhvr>
                                        <p:cTn dur="1" fill="hold">
                                          <p:stCondLst>
                                            <p:cond delay="0"/>
                                          </p:stCondLst>
                                        </p:cTn>
                                        <p:tgtEl>
                                          <p:spTgt spid="3488"/>
                                        </p:tgtEl>
                                        <p:attrNameLst>
                                          <p:attrName>style.visibility</p:attrName>
                                        </p:attrNameLst>
                                      </p:cBhvr>
                                      <p:to>
                                        <p:strVal val="visible"/>
                                      </p:to>
                                    </p:set>
                                    <p:animEffect filter="fade" transition="in">
                                      <p:cBhvr>
                                        <p:cTn dur="800"/>
                                        <p:tgtEl>
                                          <p:spTgt spid="3488"/>
                                        </p:tgtEl>
                                      </p:cBhvr>
                                    </p:animEffect>
                                  </p:childTnLst>
                                </p:cTn>
                              </p:par>
                              <p:par>
                                <p:cTn fill="hold" nodeType="withEffect" presetClass="entr" presetID="10" presetSubtype="0">
                                  <p:stCondLst>
                                    <p:cond delay="0"/>
                                  </p:stCondLst>
                                  <p:childTnLst>
                                    <p:set>
                                      <p:cBhvr>
                                        <p:cTn dur="1" fill="hold">
                                          <p:stCondLst>
                                            <p:cond delay="0"/>
                                          </p:stCondLst>
                                        </p:cTn>
                                        <p:tgtEl>
                                          <p:spTgt spid="3489"/>
                                        </p:tgtEl>
                                        <p:attrNameLst>
                                          <p:attrName>style.visibility</p:attrName>
                                        </p:attrNameLst>
                                      </p:cBhvr>
                                      <p:to>
                                        <p:strVal val="visible"/>
                                      </p:to>
                                    </p:set>
                                    <p:animEffect filter="fade" transition="in">
                                      <p:cBhvr>
                                        <p:cTn dur="800"/>
                                        <p:tgtEl>
                                          <p:spTgt spid="34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3" name="Shape 3493"/>
        <p:cNvGrpSpPr/>
        <p:nvPr/>
      </p:nvGrpSpPr>
      <p:grpSpPr>
        <a:xfrm>
          <a:off x="0" y="0"/>
          <a:ext cx="0" cy="0"/>
          <a:chOff x="0" y="0"/>
          <a:chExt cx="0" cy="0"/>
        </a:xfrm>
      </p:grpSpPr>
      <p:pic>
        <p:nvPicPr>
          <p:cNvPr descr="nạn đói 1945.mp4" id="3494" name="Google Shape;3494;p19"/>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94"/>
                                        </p:tgtEl>
                                        <p:attrNameLst>
                                          <p:attrName>style.visibility</p:attrName>
                                        </p:attrNameLst>
                                      </p:cBhvr>
                                      <p:to>
                                        <p:strVal val="visible"/>
                                      </p:to>
                                    </p:set>
                                    <p:animEffect filter="fade" transition="in">
                                      <p:cBhvr>
                                        <p:cTn dur="500"/>
                                        <p:tgtEl>
                                          <p:spTgt spid="34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3498" name="Shape 3498"/>
        <p:cNvGrpSpPr/>
        <p:nvPr/>
      </p:nvGrpSpPr>
      <p:grpSpPr>
        <a:xfrm>
          <a:off x="0" y="0"/>
          <a:ext cx="0" cy="0"/>
          <a:chOff x="0" y="0"/>
          <a:chExt cx="0" cy="0"/>
        </a:xfrm>
      </p:grpSpPr>
      <p:grpSp>
        <p:nvGrpSpPr>
          <p:cNvPr id="3499" name="Google Shape;3499;p20"/>
          <p:cNvGrpSpPr/>
          <p:nvPr/>
        </p:nvGrpSpPr>
        <p:grpSpPr>
          <a:xfrm flipH="1" rot="2925974">
            <a:off x="10489432" y="-831297"/>
            <a:ext cx="2415582" cy="2341680"/>
            <a:chOff x="-27620" y="-85186"/>
            <a:chExt cx="1786567" cy="1731909"/>
          </a:xfrm>
        </p:grpSpPr>
        <p:sp>
          <p:nvSpPr>
            <p:cNvPr id="3500" name="Google Shape;3500;p20"/>
            <p:cNvSpPr/>
            <p:nvPr/>
          </p:nvSpPr>
          <p:spPr>
            <a:xfrm rot="356449">
              <a:off x="782262" y="159086"/>
              <a:ext cx="137628" cy="31293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01" name="Google Shape;3501;p20"/>
            <p:cNvSpPr/>
            <p:nvPr/>
          </p:nvSpPr>
          <p:spPr>
            <a:xfrm rot="-9612816">
              <a:off x="349308" y="163306"/>
              <a:ext cx="133330" cy="40868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02" name="Google Shape;3502;p20"/>
            <p:cNvSpPr/>
            <p:nvPr/>
          </p:nvSpPr>
          <p:spPr>
            <a:xfrm rot="8610207">
              <a:off x="828552" y="282207"/>
              <a:ext cx="458974" cy="360174"/>
            </a:xfrm>
            <a:custGeom>
              <a:rect b="b" l="l" r="r" t="t"/>
              <a:pathLst>
                <a:path extrusionOk="0" h="11764" w="14991">
                  <a:moveTo>
                    <a:pt x="1" y="1"/>
                  </a:moveTo>
                  <a:cubicBezTo>
                    <a:pt x="264" y="3310"/>
                    <a:pt x="1842" y="6378"/>
                    <a:pt x="4384" y="8504"/>
                  </a:cubicBezTo>
                  <a:cubicBezTo>
                    <a:pt x="6048" y="9900"/>
                    <a:pt x="9331" y="11764"/>
                    <a:pt x="11888" y="11764"/>
                  </a:cubicBezTo>
                  <a:cubicBezTo>
                    <a:pt x="12261" y="11764"/>
                    <a:pt x="12618" y="11724"/>
                    <a:pt x="12953" y="11638"/>
                  </a:cubicBezTo>
                  <a:cubicBezTo>
                    <a:pt x="14991" y="11134"/>
                    <a:pt x="13259" y="9928"/>
                    <a:pt x="12164" y="8657"/>
                  </a:cubicBezTo>
                  <a:cubicBezTo>
                    <a:pt x="10937" y="7211"/>
                    <a:pt x="9600" y="5852"/>
                    <a:pt x="8197" y="4581"/>
                  </a:cubicBezTo>
                  <a:cubicBezTo>
                    <a:pt x="5808" y="2477"/>
                    <a:pt x="3069" y="768"/>
                    <a:pt x="1"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03" name="Google Shape;3503;p20"/>
            <p:cNvSpPr/>
            <p:nvPr/>
          </p:nvSpPr>
          <p:spPr>
            <a:xfrm rot="8100000">
              <a:off x="184927" y="50015"/>
              <a:ext cx="631236" cy="600726"/>
            </a:xfrm>
            <a:custGeom>
              <a:rect b="b" l="l" r="r" t="t"/>
              <a:pathLst>
                <a:path extrusionOk="0" h="15476" w="16262">
                  <a:moveTo>
                    <a:pt x="16262" y="1"/>
                  </a:moveTo>
                  <a:cubicBezTo>
                    <a:pt x="13238" y="1513"/>
                    <a:pt x="10433" y="3419"/>
                    <a:pt x="7934" y="5699"/>
                  </a:cubicBezTo>
                  <a:cubicBezTo>
                    <a:pt x="5765" y="7671"/>
                    <a:pt x="3836" y="9906"/>
                    <a:pt x="2214" y="12317"/>
                  </a:cubicBezTo>
                  <a:cubicBezTo>
                    <a:pt x="1930" y="12733"/>
                    <a:pt x="1" y="15275"/>
                    <a:pt x="834" y="15473"/>
                  </a:cubicBezTo>
                  <a:cubicBezTo>
                    <a:pt x="842" y="15475"/>
                    <a:pt x="851" y="15476"/>
                    <a:pt x="860" y="15476"/>
                  </a:cubicBezTo>
                  <a:cubicBezTo>
                    <a:pt x="1350" y="15476"/>
                    <a:pt x="2835" y="12638"/>
                    <a:pt x="3222" y="12207"/>
                  </a:cubicBezTo>
                  <a:cubicBezTo>
                    <a:pt x="8504" y="6466"/>
                    <a:pt x="9381" y="5633"/>
                    <a:pt x="16262"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04" name="Google Shape;3504;p20"/>
            <p:cNvSpPr/>
            <p:nvPr/>
          </p:nvSpPr>
          <p:spPr>
            <a:xfrm rot="8100000">
              <a:off x="692405" y="-163300"/>
              <a:ext cx="210153" cy="1061829"/>
            </a:xfrm>
            <a:custGeom>
              <a:rect b="b" l="l" r="r" t="t"/>
              <a:pathLst>
                <a:path extrusionOk="0" h="27355" w="5414">
                  <a:moveTo>
                    <a:pt x="4060" y="1"/>
                  </a:moveTo>
                  <a:cubicBezTo>
                    <a:pt x="2191" y="1"/>
                    <a:pt x="2896" y="6640"/>
                    <a:pt x="3091" y="7763"/>
                  </a:cubicBezTo>
                  <a:cubicBezTo>
                    <a:pt x="3398" y="9428"/>
                    <a:pt x="3967" y="11094"/>
                    <a:pt x="3989" y="12781"/>
                  </a:cubicBezTo>
                  <a:cubicBezTo>
                    <a:pt x="4033" y="14644"/>
                    <a:pt x="3463" y="16463"/>
                    <a:pt x="2893" y="18238"/>
                  </a:cubicBezTo>
                  <a:lnTo>
                    <a:pt x="1" y="27355"/>
                  </a:lnTo>
                  <a:cubicBezTo>
                    <a:pt x="1075" y="26522"/>
                    <a:pt x="1644" y="25207"/>
                    <a:pt x="2192" y="23958"/>
                  </a:cubicBezTo>
                  <a:cubicBezTo>
                    <a:pt x="3310" y="21306"/>
                    <a:pt x="4428" y="18611"/>
                    <a:pt x="5085" y="15806"/>
                  </a:cubicBezTo>
                  <a:cubicBezTo>
                    <a:pt x="5304" y="14929"/>
                    <a:pt x="5414" y="14052"/>
                    <a:pt x="5392" y="13154"/>
                  </a:cubicBezTo>
                  <a:cubicBezTo>
                    <a:pt x="5304" y="11992"/>
                    <a:pt x="4888" y="10875"/>
                    <a:pt x="4537" y="9757"/>
                  </a:cubicBezTo>
                  <a:cubicBezTo>
                    <a:pt x="3551" y="6404"/>
                    <a:pt x="3945" y="3402"/>
                    <a:pt x="4143" y="5"/>
                  </a:cubicBezTo>
                  <a:cubicBezTo>
                    <a:pt x="4115" y="2"/>
                    <a:pt x="4087" y="1"/>
                    <a:pt x="4060"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05" name="Google Shape;3505;p20"/>
            <p:cNvSpPr/>
            <p:nvPr/>
          </p:nvSpPr>
          <p:spPr>
            <a:xfrm rot="8100000">
              <a:off x="110063" y="762111"/>
              <a:ext cx="780952" cy="712906"/>
            </a:xfrm>
            <a:custGeom>
              <a:rect b="b" l="l" r="r" t="t"/>
              <a:pathLst>
                <a:path extrusionOk="0" h="18366" w="20119">
                  <a:moveTo>
                    <a:pt x="20118" y="1"/>
                  </a:moveTo>
                  <a:lnTo>
                    <a:pt x="20118" y="1"/>
                  </a:lnTo>
                  <a:cubicBezTo>
                    <a:pt x="14859" y="2148"/>
                    <a:pt x="9972" y="5348"/>
                    <a:pt x="6356" y="9709"/>
                  </a:cubicBezTo>
                  <a:cubicBezTo>
                    <a:pt x="4077" y="12470"/>
                    <a:pt x="2236" y="15582"/>
                    <a:pt x="0" y="18366"/>
                  </a:cubicBezTo>
                  <a:cubicBezTo>
                    <a:pt x="1995" y="17533"/>
                    <a:pt x="4077" y="16503"/>
                    <a:pt x="6137" y="15692"/>
                  </a:cubicBezTo>
                  <a:cubicBezTo>
                    <a:pt x="9599" y="14355"/>
                    <a:pt x="12887" y="12470"/>
                    <a:pt x="15472" y="9819"/>
                  </a:cubicBezTo>
                  <a:cubicBezTo>
                    <a:pt x="18058" y="7167"/>
                    <a:pt x="19877" y="3683"/>
                    <a:pt x="20118"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06" name="Google Shape;3506;p20"/>
            <p:cNvSpPr/>
            <p:nvPr/>
          </p:nvSpPr>
          <p:spPr>
            <a:xfrm rot="8100000">
              <a:off x="1149667" y="636926"/>
              <a:ext cx="366701" cy="838012"/>
            </a:xfrm>
            <a:custGeom>
              <a:rect b="b" l="l" r="r" t="t"/>
              <a:pathLst>
                <a:path extrusionOk="0" h="21589" w="9447">
                  <a:moveTo>
                    <a:pt x="8197" y="0"/>
                  </a:moveTo>
                  <a:lnTo>
                    <a:pt x="8197" y="0"/>
                  </a:lnTo>
                  <a:cubicBezTo>
                    <a:pt x="6992" y="1162"/>
                    <a:pt x="5896" y="2433"/>
                    <a:pt x="4954" y="3792"/>
                  </a:cubicBezTo>
                  <a:cubicBezTo>
                    <a:pt x="2740" y="6991"/>
                    <a:pt x="1381" y="10673"/>
                    <a:pt x="943" y="14508"/>
                  </a:cubicBezTo>
                  <a:cubicBezTo>
                    <a:pt x="768" y="16042"/>
                    <a:pt x="1" y="21477"/>
                    <a:pt x="2258" y="21587"/>
                  </a:cubicBezTo>
                  <a:cubicBezTo>
                    <a:pt x="2289" y="21588"/>
                    <a:pt x="2319" y="21589"/>
                    <a:pt x="2349" y="21589"/>
                  </a:cubicBezTo>
                  <a:cubicBezTo>
                    <a:pt x="4346" y="21589"/>
                    <a:pt x="5974" y="18781"/>
                    <a:pt x="6816" y="17335"/>
                  </a:cubicBezTo>
                  <a:cubicBezTo>
                    <a:pt x="7320" y="16480"/>
                    <a:pt x="7715" y="15560"/>
                    <a:pt x="8000" y="14596"/>
                  </a:cubicBezTo>
                  <a:cubicBezTo>
                    <a:pt x="9446" y="9709"/>
                    <a:pt x="8482" y="4734"/>
                    <a:pt x="8197" y="0"/>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07" name="Google Shape;3507;p20"/>
            <p:cNvSpPr/>
            <p:nvPr/>
          </p:nvSpPr>
          <p:spPr>
            <a:xfrm rot="8100000">
              <a:off x="615728" y="518363"/>
              <a:ext cx="221837" cy="679912"/>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grpSp>
      <p:grpSp>
        <p:nvGrpSpPr>
          <p:cNvPr id="3508" name="Google Shape;3508;p20"/>
          <p:cNvGrpSpPr/>
          <p:nvPr/>
        </p:nvGrpSpPr>
        <p:grpSpPr>
          <a:xfrm>
            <a:off x="-155026" y="0"/>
            <a:ext cx="11805387" cy="713984"/>
            <a:chOff x="-134488" y="0"/>
            <a:chExt cx="11805387" cy="848628"/>
          </a:xfrm>
        </p:grpSpPr>
        <p:sp>
          <p:nvSpPr>
            <p:cNvPr id="3509" name="Google Shape;3509;p20"/>
            <p:cNvSpPr/>
            <p:nvPr/>
          </p:nvSpPr>
          <p:spPr>
            <a:xfrm>
              <a:off x="0" y="0"/>
              <a:ext cx="11472999" cy="848628"/>
            </a:xfrm>
            <a:prstGeom prst="homePlate">
              <a:avLst>
                <a:gd fmla="val 50000" name="adj"/>
              </a:avLst>
            </a:prstGeom>
            <a:solidFill>
              <a:schemeClr val="accent4"/>
            </a:solidFill>
            <a:ln cap="flat" cmpd="sng" w="38100">
              <a:solidFill>
                <a:srgbClr val="90714F"/>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8CC63F"/>
                </a:solidFill>
                <a:latin typeface="Arial"/>
                <a:ea typeface="Arial"/>
                <a:cs typeface="Arial"/>
                <a:sym typeface="Arial"/>
              </a:endParaRPr>
            </a:p>
          </p:txBody>
        </p:sp>
        <p:sp>
          <p:nvSpPr>
            <p:cNvPr id="3510" name="Google Shape;3510;p20"/>
            <p:cNvSpPr txBox="1"/>
            <p:nvPr/>
          </p:nvSpPr>
          <p:spPr>
            <a:xfrm>
              <a:off x="-134488" y="130226"/>
              <a:ext cx="11805387" cy="6950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BÀI 8: CÁCH MẠNG THÁNG TÁM NĂM 1945 </a:t>
              </a:r>
              <a:endParaRPr/>
            </a:p>
          </p:txBody>
        </p:sp>
      </p:grpSp>
      <p:sp>
        <p:nvSpPr>
          <p:cNvPr id="3511" name="Google Shape;3511;p20"/>
          <p:cNvSpPr txBox="1"/>
          <p:nvPr/>
        </p:nvSpPr>
        <p:spPr>
          <a:xfrm>
            <a:off x="-20538" y="851857"/>
            <a:ext cx="11793438"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1. Tình hình Việt Nam dưới ách thống trị của Pháp - Nhật Bản</a:t>
            </a:r>
            <a:endParaRPr/>
          </a:p>
        </p:txBody>
      </p:sp>
      <p:pic>
        <p:nvPicPr>
          <p:cNvPr id="3512" name="Google Shape;3512;p20"/>
          <p:cNvPicPr preferRelativeResize="0"/>
          <p:nvPr/>
        </p:nvPicPr>
        <p:blipFill rotWithShape="1">
          <a:blip r:embed="rId3">
            <a:alphaModFix/>
          </a:blip>
          <a:srcRect b="0" l="0" r="0" t="0"/>
          <a:stretch/>
        </p:blipFill>
        <p:spPr>
          <a:xfrm>
            <a:off x="11145045" y="5929163"/>
            <a:ext cx="1095528" cy="1105054"/>
          </a:xfrm>
          <a:prstGeom prst="rect">
            <a:avLst/>
          </a:prstGeom>
          <a:noFill/>
          <a:ln>
            <a:noFill/>
          </a:ln>
        </p:spPr>
      </p:pic>
      <p:pic>
        <p:nvPicPr>
          <p:cNvPr id="3513" name="Google Shape;3513;p20"/>
          <p:cNvPicPr preferRelativeResize="0"/>
          <p:nvPr/>
        </p:nvPicPr>
        <p:blipFill rotWithShape="1">
          <a:blip r:embed="rId4">
            <a:alphaModFix/>
          </a:blip>
          <a:srcRect b="0" l="0" r="0" t="0"/>
          <a:stretch/>
        </p:blipFill>
        <p:spPr>
          <a:xfrm>
            <a:off x="1380335" y="-1733722"/>
            <a:ext cx="9431329" cy="1981372"/>
          </a:xfrm>
          <a:prstGeom prst="rect">
            <a:avLst/>
          </a:prstGeom>
          <a:noFill/>
          <a:ln>
            <a:noFill/>
          </a:ln>
        </p:spPr>
      </p:pic>
      <p:sp>
        <p:nvSpPr>
          <p:cNvPr id="3514" name="Google Shape;3514;p20"/>
          <p:cNvSpPr txBox="1"/>
          <p:nvPr/>
        </p:nvSpPr>
        <p:spPr>
          <a:xfrm>
            <a:off x="0" y="1624178"/>
            <a:ext cx="11971203"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Tháng 9/1945 chiến tranh thế giới thứ 2 bùng nổ chính quyền thuộc địa đã thi hành chính sách “kinh tế chỉ huy”. Tháng 9/1940, Nhật Bản xâm lược Việt Nam.</a:t>
            </a:r>
            <a:endParaRPr b="0" i="0" sz="3200" u="none" cap="none" strike="noStrike">
              <a:solidFill>
                <a:srgbClr val="0070C0"/>
              </a:solidFill>
              <a:latin typeface="Times New Roman"/>
              <a:ea typeface="Times New Roman"/>
              <a:cs typeface="Times New Roman"/>
              <a:sym typeface="Times New Roman"/>
            </a:endParaRPr>
          </a:p>
        </p:txBody>
      </p:sp>
      <p:sp>
        <p:nvSpPr>
          <p:cNvPr id="3515" name="Google Shape;3515;p20"/>
          <p:cNvSpPr txBox="1"/>
          <p:nvPr/>
        </p:nvSpPr>
        <p:spPr>
          <a:xfrm>
            <a:off x="110398" y="3403380"/>
            <a:ext cx="11971203"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Dưới ách cai trị của Pháp – Nhật Bản, nhân dân Việt Nam rơi vào tình cảnh “một cổ hai tròng”, cuộc sống của nhân dân ta bị đẩy đến“bước đường cùng”.</a:t>
            </a:r>
            <a:endParaRPr/>
          </a:p>
        </p:txBody>
      </p:sp>
      <p:sp>
        <p:nvSpPr>
          <p:cNvPr id="3516" name="Google Shape;3516;p20"/>
          <p:cNvSpPr txBox="1"/>
          <p:nvPr/>
        </p:nvSpPr>
        <p:spPr>
          <a:xfrm>
            <a:off x="110397" y="5209348"/>
            <a:ext cx="11971203" cy="107721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Mâu thuẫn giữa toàn thể dân tộc Việt Nam với đế quốc và tay sai trở nên gay gắt.</a:t>
            </a:r>
            <a:endParaRPr b="0" i="0" sz="3200" u="none" cap="none" strike="noStrike">
              <a:solidFill>
                <a:srgbClr val="0070C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4"/>
                                        </p:tgtEl>
                                        <p:attrNameLst>
                                          <p:attrName>style.visibility</p:attrName>
                                        </p:attrNameLst>
                                      </p:cBhvr>
                                      <p:to>
                                        <p:strVal val="visible"/>
                                      </p:to>
                                    </p:set>
                                    <p:animEffect filter="fade" transition="in">
                                      <p:cBhvr>
                                        <p:cTn dur="500"/>
                                        <p:tgtEl>
                                          <p:spTgt spid="35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5"/>
                                        </p:tgtEl>
                                        <p:attrNameLst>
                                          <p:attrName>style.visibility</p:attrName>
                                        </p:attrNameLst>
                                      </p:cBhvr>
                                      <p:to>
                                        <p:strVal val="visible"/>
                                      </p:to>
                                    </p:set>
                                    <p:animEffect filter="fade" transition="in">
                                      <p:cBhvr>
                                        <p:cTn dur="500"/>
                                        <p:tgtEl>
                                          <p:spTgt spid="35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6"/>
                                        </p:tgtEl>
                                        <p:attrNameLst>
                                          <p:attrName>style.visibility</p:attrName>
                                        </p:attrNameLst>
                                      </p:cBhvr>
                                      <p:to>
                                        <p:strVal val="visible"/>
                                      </p:to>
                                    </p:set>
                                    <p:animEffect filter="fade" transition="in">
                                      <p:cBhvr>
                                        <p:cTn dur="500"/>
                                        <p:tgtEl>
                                          <p:spTgt spid="35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3520" name="Shape 3520"/>
        <p:cNvGrpSpPr/>
        <p:nvPr/>
      </p:nvGrpSpPr>
      <p:grpSpPr>
        <a:xfrm>
          <a:off x="0" y="0"/>
          <a:ext cx="0" cy="0"/>
          <a:chOff x="0" y="0"/>
          <a:chExt cx="0" cy="0"/>
        </a:xfrm>
      </p:grpSpPr>
      <p:grpSp>
        <p:nvGrpSpPr>
          <p:cNvPr id="3521" name="Google Shape;3521;p21"/>
          <p:cNvGrpSpPr/>
          <p:nvPr/>
        </p:nvGrpSpPr>
        <p:grpSpPr>
          <a:xfrm flipH="1" rot="2925974">
            <a:off x="10489432" y="-831297"/>
            <a:ext cx="2415582" cy="2341680"/>
            <a:chOff x="-27620" y="-85186"/>
            <a:chExt cx="1786567" cy="1731909"/>
          </a:xfrm>
        </p:grpSpPr>
        <p:sp>
          <p:nvSpPr>
            <p:cNvPr id="3522" name="Google Shape;3522;p21"/>
            <p:cNvSpPr/>
            <p:nvPr/>
          </p:nvSpPr>
          <p:spPr>
            <a:xfrm rot="356449">
              <a:off x="782262" y="159086"/>
              <a:ext cx="137628" cy="31293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23" name="Google Shape;3523;p21"/>
            <p:cNvSpPr/>
            <p:nvPr/>
          </p:nvSpPr>
          <p:spPr>
            <a:xfrm rot="-9612816">
              <a:off x="349308" y="163306"/>
              <a:ext cx="133330" cy="40868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24" name="Google Shape;3524;p21"/>
            <p:cNvSpPr/>
            <p:nvPr/>
          </p:nvSpPr>
          <p:spPr>
            <a:xfrm rot="8610207">
              <a:off x="828552" y="282207"/>
              <a:ext cx="458974" cy="360174"/>
            </a:xfrm>
            <a:custGeom>
              <a:rect b="b" l="l" r="r" t="t"/>
              <a:pathLst>
                <a:path extrusionOk="0" h="11764" w="14991">
                  <a:moveTo>
                    <a:pt x="1" y="1"/>
                  </a:moveTo>
                  <a:cubicBezTo>
                    <a:pt x="264" y="3310"/>
                    <a:pt x="1842" y="6378"/>
                    <a:pt x="4384" y="8504"/>
                  </a:cubicBezTo>
                  <a:cubicBezTo>
                    <a:pt x="6048" y="9900"/>
                    <a:pt x="9331" y="11764"/>
                    <a:pt x="11888" y="11764"/>
                  </a:cubicBezTo>
                  <a:cubicBezTo>
                    <a:pt x="12261" y="11764"/>
                    <a:pt x="12618" y="11724"/>
                    <a:pt x="12953" y="11638"/>
                  </a:cubicBezTo>
                  <a:cubicBezTo>
                    <a:pt x="14991" y="11134"/>
                    <a:pt x="13259" y="9928"/>
                    <a:pt x="12164" y="8657"/>
                  </a:cubicBezTo>
                  <a:cubicBezTo>
                    <a:pt x="10937" y="7211"/>
                    <a:pt x="9600" y="5852"/>
                    <a:pt x="8197" y="4581"/>
                  </a:cubicBezTo>
                  <a:cubicBezTo>
                    <a:pt x="5808" y="2477"/>
                    <a:pt x="3069" y="768"/>
                    <a:pt x="1"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25" name="Google Shape;3525;p21"/>
            <p:cNvSpPr/>
            <p:nvPr/>
          </p:nvSpPr>
          <p:spPr>
            <a:xfrm rot="8100000">
              <a:off x="184927" y="50015"/>
              <a:ext cx="631236" cy="600726"/>
            </a:xfrm>
            <a:custGeom>
              <a:rect b="b" l="l" r="r" t="t"/>
              <a:pathLst>
                <a:path extrusionOk="0" h="15476" w="16262">
                  <a:moveTo>
                    <a:pt x="16262" y="1"/>
                  </a:moveTo>
                  <a:cubicBezTo>
                    <a:pt x="13238" y="1513"/>
                    <a:pt x="10433" y="3419"/>
                    <a:pt x="7934" y="5699"/>
                  </a:cubicBezTo>
                  <a:cubicBezTo>
                    <a:pt x="5765" y="7671"/>
                    <a:pt x="3836" y="9906"/>
                    <a:pt x="2214" y="12317"/>
                  </a:cubicBezTo>
                  <a:cubicBezTo>
                    <a:pt x="1930" y="12733"/>
                    <a:pt x="1" y="15275"/>
                    <a:pt x="834" y="15473"/>
                  </a:cubicBezTo>
                  <a:cubicBezTo>
                    <a:pt x="842" y="15475"/>
                    <a:pt x="851" y="15476"/>
                    <a:pt x="860" y="15476"/>
                  </a:cubicBezTo>
                  <a:cubicBezTo>
                    <a:pt x="1350" y="15476"/>
                    <a:pt x="2835" y="12638"/>
                    <a:pt x="3222" y="12207"/>
                  </a:cubicBezTo>
                  <a:cubicBezTo>
                    <a:pt x="8504" y="6466"/>
                    <a:pt x="9381" y="5633"/>
                    <a:pt x="16262"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26" name="Google Shape;3526;p21"/>
            <p:cNvSpPr/>
            <p:nvPr/>
          </p:nvSpPr>
          <p:spPr>
            <a:xfrm rot="8100000">
              <a:off x="692405" y="-163300"/>
              <a:ext cx="210153" cy="1061829"/>
            </a:xfrm>
            <a:custGeom>
              <a:rect b="b" l="l" r="r" t="t"/>
              <a:pathLst>
                <a:path extrusionOk="0" h="27355" w="5414">
                  <a:moveTo>
                    <a:pt x="4060" y="1"/>
                  </a:moveTo>
                  <a:cubicBezTo>
                    <a:pt x="2191" y="1"/>
                    <a:pt x="2896" y="6640"/>
                    <a:pt x="3091" y="7763"/>
                  </a:cubicBezTo>
                  <a:cubicBezTo>
                    <a:pt x="3398" y="9428"/>
                    <a:pt x="3967" y="11094"/>
                    <a:pt x="3989" y="12781"/>
                  </a:cubicBezTo>
                  <a:cubicBezTo>
                    <a:pt x="4033" y="14644"/>
                    <a:pt x="3463" y="16463"/>
                    <a:pt x="2893" y="18238"/>
                  </a:cubicBezTo>
                  <a:lnTo>
                    <a:pt x="1" y="27355"/>
                  </a:lnTo>
                  <a:cubicBezTo>
                    <a:pt x="1075" y="26522"/>
                    <a:pt x="1644" y="25207"/>
                    <a:pt x="2192" y="23958"/>
                  </a:cubicBezTo>
                  <a:cubicBezTo>
                    <a:pt x="3310" y="21306"/>
                    <a:pt x="4428" y="18611"/>
                    <a:pt x="5085" y="15806"/>
                  </a:cubicBezTo>
                  <a:cubicBezTo>
                    <a:pt x="5304" y="14929"/>
                    <a:pt x="5414" y="14052"/>
                    <a:pt x="5392" y="13154"/>
                  </a:cubicBezTo>
                  <a:cubicBezTo>
                    <a:pt x="5304" y="11992"/>
                    <a:pt x="4888" y="10875"/>
                    <a:pt x="4537" y="9757"/>
                  </a:cubicBezTo>
                  <a:cubicBezTo>
                    <a:pt x="3551" y="6404"/>
                    <a:pt x="3945" y="3402"/>
                    <a:pt x="4143" y="5"/>
                  </a:cubicBezTo>
                  <a:cubicBezTo>
                    <a:pt x="4115" y="2"/>
                    <a:pt x="4087" y="1"/>
                    <a:pt x="4060"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27" name="Google Shape;3527;p21"/>
            <p:cNvSpPr/>
            <p:nvPr/>
          </p:nvSpPr>
          <p:spPr>
            <a:xfrm rot="8100000">
              <a:off x="110063" y="762111"/>
              <a:ext cx="780952" cy="712906"/>
            </a:xfrm>
            <a:custGeom>
              <a:rect b="b" l="l" r="r" t="t"/>
              <a:pathLst>
                <a:path extrusionOk="0" h="18366" w="20119">
                  <a:moveTo>
                    <a:pt x="20118" y="1"/>
                  </a:moveTo>
                  <a:lnTo>
                    <a:pt x="20118" y="1"/>
                  </a:lnTo>
                  <a:cubicBezTo>
                    <a:pt x="14859" y="2148"/>
                    <a:pt x="9972" y="5348"/>
                    <a:pt x="6356" y="9709"/>
                  </a:cubicBezTo>
                  <a:cubicBezTo>
                    <a:pt x="4077" y="12470"/>
                    <a:pt x="2236" y="15582"/>
                    <a:pt x="0" y="18366"/>
                  </a:cubicBezTo>
                  <a:cubicBezTo>
                    <a:pt x="1995" y="17533"/>
                    <a:pt x="4077" y="16503"/>
                    <a:pt x="6137" y="15692"/>
                  </a:cubicBezTo>
                  <a:cubicBezTo>
                    <a:pt x="9599" y="14355"/>
                    <a:pt x="12887" y="12470"/>
                    <a:pt x="15472" y="9819"/>
                  </a:cubicBezTo>
                  <a:cubicBezTo>
                    <a:pt x="18058" y="7167"/>
                    <a:pt x="19877" y="3683"/>
                    <a:pt x="20118"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28" name="Google Shape;3528;p21"/>
            <p:cNvSpPr/>
            <p:nvPr/>
          </p:nvSpPr>
          <p:spPr>
            <a:xfrm rot="8100000">
              <a:off x="1149667" y="636926"/>
              <a:ext cx="366701" cy="838012"/>
            </a:xfrm>
            <a:custGeom>
              <a:rect b="b" l="l" r="r" t="t"/>
              <a:pathLst>
                <a:path extrusionOk="0" h="21589" w="9447">
                  <a:moveTo>
                    <a:pt x="8197" y="0"/>
                  </a:moveTo>
                  <a:lnTo>
                    <a:pt x="8197" y="0"/>
                  </a:lnTo>
                  <a:cubicBezTo>
                    <a:pt x="6992" y="1162"/>
                    <a:pt x="5896" y="2433"/>
                    <a:pt x="4954" y="3792"/>
                  </a:cubicBezTo>
                  <a:cubicBezTo>
                    <a:pt x="2740" y="6991"/>
                    <a:pt x="1381" y="10673"/>
                    <a:pt x="943" y="14508"/>
                  </a:cubicBezTo>
                  <a:cubicBezTo>
                    <a:pt x="768" y="16042"/>
                    <a:pt x="1" y="21477"/>
                    <a:pt x="2258" y="21587"/>
                  </a:cubicBezTo>
                  <a:cubicBezTo>
                    <a:pt x="2289" y="21588"/>
                    <a:pt x="2319" y="21589"/>
                    <a:pt x="2349" y="21589"/>
                  </a:cubicBezTo>
                  <a:cubicBezTo>
                    <a:pt x="4346" y="21589"/>
                    <a:pt x="5974" y="18781"/>
                    <a:pt x="6816" y="17335"/>
                  </a:cubicBezTo>
                  <a:cubicBezTo>
                    <a:pt x="7320" y="16480"/>
                    <a:pt x="7715" y="15560"/>
                    <a:pt x="8000" y="14596"/>
                  </a:cubicBezTo>
                  <a:cubicBezTo>
                    <a:pt x="9446" y="9709"/>
                    <a:pt x="8482" y="4734"/>
                    <a:pt x="8197" y="0"/>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29" name="Google Shape;3529;p21"/>
            <p:cNvSpPr/>
            <p:nvPr/>
          </p:nvSpPr>
          <p:spPr>
            <a:xfrm rot="8100000">
              <a:off x="615728" y="518363"/>
              <a:ext cx="221837" cy="679912"/>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grpSp>
      <p:grpSp>
        <p:nvGrpSpPr>
          <p:cNvPr id="3530" name="Google Shape;3530;p21"/>
          <p:cNvGrpSpPr/>
          <p:nvPr/>
        </p:nvGrpSpPr>
        <p:grpSpPr>
          <a:xfrm>
            <a:off x="-155026" y="0"/>
            <a:ext cx="11805387" cy="713984"/>
            <a:chOff x="-134488" y="0"/>
            <a:chExt cx="11805387" cy="848628"/>
          </a:xfrm>
        </p:grpSpPr>
        <p:sp>
          <p:nvSpPr>
            <p:cNvPr id="3531" name="Google Shape;3531;p21"/>
            <p:cNvSpPr/>
            <p:nvPr/>
          </p:nvSpPr>
          <p:spPr>
            <a:xfrm>
              <a:off x="0" y="0"/>
              <a:ext cx="11472999" cy="848628"/>
            </a:xfrm>
            <a:prstGeom prst="homePlate">
              <a:avLst>
                <a:gd fmla="val 50000" name="adj"/>
              </a:avLst>
            </a:prstGeom>
            <a:solidFill>
              <a:schemeClr val="accent4"/>
            </a:solidFill>
            <a:ln cap="flat" cmpd="sng" w="38100">
              <a:solidFill>
                <a:srgbClr val="90714F"/>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8CC63F"/>
                </a:solidFill>
                <a:latin typeface="Arial"/>
                <a:ea typeface="Arial"/>
                <a:cs typeface="Arial"/>
                <a:sym typeface="Arial"/>
              </a:endParaRPr>
            </a:p>
          </p:txBody>
        </p:sp>
        <p:sp>
          <p:nvSpPr>
            <p:cNvPr id="3532" name="Google Shape;3532;p21"/>
            <p:cNvSpPr txBox="1"/>
            <p:nvPr/>
          </p:nvSpPr>
          <p:spPr>
            <a:xfrm>
              <a:off x="-134488" y="130226"/>
              <a:ext cx="11805387" cy="6950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BÀI 8: CÁCH MẠNG THÁNG TÁM NĂM 1945 </a:t>
              </a:r>
              <a:endParaRPr/>
            </a:p>
          </p:txBody>
        </p:sp>
      </p:grpSp>
      <p:sp>
        <p:nvSpPr>
          <p:cNvPr id="3533" name="Google Shape;3533;p21"/>
          <p:cNvSpPr txBox="1"/>
          <p:nvPr/>
        </p:nvSpPr>
        <p:spPr>
          <a:xfrm>
            <a:off x="-20538" y="851857"/>
            <a:ext cx="11002863" cy="10772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2. Công cuộc chuẩn bị tiến tới khởi nghĩa giành chính quyền trong toàn quốc</a:t>
            </a:r>
            <a:endParaRPr/>
          </a:p>
        </p:txBody>
      </p:sp>
      <p:pic>
        <p:nvPicPr>
          <p:cNvPr id="3534" name="Google Shape;3534;p21"/>
          <p:cNvPicPr preferRelativeResize="0"/>
          <p:nvPr/>
        </p:nvPicPr>
        <p:blipFill rotWithShape="1">
          <a:blip r:embed="rId3">
            <a:alphaModFix/>
          </a:blip>
          <a:srcRect b="0" l="0" r="0" t="0"/>
          <a:stretch/>
        </p:blipFill>
        <p:spPr>
          <a:xfrm>
            <a:off x="11145045" y="5929163"/>
            <a:ext cx="1095528" cy="1105054"/>
          </a:xfrm>
          <a:prstGeom prst="rect">
            <a:avLst/>
          </a:prstGeom>
          <a:noFill/>
          <a:ln>
            <a:noFill/>
          </a:ln>
        </p:spPr>
      </p:pic>
      <p:pic>
        <p:nvPicPr>
          <p:cNvPr id="3535" name="Google Shape;3535;p21"/>
          <p:cNvPicPr preferRelativeResize="0"/>
          <p:nvPr/>
        </p:nvPicPr>
        <p:blipFill rotWithShape="1">
          <a:blip r:embed="rId4">
            <a:alphaModFix/>
          </a:blip>
          <a:srcRect b="0" l="0" r="0" t="0"/>
          <a:stretch/>
        </p:blipFill>
        <p:spPr>
          <a:xfrm>
            <a:off x="1380335" y="-1733722"/>
            <a:ext cx="9431329" cy="1981372"/>
          </a:xfrm>
          <a:prstGeom prst="rect">
            <a:avLst/>
          </a:prstGeom>
          <a:noFill/>
          <a:ln>
            <a:noFill/>
          </a:ln>
        </p:spPr>
      </p:pic>
      <p:pic>
        <p:nvPicPr>
          <p:cNvPr id="3536" name="Google Shape;3536;p21"/>
          <p:cNvPicPr preferRelativeResize="0"/>
          <p:nvPr/>
        </p:nvPicPr>
        <p:blipFill rotWithShape="1">
          <a:blip r:embed="rId5">
            <a:alphaModFix/>
          </a:blip>
          <a:srcRect b="0" l="0" r="0" t="0"/>
          <a:stretch/>
        </p:blipFill>
        <p:spPr>
          <a:xfrm>
            <a:off x="6011675" y="1570318"/>
            <a:ext cx="5959527" cy="5149566"/>
          </a:xfrm>
          <a:prstGeom prst="ellipse">
            <a:avLst/>
          </a:prstGeom>
          <a:noFill/>
          <a:ln>
            <a:noFill/>
          </a:ln>
        </p:spPr>
      </p:pic>
      <p:sp>
        <p:nvSpPr>
          <p:cNvPr id="3537" name="Google Shape;3537;p21"/>
          <p:cNvSpPr txBox="1"/>
          <p:nvPr/>
        </p:nvSpPr>
        <p:spPr>
          <a:xfrm>
            <a:off x="477643" y="3156688"/>
            <a:ext cx="5003250"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70C0"/>
              </a:buClr>
              <a:buSzPts val="4400"/>
              <a:buFont typeface="Times New Roman"/>
              <a:buNone/>
            </a:pPr>
            <a:r>
              <a:rPr b="1" i="0" lang="en-US" sz="4400" u="none" cap="none" strike="noStrike">
                <a:solidFill>
                  <a:srgbClr val="0070C0"/>
                </a:solidFill>
                <a:latin typeface="Times New Roman"/>
                <a:ea typeface="Times New Roman"/>
                <a:cs typeface="Times New Roman"/>
                <a:sym typeface="Times New Roman"/>
              </a:rPr>
              <a:t>Hoạt động nhóm hoàn thành phiếu học tập sau</a:t>
            </a:r>
            <a:endParaRPr b="1" i="0" sz="4400" u="none" cap="none" strike="noStrike">
              <a:solidFill>
                <a:srgbClr val="0070C0"/>
              </a:solidFill>
              <a:latin typeface="Times New Roman"/>
              <a:ea typeface="Times New Roman"/>
              <a:cs typeface="Times New Roman"/>
              <a:sym typeface="Times New Roman"/>
            </a:endParaRPr>
          </a:p>
        </p:txBody>
      </p:sp>
      <p:sp>
        <p:nvSpPr>
          <p:cNvPr id="3538" name="Google Shape;3538;p21"/>
          <p:cNvSpPr txBox="1"/>
          <p:nvPr/>
        </p:nvSpPr>
        <p:spPr>
          <a:xfrm>
            <a:off x="142183" y="1900184"/>
            <a:ext cx="6201468" cy="10772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a. Sự chuyển hướng chiến lược của đảng Cộng sản Đông Dương</a:t>
            </a:r>
            <a:endParaRPr b="1" i="0" sz="3200" u="none" cap="none" strike="noStrike">
              <a:solidFill>
                <a:srgbClr val="FF000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37"/>
                                        </p:tgtEl>
                                        <p:attrNameLst>
                                          <p:attrName>style.visibility</p:attrName>
                                        </p:attrNameLst>
                                      </p:cBhvr>
                                      <p:to>
                                        <p:strVal val="visible"/>
                                      </p:to>
                                    </p:set>
                                    <p:animEffect filter="fade" transition="in">
                                      <p:cBhvr>
                                        <p:cTn dur="500"/>
                                        <p:tgtEl>
                                          <p:spTgt spid="3537"/>
                                        </p:tgtEl>
                                      </p:cBhvr>
                                    </p:animEffect>
                                  </p:childTnLst>
                                </p:cTn>
                              </p:par>
                              <p:par>
                                <p:cTn fill="hold" nodeType="withEffect" presetClass="entr" presetID="10" presetSubtype="0">
                                  <p:stCondLst>
                                    <p:cond delay="0"/>
                                  </p:stCondLst>
                                  <p:childTnLst>
                                    <p:set>
                                      <p:cBhvr>
                                        <p:cTn dur="1" fill="hold">
                                          <p:stCondLst>
                                            <p:cond delay="0"/>
                                          </p:stCondLst>
                                        </p:cTn>
                                        <p:tgtEl>
                                          <p:spTgt spid="3536"/>
                                        </p:tgtEl>
                                        <p:attrNameLst>
                                          <p:attrName>style.visibility</p:attrName>
                                        </p:attrNameLst>
                                      </p:cBhvr>
                                      <p:to>
                                        <p:strVal val="visible"/>
                                      </p:to>
                                    </p:set>
                                    <p:animEffect filter="fade" transition="in">
                                      <p:cBhvr>
                                        <p:cTn dur="500"/>
                                        <p:tgtEl>
                                          <p:spTgt spid="35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2" name="Shape 3282"/>
        <p:cNvGrpSpPr/>
        <p:nvPr/>
      </p:nvGrpSpPr>
      <p:grpSpPr>
        <a:xfrm>
          <a:off x="0" y="0"/>
          <a:ext cx="0" cy="0"/>
          <a:chOff x="0" y="0"/>
          <a:chExt cx="0" cy="0"/>
        </a:xfrm>
      </p:grpSpPr>
      <p:pic>
        <p:nvPicPr>
          <p:cNvPr id="3283" name="Google Shape;3283;p4"/>
          <p:cNvPicPr preferRelativeResize="0"/>
          <p:nvPr/>
        </p:nvPicPr>
        <p:blipFill rotWithShape="1">
          <a:blip r:embed="rId3">
            <a:alphaModFix/>
          </a:blip>
          <a:srcRect b="0" l="0" r="0" t="0"/>
          <a:stretch/>
        </p:blipFill>
        <p:spPr>
          <a:xfrm>
            <a:off x="-1" y="-1"/>
            <a:ext cx="12125325" cy="6248401"/>
          </a:xfrm>
          <a:prstGeom prst="rect">
            <a:avLst/>
          </a:prstGeom>
          <a:noFill/>
          <a:ln>
            <a:noFill/>
          </a:ln>
        </p:spPr>
      </p:pic>
      <p:sp>
        <p:nvSpPr>
          <p:cNvPr id="3284" name="Google Shape;3284;p4"/>
          <p:cNvSpPr/>
          <p:nvPr/>
        </p:nvSpPr>
        <p:spPr>
          <a:xfrm>
            <a:off x="-1" y="6248400"/>
            <a:ext cx="12125325" cy="609600"/>
          </a:xfrm>
          <a:prstGeom prst="roundRect">
            <a:avLst>
              <a:gd fmla="val 16667" name="adj"/>
            </a:avLst>
          </a:prstGeom>
          <a:solidFill>
            <a:schemeClr val="lt1"/>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dk1"/>
                </a:solidFill>
                <a:latin typeface="Times New Roman"/>
                <a:ea typeface="Times New Roman"/>
                <a:cs typeface="Times New Roman"/>
                <a:sym typeface="Times New Roman"/>
              </a:rPr>
              <a:t>Xem video và cho biết đây là cuộc chiến tranh nào trong lịch sử</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83"/>
                                        </p:tgtEl>
                                        <p:attrNameLst>
                                          <p:attrName>style.visibility</p:attrName>
                                        </p:attrNameLst>
                                      </p:cBhvr>
                                      <p:to>
                                        <p:strVal val="visible"/>
                                      </p:to>
                                    </p:set>
                                    <p:animEffect filter="fade" transition="in">
                                      <p:cBhvr>
                                        <p:cTn dur="5000"/>
                                        <p:tgtEl>
                                          <p:spTgt spid="32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2" name="Shape 3542"/>
        <p:cNvGrpSpPr/>
        <p:nvPr/>
      </p:nvGrpSpPr>
      <p:grpSpPr>
        <a:xfrm>
          <a:off x="0" y="0"/>
          <a:ext cx="0" cy="0"/>
          <a:chOff x="0" y="0"/>
          <a:chExt cx="0" cy="0"/>
        </a:xfrm>
      </p:grpSpPr>
      <p:graphicFrame>
        <p:nvGraphicFramePr>
          <p:cNvPr id="3543" name="Google Shape;3543;p22"/>
          <p:cNvGraphicFramePr/>
          <p:nvPr/>
        </p:nvGraphicFramePr>
        <p:xfrm>
          <a:off x="-2" y="658173"/>
          <a:ext cx="3000000" cy="3000000"/>
        </p:xfrm>
        <a:graphic>
          <a:graphicData uri="http://schemas.openxmlformats.org/drawingml/2006/table">
            <a:tbl>
              <a:tblPr bandRow="1" firstRow="1">
                <a:noFill/>
                <a:tableStyleId>{7E0243E9-62F8-413A-8A79-39236CBF7FEF}</a:tableStyleId>
              </a:tblPr>
              <a:tblGrid>
                <a:gridCol w="2243875"/>
                <a:gridCol w="9948125"/>
              </a:tblGrid>
              <a:tr h="847550">
                <a:tc gridSpan="2">
                  <a:txBody>
                    <a:bodyPr/>
                    <a:lstStyle/>
                    <a:p>
                      <a:pPr indent="0" lvl="0" marL="0" marR="0" rtl="0" algn="ctr">
                        <a:spcBef>
                          <a:spcPts val="0"/>
                        </a:spcBef>
                        <a:spcAft>
                          <a:spcPts val="0"/>
                        </a:spcAft>
                        <a:buNone/>
                      </a:pPr>
                      <a:r>
                        <a:rPr lang="en-US" sz="2400" u="none" cap="none" strike="noStrike">
                          <a:latin typeface="Times New Roman"/>
                          <a:ea typeface="Times New Roman"/>
                          <a:cs typeface="Times New Roman"/>
                          <a:sym typeface="Times New Roman"/>
                        </a:rPr>
                        <a:t>HỘI NGHỊ BAN CHẤP HÀNH TRUNG ƯƠNG ĐẢNG CỘNG SẢN ĐÔNG DƯƠNG LẦN THỨ 8 (5/1945)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12504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Thời gian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504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Người chủ trì</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2504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Nhiệm vụ</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6009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Phương pháp đấu tranh</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
        <p:nvSpPr>
          <p:cNvPr id="3544" name="Google Shape;3544;p22"/>
          <p:cNvSpPr/>
          <p:nvPr/>
        </p:nvSpPr>
        <p:spPr>
          <a:xfrm>
            <a:off x="4310456" y="118003"/>
            <a:ext cx="3437736" cy="5847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PHIẾU HỌC TẬP</a:t>
            </a:r>
            <a:endParaRPr/>
          </a:p>
        </p:txBody>
      </p:sp>
      <p:pic>
        <p:nvPicPr>
          <p:cNvPr id="3545" name="Google Shape;3545;p22"/>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3"/>
                                        </p:tgtEl>
                                        <p:attrNameLst>
                                          <p:attrName>style.visibility</p:attrName>
                                        </p:attrNameLst>
                                      </p:cBhvr>
                                      <p:to>
                                        <p:strVal val="visible"/>
                                      </p:to>
                                    </p:set>
                                    <p:animEffect filter="fade" transition="in">
                                      <p:cBhvr>
                                        <p:cTn dur="500"/>
                                        <p:tgtEl>
                                          <p:spTgt spid="3543"/>
                                        </p:tgtEl>
                                      </p:cBhvr>
                                    </p:animEffect>
                                  </p:childTnLst>
                                </p:cTn>
                              </p:par>
                              <p:par>
                                <p:cTn fill="hold" nodeType="withEffect" presetClass="entr" presetID="10" presetSubtype="0">
                                  <p:stCondLst>
                                    <p:cond delay="0"/>
                                  </p:stCondLst>
                                  <p:childTnLst>
                                    <p:set>
                                      <p:cBhvr>
                                        <p:cTn dur="1" fill="hold">
                                          <p:stCondLst>
                                            <p:cond delay="0"/>
                                          </p:stCondLst>
                                        </p:cTn>
                                        <p:tgtEl>
                                          <p:spTgt spid="3544"/>
                                        </p:tgtEl>
                                        <p:attrNameLst>
                                          <p:attrName>style.visibility</p:attrName>
                                        </p:attrNameLst>
                                      </p:cBhvr>
                                      <p:to>
                                        <p:strVal val="visible"/>
                                      </p:to>
                                    </p:set>
                                    <p:animEffect filter="fade" transition="in">
                                      <p:cBhvr>
                                        <p:cTn dur="500"/>
                                        <p:tgtEl>
                                          <p:spTgt spid="35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9" name="Shape 3549"/>
        <p:cNvGrpSpPr/>
        <p:nvPr/>
      </p:nvGrpSpPr>
      <p:grpSpPr>
        <a:xfrm>
          <a:off x="0" y="0"/>
          <a:ext cx="0" cy="0"/>
          <a:chOff x="0" y="0"/>
          <a:chExt cx="0" cy="0"/>
        </a:xfrm>
      </p:grpSpPr>
      <p:pic>
        <p:nvPicPr>
          <p:cNvPr descr="hội nghị trung ương lần thứu 8.mp4" id="3550" name="Google Shape;3550;p23"/>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3551" name="Google Shape;3551;p23"/>
          <p:cNvPicPr preferRelativeResize="0"/>
          <p:nvPr/>
        </p:nvPicPr>
        <p:blipFill rotWithShape="1">
          <a:blip r:embed="rId4">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0"/>
                                        </p:tgtEl>
                                        <p:attrNameLst>
                                          <p:attrName>style.visibility</p:attrName>
                                        </p:attrNameLst>
                                      </p:cBhvr>
                                      <p:to>
                                        <p:strVal val="visible"/>
                                      </p:to>
                                    </p:set>
                                    <p:animEffect filter="fade" transition="in">
                                      <p:cBhvr>
                                        <p:cTn dur="500"/>
                                        <p:tgtEl>
                                          <p:spTgt spid="35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5" name="Shape 3555"/>
        <p:cNvGrpSpPr/>
        <p:nvPr/>
      </p:nvGrpSpPr>
      <p:grpSpPr>
        <a:xfrm>
          <a:off x="0" y="0"/>
          <a:ext cx="0" cy="0"/>
          <a:chOff x="0" y="0"/>
          <a:chExt cx="0" cy="0"/>
        </a:xfrm>
      </p:grpSpPr>
      <p:graphicFrame>
        <p:nvGraphicFramePr>
          <p:cNvPr id="3556" name="Google Shape;3556;p24"/>
          <p:cNvGraphicFramePr/>
          <p:nvPr/>
        </p:nvGraphicFramePr>
        <p:xfrm>
          <a:off x="19839" y="0"/>
          <a:ext cx="3000000" cy="3000000"/>
        </p:xfrm>
        <a:graphic>
          <a:graphicData uri="http://schemas.openxmlformats.org/drawingml/2006/table">
            <a:tbl>
              <a:tblPr bandRow="1" firstRow="1">
                <a:noFill/>
                <a:tableStyleId>{7E0243E9-62F8-413A-8A79-39236CBF7FEF}</a:tableStyleId>
              </a:tblPr>
              <a:tblGrid>
                <a:gridCol w="2240225"/>
                <a:gridCol w="9931950"/>
              </a:tblGrid>
              <a:tr h="954275">
                <a:tc gridSpan="2">
                  <a:txBody>
                    <a:bodyPr/>
                    <a:lstStyle/>
                    <a:p>
                      <a:pPr indent="0" lvl="0" marL="0" marR="0" rtl="0" algn="ctr">
                        <a:spcBef>
                          <a:spcPts val="0"/>
                        </a:spcBef>
                        <a:spcAft>
                          <a:spcPts val="0"/>
                        </a:spcAft>
                        <a:buNone/>
                      </a:pPr>
                      <a:r>
                        <a:rPr lang="en-US" sz="2400" u="none" cap="none" strike="noStrike">
                          <a:latin typeface="Times New Roman"/>
                          <a:ea typeface="Times New Roman"/>
                          <a:cs typeface="Times New Roman"/>
                          <a:sym typeface="Times New Roman"/>
                        </a:rPr>
                        <a:t>HỘI NGHỊ BAN CHẤP HÀNH TRUNG ƯƠNG ĐẢNG CỘNG SẢN ĐÔNG DƯƠNG LẦN THỨ 8 (5/1945)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9261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Thời gian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1485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Người chủ trì</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5716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Nhiệm vụ</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22288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Nội dung</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
        <p:nvSpPr>
          <p:cNvPr id="3557" name="Google Shape;3557;p24"/>
          <p:cNvSpPr txBox="1"/>
          <p:nvPr/>
        </p:nvSpPr>
        <p:spPr>
          <a:xfrm>
            <a:off x="2482850" y="1171330"/>
            <a:ext cx="43180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Tháng 5 – 1941</a:t>
            </a:r>
            <a:endParaRPr/>
          </a:p>
        </p:txBody>
      </p:sp>
      <p:sp>
        <p:nvSpPr>
          <p:cNvPr id="3558" name="Google Shape;3558;p24"/>
          <p:cNvSpPr txBox="1"/>
          <p:nvPr/>
        </p:nvSpPr>
        <p:spPr>
          <a:xfrm>
            <a:off x="2368550" y="1851650"/>
            <a:ext cx="9880600" cy="95410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Hội nghị Ban Chấp hành Trung ương Đảng Cộng sản Đông Dương lần thứ tám được triệu tập tại Pác Bó (Cao Bằng) </a:t>
            </a:r>
            <a:endParaRPr/>
          </a:p>
        </p:txBody>
      </p:sp>
      <p:sp>
        <p:nvSpPr>
          <p:cNvPr id="3559" name="Google Shape;3559;p24"/>
          <p:cNvSpPr txBox="1"/>
          <p:nvPr/>
        </p:nvSpPr>
        <p:spPr>
          <a:xfrm>
            <a:off x="2291561" y="3090646"/>
            <a:ext cx="9880600" cy="138499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Hội nghị đã xác định nhiệm vụ của cách mạng Việt Nam lúc này là cuộc cách mạng giải phóng dân tộc, nhằm đánh đổ đế quốc Pháp và tay sai để giành độc lập.</a:t>
            </a:r>
            <a:endParaRPr/>
          </a:p>
        </p:txBody>
      </p:sp>
      <p:sp>
        <p:nvSpPr>
          <p:cNvPr id="3560" name="Google Shape;3560;p24"/>
          <p:cNvSpPr txBox="1"/>
          <p:nvPr/>
        </p:nvSpPr>
        <p:spPr>
          <a:xfrm>
            <a:off x="2368550" y="4611956"/>
            <a:ext cx="9823450" cy="138499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 Giải quyết vấn đề dân tộc trong phạm vi từng nước Đông Dương; chuẩn bị khởi nghĩa vũ trang để giành chính quyền là nhiệm vụ trung tâm,</a:t>
            </a:r>
            <a:endParaRPr/>
          </a:p>
        </p:txBody>
      </p:sp>
      <p:pic>
        <p:nvPicPr>
          <p:cNvPr id="3561" name="Google Shape;3561;p24"/>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sp>
        <p:nvSpPr>
          <p:cNvPr id="3562" name="Google Shape;3562;p24"/>
          <p:cNvSpPr txBox="1"/>
          <p:nvPr/>
        </p:nvSpPr>
        <p:spPr>
          <a:xfrm>
            <a:off x="2368550" y="5923010"/>
            <a:ext cx="9880600" cy="95410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 Xác định hình thái của cuộc khơi nghĩa là đi từ khơi nghĩa từng phần tiến lên tổng khơi nghĩa</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7"/>
                                        </p:tgtEl>
                                        <p:attrNameLst>
                                          <p:attrName>style.visibility</p:attrName>
                                        </p:attrNameLst>
                                      </p:cBhvr>
                                      <p:to>
                                        <p:strVal val="visible"/>
                                      </p:to>
                                    </p:set>
                                    <p:animEffect filter="fade" transition="in">
                                      <p:cBhvr>
                                        <p:cTn dur="2000"/>
                                        <p:tgtEl>
                                          <p:spTgt spid="35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8"/>
                                        </p:tgtEl>
                                        <p:attrNameLst>
                                          <p:attrName>style.visibility</p:attrName>
                                        </p:attrNameLst>
                                      </p:cBhvr>
                                      <p:to>
                                        <p:strVal val="visible"/>
                                      </p:to>
                                    </p:set>
                                    <p:animEffect filter="fade" transition="in">
                                      <p:cBhvr>
                                        <p:cTn dur="2000"/>
                                        <p:tgtEl>
                                          <p:spTgt spid="35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9"/>
                                        </p:tgtEl>
                                        <p:attrNameLst>
                                          <p:attrName>style.visibility</p:attrName>
                                        </p:attrNameLst>
                                      </p:cBhvr>
                                      <p:to>
                                        <p:strVal val="visible"/>
                                      </p:to>
                                    </p:set>
                                    <p:animEffect filter="fade" transition="in">
                                      <p:cBhvr>
                                        <p:cTn dur="2000"/>
                                        <p:tgtEl>
                                          <p:spTgt spid="35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60"/>
                                        </p:tgtEl>
                                        <p:attrNameLst>
                                          <p:attrName>style.visibility</p:attrName>
                                        </p:attrNameLst>
                                      </p:cBhvr>
                                      <p:to>
                                        <p:strVal val="visible"/>
                                      </p:to>
                                    </p:set>
                                    <p:animEffect filter="fade" transition="in">
                                      <p:cBhvr>
                                        <p:cTn dur="2000"/>
                                        <p:tgtEl>
                                          <p:spTgt spid="35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62"/>
                                        </p:tgtEl>
                                        <p:attrNameLst>
                                          <p:attrName>style.visibility</p:attrName>
                                        </p:attrNameLst>
                                      </p:cBhvr>
                                      <p:to>
                                        <p:strVal val="visible"/>
                                      </p:to>
                                    </p:set>
                                    <p:animEffect filter="fade" transition="in">
                                      <p:cBhvr>
                                        <p:cTn dur="2000"/>
                                        <p:tgtEl>
                                          <p:spTgt spid="35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6" name="Shape 3566"/>
        <p:cNvGrpSpPr/>
        <p:nvPr/>
      </p:nvGrpSpPr>
      <p:grpSpPr>
        <a:xfrm>
          <a:off x="0" y="0"/>
          <a:ext cx="0" cy="0"/>
          <a:chOff x="0" y="0"/>
          <a:chExt cx="0" cy="0"/>
        </a:xfrm>
      </p:grpSpPr>
      <p:pic>
        <p:nvPicPr>
          <p:cNvPr id="3567" name="Google Shape;3567;p25"/>
          <p:cNvPicPr preferRelativeResize="0"/>
          <p:nvPr/>
        </p:nvPicPr>
        <p:blipFill rotWithShape="1">
          <a:blip r:embed="rId3">
            <a:alphaModFix/>
          </a:blip>
          <a:srcRect b="0" l="0" r="0" t="0"/>
          <a:stretch/>
        </p:blipFill>
        <p:spPr>
          <a:xfrm>
            <a:off x="0" y="0"/>
            <a:ext cx="12192000" cy="5780782"/>
          </a:xfrm>
          <a:prstGeom prst="rect">
            <a:avLst/>
          </a:prstGeom>
          <a:noFill/>
          <a:ln>
            <a:noFill/>
          </a:ln>
        </p:spPr>
      </p:pic>
      <p:sp>
        <p:nvSpPr>
          <p:cNvPr id="3568" name="Google Shape;3568;p25"/>
          <p:cNvSpPr/>
          <p:nvPr/>
        </p:nvSpPr>
        <p:spPr>
          <a:xfrm>
            <a:off x="0" y="5780782"/>
            <a:ext cx="12156558" cy="107721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Times New Roman"/>
              <a:buNone/>
            </a:pPr>
            <a:r>
              <a:rPr b="0" i="0" lang="en-US" sz="3200" u="none" cap="none" strike="noStrike">
                <a:solidFill>
                  <a:srgbClr val="000000"/>
                </a:solidFill>
                <a:latin typeface="Times New Roman"/>
                <a:ea typeface="Times New Roman"/>
                <a:cs typeface="Times New Roman"/>
                <a:sym typeface="Times New Roman"/>
              </a:rPr>
              <a:t> Lán Khuổi Nậm - nơi họp Hội nghị lần thứ 8 Ban Chấp hành Trung ương Đảng (5-1941)</a:t>
            </a:r>
            <a:endParaRPr/>
          </a:p>
        </p:txBody>
      </p:sp>
      <p:pic>
        <p:nvPicPr>
          <p:cNvPr id="3569" name="Google Shape;3569;p25"/>
          <p:cNvPicPr preferRelativeResize="0"/>
          <p:nvPr/>
        </p:nvPicPr>
        <p:blipFill rotWithShape="1">
          <a:blip r:embed="rId4">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67"/>
                                        </p:tgtEl>
                                        <p:attrNameLst>
                                          <p:attrName>style.visibility</p:attrName>
                                        </p:attrNameLst>
                                      </p:cBhvr>
                                      <p:to>
                                        <p:strVal val="visible"/>
                                      </p:to>
                                    </p:set>
                                    <p:animEffect filter="fade" transition="in">
                                      <p:cBhvr>
                                        <p:cTn dur="1000"/>
                                        <p:tgtEl>
                                          <p:spTgt spid="3567"/>
                                        </p:tgtEl>
                                      </p:cBhvr>
                                    </p:animEffect>
                                  </p:childTnLst>
                                </p:cTn>
                              </p:par>
                              <p:par>
                                <p:cTn fill="hold" nodeType="withEffect" presetClass="entr" presetID="10" presetSubtype="0">
                                  <p:stCondLst>
                                    <p:cond delay="0"/>
                                  </p:stCondLst>
                                  <p:childTnLst>
                                    <p:set>
                                      <p:cBhvr>
                                        <p:cTn dur="1" fill="hold">
                                          <p:stCondLst>
                                            <p:cond delay="0"/>
                                          </p:stCondLst>
                                        </p:cTn>
                                        <p:tgtEl>
                                          <p:spTgt spid="3568"/>
                                        </p:tgtEl>
                                        <p:attrNameLst>
                                          <p:attrName>style.visibility</p:attrName>
                                        </p:attrNameLst>
                                      </p:cBhvr>
                                      <p:to>
                                        <p:strVal val="visible"/>
                                      </p:to>
                                    </p:set>
                                    <p:animEffect filter="fade" transition="in">
                                      <p:cBhvr>
                                        <p:cTn dur="1000"/>
                                        <p:tgtEl>
                                          <p:spTgt spid="35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3573" name="Shape 3573"/>
        <p:cNvGrpSpPr/>
        <p:nvPr/>
      </p:nvGrpSpPr>
      <p:grpSpPr>
        <a:xfrm>
          <a:off x="0" y="0"/>
          <a:ext cx="0" cy="0"/>
          <a:chOff x="0" y="0"/>
          <a:chExt cx="0" cy="0"/>
        </a:xfrm>
      </p:grpSpPr>
      <p:grpSp>
        <p:nvGrpSpPr>
          <p:cNvPr id="3574" name="Google Shape;3574;p26"/>
          <p:cNvGrpSpPr/>
          <p:nvPr/>
        </p:nvGrpSpPr>
        <p:grpSpPr>
          <a:xfrm flipH="1" rot="2925974">
            <a:off x="10489432" y="-831297"/>
            <a:ext cx="2415582" cy="2341680"/>
            <a:chOff x="-27620" y="-85186"/>
            <a:chExt cx="1786567" cy="1731909"/>
          </a:xfrm>
        </p:grpSpPr>
        <p:sp>
          <p:nvSpPr>
            <p:cNvPr id="3575" name="Google Shape;3575;p26"/>
            <p:cNvSpPr/>
            <p:nvPr/>
          </p:nvSpPr>
          <p:spPr>
            <a:xfrm rot="356449">
              <a:off x="782262" y="159086"/>
              <a:ext cx="137628" cy="31293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76" name="Google Shape;3576;p26"/>
            <p:cNvSpPr/>
            <p:nvPr/>
          </p:nvSpPr>
          <p:spPr>
            <a:xfrm rot="-9612816">
              <a:off x="349308" y="163306"/>
              <a:ext cx="133330" cy="40868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77" name="Google Shape;3577;p26"/>
            <p:cNvSpPr/>
            <p:nvPr/>
          </p:nvSpPr>
          <p:spPr>
            <a:xfrm rot="8610207">
              <a:off x="828552" y="282207"/>
              <a:ext cx="458974" cy="360174"/>
            </a:xfrm>
            <a:custGeom>
              <a:rect b="b" l="l" r="r" t="t"/>
              <a:pathLst>
                <a:path extrusionOk="0" h="11764" w="14991">
                  <a:moveTo>
                    <a:pt x="1" y="1"/>
                  </a:moveTo>
                  <a:cubicBezTo>
                    <a:pt x="264" y="3310"/>
                    <a:pt x="1842" y="6378"/>
                    <a:pt x="4384" y="8504"/>
                  </a:cubicBezTo>
                  <a:cubicBezTo>
                    <a:pt x="6048" y="9900"/>
                    <a:pt x="9331" y="11764"/>
                    <a:pt x="11888" y="11764"/>
                  </a:cubicBezTo>
                  <a:cubicBezTo>
                    <a:pt x="12261" y="11764"/>
                    <a:pt x="12618" y="11724"/>
                    <a:pt x="12953" y="11638"/>
                  </a:cubicBezTo>
                  <a:cubicBezTo>
                    <a:pt x="14991" y="11134"/>
                    <a:pt x="13259" y="9928"/>
                    <a:pt x="12164" y="8657"/>
                  </a:cubicBezTo>
                  <a:cubicBezTo>
                    <a:pt x="10937" y="7211"/>
                    <a:pt x="9600" y="5852"/>
                    <a:pt x="8197" y="4581"/>
                  </a:cubicBezTo>
                  <a:cubicBezTo>
                    <a:pt x="5808" y="2477"/>
                    <a:pt x="3069" y="768"/>
                    <a:pt x="1"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78" name="Google Shape;3578;p26"/>
            <p:cNvSpPr/>
            <p:nvPr/>
          </p:nvSpPr>
          <p:spPr>
            <a:xfrm rot="8100000">
              <a:off x="184927" y="50015"/>
              <a:ext cx="631236" cy="600726"/>
            </a:xfrm>
            <a:custGeom>
              <a:rect b="b" l="l" r="r" t="t"/>
              <a:pathLst>
                <a:path extrusionOk="0" h="15476" w="16262">
                  <a:moveTo>
                    <a:pt x="16262" y="1"/>
                  </a:moveTo>
                  <a:cubicBezTo>
                    <a:pt x="13238" y="1513"/>
                    <a:pt x="10433" y="3419"/>
                    <a:pt x="7934" y="5699"/>
                  </a:cubicBezTo>
                  <a:cubicBezTo>
                    <a:pt x="5765" y="7671"/>
                    <a:pt x="3836" y="9906"/>
                    <a:pt x="2214" y="12317"/>
                  </a:cubicBezTo>
                  <a:cubicBezTo>
                    <a:pt x="1930" y="12733"/>
                    <a:pt x="1" y="15275"/>
                    <a:pt x="834" y="15473"/>
                  </a:cubicBezTo>
                  <a:cubicBezTo>
                    <a:pt x="842" y="15475"/>
                    <a:pt x="851" y="15476"/>
                    <a:pt x="860" y="15476"/>
                  </a:cubicBezTo>
                  <a:cubicBezTo>
                    <a:pt x="1350" y="15476"/>
                    <a:pt x="2835" y="12638"/>
                    <a:pt x="3222" y="12207"/>
                  </a:cubicBezTo>
                  <a:cubicBezTo>
                    <a:pt x="8504" y="6466"/>
                    <a:pt x="9381" y="5633"/>
                    <a:pt x="16262"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79" name="Google Shape;3579;p26"/>
            <p:cNvSpPr/>
            <p:nvPr/>
          </p:nvSpPr>
          <p:spPr>
            <a:xfrm rot="8100000">
              <a:off x="692405" y="-163300"/>
              <a:ext cx="210153" cy="1061829"/>
            </a:xfrm>
            <a:custGeom>
              <a:rect b="b" l="l" r="r" t="t"/>
              <a:pathLst>
                <a:path extrusionOk="0" h="27355" w="5414">
                  <a:moveTo>
                    <a:pt x="4060" y="1"/>
                  </a:moveTo>
                  <a:cubicBezTo>
                    <a:pt x="2191" y="1"/>
                    <a:pt x="2896" y="6640"/>
                    <a:pt x="3091" y="7763"/>
                  </a:cubicBezTo>
                  <a:cubicBezTo>
                    <a:pt x="3398" y="9428"/>
                    <a:pt x="3967" y="11094"/>
                    <a:pt x="3989" y="12781"/>
                  </a:cubicBezTo>
                  <a:cubicBezTo>
                    <a:pt x="4033" y="14644"/>
                    <a:pt x="3463" y="16463"/>
                    <a:pt x="2893" y="18238"/>
                  </a:cubicBezTo>
                  <a:lnTo>
                    <a:pt x="1" y="27355"/>
                  </a:lnTo>
                  <a:cubicBezTo>
                    <a:pt x="1075" y="26522"/>
                    <a:pt x="1644" y="25207"/>
                    <a:pt x="2192" y="23958"/>
                  </a:cubicBezTo>
                  <a:cubicBezTo>
                    <a:pt x="3310" y="21306"/>
                    <a:pt x="4428" y="18611"/>
                    <a:pt x="5085" y="15806"/>
                  </a:cubicBezTo>
                  <a:cubicBezTo>
                    <a:pt x="5304" y="14929"/>
                    <a:pt x="5414" y="14052"/>
                    <a:pt x="5392" y="13154"/>
                  </a:cubicBezTo>
                  <a:cubicBezTo>
                    <a:pt x="5304" y="11992"/>
                    <a:pt x="4888" y="10875"/>
                    <a:pt x="4537" y="9757"/>
                  </a:cubicBezTo>
                  <a:cubicBezTo>
                    <a:pt x="3551" y="6404"/>
                    <a:pt x="3945" y="3402"/>
                    <a:pt x="4143" y="5"/>
                  </a:cubicBezTo>
                  <a:cubicBezTo>
                    <a:pt x="4115" y="2"/>
                    <a:pt x="4087" y="1"/>
                    <a:pt x="4060"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80" name="Google Shape;3580;p26"/>
            <p:cNvSpPr/>
            <p:nvPr/>
          </p:nvSpPr>
          <p:spPr>
            <a:xfrm rot="8100000">
              <a:off x="110063" y="762111"/>
              <a:ext cx="780952" cy="712906"/>
            </a:xfrm>
            <a:custGeom>
              <a:rect b="b" l="l" r="r" t="t"/>
              <a:pathLst>
                <a:path extrusionOk="0" h="18366" w="20119">
                  <a:moveTo>
                    <a:pt x="20118" y="1"/>
                  </a:moveTo>
                  <a:lnTo>
                    <a:pt x="20118" y="1"/>
                  </a:lnTo>
                  <a:cubicBezTo>
                    <a:pt x="14859" y="2148"/>
                    <a:pt x="9972" y="5348"/>
                    <a:pt x="6356" y="9709"/>
                  </a:cubicBezTo>
                  <a:cubicBezTo>
                    <a:pt x="4077" y="12470"/>
                    <a:pt x="2236" y="15582"/>
                    <a:pt x="0" y="18366"/>
                  </a:cubicBezTo>
                  <a:cubicBezTo>
                    <a:pt x="1995" y="17533"/>
                    <a:pt x="4077" y="16503"/>
                    <a:pt x="6137" y="15692"/>
                  </a:cubicBezTo>
                  <a:cubicBezTo>
                    <a:pt x="9599" y="14355"/>
                    <a:pt x="12887" y="12470"/>
                    <a:pt x="15472" y="9819"/>
                  </a:cubicBezTo>
                  <a:cubicBezTo>
                    <a:pt x="18058" y="7167"/>
                    <a:pt x="19877" y="3683"/>
                    <a:pt x="20118"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81" name="Google Shape;3581;p26"/>
            <p:cNvSpPr/>
            <p:nvPr/>
          </p:nvSpPr>
          <p:spPr>
            <a:xfrm rot="8100000">
              <a:off x="1149667" y="636926"/>
              <a:ext cx="366701" cy="838012"/>
            </a:xfrm>
            <a:custGeom>
              <a:rect b="b" l="l" r="r" t="t"/>
              <a:pathLst>
                <a:path extrusionOk="0" h="21589" w="9447">
                  <a:moveTo>
                    <a:pt x="8197" y="0"/>
                  </a:moveTo>
                  <a:lnTo>
                    <a:pt x="8197" y="0"/>
                  </a:lnTo>
                  <a:cubicBezTo>
                    <a:pt x="6992" y="1162"/>
                    <a:pt x="5896" y="2433"/>
                    <a:pt x="4954" y="3792"/>
                  </a:cubicBezTo>
                  <a:cubicBezTo>
                    <a:pt x="2740" y="6991"/>
                    <a:pt x="1381" y="10673"/>
                    <a:pt x="943" y="14508"/>
                  </a:cubicBezTo>
                  <a:cubicBezTo>
                    <a:pt x="768" y="16042"/>
                    <a:pt x="1" y="21477"/>
                    <a:pt x="2258" y="21587"/>
                  </a:cubicBezTo>
                  <a:cubicBezTo>
                    <a:pt x="2289" y="21588"/>
                    <a:pt x="2319" y="21589"/>
                    <a:pt x="2349" y="21589"/>
                  </a:cubicBezTo>
                  <a:cubicBezTo>
                    <a:pt x="4346" y="21589"/>
                    <a:pt x="5974" y="18781"/>
                    <a:pt x="6816" y="17335"/>
                  </a:cubicBezTo>
                  <a:cubicBezTo>
                    <a:pt x="7320" y="16480"/>
                    <a:pt x="7715" y="15560"/>
                    <a:pt x="8000" y="14596"/>
                  </a:cubicBezTo>
                  <a:cubicBezTo>
                    <a:pt x="9446" y="9709"/>
                    <a:pt x="8482" y="4734"/>
                    <a:pt x="8197" y="0"/>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82" name="Google Shape;3582;p26"/>
            <p:cNvSpPr/>
            <p:nvPr/>
          </p:nvSpPr>
          <p:spPr>
            <a:xfrm rot="8100000">
              <a:off x="615728" y="518363"/>
              <a:ext cx="221837" cy="679912"/>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grpSp>
      <p:grpSp>
        <p:nvGrpSpPr>
          <p:cNvPr id="3583" name="Google Shape;3583;p26"/>
          <p:cNvGrpSpPr/>
          <p:nvPr/>
        </p:nvGrpSpPr>
        <p:grpSpPr>
          <a:xfrm>
            <a:off x="-155026" y="0"/>
            <a:ext cx="11805387" cy="713984"/>
            <a:chOff x="-134488" y="0"/>
            <a:chExt cx="11805387" cy="848628"/>
          </a:xfrm>
        </p:grpSpPr>
        <p:sp>
          <p:nvSpPr>
            <p:cNvPr id="3584" name="Google Shape;3584;p26"/>
            <p:cNvSpPr/>
            <p:nvPr/>
          </p:nvSpPr>
          <p:spPr>
            <a:xfrm>
              <a:off x="0" y="0"/>
              <a:ext cx="11472999" cy="848628"/>
            </a:xfrm>
            <a:prstGeom prst="homePlate">
              <a:avLst>
                <a:gd fmla="val 50000" name="adj"/>
              </a:avLst>
            </a:prstGeom>
            <a:solidFill>
              <a:schemeClr val="accent4"/>
            </a:solidFill>
            <a:ln cap="flat" cmpd="sng" w="38100">
              <a:solidFill>
                <a:srgbClr val="90714F"/>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8CC63F"/>
                </a:solidFill>
                <a:latin typeface="Arial"/>
                <a:ea typeface="Arial"/>
                <a:cs typeface="Arial"/>
                <a:sym typeface="Arial"/>
              </a:endParaRPr>
            </a:p>
          </p:txBody>
        </p:sp>
        <p:sp>
          <p:nvSpPr>
            <p:cNvPr id="3585" name="Google Shape;3585;p26"/>
            <p:cNvSpPr txBox="1"/>
            <p:nvPr/>
          </p:nvSpPr>
          <p:spPr>
            <a:xfrm>
              <a:off x="-134488" y="130226"/>
              <a:ext cx="11805387" cy="6950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BÀI 8: CÁCH MẠNG THÁNG TÁM NĂM 1945 </a:t>
              </a:r>
              <a:endParaRPr/>
            </a:p>
          </p:txBody>
        </p:sp>
      </p:grpSp>
      <p:sp>
        <p:nvSpPr>
          <p:cNvPr id="3586" name="Google Shape;3586;p26"/>
          <p:cNvSpPr txBox="1"/>
          <p:nvPr/>
        </p:nvSpPr>
        <p:spPr>
          <a:xfrm>
            <a:off x="-20538" y="851857"/>
            <a:ext cx="11002863" cy="10772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2. Công cuộc chuẩn bị tiến tới khởi nghĩa giành chính quyền trong toàn quốc</a:t>
            </a:r>
            <a:endParaRPr/>
          </a:p>
        </p:txBody>
      </p:sp>
      <p:pic>
        <p:nvPicPr>
          <p:cNvPr id="3587" name="Google Shape;3587;p26"/>
          <p:cNvPicPr preferRelativeResize="0"/>
          <p:nvPr/>
        </p:nvPicPr>
        <p:blipFill rotWithShape="1">
          <a:blip r:embed="rId3">
            <a:alphaModFix/>
          </a:blip>
          <a:srcRect b="0" l="0" r="0" t="0"/>
          <a:stretch/>
        </p:blipFill>
        <p:spPr>
          <a:xfrm>
            <a:off x="11145045" y="5929163"/>
            <a:ext cx="1095528" cy="1105054"/>
          </a:xfrm>
          <a:prstGeom prst="rect">
            <a:avLst/>
          </a:prstGeom>
          <a:noFill/>
          <a:ln>
            <a:noFill/>
          </a:ln>
        </p:spPr>
      </p:pic>
      <p:pic>
        <p:nvPicPr>
          <p:cNvPr id="3588" name="Google Shape;3588;p26"/>
          <p:cNvPicPr preferRelativeResize="0"/>
          <p:nvPr/>
        </p:nvPicPr>
        <p:blipFill rotWithShape="1">
          <a:blip r:embed="rId4">
            <a:alphaModFix/>
          </a:blip>
          <a:srcRect b="0" l="0" r="0" t="0"/>
          <a:stretch/>
        </p:blipFill>
        <p:spPr>
          <a:xfrm>
            <a:off x="1380335" y="-1733722"/>
            <a:ext cx="9431329" cy="1981372"/>
          </a:xfrm>
          <a:prstGeom prst="rect">
            <a:avLst/>
          </a:prstGeom>
          <a:noFill/>
          <a:ln>
            <a:noFill/>
          </a:ln>
        </p:spPr>
      </p:pic>
      <p:sp>
        <p:nvSpPr>
          <p:cNvPr id="3589" name="Google Shape;3589;p26"/>
          <p:cNvSpPr txBox="1"/>
          <p:nvPr/>
        </p:nvSpPr>
        <p:spPr>
          <a:xfrm>
            <a:off x="142182" y="2609330"/>
            <a:ext cx="11975706" cy="255454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Trước những chuyển biến to lớn của tình hình thế giới và trong nước, Ban Chấp hành Trung ương Đảng Cộng sản Đông Dương đã kịp thời tổ chức các hội nghị để vạch ra đường lối lãnh đạo cách mạng thông qua hai hội nghị Ban Chấp hành Trung ương Đảng Cộng sản Đông Dương  1939 và 1941</a:t>
            </a:r>
            <a:endParaRPr b="0" i="0" sz="3200" u="none" cap="none" strike="noStrike">
              <a:solidFill>
                <a:srgbClr val="0070C0"/>
              </a:solidFill>
              <a:latin typeface="Times New Roman"/>
              <a:ea typeface="Times New Roman"/>
              <a:cs typeface="Times New Roman"/>
              <a:sym typeface="Times New Roman"/>
            </a:endParaRPr>
          </a:p>
        </p:txBody>
      </p:sp>
      <p:sp>
        <p:nvSpPr>
          <p:cNvPr id="3590" name="Google Shape;3590;p26"/>
          <p:cNvSpPr txBox="1"/>
          <p:nvPr/>
        </p:nvSpPr>
        <p:spPr>
          <a:xfrm>
            <a:off x="142182" y="1900184"/>
            <a:ext cx="12068585"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a. Sự chuyển hướng chiến lược của đảng Cộng sản Đông Dương</a:t>
            </a:r>
            <a:endParaRPr b="1" i="0" sz="3200" u="none" cap="none" strike="noStrike">
              <a:solidFill>
                <a:srgbClr val="FF000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89"/>
                                        </p:tgtEl>
                                        <p:attrNameLst>
                                          <p:attrName>style.visibility</p:attrName>
                                        </p:attrNameLst>
                                      </p:cBhvr>
                                      <p:to>
                                        <p:strVal val="visible"/>
                                      </p:to>
                                    </p:set>
                                    <p:animEffect filter="fade" transition="in">
                                      <p:cBhvr>
                                        <p:cTn dur="500"/>
                                        <p:tgtEl>
                                          <p:spTgt spid="35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3594" name="Shape 3594"/>
        <p:cNvGrpSpPr/>
        <p:nvPr/>
      </p:nvGrpSpPr>
      <p:grpSpPr>
        <a:xfrm>
          <a:off x="0" y="0"/>
          <a:ext cx="0" cy="0"/>
          <a:chOff x="0" y="0"/>
          <a:chExt cx="0" cy="0"/>
        </a:xfrm>
      </p:grpSpPr>
      <p:grpSp>
        <p:nvGrpSpPr>
          <p:cNvPr id="3595" name="Google Shape;3595;p27"/>
          <p:cNvGrpSpPr/>
          <p:nvPr/>
        </p:nvGrpSpPr>
        <p:grpSpPr>
          <a:xfrm flipH="1" rot="2925974">
            <a:off x="10489432" y="-831297"/>
            <a:ext cx="2415582" cy="2341680"/>
            <a:chOff x="-27620" y="-85186"/>
            <a:chExt cx="1786567" cy="1731909"/>
          </a:xfrm>
        </p:grpSpPr>
        <p:sp>
          <p:nvSpPr>
            <p:cNvPr id="3596" name="Google Shape;3596;p27"/>
            <p:cNvSpPr/>
            <p:nvPr/>
          </p:nvSpPr>
          <p:spPr>
            <a:xfrm rot="356449">
              <a:off x="782262" y="159086"/>
              <a:ext cx="137628" cy="31293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97" name="Google Shape;3597;p27"/>
            <p:cNvSpPr/>
            <p:nvPr/>
          </p:nvSpPr>
          <p:spPr>
            <a:xfrm rot="-9612816">
              <a:off x="349308" y="163306"/>
              <a:ext cx="133330" cy="40868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98" name="Google Shape;3598;p27"/>
            <p:cNvSpPr/>
            <p:nvPr/>
          </p:nvSpPr>
          <p:spPr>
            <a:xfrm rot="8610207">
              <a:off x="828552" y="282207"/>
              <a:ext cx="458974" cy="360174"/>
            </a:xfrm>
            <a:custGeom>
              <a:rect b="b" l="l" r="r" t="t"/>
              <a:pathLst>
                <a:path extrusionOk="0" h="11764" w="14991">
                  <a:moveTo>
                    <a:pt x="1" y="1"/>
                  </a:moveTo>
                  <a:cubicBezTo>
                    <a:pt x="264" y="3310"/>
                    <a:pt x="1842" y="6378"/>
                    <a:pt x="4384" y="8504"/>
                  </a:cubicBezTo>
                  <a:cubicBezTo>
                    <a:pt x="6048" y="9900"/>
                    <a:pt x="9331" y="11764"/>
                    <a:pt x="11888" y="11764"/>
                  </a:cubicBezTo>
                  <a:cubicBezTo>
                    <a:pt x="12261" y="11764"/>
                    <a:pt x="12618" y="11724"/>
                    <a:pt x="12953" y="11638"/>
                  </a:cubicBezTo>
                  <a:cubicBezTo>
                    <a:pt x="14991" y="11134"/>
                    <a:pt x="13259" y="9928"/>
                    <a:pt x="12164" y="8657"/>
                  </a:cubicBezTo>
                  <a:cubicBezTo>
                    <a:pt x="10937" y="7211"/>
                    <a:pt x="9600" y="5852"/>
                    <a:pt x="8197" y="4581"/>
                  </a:cubicBezTo>
                  <a:cubicBezTo>
                    <a:pt x="5808" y="2477"/>
                    <a:pt x="3069" y="768"/>
                    <a:pt x="1"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599" name="Google Shape;3599;p27"/>
            <p:cNvSpPr/>
            <p:nvPr/>
          </p:nvSpPr>
          <p:spPr>
            <a:xfrm rot="8100000">
              <a:off x="184927" y="50015"/>
              <a:ext cx="631236" cy="600726"/>
            </a:xfrm>
            <a:custGeom>
              <a:rect b="b" l="l" r="r" t="t"/>
              <a:pathLst>
                <a:path extrusionOk="0" h="15476" w="16262">
                  <a:moveTo>
                    <a:pt x="16262" y="1"/>
                  </a:moveTo>
                  <a:cubicBezTo>
                    <a:pt x="13238" y="1513"/>
                    <a:pt x="10433" y="3419"/>
                    <a:pt x="7934" y="5699"/>
                  </a:cubicBezTo>
                  <a:cubicBezTo>
                    <a:pt x="5765" y="7671"/>
                    <a:pt x="3836" y="9906"/>
                    <a:pt x="2214" y="12317"/>
                  </a:cubicBezTo>
                  <a:cubicBezTo>
                    <a:pt x="1930" y="12733"/>
                    <a:pt x="1" y="15275"/>
                    <a:pt x="834" y="15473"/>
                  </a:cubicBezTo>
                  <a:cubicBezTo>
                    <a:pt x="842" y="15475"/>
                    <a:pt x="851" y="15476"/>
                    <a:pt x="860" y="15476"/>
                  </a:cubicBezTo>
                  <a:cubicBezTo>
                    <a:pt x="1350" y="15476"/>
                    <a:pt x="2835" y="12638"/>
                    <a:pt x="3222" y="12207"/>
                  </a:cubicBezTo>
                  <a:cubicBezTo>
                    <a:pt x="8504" y="6466"/>
                    <a:pt x="9381" y="5633"/>
                    <a:pt x="16262"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600" name="Google Shape;3600;p27"/>
            <p:cNvSpPr/>
            <p:nvPr/>
          </p:nvSpPr>
          <p:spPr>
            <a:xfrm rot="8100000">
              <a:off x="692405" y="-163300"/>
              <a:ext cx="210153" cy="1061829"/>
            </a:xfrm>
            <a:custGeom>
              <a:rect b="b" l="l" r="r" t="t"/>
              <a:pathLst>
                <a:path extrusionOk="0" h="27355" w="5414">
                  <a:moveTo>
                    <a:pt x="4060" y="1"/>
                  </a:moveTo>
                  <a:cubicBezTo>
                    <a:pt x="2191" y="1"/>
                    <a:pt x="2896" y="6640"/>
                    <a:pt x="3091" y="7763"/>
                  </a:cubicBezTo>
                  <a:cubicBezTo>
                    <a:pt x="3398" y="9428"/>
                    <a:pt x="3967" y="11094"/>
                    <a:pt x="3989" y="12781"/>
                  </a:cubicBezTo>
                  <a:cubicBezTo>
                    <a:pt x="4033" y="14644"/>
                    <a:pt x="3463" y="16463"/>
                    <a:pt x="2893" y="18238"/>
                  </a:cubicBezTo>
                  <a:lnTo>
                    <a:pt x="1" y="27355"/>
                  </a:lnTo>
                  <a:cubicBezTo>
                    <a:pt x="1075" y="26522"/>
                    <a:pt x="1644" y="25207"/>
                    <a:pt x="2192" y="23958"/>
                  </a:cubicBezTo>
                  <a:cubicBezTo>
                    <a:pt x="3310" y="21306"/>
                    <a:pt x="4428" y="18611"/>
                    <a:pt x="5085" y="15806"/>
                  </a:cubicBezTo>
                  <a:cubicBezTo>
                    <a:pt x="5304" y="14929"/>
                    <a:pt x="5414" y="14052"/>
                    <a:pt x="5392" y="13154"/>
                  </a:cubicBezTo>
                  <a:cubicBezTo>
                    <a:pt x="5304" y="11992"/>
                    <a:pt x="4888" y="10875"/>
                    <a:pt x="4537" y="9757"/>
                  </a:cubicBezTo>
                  <a:cubicBezTo>
                    <a:pt x="3551" y="6404"/>
                    <a:pt x="3945" y="3402"/>
                    <a:pt x="4143" y="5"/>
                  </a:cubicBezTo>
                  <a:cubicBezTo>
                    <a:pt x="4115" y="2"/>
                    <a:pt x="4087" y="1"/>
                    <a:pt x="4060"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601" name="Google Shape;3601;p27"/>
            <p:cNvSpPr/>
            <p:nvPr/>
          </p:nvSpPr>
          <p:spPr>
            <a:xfrm rot="8100000">
              <a:off x="110063" y="762111"/>
              <a:ext cx="780952" cy="712906"/>
            </a:xfrm>
            <a:custGeom>
              <a:rect b="b" l="l" r="r" t="t"/>
              <a:pathLst>
                <a:path extrusionOk="0" h="18366" w="20119">
                  <a:moveTo>
                    <a:pt x="20118" y="1"/>
                  </a:moveTo>
                  <a:lnTo>
                    <a:pt x="20118" y="1"/>
                  </a:lnTo>
                  <a:cubicBezTo>
                    <a:pt x="14859" y="2148"/>
                    <a:pt x="9972" y="5348"/>
                    <a:pt x="6356" y="9709"/>
                  </a:cubicBezTo>
                  <a:cubicBezTo>
                    <a:pt x="4077" y="12470"/>
                    <a:pt x="2236" y="15582"/>
                    <a:pt x="0" y="18366"/>
                  </a:cubicBezTo>
                  <a:cubicBezTo>
                    <a:pt x="1995" y="17533"/>
                    <a:pt x="4077" y="16503"/>
                    <a:pt x="6137" y="15692"/>
                  </a:cubicBezTo>
                  <a:cubicBezTo>
                    <a:pt x="9599" y="14355"/>
                    <a:pt x="12887" y="12470"/>
                    <a:pt x="15472" y="9819"/>
                  </a:cubicBezTo>
                  <a:cubicBezTo>
                    <a:pt x="18058" y="7167"/>
                    <a:pt x="19877" y="3683"/>
                    <a:pt x="20118"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602" name="Google Shape;3602;p27"/>
            <p:cNvSpPr/>
            <p:nvPr/>
          </p:nvSpPr>
          <p:spPr>
            <a:xfrm rot="8100000">
              <a:off x="1149667" y="636926"/>
              <a:ext cx="366701" cy="838012"/>
            </a:xfrm>
            <a:custGeom>
              <a:rect b="b" l="l" r="r" t="t"/>
              <a:pathLst>
                <a:path extrusionOk="0" h="21589" w="9447">
                  <a:moveTo>
                    <a:pt x="8197" y="0"/>
                  </a:moveTo>
                  <a:lnTo>
                    <a:pt x="8197" y="0"/>
                  </a:lnTo>
                  <a:cubicBezTo>
                    <a:pt x="6992" y="1162"/>
                    <a:pt x="5896" y="2433"/>
                    <a:pt x="4954" y="3792"/>
                  </a:cubicBezTo>
                  <a:cubicBezTo>
                    <a:pt x="2740" y="6991"/>
                    <a:pt x="1381" y="10673"/>
                    <a:pt x="943" y="14508"/>
                  </a:cubicBezTo>
                  <a:cubicBezTo>
                    <a:pt x="768" y="16042"/>
                    <a:pt x="1" y="21477"/>
                    <a:pt x="2258" y="21587"/>
                  </a:cubicBezTo>
                  <a:cubicBezTo>
                    <a:pt x="2289" y="21588"/>
                    <a:pt x="2319" y="21589"/>
                    <a:pt x="2349" y="21589"/>
                  </a:cubicBezTo>
                  <a:cubicBezTo>
                    <a:pt x="4346" y="21589"/>
                    <a:pt x="5974" y="18781"/>
                    <a:pt x="6816" y="17335"/>
                  </a:cubicBezTo>
                  <a:cubicBezTo>
                    <a:pt x="7320" y="16480"/>
                    <a:pt x="7715" y="15560"/>
                    <a:pt x="8000" y="14596"/>
                  </a:cubicBezTo>
                  <a:cubicBezTo>
                    <a:pt x="9446" y="9709"/>
                    <a:pt x="8482" y="4734"/>
                    <a:pt x="8197" y="0"/>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603" name="Google Shape;3603;p27"/>
            <p:cNvSpPr/>
            <p:nvPr/>
          </p:nvSpPr>
          <p:spPr>
            <a:xfrm rot="8100000">
              <a:off x="615728" y="518363"/>
              <a:ext cx="221837" cy="679912"/>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grpSp>
      <p:grpSp>
        <p:nvGrpSpPr>
          <p:cNvPr id="3604" name="Google Shape;3604;p27"/>
          <p:cNvGrpSpPr/>
          <p:nvPr/>
        </p:nvGrpSpPr>
        <p:grpSpPr>
          <a:xfrm>
            <a:off x="-155026" y="0"/>
            <a:ext cx="11805387" cy="713984"/>
            <a:chOff x="-134488" y="0"/>
            <a:chExt cx="11805387" cy="848628"/>
          </a:xfrm>
        </p:grpSpPr>
        <p:sp>
          <p:nvSpPr>
            <p:cNvPr id="3605" name="Google Shape;3605;p27"/>
            <p:cNvSpPr/>
            <p:nvPr/>
          </p:nvSpPr>
          <p:spPr>
            <a:xfrm>
              <a:off x="0" y="0"/>
              <a:ext cx="11472999" cy="848628"/>
            </a:xfrm>
            <a:prstGeom prst="homePlate">
              <a:avLst>
                <a:gd fmla="val 50000" name="adj"/>
              </a:avLst>
            </a:prstGeom>
            <a:solidFill>
              <a:schemeClr val="accent4"/>
            </a:solidFill>
            <a:ln cap="flat" cmpd="sng" w="38100">
              <a:solidFill>
                <a:srgbClr val="90714F"/>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8CC63F"/>
                </a:solidFill>
                <a:latin typeface="Arial"/>
                <a:ea typeface="Arial"/>
                <a:cs typeface="Arial"/>
                <a:sym typeface="Arial"/>
              </a:endParaRPr>
            </a:p>
          </p:txBody>
        </p:sp>
        <p:sp>
          <p:nvSpPr>
            <p:cNvPr id="3606" name="Google Shape;3606;p27"/>
            <p:cNvSpPr txBox="1"/>
            <p:nvPr/>
          </p:nvSpPr>
          <p:spPr>
            <a:xfrm>
              <a:off x="-134488" y="130226"/>
              <a:ext cx="11805387" cy="6950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BÀI 8: CÁCH MẠNG THÁNG TÁM NĂM 1945 </a:t>
              </a:r>
              <a:endParaRPr/>
            </a:p>
          </p:txBody>
        </p:sp>
      </p:grpSp>
      <p:sp>
        <p:nvSpPr>
          <p:cNvPr id="3607" name="Google Shape;3607;p27"/>
          <p:cNvSpPr txBox="1"/>
          <p:nvPr/>
        </p:nvSpPr>
        <p:spPr>
          <a:xfrm>
            <a:off x="-20538" y="851857"/>
            <a:ext cx="11002863" cy="10772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2. Công cuộc chuẩn bị tiến tới khởi nghĩa giành chính quyền trong toàn quốc</a:t>
            </a:r>
            <a:endParaRPr/>
          </a:p>
        </p:txBody>
      </p:sp>
      <p:pic>
        <p:nvPicPr>
          <p:cNvPr id="3608" name="Google Shape;3608;p27"/>
          <p:cNvPicPr preferRelativeResize="0"/>
          <p:nvPr/>
        </p:nvPicPr>
        <p:blipFill rotWithShape="1">
          <a:blip r:embed="rId3">
            <a:alphaModFix/>
          </a:blip>
          <a:srcRect b="0" l="0" r="0" t="0"/>
          <a:stretch/>
        </p:blipFill>
        <p:spPr>
          <a:xfrm>
            <a:off x="11145045" y="5929163"/>
            <a:ext cx="1095528" cy="1105054"/>
          </a:xfrm>
          <a:prstGeom prst="rect">
            <a:avLst/>
          </a:prstGeom>
          <a:noFill/>
          <a:ln>
            <a:noFill/>
          </a:ln>
        </p:spPr>
      </p:pic>
      <p:pic>
        <p:nvPicPr>
          <p:cNvPr id="3609" name="Google Shape;3609;p27"/>
          <p:cNvPicPr preferRelativeResize="0"/>
          <p:nvPr/>
        </p:nvPicPr>
        <p:blipFill rotWithShape="1">
          <a:blip r:embed="rId4">
            <a:alphaModFix/>
          </a:blip>
          <a:srcRect b="0" l="0" r="0" t="0"/>
          <a:stretch/>
        </p:blipFill>
        <p:spPr>
          <a:xfrm>
            <a:off x="1380335" y="-1733722"/>
            <a:ext cx="9431329" cy="1981372"/>
          </a:xfrm>
          <a:prstGeom prst="rect">
            <a:avLst/>
          </a:prstGeom>
          <a:noFill/>
          <a:ln>
            <a:noFill/>
          </a:ln>
        </p:spPr>
      </p:pic>
      <p:pic>
        <p:nvPicPr>
          <p:cNvPr id="3610" name="Google Shape;3610;p27"/>
          <p:cNvPicPr preferRelativeResize="0"/>
          <p:nvPr/>
        </p:nvPicPr>
        <p:blipFill rotWithShape="1">
          <a:blip r:embed="rId5">
            <a:alphaModFix/>
          </a:blip>
          <a:srcRect b="0" l="0" r="0" t="0"/>
          <a:stretch/>
        </p:blipFill>
        <p:spPr>
          <a:xfrm>
            <a:off x="6011675" y="1570318"/>
            <a:ext cx="5959527" cy="5149566"/>
          </a:xfrm>
          <a:prstGeom prst="ellipse">
            <a:avLst/>
          </a:prstGeom>
          <a:noFill/>
          <a:ln>
            <a:noFill/>
          </a:ln>
        </p:spPr>
      </p:pic>
      <p:sp>
        <p:nvSpPr>
          <p:cNvPr id="3611" name="Google Shape;3611;p27"/>
          <p:cNvSpPr txBox="1"/>
          <p:nvPr/>
        </p:nvSpPr>
        <p:spPr>
          <a:xfrm>
            <a:off x="477643" y="2899513"/>
            <a:ext cx="5003250"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70C0"/>
              </a:buClr>
              <a:buSzPts val="4400"/>
              <a:buFont typeface="Times New Roman"/>
              <a:buNone/>
            </a:pPr>
            <a:r>
              <a:rPr b="1" i="0" lang="en-US" sz="4400" u="none" cap="none" strike="noStrike">
                <a:solidFill>
                  <a:srgbClr val="0070C0"/>
                </a:solidFill>
                <a:latin typeface="Times New Roman"/>
                <a:ea typeface="Times New Roman"/>
                <a:cs typeface="Times New Roman"/>
                <a:sym typeface="Times New Roman"/>
              </a:rPr>
              <a:t>Hoạt động nhóm hoàn thành phiếu học tập sau</a:t>
            </a:r>
            <a:endParaRPr b="1" i="0" sz="4400" u="none" cap="none" strike="noStrike">
              <a:solidFill>
                <a:srgbClr val="0070C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1"/>
                                        </p:tgtEl>
                                        <p:attrNameLst>
                                          <p:attrName>style.visibility</p:attrName>
                                        </p:attrNameLst>
                                      </p:cBhvr>
                                      <p:to>
                                        <p:strVal val="visible"/>
                                      </p:to>
                                    </p:set>
                                    <p:animEffect filter="fade" transition="in">
                                      <p:cBhvr>
                                        <p:cTn dur="500"/>
                                        <p:tgtEl>
                                          <p:spTgt spid="3611"/>
                                        </p:tgtEl>
                                      </p:cBhvr>
                                    </p:animEffect>
                                  </p:childTnLst>
                                </p:cTn>
                              </p:par>
                              <p:par>
                                <p:cTn fill="hold" nodeType="withEffect" presetClass="entr" presetID="10" presetSubtype="0">
                                  <p:stCondLst>
                                    <p:cond delay="0"/>
                                  </p:stCondLst>
                                  <p:childTnLst>
                                    <p:set>
                                      <p:cBhvr>
                                        <p:cTn dur="1" fill="hold">
                                          <p:stCondLst>
                                            <p:cond delay="0"/>
                                          </p:stCondLst>
                                        </p:cTn>
                                        <p:tgtEl>
                                          <p:spTgt spid="3610"/>
                                        </p:tgtEl>
                                        <p:attrNameLst>
                                          <p:attrName>style.visibility</p:attrName>
                                        </p:attrNameLst>
                                      </p:cBhvr>
                                      <p:to>
                                        <p:strVal val="visible"/>
                                      </p:to>
                                    </p:set>
                                    <p:animEffect filter="fade" transition="in">
                                      <p:cBhvr>
                                        <p:cTn dur="500"/>
                                        <p:tgtEl>
                                          <p:spTgt spid="36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5" name="Shape 3615"/>
        <p:cNvGrpSpPr/>
        <p:nvPr/>
      </p:nvGrpSpPr>
      <p:grpSpPr>
        <a:xfrm>
          <a:off x="0" y="0"/>
          <a:ext cx="0" cy="0"/>
          <a:chOff x="0" y="0"/>
          <a:chExt cx="0" cy="0"/>
        </a:xfrm>
      </p:grpSpPr>
      <p:graphicFrame>
        <p:nvGraphicFramePr>
          <p:cNvPr id="3616" name="Google Shape;3616;p28"/>
          <p:cNvGraphicFramePr/>
          <p:nvPr/>
        </p:nvGraphicFramePr>
        <p:xfrm>
          <a:off x="-1" y="0"/>
          <a:ext cx="3000000" cy="3000000"/>
        </p:xfrm>
        <a:graphic>
          <a:graphicData uri="http://schemas.openxmlformats.org/drawingml/2006/table">
            <a:tbl>
              <a:tblPr bandRow="1" firstRow="1">
                <a:noFill/>
                <a:tableStyleId>{7E0243E9-62F8-413A-8A79-39236CBF7FEF}</a:tableStyleId>
              </a:tblPr>
              <a:tblGrid>
                <a:gridCol w="2226350"/>
                <a:gridCol w="9870425"/>
              </a:tblGrid>
              <a:tr h="637650">
                <a:tc gridSpan="2">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PHIẾU HỌC TẬP</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679875">
                <a:tc>
                  <a:txBody>
                    <a:bodyPr/>
                    <a:lstStyle/>
                    <a:p>
                      <a:pPr indent="0" lvl="0" marL="0" marR="0" rtl="0" algn="ctr">
                        <a:spcBef>
                          <a:spcPts val="0"/>
                        </a:spcBef>
                        <a:spcAft>
                          <a:spcPts val="0"/>
                        </a:spcAft>
                        <a:buNone/>
                      </a:pPr>
                      <a:r>
                        <a:rPr b="1" lang="en-US" sz="3200" u="none" cap="none" strike="noStrike">
                          <a:solidFill>
                            <a:srgbClr val="FF0000"/>
                          </a:solidFill>
                          <a:latin typeface="Times New Roman"/>
                          <a:ea typeface="Times New Roman"/>
                          <a:cs typeface="Times New Roman"/>
                          <a:sym typeface="Times New Roman"/>
                        </a:rPr>
                        <a:t>Thời gian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lang="en-US" sz="3200" u="none" cap="none" strike="noStrike">
                          <a:solidFill>
                            <a:srgbClr val="FF0000"/>
                          </a:solidFill>
                          <a:latin typeface="Times New Roman"/>
                          <a:ea typeface="Times New Roman"/>
                          <a:cs typeface="Times New Roman"/>
                          <a:sym typeface="Times New Roman"/>
                        </a:rPr>
                        <a:t>Nội dung sự kiện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7595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19/5/1941</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84007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22/12/1944</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6607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9/3/1945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96487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12/3/1945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9722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15/4/1945</a:t>
                      </a:r>
                      <a:endParaRPr/>
                    </a:p>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2763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5/1945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
        <p:nvSpPr>
          <p:cNvPr id="3617" name="Google Shape;3617;p28"/>
          <p:cNvSpPr txBox="1"/>
          <p:nvPr/>
        </p:nvSpPr>
        <p:spPr>
          <a:xfrm>
            <a:off x="2373312" y="1408441"/>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Mặt trận Việt Minh ra đời.</a:t>
            </a:r>
            <a:endParaRPr/>
          </a:p>
        </p:txBody>
      </p:sp>
      <p:sp>
        <p:nvSpPr>
          <p:cNvPr id="3618" name="Google Shape;3618;p28"/>
          <p:cNvSpPr txBox="1"/>
          <p:nvPr/>
        </p:nvSpPr>
        <p:spPr>
          <a:xfrm>
            <a:off x="2373312" y="2181880"/>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Đội Việt Nam Tuyên truyền Giải phóng quân được thành lập.</a:t>
            </a:r>
            <a:endParaRPr/>
          </a:p>
        </p:txBody>
      </p:sp>
      <p:pic>
        <p:nvPicPr>
          <p:cNvPr id="3619" name="Google Shape;3619;p28"/>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graphicFrame>
        <p:nvGraphicFramePr>
          <p:cNvPr id="3620" name="Google Shape;3620;p28"/>
          <p:cNvGraphicFramePr/>
          <p:nvPr/>
        </p:nvGraphicFramePr>
        <p:xfrm>
          <a:off x="9505950" y="-1085850"/>
          <a:ext cx="3000000" cy="3000000"/>
        </p:xfrm>
        <a:graphic>
          <a:graphicData uri="http://schemas.openxmlformats.org/drawingml/2006/table">
            <a:tbl>
              <a:tblPr>
                <a:noFill/>
                <a:tableStyleId>{007A2B68-3F83-479C-AC2B-BFF6F065361D}</a:tableStyleId>
              </a:tblPr>
              <a:tblGrid>
                <a:gridCol w="208275"/>
              </a:tblGrid>
              <a:tr h="0">
                <a:tc>
                  <a:txBody>
                    <a:bodyPr/>
                    <a:lstStyle/>
                    <a:p>
                      <a:pPr indent="0" lvl="0" marL="0" marR="0" rtl="0" algn="l">
                        <a:spcBef>
                          <a:spcPts val="0"/>
                        </a:spcBef>
                        <a:spcAft>
                          <a:spcPts val="0"/>
                        </a:spcAft>
                        <a:buNone/>
                      </a:pPr>
                      <a:r>
                        <a:t/>
                      </a:r>
                      <a:endParaRPr sz="1800"/>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7"/>
                                        </p:tgtEl>
                                        <p:attrNameLst>
                                          <p:attrName>style.visibility</p:attrName>
                                        </p:attrNameLst>
                                      </p:cBhvr>
                                      <p:to>
                                        <p:strVal val="visible"/>
                                      </p:to>
                                    </p:set>
                                    <p:animEffect filter="fade" transition="in">
                                      <p:cBhvr>
                                        <p:cTn dur="500"/>
                                        <p:tgtEl>
                                          <p:spTgt spid="36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8"/>
                                        </p:tgtEl>
                                        <p:attrNameLst>
                                          <p:attrName>style.visibility</p:attrName>
                                        </p:attrNameLst>
                                      </p:cBhvr>
                                      <p:to>
                                        <p:strVal val="visible"/>
                                      </p:to>
                                    </p:set>
                                    <p:animEffect filter="fade" transition="in">
                                      <p:cBhvr>
                                        <p:cTn dur="500"/>
                                        <p:tgtEl>
                                          <p:spTgt spid="36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4" name="Shape 3624"/>
        <p:cNvGrpSpPr/>
        <p:nvPr/>
      </p:nvGrpSpPr>
      <p:grpSpPr>
        <a:xfrm>
          <a:off x="0" y="0"/>
          <a:ext cx="0" cy="0"/>
          <a:chOff x="0" y="0"/>
          <a:chExt cx="0" cy="0"/>
        </a:xfrm>
      </p:grpSpPr>
      <p:sp>
        <p:nvSpPr>
          <p:cNvPr id="3625" name="Google Shape;3625;p29"/>
          <p:cNvSpPr txBox="1"/>
          <p:nvPr/>
        </p:nvSpPr>
        <p:spPr>
          <a:xfrm>
            <a:off x="1395412" y="6400800"/>
            <a:ext cx="9144000" cy="461963"/>
          </a:xfrm>
          <a:prstGeom prst="rect">
            <a:avLst/>
          </a:prstGeom>
          <a:solidFill>
            <a:srgbClr val="99CCFF"/>
          </a:solidFill>
          <a:ln cap="flat" cmpd="sng" w="9525">
            <a:solidFill>
              <a:schemeClr val="dk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C00000"/>
              </a:buClr>
              <a:buSzPts val="2400"/>
              <a:buFont typeface="Arial"/>
              <a:buNone/>
            </a:pPr>
            <a:r>
              <a:rPr b="1" i="0" lang="en-US" sz="2400" u="none" cap="none" strike="noStrike">
                <a:solidFill>
                  <a:srgbClr val="C00000"/>
                </a:solidFill>
                <a:latin typeface="Arial"/>
                <a:ea typeface="Arial"/>
                <a:cs typeface="Arial"/>
                <a:sym typeface="Arial"/>
              </a:rPr>
              <a:t>Báo chí của Mặt trận Việt Minh ra đời</a:t>
            </a:r>
            <a:endParaRPr/>
          </a:p>
        </p:txBody>
      </p:sp>
      <p:pic>
        <p:nvPicPr>
          <p:cNvPr descr="Chuong trinh Viet Minh thang 5-1941" id="3626" name="Google Shape;3626;p29"/>
          <p:cNvPicPr preferRelativeResize="0"/>
          <p:nvPr/>
        </p:nvPicPr>
        <p:blipFill rotWithShape="1">
          <a:blip r:embed="rId3">
            <a:alphaModFix/>
          </a:blip>
          <a:srcRect b="0" l="0" r="0" t="0"/>
          <a:stretch/>
        </p:blipFill>
        <p:spPr>
          <a:xfrm>
            <a:off x="5967412" y="0"/>
            <a:ext cx="6275978" cy="6400800"/>
          </a:xfrm>
          <a:prstGeom prst="rect">
            <a:avLst/>
          </a:prstGeom>
          <a:noFill/>
          <a:ln>
            <a:noFill/>
          </a:ln>
        </p:spPr>
      </p:pic>
      <p:pic>
        <p:nvPicPr>
          <p:cNvPr descr="TRUYEN DON cua Mat tran Viet Minh keu goi dong bao dung len danh duoi phat xit Nhat-Phap va bon Viet gian ban nuoc ngay 1-2-1944" id="3627" name="Google Shape;3627;p29"/>
          <p:cNvPicPr preferRelativeResize="0"/>
          <p:nvPr/>
        </p:nvPicPr>
        <p:blipFill rotWithShape="1">
          <a:blip r:embed="rId4">
            <a:alphaModFix/>
          </a:blip>
          <a:srcRect b="0" l="0" r="0" t="0"/>
          <a:stretch/>
        </p:blipFill>
        <p:spPr>
          <a:xfrm>
            <a:off x="0" y="0"/>
            <a:ext cx="6096000" cy="6396038"/>
          </a:xfrm>
          <a:prstGeom prst="rect">
            <a:avLst/>
          </a:prstGeom>
          <a:noFill/>
          <a:ln>
            <a:noFill/>
          </a:ln>
        </p:spPr>
      </p:pic>
      <p:pic>
        <p:nvPicPr>
          <p:cNvPr descr="TRUYEN DON cua Viet Minh keu goi chuc sac chinh quyen co so cua Phap doan ket voi nhan dan danh duoi Nhat-Phap nam 1944" id="3628" name="Google Shape;3628;p29"/>
          <p:cNvPicPr preferRelativeResize="0"/>
          <p:nvPr/>
        </p:nvPicPr>
        <p:blipFill rotWithShape="1">
          <a:blip r:embed="rId5">
            <a:alphaModFix/>
          </a:blip>
          <a:srcRect b="0" l="0" r="0" t="0"/>
          <a:stretch/>
        </p:blipFill>
        <p:spPr>
          <a:xfrm>
            <a:off x="-128588" y="-4762"/>
            <a:ext cx="12192000" cy="6400800"/>
          </a:xfrm>
          <a:prstGeom prst="rect">
            <a:avLst/>
          </a:prstGeom>
          <a:noFill/>
          <a:ln>
            <a:noFill/>
          </a:ln>
        </p:spPr>
      </p:pic>
      <p:pic>
        <p:nvPicPr>
          <p:cNvPr id="3629" name="Google Shape;3629;p29"/>
          <p:cNvPicPr preferRelativeResize="0"/>
          <p:nvPr/>
        </p:nvPicPr>
        <p:blipFill rotWithShape="1">
          <a:blip r:embed="rId6">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26"/>
                                        </p:tgtEl>
                                        <p:attrNameLst>
                                          <p:attrName>style.visibility</p:attrName>
                                        </p:attrNameLst>
                                      </p:cBhvr>
                                      <p:to>
                                        <p:strVal val="visible"/>
                                      </p:to>
                                    </p:set>
                                    <p:animEffect filter="fade" transition="in">
                                      <p:cBhvr>
                                        <p:cTn dur="500"/>
                                        <p:tgtEl>
                                          <p:spTgt spid="3626"/>
                                        </p:tgtEl>
                                      </p:cBhvr>
                                    </p:animEffect>
                                  </p:childTnLst>
                                </p:cTn>
                              </p:par>
                              <p:par>
                                <p:cTn fill="hold" nodeType="withEffect" presetClass="entr" presetID="10" presetSubtype="0">
                                  <p:stCondLst>
                                    <p:cond delay="0"/>
                                  </p:stCondLst>
                                  <p:childTnLst>
                                    <p:set>
                                      <p:cBhvr>
                                        <p:cTn dur="1" fill="hold">
                                          <p:stCondLst>
                                            <p:cond delay="0"/>
                                          </p:stCondLst>
                                        </p:cTn>
                                        <p:tgtEl>
                                          <p:spTgt spid="3627"/>
                                        </p:tgtEl>
                                        <p:attrNameLst>
                                          <p:attrName>style.visibility</p:attrName>
                                        </p:attrNameLst>
                                      </p:cBhvr>
                                      <p:to>
                                        <p:strVal val="visible"/>
                                      </p:to>
                                    </p:set>
                                    <p:animEffect filter="fade" transition="in">
                                      <p:cBhvr>
                                        <p:cTn dur="500"/>
                                        <p:tgtEl>
                                          <p:spTgt spid="3627"/>
                                        </p:tgtEl>
                                      </p:cBhvr>
                                    </p:animEffect>
                                  </p:childTnLst>
                                </p:cTn>
                              </p:par>
                              <p:par>
                                <p:cTn fill="hold" nodeType="withEffect" presetClass="entr" presetID="10" presetSubtype="0">
                                  <p:stCondLst>
                                    <p:cond delay="0"/>
                                  </p:stCondLst>
                                  <p:childTnLst>
                                    <p:set>
                                      <p:cBhvr>
                                        <p:cTn dur="1" fill="hold">
                                          <p:stCondLst>
                                            <p:cond delay="0"/>
                                          </p:stCondLst>
                                        </p:cTn>
                                        <p:tgtEl>
                                          <p:spTgt spid="3625"/>
                                        </p:tgtEl>
                                        <p:attrNameLst>
                                          <p:attrName>style.visibility</p:attrName>
                                        </p:attrNameLst>
                                      </p:cBhvr>
                                      <p:to>
                                        <p:strVal val="visible"/>
                                      </p:to>
                                    </p:set>
                                    <p:animEffect filter="fade" transition="in">
                                      <p:cBhvr>
                                        <p:cTn dur="500"/>
                                        <p:tgtEl>
                                          <p:spTgt spid="36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28"/>
                                        </p:tgtEl>
                                        <p:attrNameLst>
                                          <p:attrName>style.visibility</p:attrName>
                                        </p:attrNameLst>
                                      </p:cBhvr>
                                      <p:to>
                                        <p:strVal val="visible"/>
                                      </p:to>
                                    </p:set>
                                    <p:animEffect filter="fade" transition="in">
                                      <p:cBhvr>
                                        <p:cTn dur="500"/>
                                        <p:tgtEl>
                                          <p:spTgt spid="36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3" name="Shape 3633"/>
        <p:cNvGrpSpPr/>
        <p:nvPr/>
      </p:nvGrpSpPr>
      <p:grpSpPr>
        <a:xfrm>
          <a:off x="0" y="0"/>
          <a:ext cx="0" cy="0"/>
          <a:chOff x="0" y="0"/>
          <a:chExt cx="0" cy="0"/>
        </a:xfrm>
      </p:grpSpPr>
      <p:pic>
        <p:nvPicPr>
          <p:cNvPr id="3634" name="Google Shape;3634;p30">
            <a:hlinkClick r:id="rId3"/>
          </p:cNvPr>
          <p:cNvPicPr preferRelativeResize="0"/>
          <p:nvPr/>
        </p:nvPicPr>
        <p:blipFill rotWithShape="1">
          <a:blip r:embed="rId4">
            <a:alphaModFix/>
          </a:blip>
          <a:srcRect b="0" l="0" r="0" t="0"/>
          <a:stretch/>
        </p:blipFill>
        <p:spPr>
          <a:xfrm>
            <a:off x="6091238" y="-66675"/>
            <a:ext cx="6096000" cy="3648076"/>
          </a:xfrm>
          <a:prstGeom prst="rect">
            <a:avLst/>
          </a:prstGeom>
          <a:noFill/>
          <a:ln>
            <a:noFill/>
          </a:ln>
        </p:spPr>
      </p:pic>
      <p:sp>
        <p:nvSpPr>
          <p:cNvPr id="3635" name="Google Shape;3635;p30"/>
          <p:cNvSpPr/>
          <p:nvPr/>
        </p:nvSpPr>
        <p:spPr>
          <a:xfrm>
            <a:off x="6131718" y="3009902"/>
            <a:ext cx="1319213" cy="457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mo"/>
              <a:buNone/>
            </a:pPr>
            <a:r>
              <a:rPr b="1" i="0" lang="en-US" sz="2400" u="none" cap="none" strike="noStrike">
                <a:solidFill>
                  <a:srgbClr val="000000"/>
                </a:solidFill>
                <a:latin typeface="Arimo"/>
                <a:ea typeface="Arimo"/>
                <a:cs typeface="Arimo"/>
                <a:sym typeface="Arimo"/>
              </a:rPr>
              <a:t>Quân kỳ</a:t>
            </a:r>
            <a:endParaRPr b="1" i="0" sz="2400" u="none" cap="none" strike="noStrike">
              <a:solidFill>
                <a:srgbClr val="000000"/>
              </a:solidFill>
              <a:latin typeface="Arimo"/>
              <a:ea typeface="Arimo"/>
              <a:cs typeface="Arimo"/>
              <a:sym typeface="Arimo"/>
            </a:endParaRPr>
          </a:p>
        </p:txBody>
      </p:sp>
      <p:pic>
        <p:nvPicPr>
          <p:cNvPr id="3636" name="Google Shape;3636;p30"/>
          <p:cNvPicPr preferRelativeResize="0"/>
          <p:nvPr/>
        </p:nvPicPr>
        <p:blipFill rotWithShape="1">
          <a:blip r:embed="rId5">
            <a:alphaModFix/>
          </a:blip>
          <a:srcRect b="0" l="0" r="0" t="0"/>
          <a:stretch/>
        </p:blipFill>
        <p:spPr>
          <a:xfrm>
            <a:off x="6100762" y="3581401"/>
            <a:ext cx="6091238" cy="3254376"/>
          </a:xfrm>
          <a:prstGeom prst="rect">
            <a:avLst/>
          </a:prstGeom>
          <a:noFill/>
          <a:ln>
            <a:noFill/>
          </a:ln>
        </p:spPr>
      </p:pic>
      <p:pic>
        <p:nvPicPr>
          <p:cNvPr id="3637" name="Google Shape;3637;p30"/>
          <p:cNvPicPr preferRelativeResize="0"/>
          <p:nvPr/>
        </p:nvPicPr>
        <p:blipFill rotWithShape="1">
          <a:blip r:embed="rId6">
            <a:alphaModFix/>
          </a:blip>
          <a:srcRect b="0" l="0" r="0" t="0"/>
          <a:stretch/>
        </p:blipFill>
        <p:spPr>
          <a:xfrm>
            <a:off x="0" y="-1"/>
            <a:ext cx="6091238" cy="3573463"/>
          </a:xfrm>
          <a:prstGeom prst="rect">
            <a:avLst/>
          </a:prstGeom>
          <a:noFill/>
          <a:ln>
            <a:noFill/>
          </a:ln>
        </p:spPr>
      </p:pic>
      <p:sp>
        <p:nvSpPr>
          <p:cNvPr id="3638" name="Google Shape;3638;p30"/>
          <p:cNvSpPr/>
          <p:nvPr/>
        </p:nvSpPr>
        <p:spPr>
          <a:xfrm>
            <a:off x="0" y="3685095"/>
            <a:ext cx="5929313" cy="304698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400"/>
              <a:buFont typeface="Times New Roman"/>
              <a:buNone/>
            </a:pPr>
            <a:r>
              <a:rPr b="0" i="0" lang="en-US" sz="2400" u="none" cap="none" strike="noStrike">
                <a:solidFill>
                  <a:srgbClr val="000000"/>
                </a:solidFill>
                <a:latin typeface="Times New Roman"/>
                <a:ea typeface="Times New Roman"/>
                <a:cs typeface="Times New Roman"/>
                <a:sym typeface="Times New Roman"/>
              </a:rPr>
              <a:t>Việt Nam Tuyên truyền Giải phóng quân, được thành lập ngày 22 tháng 12 năm 1944 tại khu rừng Trần Hưng Đạo, thuộc huyện Nguyên Bình, Cao Bằng, ban đầu gồm 34 chiến sỹ (3 nữ) do Võ Nguyên Giáp chỉ huy chung, Hoàng Sâm được chọn làm đội trưởng, còn Xích Thắng, tức Dương Mạc Thạch, làm chính trị viên.</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34"/>
                                        </p:tgtEl>
                                        <p:attrNameLst>
                                          <p:attrName>style.visibility</p:attrName>
                                        </p:attrNameLst>
                                      </p:cBhvr>
                                      <p:to>
                                        <p:strVal val="visible"/>
                                      </p:to>
                                    </p:set>
                                    <p:animEffect filter="fade" transition="in">
                                      <p:cBhvr>
                                        <p:cTn dur="800"/>
                                        <p:tgtEl>
                                          <p:spTgt spid="3634"/>
                                        </p:tgtEl>
                                      </p:cBhvr>
                                    </p:animEffect>
                                  </p:childTnLst>
                                </p:cTn>
                              </p:par>
                              <p:par>
                                <p:cTn fill="hold" nodeType="withEffect" presetClass="entr" presetID="10" presetSubtype="0">
                                  <p:stCondLst>
                                    <p:cond delay="0"/>
                                  </p:stCondLst>
                                  <p:childTnLst>
                                    <p:set>
                                      <p:cBhvr>
                                        <p:cTn dur="1" fill="hold">
                                          <p:stCondLst>
                                            <p:cond delay="0"/>
                                          </p:stCondLst>
                                        </p:cTn>
                                        <p:tgtEl>
                                          <p:spTgt spid="3635"/>
                                        </p:tgtEl>
                                        <p:attrNameLst>
                                          <p:attrName>style.visibility</p:attrName>
                                        </p:attrNameLst>
                                      </p:cBhvr>
                                      <p:to>
                                        <p:strVal val="visible"/>
                                      </p:to>
                                    </p:set>
                                    <p:animEffect filter="fade" transition="in">
                                      <p:cBhvr>
                                        <p:cTn dur="800"/>
                                        <p:tgtEl>
                                          <p:spTgt spid="3635"/>
                                        </p:tgtEl>
                                      </p:cBhvr>
                                    </p:animEffect>
                                  </p:childTnLst>
                                </p:cTn>
                              </p:par>
                              <p:par>
                                <p:cTn fill="hold" nodeType="withEffect" presetClass="entr" presetID="10" presetSubtype="0">
                                  <p:stCondLst>
                                    <p:cond delay="0"/>
                                  </p:stCondLst>
                                  <p:childTnLst>
                                    <p:set>
                                      <p:cBhvr>
                                        <p:cTn dur="1" fill="hold">
                                          <p:stCondLst>
                                            <p:cond delay="0"/>
                                          </p:stCondLst>
                                        </p:cTn>
                                        <p:tgtEl>
                                          <p:spTgt spid="3636"/>
                                        </p:tgtEl>
                                        <p:attrNameLst>
                                          <p:attrName>style.visibility</p:attrName>
                                        </p:attrNameLst>
                                      </p:cBhvr>
                                      <p:to>
                                        <p:strVal val="visible"/>
                                      </p:to>
                                    </p:set>
                                    <p:animEffect filter="fade" transition="in">
                                      <p:cBhvr>
                                        <p:cTn dur="800"/>
                                        <p:tgtEl>
                                          <p:spTgt spid="3636"/>
                                        </p:tgtEl>
                                      </p:cBhvr>
                                    </p:animEffect>
                                  </p:childTnLst>
                                </p:cTn>
                              </p:par>
                              <p:par>
                                <p:cTn fill="hold" nodeType="withEffect" presetClass="entr" presetID="10" presetSubtype="0">
                                  <p:stCondLst>
                                    <p:cond delay="0"/>
                                  </p:stCondLst>
                                  <p:childTnLst>
                                    <p:set>
                                      <p:cBhvr>
                                        <p:cTn dur="1" fill="hold">
                                          <p:stCondLst>
                                            <p:cond delay="0"/>
                                          </p:stCondLst>
                                        </p:cTn>
                                        <p:tgtEl>
                                          <p:spTgt spid="3637"/>
                                        </p:tgtEl>
                                        <p:attrNameLst>
                                          <p:attrName>style.visibility</p:attrName>
                                        </p:attrNameLst>
                                      </p:cBhvr>
                                      <p:to>
                                        <p:strVal val="visible"/>
                                      </p:to>
                                    </p:set>
                                    <p:animEffect filter="fade" transition="in">
                                      <p:cBhvr>
                                        <p:cTn dur="800"/>
                                        <p:tgtEl>
                                          <p:spTgt spid="3637"/>
                                        </p:tgtEl>
                                      </p:cBhvr>
                                    </p:animEffect>
                                  </p:childTnLst>
                                </p:cTn>
                              </p:par>
                              <p:par>
                                <p:cTn fill="hold" nodeType="withEffect" presetClass="entr" presetID="10" presetSubtype="0">
                                  <p:stCondLst>
                                    <p:cond delay="0"/>
                                  </p:stCondLst>
                                  <p:childTnLst>
                                    <p:set>
                                      <p:cBhvr>
                                        <p:cTn dur="1" fill="hold">
                                          <p:stCondLst>
                                            <p:cond delay="0"/>
                                          </p:stCondLst>
                                        </p:cTn>
                                        <p:tgtEl>
                                          <p:spTgt spid="3638"/>
                                        </p:tgtEl>
                                        <p:attrNameLst>
                                          <p:attrName>style.visibility</p:attrName>
                                        </p:attrNameLst>
                                      </p:cBhvr>
                                      <p:to>
                                        <p:strVal val="visible"/>
                                      </p:to>
                                    </p:set>
                                    <p:animEffect filter="fade" transition="in">
                                      <p:cBhvr>
                                        <p:cTn dur="800"/>
                                        <p:tgtEl>
                                          <p:spTgt spid="36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2" name="Shape 3642"/>
        <p:cNvGrpSpPr/>
        <p:nvPr/>
      </p:nvGrpSpPr>
      <p:grpSpPr>
        <a:xfrm>
          <a:off x="0" y="0"/>
          <a:ext cx="0" cy="0"/>
          <a:chOff x="0" y="0"/>
          <a:chExt cx="0" cy="0"/>
        </a:xfrm>
      </p:grpSpPr>
      <p:sp>
        <p:nvSpPr>
          <p:cNvPr id="3643" name="Google Shape;3643;p31"/>
          <p:cNvSpPr/>
          <p:nvPr/>
        </p:nvSpPr>
        <p:spPr>
          <a:xfrm>
            <a:off x="1" y="5381020"/>
            <a:ext cx="12192000" cy="1569660"/>
          </a:xfrm>
          <a:prstGeom prst="rect">
            <a:avLst/>
          </a:prstGeom>
          <a:noFill/>
          <a:ln cap="flat" cmpd="sng" w="9525">
            <a:solidFill>
              <a:srgbClr val="000000"/>
            </a:solidFill>
            <a:prstDash val="solid"/>
            <a:miter lim="800000"/>
            <a:headEnd len="sm" w="sm" type="none"/>
            <a:tailEnd len="sm" w="sm" type="none"/>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Times New Roman"/>
              <a:buNone/>
            </a:pPr>
            <a:r>
              <a:rPr b="1" i="0" lang="en-US" sz="3200" u="none" cap="none" strike="noStrike">
                <a:solidFill>
                  <a:srgbClr val="000000"/>
                </a:solidFill>
                <a:latin typeface="Times New Roman"/>
                <a:ea typeface="Times New Roman"/>
                <a:cs typeface="Times New Roman"/>
                <a:sym typeface="Times New Roman"/>
              </a:rPr>
              <a:t>Đại tướng:  </a:t>
            </a:r>
            <a:r>
              <a:rPr b="1" i="0" lang="en-US" sz="3200" u="none" cap="none" strike="noStrike">
                <a:solidFill>
                  <a:srgbClr val="FF0066"/>
                </a:solidFill>
                <a:latin typeface="Times New Roman"/>
                <a:ea typeface="Times New Roman"/>
                <a:cs typeface="Times New Roman"/>
                <a:sym typeface="Times New Roman"/>
              </a:rPr>
              <a:t>VÕ NGUYÊN GIÁP</a:t>
            </a:r>
            <a:r>
              <a:rPr b="0" i="0" lang="en-US" sz="3200" u="none" cap="none" strike="noStrike">
                <a:solidFill>
                  <a:srgbClr val="FF0066"/>
                </a:solidFill>
                <a:latin typeface="Times New Roman"/>
                <a:ea typeface="Times New Roman"/>
                <a:cs typeface="Times New Roman"/>
                <a:sym typeface="Times New Roman"/>
              </a:rPr>
              <a:t> </a:t>
            </a:r>
            <a:endParaRPr/>
          </a:p>
          <a:p>
            <a:pPr indent="0" lvl="0" marL="0" marR="0" rtl="0" algn="ctr">
              <a:lnSpc>
                <a:spcPct val="100000"/>
              </a:lnSpc>
              <a:spcBef>
                <a:spcPts val="0"/>
              </a:spcBef>
              <a:spcAft>
                <a:spcPts val="0"/>
              </a:spcAft>
              <a:buClr>
                <a:srgbClr val="0000FF"/>
              </a:buClr>
              <a:buSzPts val="3200"/>
              <a:buFont typeface="Times New Roman"/>
              <a:buNone/>
            </a:pPr>
            <a:r>
              <a:rPr b="1" i="1" lang="en-US" sz="3200" u="none" cap="none" strike="noStrike">
                <a:solidFill>
                  <a:srgbClr val="0000FF"/>
                </a:solidFill>
                <a:latin typeface="Times New Roman"/>
                <a:ea typeface="Times New Roman"/>
                <a:cs typeface="Times New Roman"/>
                <a:sym typeface="Times New Roman"/>
              </a:rPr>
              <a:t>Phó thủ tướng Chính phủ kiêm Bộ trưởng Bộ Quốc phòng.</a:t>
            </a:r>
            <a:endParaRPr/>
          </a:p>
          <a:p>
            <a:pPr indent="0" lvl="0" marL="0" marR="0" rtl="0" algn="ctr">
              <a:lnSpc>
                <a:spcPct val="100000"/>
              </a:lnSpc>
              <a:spcBef>
                <a:spcPts val="0"/>
              </a:spcBef>
              <a:spcAft>
                <a:spcPts val="0"/>
              </a:spcAft>
              <a:buClr>
                <a:srgbClr val="000000"/>
              </a:buClr>
              <a:buSzPts val="3200"/>
              <a:buFont typeface="Times New Roman"/>
              <a:buNone/>
            </a:pPr>
            <a:r>
              <a:rPr b="1" i="0" lang="en-US" sz="3200" u="none" cap="none" strike="noStrike">
                <a:solidFill>
                  <a:srgbClr val="000000"/>
                </a:solidFill>
                <a:latin typeface="Times New Roman"/>
                <a:ea typeface="Times New Roman"/>
                <a:cs typeface="Times New Roman"/>
                <a:sym typeface="Times New Roman"/>
              </a:rPr>
              <a:t> (</a:t>
            </a:r>
            <a:r>
              <a:rPr b="1" i="0" lang="en-US" sz="3200" u="none" cap="none" strike="noStrike">
                <a:solidFill>
                  <a:srgbClr val="0000FF"/>
                </a:solidFill>
                <a:latin typeface="Times New Roman"/>
                <a:ea typeface="Times New Roman"/>
                <a:cs typeface="Times New Roman"/>
                <a:sym typeface="Times New Roman"/>
              </a:rPr>
              <a:t>25/ 8/ 1911- </a:t>
            </a:r>
            <a:r>
              <a:rPr b="1" i="0" lang="en-US" sz="3200" u="none" cap="none" strike="noStrike">
                <a:solidFill>
                  <a:srgbClr val="000000"/>
                </a:solidFill>
                <a:latin typeface="Times New Roman"/>
                <a:ea typeface="Times New Roman"/>
                <a:cs typeface="Times New Roman"/>
                <a:sym typeface="Times New Roman"/>
              </a:rPr>
              <a:t>4/10 /2013)</a:t>
            </a:r>
            <a:endParaRPr/>
          </a:p>
        </p:txBody>
      </p:sp>
      <p:pic>
        <p:nvPicPr>
          <p:cNvPr id="3644" name="Google Shape;3644;p31"/>
          <p:cNvPicPr preferRelativeResize="0"/>
          <p:nvPr/>
        </p:nvPicPr>
        <p:blipFill rotWithShape="1">
          <a:blip r:embed="rId3">
            <a:alphaModFix/>
          </a:blip>
          <a:srcRect b="0" l="0" r="0" t="0"/>
          <a:stretch/>
        </p:blipFill>
        <p:spPr>
          <a:xfrm>
            <a:off x="6096000" y="46038"/>
            <a:ext cx="6096000" cy="5427662"/>
          </a:xfrm>
          <a:prstGeom prst="rect">
            <a:avLst/>
          </a:prstGeom>
          <a:noFill/>
          <a:ln>
            <a:noFill/>
          </a:ln>
        </p:spPr>
      </p:pic>
      <p:pic>
        <p:nvPicPr>
          <p:cNvPr id="3645" name="Google Shape;3645;p31"/>
          <p:cNvPicPr preferRelativeResize="0"/>
          <p:nvPr/>
        </p:nvPicPr>
        <p:blipFill rotWithShape="1">
          <a:blip r:embed="rId4">
            <a:alphaModFix/>
          </a:blip>
          <a:srcRect b="0" l="0" r="0" t="0"/>
          <a:stretch/>
        </p:blipFill>
        <p:spPr>
          <a:xfrm>
            <a:off x="0" y="15876"/>
            <a:ext cx="6248400" cy="5457825"/>
          </a:xfrm>
          <a:prstGeom prst="rect">
            <a:avLst/>
          </a:prstGeom>
          <a:noFill/>
          <a:ln>
            <a:noFill/>
          </a:ln>
        </p:spPr>
      </p:pic>
      <p:pic>
        <p:nvPicPr>
          <p:cNvPr id="3646" name="Google Shape;3646;p31"/>
          <p:cNvPicPr preferRelativeResize="0"/>
          <p:nvPr/>
        </p:nvPicPr>
        <p:blipFill rotWithShape="1">
          <a:blip r:embed="rId5">
            <a:alphaModFix/>
          </a:blip>
          <a:srcRect b="0" l="0" r="0" t="0"/>
          <a:stretch/>
        </p:blipFill>
        <p:spPr>
          <a:xfrm>
            <a:off x="1104110" y="7034217"/>
            <a:ext cx="9431329" cy="1981372"/>
          </a:xfrm>
          <a:prstGeom prst="rect">
            <a:avLst/>
          </a:prstGeom>
          <a:noFill/>
          <a:ln>
            <a:noFill/>
          </a:ln>
        </p:spPr>
      </p:pic>
      <p:pic>
        <p:nvPicPr>
          <p:cNvPr id="3647" name="Google Shape;3647;p31"/>
          <p:cNvPicPr preferRelativeResize="0"/>
          <p:nvPr/>
        </p:nvPicPr>
        <p:blipFill rotWithShape="1">
          <a:blip r:embed="rId5">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43"/>
                                        </p:tgtEl>
                                        <p:attrNameLst>
                                          <p:attrName>style.visibility</p:attrName>
                                        </p:attrNameLst>
                                      </p:cBhvr>
                                      <p:to>
                                        <p:strVal val="visible"/>
                                      </p:to>
                                    </p:set>
                                    <p:animEffect filter="fade" transition="in">
                                      <p:cBhvr>
                                        <p:cTn dur="1000"/>
                                        <p:tgtEl>
                                          <p:spTgt spid="3643"/>
                                        </p:tgtEl>
                                      </p:cBhvr>
                                    </p:animEffect>
                                  </p:childTnLst>
                                </p:cTn>
                              </p:par>
                              <p:par>
                                <p:cTn fill="hold" nodeType="withEffect" presetClass="entr" presetID="10" presetSubtype="0">
                                  <p:stCondLst>
                                    <p:cond delay="0"/>
                                  </p:stCondLst>
                                  <p:childTnLst>
                                    <p:set>
                                      <p:cBhvr>
                                        <p:cTn dur="1" fill="hold">
                                          <p:stCondLst>
                                            <p:cond delay="0"/>
                                          </p:stCondLst>
                                        </p:cTn>
                                        <p:tgtEl>
                                          <p:spTgt spid="3644"/>
                                        </p:tgtEl>
                                        <p:attrNameLst>
                                          <p:attrName>style.visibility</p:attrName>
                                        </p:attrNameLst>
                                      </p:cBhvr>
                                      <p:to>
                                        <p:strVal val="visible"/>
                                      </p:to>
                                    </p:set>
                                    <p:animEffect filter="fade" transition="in">
                                      <p:cBhvr>
                                        <p:cTn dur="1000"/>
                                        <p:tgtEl>
                                          <p:spTgt spid="3644"/>
                                        </p:tgtEl>
                                      </p:cBhvr>
                                    </p:animEffect>
                                  </p:childTnLst>
                                </p:cTn>
                              </p:par>
                              <p:par>
                                <p:cTn fill="hold" nodeType="withEffect" presetClass="entr" presetID="10" presetSubtype="0">
                                  <p:stCondLst>
                                    <p:cond delay="0"/>
                                  </p:stCondLst>
                                  <p:childTnLst>
                                    <p:set>
                                      <p:cBhvr>
                                        <p:cTn dur="1" fill="hold">
                                          <p:stCondLst>
                                            <p:cond delay="0"/>
                                          </p:stCondLst>
                                        </p:cTn>
                                        <p:tgtEl>
                                          <p:spTgt spid="3645"/>
                                        </p:tgtEl>
                                        <p:attrNameLst>
                                          <p:attrName>style.visibility</p:attrName>
                                        </p:attrNameLst>
                                      </p:cBhvr>
                                      <p:to>
                                        <p:strVal val="visible"/>
                                      </p:to>
                                    </p:set>
                                    <p:animEffect filter="fade" transition="in">
                                      <p:cBhvr>
                                        <p:cTn dur="1000"/>
                                        <p:tgtEl>
                                          <p:spTgt spid="36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3288" name="Shape 3288"/>
        <p:cNvGrpSpPr/>
        <p:nvPr/>
      </p:nvGrpSpPr>
      <p:grpSpPr>
        <a:xfrm>
          <a:off x="0" y="0"/>
          <a:ext cx="0" cy="0"/>
          <a:chOff x="0" y="0"/>
          <a:chExt cx="0" cy="0"/>
        </a:xfrm>
      </p:grpSpPr>
      <p:grpSp>
        <p:nvGrpSpPr>
          <p:cNvPr id="3289" name="Google Shape;3289;p5"/>
          <p:cNvGrpSpPr/>
          <p:nvPr/>
        </p:nvGrpSpPr>
        <p:grpSpPr>
          <a:xfrm>
            <a:off x="10606867" y="0"/>
            <a:ext cx="1585133" cy="1868408"/>
            <a:chOff x="-3195825" y="3850050"/>
            <a:chExt cx="1863000" cy="2286900"/>
          </a:xfrm>
        </p:grpSpPr>
        <p:sp>
          <p:nvSpPr>
            <p:cNvPr id="3290" name="Google Shape;3290;p5"/>
            <p:cNvSpPr/>
            <p:nvPr/>
          </p:nvSpPr>
          <p:spPr>
            <a:xfrm>
              <a:off x="-3195825" y="3850050"/>
              <a:ext cx="1863000" cy="2286900"/>
            </a:xfrm>
            <a:prstGeom prst="rect">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3291" name="Google Shape;3291;p5"/>
            <p:cNvSpPr/>
            <p:nvPr/>
          </p:nvSpPr>
          <p:spPr>
            <a:xfrm>
              <a:off x="-3104775" y="4206363"/>
              <a:ext cx="1680900" cy="1680900"/>
            </a:xfrm>
            <a:prstGeom prst="ellipse">
              <a:avLst/>
            </a:prstGeom>
            <a:no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3292" name="Google Shape;3292;p5"/>
            <p:cNvSpPr/>
            <p:nvPr/>
          </p:nvSpPr>
          <p:spPr>
            <a:xfrm>
              <a:off x="-2997277" y="4315033"/>
              <a:ext cx="1463700" cy="14637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3293" name="Google Shape;3293;p5"/>
            <p:cNvSpPr/>
            <p:nvPr/>
          </p:nvSpPr>
          <p:spPr>
            <a:xfrm>
              <a:off x="-2375904" y="4470974"/>
              <a:ext cx="225037" cy="118830"/>
            </a:xfrm>
            <a:prstGeom prst="rect">
              <a:avLst/>
            </a:prstGeom>
          </p:spPr>
          <p:txBody>
            <a:bodyPr>
              <a:prstTxWarp prst="textPlain"/>
            </a:bodyPr>
            <a:lstStyle/>
            <a:p>
              <a:pPr lvl="0" algn="ctr"/>
              <a:r>
                <a:rPr b="0" i="0">
                  <a:ln>
                    <a:noFill/>
                  </a:ln>
                  <a:solidFill>
                    <a:srgbClr val="666666"/>
                  </a:solidFill>
                  <a:latin typeface="Vidaloka"/>
                </a:rPr>
                <a:t>XII</a:t>
              </a:r>
            </a:p>
          </p:txBody>
        </p:sp>
        <p:sp>
          <p:nvSpPr>
            <p:cNvPr id="3294" name="Google Shape;3294;p5"/>
            <p:cNvSpPr/>
            <p:nvPr/>
          </p:nvSpPr>
          <p:spPr>
            <a:xfrm>
              <a:off x="-2346242" y="5502140"/>
              <a:ext cx="165709" cy="120535"/>
            </a:xfrm>
            <a:prstGeom prst="rect">
              <a:avLst/>
            </a:prstGeom>
          </p:spPr>
          <p:txBody>
            <a:bodyPr>
              <a:prstTxWarp prst="textPlain"/>
            </a:bodyPr>
            <a:lstStyle/>
            <a:p>
              <a:pPr lvl="0" algn="ctr"/>
              <a:r>
                <a:rPr b="0" i="0">
                  <a:ln>
                    <a:noFill/>
                  </a:ln>
                  <a:solidFill>
                    <a:srgbClr val="666666"/>
                  </a:solidFill>
                  <a:latin typeface="Vidaloka"/>
                </a:rPr>
                <a:t>VI</a:t>
              </a:r>
            </a:p>
          </p:txBody>
        </p:sp>
        <p:sp>
          <p:nvSpPr>
            <p:cNvPr id="3295" name="Google Shape;3295;p5"/>
            <p:cNvSpPr/>
            <p:nvPr/>
          </p:nvSpPr>
          <p:spPr>
            <a:xfrm>
              <a:off x="-1830660" y="4986568"/>
              <a:ext cx="165198" cy="118830"/>
            </a:xfrm>
            <a:prstGeom prst="rect">
              <a:avLst/>
            </a:prstGeom>
          </p:spPr>
          <p:txBody>
            <a:bodyPr>
              <a:prstTxWarp prst="textPlain"/>
            </a:bodyPr>
            <a:lstStyle/>
            <a:p>
              <a:pPr lvl="0" algn="ctr"/>
              <a:r>
                <a:rPr b="0" i="0">
                  <a:ln>
                    <a:noFill/>
                  </a:ln>
                  <a:solidFill>
                    <a:srgbClr val="666666"/>
                  </a:solidFill>
                  <a:latin typeface="Vidaloka"/>
                </a:rPr>
                <a:t>III</a:t>
              </a:r>
            </a:p>
          </p:txBody>
        </p:sp>
        <p:sp>
          <p:nvSpPr>
            <p:cNvPr id="3296" name="Google Shape;3296;p5"/>
            <p:cNvSpPr/>
            <p:nvPr/>
          </p:nvSpPr>
          <p:spPr>
            <a:xfrm>
              <a:off x="-2863187" y="4986568"/>
              <a:ext cx="167073" cy="118830"/>
            </a:xfrm>
            <a:prstGeom prst="rect">
              <a:avLst/>
            </a:prstGeom>
          </p:spPr>
          <p:txBody>
            <a:bodyPr>
              <a:prstTxWarp prst="textPlain"/>
            </a:bodyPr>
            <a:lstStyle/>
            <a:p>
              <a:pPr lvl="0" algn="ctr"/>
              <a:r>
                <a:rPr b="0" i="0">
                  <a:ln>
                    <a:noFill/>
                  </a:ln>
                  <a:solidFill>
                    <a:srgbClr val="666666"/>
                  </a:solidFill>
                  <a:latin typeface="Vidaloka"/>
                </a:rPr>
                <a:t>IX</a:t>
              </a:r>
            </a:p>
          </p:txBody>
        </p:sp>
        <p:sp>
          <p:nvSpPr>
            <p:cNvPr id="3297" name="Google Shape;3297;p5"/>
            <p:cNvSpPr/>
            <p:nvPr/>
          </p:nvSpPr>
          <p:spPr>
            <a:xfrm>
              <a:off x="-1887485" y="4739667"/>
              <a:ext cx="106040" cy="118830"/>
            </a:xfrm>
            <a:prstGeom prst="rect">
              <a:avLst/>
            </a:prstGeom>
          </p:spPr>
          <p:txBody>
            <a:bodyPr>
              <a:prstTxWarp prst="textPlain"/>
            </a:bodyPr>
            <a:lstStyle/>
            <a:p>
              <a:pPr lvl="0" algn="ctr"/>
              <a:r>
                <a:rPr b="0" i="0">
                  <a:ln>
                    <a:noFill/>
                  </a:ln>
                  <a:solidFill>
                    <a:srgbClr val="666666"/>
                  </a:solidFill>
                  <a:latin typeface="Vidaloka"/>
                </a:rPr>
                <a:t>II</a:t>
              </a:r>
            </a:p>
          </p:txBody>
        </p:sp>
        <p:sp>
          <p:nvSpPr>
            <p:cNvPr id="3298" name="Google Shape;3298;p5"/>
            <p:cNvSpPr/>
            <p:nvPr/>
          </p:nvSpPr>
          <p:spPr>
            <a:xfrm>
              <a:off x="-2034431" y="4550136"/>
              <a:ext cx="46883" cy="118830"/>
            </a:xfrm>
            <a:prstGeom prst="rect">
              <a:avLst/>
            </a:prstGeom>
          </p:spPr>
          <p:txBody>
            <a:bodyPr>
              <a:prstTxWarp prst="textPlain"/>
            </a:bodyPr>
            <a:lstStyle/>
            <a:p>
              <a:pPr lvl="0" algn="ctr"/>
              <a:r>
                <a:rPr b="0" i="0">
                  <a:ln>
                    <a:noFill/>
                  </a:ln>
                  <a:solidFill>
                    <a:srgbClr val="666666"/>
                  </a:solidFill>
                  <a:latin typeface="Vidaloka"/>
                </a:rPr>
                <a:t>I</a:t>
              </a:r>
            </a:p>
          </p:txBody>
        </p:sp>
        <p:sp>
          <p:nvSpPr>
            <p:cNvPr id="3299" name="Google Shape;3299;p5"/>
            <p:cNvSpPr/>
            <p:nvPr/>
          </p:nvSpPr>
          <p:spPr>
            <a:xfrm>
              <a:off x="-1852815" y="5224067"/>
              <a:ext cx="162470" cy="120535"/>
            </a:xfrm>
            <a:prstGeom prst="rect">
              <a:avLst/>
            </a:prstGeom>
          </p:spPr>
          <p:txBody>
            <a:bodyPr>
              <a:prstTxWarp prst="textPlain"/>
            </a:bodyPr>
            <a:lstStyle/>
            <a:p>
              <a:pPr lvl="0" algn="ctr"/>
              <a:r>
                <a:rPr b="0" i="0">
                  <a:ln>
                    <a:noFill/>
                  </a:ln>
                  <a:solidFill>
                    <a:srgbClr val="666666"/>
                  </a:solidFill>
                  <a:latin typeface="Vidaloka"/>
                </a:rPr>
                <a:t>IV</a:t>
              </a:r>
            </a:p>
          </p:txBody>
        </p:sp>
        <p:sp>
          <p:nvSpPr>
            <p:cNvPr id="3300" name="Google Shape;3300;p5"/>
            <p:cNvSpPr/>
            <p:nvPr/>
          </p:nvSpPr>
          <p:spPr>
            <a:xfrm>
              <a:off x="-2034431" y="5407760"/>
              <a:ext cx="112689" cy="120535"/>
            </a:xfrm>
            <a:prstGeom prst="rect">
              <a:avLst/>
            </a:prstGeom>
          </p:spPr>
          <p:txBody>
            <a:bodyPr>
              <a:prstTxWarp prst="textPlain"/>
            </a:bodyPr>
            <a:lstStyle/>
            <a:p>
              <a:pPr lvl="0" algn="ctr"/>
              <a:r>
                <a:rPr b="0" i="0">
                  <a:ln>
                    <a:noFill/>
                  </a:ln>
                  <a:solidFill>
                    <a:srgbClr val="666666"/>
                  </a:solidFill>
                  <a:latin typeface="Vidaloka"/>
                </a:rPr>
                <a:t>V</a:t>
              </a:r>
            </a:p>
          </p:txBody>
        </p:sp>
        <p:sp>
          <p:nvSpPr>
            <p:cNvPr id="3301" name="Google Shape;3301;p5"/>
            <p:cNvSpPr/>
            <p:nvPr/>
          </p:nvSpPr>
          <p:spPr>
            <a:xfrm>
              <a:off x="-2660507" y="5407760"/>
              <a:ext cx="224696" cy="120535"/>
            </a:xfrm>
            <a:prstGeom prst="rect">
              <a:avLst/>
            </a:prstGeom>
          </p:spPr>
          <p:txBody>
            <a:bodyPr>
              <a:prstTxWarp prst="textPlain"/>
            </a:bodyPr>
            <a:lstStyle/>
            <a:p>
              <a:pPr lvl="0" algn="ctr"/>
              <a:r>
                <a:rPr b="0" i="0">
                  <a:ln>
                    <a:noFill/>
                  </a:ln>
                  <a:solidFill>
                    <a:srgbClr val="666666"/>
                  </a:solidFill>
                  <a:latin typeface="Vidaloka"/>
                </a:rPr>
                <a:t>VII</a:t>
              </a:r>
            </a:p>
          </p:txBody>
        </p:sp>
        <p:sp>
          <p:nvSpPr>
            <p:cNvPr id="3302" name="Google Shape;3302;p5"/>
            <p:cNvSpPr/>
            <p:nvPr/>
          </p:nvSpPr>
          <p:spPr>
            <a:xfrm>
              <a:off x="-2837080" y="5224067"/>
              <a:ext cx="283853" cy="120535"/>
            </a:xfrm>
            <a:prstGeom prst="rect">
              <a:avLst/>
            </a:prstGeom>
          </p:spPr>
          <p:txBody>
            <a:bodyPr>
              <a:prstTxWarp prst="textPlain"/>
            </a:bodyPr>
            <a:lstStyle/>
            <a:p>
              <a:pPr lvl="0" algn="ctr"/>
              <a:r>
                <a:rPr b="0" i="0">
                  <a:ln>
                    <a:noFill/>
                  </a:ln>
                  <a:solidFill>
                    <a:srgbClr val="666666"/>
                  </a:solidFill>
                  <a:latin typeface="Vidaloka"/>
                </a:rPr>
                <a:t>VIII</a:t>
              </a:r>
            </a:p>
          </p:txBody>
        </p:sp>
        <p:sp>
          <p:nvSpPr>
            <p:cNvPr id="3303" name="Google Shape;3303;p5"/>
            <p:cNvSpPr/>
            <p:nvPr/>
          </p:nvSpPr>
          <p:spPr>
            <a:xfrm>
              <a:off x="-2754193" y="4739667"/>
              <a:ext cx="114905" cy="118830"/>
            </a:xfrm>
            <a:prstGeom prst="rect">
              <a:avLst/>
            </a:prstGeom>
          </p:spPr>
          <p:txBody>
            <a:bodyPr>
              <a:prstTxWarp prst="textPlain"/>
            </a:bodyPr>
            <a:lstStyle/>
            <a:p>
              <a:pPr lvl="0" algn="ctr"/>
              <a:r>
                <a:rPr b="0" i="0">
                  <a:ln>
                    <a:noFill/>
                  </a:ln>
                  <a:solidFill>
                    <a:srgbClr val="666666"/>
                  </a:solidFill>
                  <a:latin typeface="Vidaloka"/>
                </a:rPr>
                <a:t>X</a:t>
              </a:r>
            </a:p>
          </p:txBody>
        </p:sp>
        <p:sp>
          <p:nvSpPr>
            <p:cNvPr id="3304" name="Google Shape;3304;p5"/>
            <p:cNvSpPr/>
            <p:nvPr/>
          </p:nvSpPr>
          <p:spPr>
            <a:xfrm>
              <a:off x="-2591655" y="4550136"/>
              <a:ext cx="165879" cy="118830"/>
            </a:xfrm>
            <a:prstGeom prst="rect">
              <a:avLst/>
            </a:prstGeom>
          </p:spPr>
          <p:txBody>
            <a:bodyPr>
              <a:prstTxWarp prst="textPlain"/>
            </a:bodyPr>
            <a:lstStyle/>
            <a:p>
              <a:pPr lvl="0" algn="ctr"/>
              <a:r>
                <a:rPr b="0" i="0">
                  <a:ln>
                    <a:noFill/>
                  </a:ln>
                  <a:solidFill>
                    <a:srgbClr val="666666"/>
                  </a:solidFill>
                  <a:latin typeface="Vidaloka"/>
                </a:rPr>
                <a:t>XI</a:t>
              </a:r>
            </a:p>
          </p:txBody>
        </p:sp>
        <p:grpSp>
          <p:nvGrpSpPr>
            <p:cNvPr id="3305" name="Google Shape;3305;p5"/>
            <p:cNvGrpSpPr/>
            <p:nvPr/>
          </p:nvGrpSpPr>
          <p:grpSpPr>
            <a:xfrm>
              <a:off x="-2313799" y="4453104"/>
              <a:ext cx="106800" cy="638100"/>
              <a:chOff x="6500651" y="557729"/>
              <a:chExt cx="106800" cy="638100"/>
            </a:xfrm>
          </p:grpSpPr>
          <p:cxnSp>
            <p:nvCxnSpPr>
              <p:cNvPr id="3306" name="Google Shape;3306;p5"/>
              <p:cNvCxnSpPr/>
              <p:nvPr/>
            </p:nvCxnSpPr>
            <p:spPr>
              <a:xfrm rot="10800000">
                <a:off x="6537631" y="622814"/>
                <a:ext cx="22800" cy="510600"/>
              </a:xfrm>
              <a:prstGeom prst="straightConnector1">
                <a:avLst/>
              </a:prstGeom>
              <a:noFill/>
              <a:ln cap="flat" cmpd="sng" w="19050">
                <a:solidFill>
                  <a:schemeClr val="dk2"/>
                </a:solidFill>
                <a:prstDash val="solid"/>
                <a:round/>
                <a:headEnd len="sm" w="sm" type="none"/>
                <a:tailEnd len="med" w="med" type="stealth"/>
              </a:ln>
            </p:spPr>
          </p:cxnSp>
          <p:cxnSp>
            <p:nvCxnSpPr>
              <p:cNvPr id="3307" name="Google Shape;3307;p5"/>
              <p:cNvCxnSpPr>
                <a:stCxn id="3308" idx="0"/>
              </p:cNvCxnSpPr>
              <p:nvPr/>
            </p:nvCxnSpPr>
            <p:spPr>
              <a:xfrm rot="10800000">
                <a:off x="6554051" y="557729"/>
                <a:ext cx="0" cy="531300"/>
              </a:xfrm>
              <a:prstGeom prst="straightConnector1">
                <a:avLst/>
              </a:prstGeom>
              <a:noFill/>
              <a:ln cap="flat" cmpd="sng" w="28575">
                <a:solidFill>
                  <a:schemeClr val="dk2"/>
                </a:solidFill>
                <a:prstDash val="solid"/>
                <a:round/>
                <a:headEnd len="sm" w="sm" type="none"/>
                <a:tailEnd len="med" w="med" type="stealth"/>
              </a:ln>
            </p:spPr>
          </p:cxnSp>
          <p:sp>
            <p:nvSpPr>
              <p:cNvPr id="3308" name="Google Shape;3308;p5"/>
              <p:cNvSpPr/>
              <p:nvPr/>
            </p:nvSpPr>
            <p:spPr>
              <a:xfrm>
                <a:off x="6500651" y="1089029"/>
                <a:ext cx="106800" cy="106800"/>
              </a:xfrm>
              <a:prstGeom prst="ellipse">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grpSp>
        <p:sp>
          <p:nvSpPr>
            <p:cNvPr id="3309" name="Google Shape;3309;p5"/>
            <p:cNvSpPr/>
            <p:nvPr/>
          </p:nvSpPr>
          <p:spPr>
            <a:xfrm>
              <a:off x="-2905837" y="4403538"/>
              <a:ext cx="1284900" cy="1284900"/>
            </a:xfrm>
            <a:prstGeom prst="ellipse">
              <a:avLst/>
            </a:prstGeom>
            <a:noFill/>
            <a:ln cap="flat" cmpd="sng" w="19050">
              <a:solidFill>
                <a:schemeClr val="dk1"/>
              </a:solidFill>
              <a:prstDash val="dot"/>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grpSp>
      <p:cxnSp>
        <p:nvCxnSpPr>
          <p:cNvPr id="3310" name="Google Shape;3310;p5"/>
          <p:cNvCxnSpPr/>
          <p:nvPr/>
        </p:nvCxnSpPr>
        <p:spPr>
          <a:xfrm>
            <a:off x="1828800" y="4724400"/>
            <a:ext cx="7479086" cy="0"/>
          </a:xfrm>
          <a:prstGeom prst="straightConnector1">
            <a:avLst/>
          </a:prstGeom>
          <a:noFill/>
          <a:ln cap="flat" cmpd="sng" w="19050">
            <a:solidFill>
              <a:schemeClr val="dk2"/>
            </a:solidFill>
            <a:prstDash val="solid"/>
            <a:round/>
            <a:headEnd len="sm" w="sm" type="none"/>
            <a:tailEnd len="sm" w="sm" type="none"/>
          </a:ln>
        </p:spPr>
      </p:cxnSp>
      <p:grpSp>
        <p:nvGrpSpPr>
          <p:cNvPr id="3311" name="Google Shape;3311;p5"/>
          <p:cNvGrpSpPr/>
          <p:nvPr/>
        </p:nvGrpSpPr>
        <p:grpSpPr>
          <a:xfrm>
            <a:off x="8164467" y="521368"/>
            <a:ext cx="534400" cy="535459"/>
            <a:chOff x="6434750" y="2331806"/>
            <a:chExt cx="400800" cy="401594"/>
          </a:xfrm>
        </p:grpSpPr>
        <p:cxnSp>
          <p:nvCxnSpPr>
            <p:cNvPr id="3312" name="Google Shape;3312;p5"/>
            <p:cNvCxnSpPr/>
            <p:nvPr/>
          </p:nvCxnSpPr>
          <p:spPr>
            <a:xfrm>
              <a:off x="6635126" y="2332300"/>
              <a:ext cx="0" cy="401100"/>
            </a:xfrm>
            <a:prstGeom prst="straightConnector1">
              <a:avLst/>
            </a:prstGeom>
            <a:noFill/>
            <a:ln cap="flat" cmpd="sng" w="19050">
              <a:solidFill>
                <a:schemeClr val="lt1"/>
              </a:solidFill>
              <a:prstDash val="solid"/>
              <a:round/>
              <a:headEnd len="sm" w="sm" type="none"/>
              <a:tailEnd len="sm" w="sm" type="none"/>
            </a:ln>
          </p:spPr>
        </p:cxnSp>
        <p:cxnSp>
          <p:nvCxnSpPr>
            <p:cNvPr id="3313" name="Google Shape;3313;p5"/>
            <p:cNvCxnSpPr/>
            <p:nvPr/>
          </p:nvCxnSpPr>
          <p:spPr>
            <a:xfrm rot="10800000">
              <a:off x="6434750" y="2532724"/>
              <a:ext cx="400800" cy="0"/>
            </a:xfrm>
            <a:prstGeom prst="straightConnector1">
              <a:avLst/>
            </a:prstGeom>
            <a:noFill/>
            <a:ln cap="flat" cmpd="sng" w="19050">
              <a:solidFill>
                <a:schemeClr val="lt1"/>
              </a:solidFill>
              <a:prstDash val="solid"/>
              <a:round/>
              <a:headEnd len="sm" w="sm" type="none"/>
              <a:tailEnd len="sm" w="sm" type="none"/>
            </a:ln>
          </p:spPr>
        </p:cxnSp>
        <p:cxnSp>
          <p:nvCxnSpPr>
            <p:cNvPr id="3314" name="Google Shape;3314;p5"/>
            <p:cNvCxnSpPr/>
            <p:nvPr/>
          </p:nvCxnSpPr>
          <p:spPr>
            <a:xfrm>
              <a:off x="6635093" y="2331806"/>
              <a:ext cx="0" cy="401354"/>
            </a:xfrm>
            <a:prstGeom prst="straightConnector1">
              <a:avLst/>
            </a:prstGeom>
            <a:noFill/>
            <a:ln cap="flat" cmpd="sng" w="19050">
              <a:solidFill>
                <a:schemeClr val="lt1"/>
              </a:solidFill>
              <a:prstDash val="solid"/>
              <a:round/>
              <a:headEnd len="sm" w="sm" type="none"/>
              <a:tailEnd len="sm" w="sm" type="none"/>
            </a:ln>
          </p:spPr>
        </p:cxnSp>
        <p:cxnSp>
          <p:nvCxnSpPr>
            <p:cNvPr id="3315" name="Google Shape;3315;p5"/>
            <p:cNvCxnSpPr/>
            <p:nvPr/>
          </p:nvCxnSpPr>
          <p:spPr>
            <a:xfrm>
              <a:off x="6635132" y="2331806"/>
              <a:ext cx="0" cy="401354"/>
            </a:xfrm>
            <a:prstGeom prst="straightConnector1">
              <a:avLst/>
            </a:prstGeom>
            <a:noFill/>
            <a:ln cap="flat" cmpd="sng" w="19050">
              <a:solidFill>
                <a:schemeClr val="lt1"/>
              </a:solidFill>
              <a:prstDash val="solid"/>
              <a:round/>
              <a:headEnd len="sm" w="sm" type="none"/>
              <a:tailEnd len="sm" w="sm" type="none"/>
            </a:ln>
          </p:spPr>
        </p:cxnSp>
      </p:grpSp>
      <p:grpSp>
        <p:nvGrpSpPr>
          <p:cNvPr id="3316" name="Google Shape;3316;p5"/>
          <p:cNvGrpSpPr/>
          <p:nvPr/>
        </p:nvGrpSpPr>
        <p:grpSpPr>
          <a:xfrm>
            <a:off x="11346533" y="2632141"/>
            <a:ext cx="364000" cy="364820"/>
            <a:chOff x="6434750" y="2459881"/>
            <a:chExt cx="273000" cy="273615"/>
          </a:xfrm>
        </p:grpSpPr>
        <p:cxnSp>
          <p:nvCxnSpPr>
            <p:cNvPr id="3317" name="Google Shape;3317;p5"/>
            <p:cNvCxnSpPr/>
            <p:nvPr/>
          </p:nvCxnSpPr>
          <p:spPr>
            <a:xfrm>
              <a:off x="6571234" y="2460196"/>
              <a:ext cx="0" cy="273300"/>
            </a:xfrm>
            <a:prstGeom prst="straightConnector1">
              <a:avLst/>
            </a:prstGeom>
            <a:noFill/>
            <a:ln cap="flat" cmpd="sng" w="19050">
              <a:solidFill>
                <a:schemeClr val="lt1"/>
              </a:solidFill>
              <a:prstDash val="solid"/>
              <a:round/>
              <a:headEnd len="sm" w="sm" type="none"/>
              <a:tailEnd len="sm" w="sm" type="none"/>
            </a:ln>
          </p:spPr>
        </p:cxnSp>
        <p:cxnSp>
          <p:nvCxnSpPr>
            <p:cNvPr id="3318" name="Google Shape;3318;p5"/>
            <p:cNvCxnSpPr/>
            <p:nvPr/>
          </p:nvCxnSpPr>
          <p:spPr>
            <a:xfrm rot="10800000">
              <a:off x="6434750" y="2596712"/>
              <a:ext cx="273000" cy="0"/>
            </a:xfrm>
            <a:prstGeom prst="straightConnector1">
              <a:avLst/>
            </a:prstGeom>
            <a:noFill/>
            <a:ln cap="flat" cmpd="sng" w="19050">
              <a:solidFill>
                <a:schemeClr val="lt1"/>
              </a:solidFill>
              <a:prstDash val="solid"/>
              <a:round/>
              <a:headEnd len="sm" w="sm" type="none"/>
              <a:tailEnd len="sm" w="sm" type="none"/>
            </a:ln>
          </p:spPr>
        </p:cxnSp>
        <p:cxnSp>
          <p:nvCxnSpPr>
            <p:cNvPr id="3319" name="Google Shape;3319;p5"/>
            <p:cNvCxnSpPr/>
            <p:nvPr/>
          </p:nvCxnSpPr>
          <p:spPr>
            <a:xfrm>
              <a:off x="6571265" y="2459881"/>
              <a:ext cx="0" cy="273226"/>
            </a:xfrm>
            <a:prstGeom prst="straightConnector1">
              <a:avLst/>
            </a:prstGeom>
            <a:noFill/>
            <a:ln cap="flat" cmpd="sng" w="19050">
              <a:solidFill>
                <a:schemeClr val="lt1"/>
              </a:solidFill>
              <a:prstDash val="solid"/>
              <a:round/>
              <a:headEnd len="sm" w="sm" type="none"/>
              <a:tailEnd len="sm" w="sm" type="none"/>
            </a:ln>
          </p:spPr>
        </p:cxnSp>
        <p:cxnSp>
          <p:nvCxnSpPr>
            <p:cNvPr id="3320" name="Google Shape;3320;p5"/>
            <p:cNvCxnSpPr/>
            <p:nvPr/>
          </p:nvCxnSpPr>
          <p:spPr>
            <a:xfrm>
              <a:off x="6571184" y="2459881"/>
              <a:ext cx="0" cy="273226"/>
            </a:xfrm>
            <a:prstGeom prst="straightConnector1">
              <a:avLst/>
            </a:prstGeom>
            <a:noFill/>
            <a:ln cap="flat" cmpd="sng" w="19050">
              <a:solidFill>
                <a:schemeClr val="lt1"/>
              </a:solidFill>
              <a:prstDash val="solid"/>
              <a:round/>
              <a:headEnd len="sm" w="sm" type="none"/>
              <a:tailEnd len="sm" w="sm" type="none"/>
            </a:ln>
          </p:spPr>
        </p:cxnSp>
      </p:grpSp>
      <p:sp>
        <p:nvSpPr>
          <p:cNvPr id="3321" name="Google Shape;3321;p5"/>
          <p:cNvSpPr/>
          <p:nvPr/>
        </p:nvSpPr>
        <p:spPr>
          <a:xfrm>
            <a:off x="11799633" y="3559733"/>
            <a:ext cx="174400" cy="174400"/>
          </a:xfrm>
          <a:prstGeom prst="ellipse">
            <a:avLst/>
          </a:prstGeom>
          <a:solidFill>
            <a:schemeClr val="dk2"/>
          </a:solidFill>
          <a:ln cap="flat" cmpd="sng" w="19050">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3322" name="Google Shape;3322;p5"/>
          <p:cNvSpPr/>
          <p:nvPr/>
        </p:nvSpPr>
        <p:spPr>
          <a:xfrm>
            <a:off x="11901300" y="6558733"/>
            <a:ext cx="121600" cy="121600"/>
          </a:xfrm>
          <a:prstGeom prst="ellipse">
            <a:avLst/>
          </a:prstGeom>
          <a:noFill/>
          <a:ln cap="flat" cmpd="sng" w="19050">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3323" name="Google Shape;3323;p5"/>
          <p:cNvSpPr/>
          <p:nvPr/>
        </p:nvSpPr>
        <p:spPr>
          <a:xfrm>
            <a:off x="11688200" y="4536300"/>
            <a:ext cx="84400" cy="84400"/>
          </a:xfrm>
          <a:prstGeom prst="ellipse">
            <a:avLst/>
          </a:prstGeom>
          <a:solidFill>
            <a:schemeClr val="l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3324" name="Google Shape;3324;p5"/>
          <p:cNvSpPr/>
          <p:nvPr/>
        </p:nvSpPr>
        <p:spPr>
          <a:xfrm>
            <a:off x="1502527" y="2632141"/>
            <a:ext cx="7805359" cy="132343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FFFF"/>
              </a:buClr>
              <a:buSzPts val="4000"/>
              <a:buFont typeface="Times New Roman"/>
              <a:buNone/>
            </a:pPr>
            <a:r>
              <a:rPr b="1" i="0" lang="en-US" sz="4000" u="none" cap="none" strike="noStrike">
                <a:solidFill>
                  <a:srgbClr val="FFFFFF"/>
                </a:solidFill>
                <a:latin typeface="Times New Roman"/>
                <a:ea typeface="Times New Roman"/>
                <a:cs typeface="Times New Roman"/>
                <a:sym typeface="Times New Roman"/>
              </a:rPr>
              <a:t>CÁCH MẠNG</a:t>
            </a:r>
            <a:r>
              <a:rPr b="1" i="0" lang="en-US" sz="4000" u="none" cap="none" strike="noStrike">
                <a:solidFill>
                  <a:srgbClr val="FFFFFF"/>
                </a:solidFill>
                <a:latin typeface="Calibri"/>
                <a:ea typeface="Calibri"/>
                <a:cs typeface="Calibri"/>
                <a:sym typeface="Calibri"/>
              </a:rPr>
              <a:t> </a:t>
            </a:r>
            <a:r>
              <a:rPr b="1" i="0" lang="en-US" sz="4000" u="none" cap="none" strike="noStrike">
                <a:solidFill>
                  <a:srgbClr val="FFFFFF"/>
                </a:solidFill>
                <a:latin typeface="Times New Roman"/>
                <a:ea typeface="Times New Roman"/>
                <a:cs typeface="Times New Roman"/>
                <a:sym typeface="Times New Roman"/>
              </a:rPr>
              <a:t>THÁNG TÁM NĂM 1945 (TIẾT 1)</a:t>
            </a:r>
            <a:endParaRPr b="1" i="0" sz="4000" u="none" cap="none" strike="noStrike">
              <a:solidFill>
                <a:srgbClr val="FFFFFF"/>
              </a:solidFill>
              <a:latin typeface="Calibri"/>
              <a:ea typeface="Calibri"/>
              <a:cs typeface="Calibri"/>
              <a:sym typeface="Calibri"/>
            </a:endParaRPr>
          </a:p>
        </p:txBody>
      </p:sp>
      <p:sp>
        <p:nvSpPr>
          <p:cNvPr id="3325" name="Google Shape;3325;p5"/>
          <p:cNvSpPr/>
          <p:nvPr/>
        </p:nvSpPr>
        <p:spPr>
          <a:xfrm>
            <a:off x="4535849" y="1575743"/>
            <a:ext cx="2064989"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7F7F7F"/>
              </a:buClr>
              <a:buSzPts val="6000"/>
              <a:buFont typeface="Times New Roman"/>
              <a:buNone/>
            </a:pPr>
            <a:r>
              <a:rPr b="1" i="0" lang="en-US" sz="6000" u="none" cap="none" strike="noStrike">
                <a:solidFill>
                  <a:srgbClr val="7F7F7F"/>
                </a:solidFill>
                <a:latin typeface="Times New Roman"/>
                <a:ea typeface="Times New Roman"/>
                <a:cs typeface="Times New Roman"/>
                <a:sym typeface="Times New Roman"/>
              </a:rPr>
              <a:t>Bài 8 </a:t>
            </a:r>
            <a:endParaRPr b="1" i="0" sz="6000" u="none" cap="none" strike="noStrike">
              <a:solidFill>
                <a:srgbClr val="7F7F7F"/>
              </a:solidFill>
              <a:latin typeface="Arial"/>
              <a:ea typeface="Arial"/>
              <a:cs typeface="Arial"/>
              <a:sym typeface="Arial"/>
            </a:endParaRPr>
          </a:p>
        </p:txBody>
      </p:sp>
      <p:pic>
        <p:nvPicPr>
          <p:cNvPr id="3326" name="Google Shape;3326;p5"/>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pic>
        <p:nvPicPr>
          <p:cNvPr id="3327" name="Google Shape;3327;p5"/>
          <p:cNvPicPr preferRelativeResize="0"/>
          <p:nvPr/>
        </p:nvPicPr>
        <p:blipFill rotWithShape="1">
          <a:blip r:embed="rId3">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324"/>
                                        </p:tgtEl>
                                        <p:attrNameLst>
                                          <p:attrName>style.visibility</p:attrName>
                                        </p:attrNameLst>
                                      </p:cBhvr>
                                      <p:to>
                                        <p:strVal val="visible"/>
                                      </p:to>
                                    </p:set>
                                    <p:animEffect filter="fade" transition="in">
                                      <p:cBhvr>
                                        <p:cTn dur="1000"/>
                                        <p:tgtEl>
                                          <p:spTgt spid="3324"/>
                                        </p:tgtEl>
                                      </p:cBhvr>
                                    </p:animEffect>
                                  </p:childTnLst>
                                </p:cTn>
                              </p:par>
                              <p:par>
                                <p:cTn fill="hold" nodeType="withEffect" presetClass="entr" presetID="10" presetSubtype="0">
                                  <p:stCondLst>
                                    <p:cond delay="0"/>
                                  </p:stCondLst>
                                  <p:childTnLst>
                                    <p:set>
                                      <p:cBhvr>
                                        <p:cTn dur="1" fill="hold">
                                          <p:stCondLst>
                                            <p:cond delay="0"/>
                                          </p:stCondLst>
                                        </p:cTn>
                                        <p:tgtEl>
                                          <p:spTgt spid="3325"/>
                                        </p:tgtEl>
                                        <p:attrNameLst>
                                          <p:attrName>style.visibility</p:attrName>
                                        </p:attrNameLst>
                                      </p:cBhvr>
                                      <p:to>
                                        <p:strVal val="visible"/>
                                      </p:to>
                                    </p:set>
                                    <p:animEffect filter="fade" transition="in">
                                      <p:cBhvr>
                                        <p:cTn dur="1000"/>
                                        <p:tgtEl>
                                          <p:spTgt spid="33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1" name="Shape 3651"/>
        <p:cNvGrpSpPr/>
        <p:nvPr/>
      </p:nvGrpSpPr>
      <p:grpSpPr>
        <a:xfrm>
          <a:off x="0" y="0"/>
          <a:ext cx="0" cy="0"/>
          <a:chOff x="0" y="0"/>
          <a:chExt cx="0" cy="0"/>
        </a:xfrm>
      </p:grpSpPr>
      <p:graphicFrame>
        <p:nvGraphicFramePr>
          <p:cNvPr id="3652" name="Google Shape;3652;p32"/>
          <p:cNvGraphicFramePr/>
          <p:nvPr/>
        </p:nvGraphicFramePr>
        <p:xfrm>
          <a:off x="-1" y="0"/>
          <a:ext cx="3000000" cy="3000000"/>
        </p:xfrm>
        <a:graphic>
          <a:graphicData uri="http://schemas.openxmlformats.org/drawingml/2006/table">
            <a:tbl>
              <a:tblPr bandRow="1" firstRow="1">
                <a:noFill/>
                <a:tableStyleId>{7E0243E9-62F8-413A-8A79-39236CBF7FEF}</a:tableStyleId>
              </a:tblPr>
              <a:tblGrid>
                <a:gridCol w="2226350"/>
                <a:gridCol w="9870425"/>
              </a:tblGrid>
              <a:tr h="637650">
                <a:tc gridSpan="2">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PHIẾU HỌC TẬP</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679875">
                <a:tc>
                  <a:txBody>
                    <a:bodyPr/>
                    <a:lstStyle/>
                    <a:p>
                      <a:pPr indent="0" lvl="0" marL="0" marR="0" rtl="0" algn="ctr">
                        <a:spcBef>
                          <a:spcPts val="0"/>
                        </a:spcBef>
                        <a:spcAft>
                          <a:spcPts val="0"/>
                        </a:spcAft>
                        <a:buNone/>
                      </a:pPr>
                      <a:r>
                        <a:rPr b="1" lang="en-US" sz="3200">
                          <a:solidFill>
                            <a:srgbClr val="FF0000"/>
                          </a:solidFill>
                          <a:latin typeface="Times New Roman"/>
                          <a:ea typeface="Times New Roman"/>
                          <a:cs typeface="Times New Roman"/>
                          <a:sym typeface="Times New Roman"/>
                        </a:rPr>
                        <a:t>Thời gian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lang="en-US" sz="3200">
                          <a:solidFill>
                            <a:srgbClr val="FF0000"/>
                          </a:solidFill>
                          <a:latin typeface="Times New Roman"/>
                          <a:ea typeface="Times New Roman"/>
                          <a:cs typeface="Times New Roman"/>
                          <a:sym typeface="Times New Roman"/>
                        </a:rPr>
                        <a:t>Nội dung sự kiện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759550">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19/5/1941</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84007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22/12/1944</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66072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9/3/1945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31797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12/3/1945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97222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15/4/1945</a:t>
                      </a:r>
                      <a:endParaRPr/>
                    </a:p>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276350">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5/1945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
        <p:nvSpPr>
          <p:cNvPr id="3653" name="Google Shape;3653;p32"/>
          <p:cNvSpPr txBox="1"/>
          <p:nvPr/>
        </p:nvSpPr>
        <p:spPr>
          <a:xfrm>
            <a:off x="2373312" y="1408441"/>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Mặt trận Việt Minh ra đời.</a:t>
            </a:r>
            <a:endParaRPr/>
          </a:p>
        </p:txBody>
      </p:sp>
      <p:sp>
        <p:nvSpPr>
          <p:cNvPr id="3654" name="Google Shape;3654;p32"/>
          <p:cNvSpPr txBox="1"/>
          <p:nvPr/>
        </p:nvSpPr>
        <p:spPr>
          <a:xfrm>
            <a:off x="2373312" y="2181880"/>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Đội Việt Nam Tuyên truyền Giải phóng quân được thành lập.</a:t>
            </a:r>
            <a:endParaRPr/>
          </a:p>
        </p:txBody>
      </p:sp>
      <p:pic>
        <p:nvPicPr>
          <p:cNvPr id="3655" name="Google Shape;3655;p32"/>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sp>
        <p:nvSpPr>
          <p:cNvPr id="3656" name="Google Shape;3656;p32"/>
          <p:cNvSpPr txBox="1"/>
          <p:nvPr/>
        </p:nvSpPr>
        <p:spPr>
          <a:xfrm>
            <a:off x="2373312" y="2955319"/>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 Nhật tiến hành đảo chính Pháp trên toàn Đông Dương. </a:t>
            </a:r>
            <a:endParaRPr/>
          </a:p>
        </p:txBody>
      </p:sp>
      <p:sp>
        <p:nvSpPr>
          <p:cNvPr id="3657" name="Google Shape;3657;p32"/>
          <p:cNvSpPr txBox="1"/>
          <p:nvPr/>
        </p:nvSpPr>
        <p:spPr>
          <a:xfrm>
            <a:off x="2216150" y="3541345"/>
            <a:ext cx="9880600" cy="138499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Ban Thường vụ Trung ương Đảng Cộng sản Đông Dương ra chỉ thị “Nhật – Pháp bắn nhau và hành động của chúng ta", phát động cao trào "Kháng Nhật cứu nước" </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56"/>
                                        </p:tgtEl>
                                        <p:attrNameLst>
                                          <p:attrName>style.visibility</p:attrName>
                                        </p:attrNameLst>
                                      </p:cBhvr>
                                      <p:to>
                                        <p:strVal val="visible"/>
                                      </p:to>
                                    </p:set>
                                    <p:animEffect filter="fade" transition="in">
                                      <p:cBhvr>
                                        <p:cTn dur="500"/>
                                        <p:tgtEl>
                                          <p:spTgt spid="36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57"/>
                                        </p:tgtEl>
                                        <p:attrNameLst>
                                          <p:attrName>style.visibility</p:attrName>
                                        </p:attrNameLst>
                                      </p:cBhvr>
                                      <p:to>
                                        <p:strVal val="visible"/>
                                      </p:to>
                                    </p:set>
                                    <p:animEffect filter="fade" transition="in">
                                      <p:cBhvr>
                                        <p:cTn dur="500"/>
                                        <p:tgtEl>
                                          <p:spTgt spid="36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1" name="Shape 3661"/>
        <p:cNvGrpSpPr/>
        <p:nvPr/>
      </p:nvGrpSpPr>
      <p:grpSpPr>
        <a:xfrm>
          <a:off x="0" y="0"/>
          <a:ext cx="0" cy="0"/>
          <a:chOff x="0" y="0"/>
          <a:chExt cx="0" cy="0"/>
        </a:xfrm>
      </p:grpSpPr>
      <p:pic>
        <p:nvPicPr>
          <p:cNvPr id="3662" name="Google Shape;3662;p33"/>
          <p:cNvPicPr preferRelativeResize="0"/>
          <p:nvPr/>
        </p:nvPicPr>
        <p:blipFill rotWithShape="1">
          <a:blip r:embed="rId3">
            <a:alphaModFix/>
          </a:blip>
          <a:srcRect b="0" l="0" r="0" t="0"/>
          <a:stretch/>
        </p:blipFill>
        <p:spPr>
          <a:xfrm>
            <a:off x="0" y="0"/>
            <a:ext cx="6096000" cy="6096000"/>
          </a:xfrm>
          <a:prstGeom prst="rect">
            <a:avLst/>
          </a:prstGeom>
          <a:noFill/>
          <a:ln>
            <a:noFill/>
          </a:ln>
        </p:spPr>
      </p:pic>
      <p:sp>
        <p:nvSpPr>
          <p:cNvPr id="3663" name="Google Shape;3663;p33"/>
          <p:cNvSpPr/>
          <p:nvPr/>
        </p:nvSpPr>
        <p:spPr>
          <a:xfrm>
            <a:off x="0" y="6040582"/>
            <a:ext cx="6096000"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70C0"/>
              </a:buClr>
              <a:buSzPts val="2400"/>
              <a:buFont typeface="Times New Roman"/>
              <a:buNone/>
            </a:pPr>
            <a:r>
              <a:rPr b="1" i="0" lang="en-US" sz="2400" u="none" cap="none" strike="noStrike">
                <a:solidFill>
                  <a:srgbClr val="0070C0"/>
                </a:solidFill>
                <a:latin typeface="Times New Roman"/>
                <a:ea typeface="Times New Roman"/>
                <a:cs typeface="Times New Roman"/>
                <a:sym typeface="Times New Roman"/>
              </a:rPr>
              <a:t>Toàn quyền Đông Dương Đờ Cu đón tướng Nhật sau ngày Nhật đảo chính Pháp</a:t>
            </a:r>
            <a:endParaRPr b="1" i="0" sz="2400" u="none" cap="none" strike="noStrike">
              <a:solidFill>
                <a:srgbClr val="0070C0"/>
              </a:solidFill>
              <a:latin typeface="Times New Roman"/>
              <a:ea typeface="Times New Roman"/>
              <a:cs typeface="Times New Roman"/>
              <a:sym typeface="Times New Roman"/>
            </a:endParaRPr>
          </a:p>
        </p:txBody>
      </p:sp>
      <p:pic>
        <p:nvPicPr>
          <p:cNvPr id="3664" name="Google Shape;3664;p33"/>
          <p:cNvPicPr preferRelativeResize="0"/>
          <p:nvPr/>
        </p:nvPicPr>
        <p:blipFill rotWithShape="1">
          <a:blip r:embed="rId4">
            <a:alphaModFix/>
          </a:blip>
          <a:srcRect b="0" l="0" r="0" t="0"/>
          <a:stretch/>
        </p:blipFill>
        <p:spPr>
          <a:xfrm>
            <a:off x="6096000" y="0"/>
            <a:ext cx="6096000" cy="6096000"/>
          </a:xfrm>
          <a:prstGeom prst="rect">
            <a:avLst/>
          </a:prstGeom>
          <a:noFill/>
          <a:ln>
            <a:noFill/>
          </a:ln>
        </p:spPr>
      </p:pic>
      <p:sp>
        <p:nvSpPr>
          <p:cNvPr id="3665" name="Google Shape;3665;p33"/>
          <p:cNvSpPr/>
          <p:nvPr/>
        </p:nvSpPr>
        <p:spPr>
          <a:xfrm>
            <a:off x="6755081" y="6060374"/>
            <a:ext cx="5298374"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2400"/>
              <a:buFont typeface="Times New Roman"/>
              <a:buNone/>
            </a:pPr>
            <a:r>
              <a:rPr b="1" i="0" lang="en-US" sz="2400" u="none" cap="none" strike="noStrike">
                <a:solidFill>
                  <a:srgbClr val="FF0000"/>
                </a:solidFill>
                <a:latin typeface="Times New Roman"/>
                <a:ea typeface="Times New Roman"/>
                <a:cs typeface="Times New Roman"/>
                <a:sym typeface="Times New Roman"/>
              </a:rPr>
              <a:t>Sĩ quan Nhật tập hợp công dân Pháp tại Việt Nam</a:t>
            </a:r>
            <a:endParaRPr b="1" i="0" sz="2400" u="none" cap="none" strike="noStrike">
              <a:solidFill>
                <a:srgbClr val="FF0000"/>
              </a:solidFill>
              <a:latin typeface="Times New Roman"/>
              <a:ea typeface="Times New Roman"/>
              <a:cs typeface="Times New Roman"/>
              <a:sym typeface="Times New Roman"/>
            </a:endParaRPr>
          </a:p>
        </p:txBody>
      </p:sp>
      <p:pic>
        <p:nvPicPr>
          <p:cNvPr id="3666" name="Google Shape;3666;p33"/>
          <p:cNvPicPr preferRelativeResize="0"/>
          <p:nvPr/>
        </p:nvPicPr>
        <p:blipFill rotWithShape="1">
          <a:blip r:embed="rId5">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62"/>
                                        </p:tgtEl>
                                        <p:attrNameLst>
                                          <p:attrName>style.visibility</p:attrName>
                                        </p:attrNameLst>
                                      </p:cBhvr>
                                      <p:to>
                                        <p:strVal val="visible"/>
                                      </p:to>
                                    </p:set>
                                    <p:animEffect filter="fade" transition="in">
                                      <p:cBhvr>
                                        <p:cTn dur="800"/>
                                        <p:tgtEl>
                                          <p:spTgt spid="3662"/>
                                        </p:tgtEl>
                                      </p:cBhvr>
                                    </p:animEffect>
                                  </p:childTnLst>
                                </p:cTn>
                              </p:par>
                              <p:par>
                                <p:cTn fill="hold" nodeType="withEffect" presetClass="entr" presetID="10" presetSubtype="0">
                                  <p:stCondLst>
                                    <p:cond delay="0"/>
                                  </p:stCondLst>
                                  <p:childTnLst>
                                    <p:set>
                                      <p:cBhvr>
                                        <p:cTn dur="1" fill="hold">
                                          <p:stCondLst>
                                            <p:cond delay="0"/>
                                          </p:stCondLst>
                                        </p:cTn>
                                        <p:tgtEl>
                                          <p:spTgt spid="3663"/>
                                        </p:tgtEl>
                                        <p:attrNameLst>
                                          <p:attrName>style.visibility</p:attrName>
                                        </p:attrNameLst>
                                      </p:cBhvr>
                                      <p:to>
                                        <p:strVal val="visible"/>
                                      </p:to>
                                    </p:set>
                                    <p:animEffect filter="fade" transition="in">
                                      <p:cBhvr>
                                        <p:cTn dur="800"/>
                                        <p:tgtEl>
                                          <p:spTgt spid="3663"/>
                                        </p:tgtEl>
                                      </p:cBhvr>
                                    </p:animEffect>
                                  </p:childTnLst>
                                </p:cTn>
                              </p:par>
                              <p:par>
                                <p:cTn fill="hold" nodeType="withEffect" presetClass="entr" presetID="10" presetSubtype="0">
                                  <p:stCondLst>
                                    <p:cond delay="0"/>
                                  </p:stCondLst>
                                  <p:childTnLst>
                                    <p:set>
                                      <p:cBhvr>
                                        <p:cTn dur="1" fill="hold">
                                          <p:stCondLst>
                                            <p:cond delay="0"/>
                                          </p:stCondLst>
                                        </p:cTn>
                                        <p:tgtEl>
                                          <p:spTgt spid="3664"/>
                                        </p:tgtEl>
                                        <p:attrNameLst>
                                          <p:attrName>style.visibility</p:attrName>
                                        </p:attrNameLst>
                                      </p:cBhvr>
                                      <p:to>
                                        <p:strVal val="visible"/>
                                      </p:to>
                                    </p:set>
                                    <p:animEffect filter="fade" transition="in">
                                      <p:cBhvr>
                                        <p:cTn dur="800"/>
                                        <p:tgtEl>
                                          <p:spTgt spid="3664"/>
                                        </p:tgtEl>
                                      </p:cBhvr>
                                    </p:animEffect>
                                  </p:childTnLst>
                                </p:cTn>
                              </p:par>
                              <p:par>
                                <p:cTn fill="hold" nodeType="withEffect" presetClass="entr" presetID="10" presetSubtype="0">
                                  <p:stCondLst>
                                    <p:cond delay="0"/>
                                  </p:stCondLst>
                                  <p:childTnLst>
                                    <p:set>
                                      <p:cBhvr>
                                        <p:cTn dur="1" fill="hold">
                                          <p:stCondLst>
                                            <p:cond delay="0"/>
                                          </p:stCondLst>
                                        </p:cTn>
                                        <p:tgtEl>
                                          <p:spTgt spid="3665"/>
                                        </p:tgtEl>
                                        <p:attrNameLst>
                                          <p:attrName>style.visibility</p:attrName>
                                        </p:attrNameLst>
                                      </p:cBhvr>
                                      <p:to>
                                        <p:strVal val="visible"/>
                                      </p:to>
                                    </p:set>
                                    <p:animEffect filter="fade" transition="in">
                                      <p:cBhvr>
                                        <p:cTn dur="800"/>
                                        <p:tgtEl>
                                          <p:spTgt spid="36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0" name="Shape 3670"/>
        <p:cNvGrpSpPr/>
        <p:nvPr/>
      </p:nvGrpSpPr>
      <p:grpSpPr>
        <a:xfrm>
          <a:off x="0" y="0"/>
          <a:ext cx="0" cy="0"/>
          <a:chOff x="0" y="0"/>
          <a:chExt cx="0" cy="0"/>
        </a:xfrm>
      </p:grpSpPr>
      <p:pic>
        <p:nvPicPr>
          <p:cNvPr descr="chỉ thị nhật pháp bắn nhau.mp4" id="3671" name="Google Shape;3671;p34"/>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3672" name="Google Shape;3672;p34"/>
          <p:cNvPicPr preferRelativeResize="0"/>
          <p:nvPr/>
        </p:nvPicPr>
        <p:blipFill rotWithShape="1">
          <a:blip r:embed="rId4">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71"/>
                                        </p:tgtEl>
                                        <p:attrNameLst>
                                          <p:attrName>style.visibility</p:attrName>
                                        </p:attrNameLst>
                                      </p:cBhvr>
                                      <p:to>
                                        <p:strVal val="visible"/>
                                      </p:to>
                                    </p:set>
                                    <p:animEffect filter="fade" transition="in">
                                      <p:cBhvr>
                                        <p:cTn dur="5000"/>
                                        <p:tgtEl>
                                          <p:spTgt spid="36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6" name="Shape 3676"/>
        <p:cNvGrpSpPr/>
        <p:nvPr/>
      </p:nvGrpSpPr>
      <p:grpSpPr>
        <a:xfrm>
          <a:off x="0" y="0"/>
          <a:ext cx="0" cy="0"/>
          <a:chOff x="0" y="0"/>
          <a:chExt cx="0" cy="0"/>
        </a:xfrm>
      </p:grpSpPr>
      <p:pic>
        <p:nvPicPr>
          <p:cNvPr descr="Chỉ thị của Ban Thường vụ Trung ương Đảng Cộng sản Đông Dương ngày 12/3/1945 “Nhật, Pháp bắn nhau và hành động của chúng ta”. Ảnh (m.tapchiqptd.vn)" id="3677" name="Google Shape;3677;p35"/>
          <p:cNvPicPr preferRelativeResize="0"/>
          <p:nvPr/>
        </p:nvPicPr>
        <p:blipFill rotWithShape="1">
          <a:blip r:embed="rId3">
            <a:alphaModFix/>
          </a:blip>
          <a:srcRect b="0" l="0" r="0" t="0"/>
          <a:stretch/>
        </p:blipFill>
        <p:spPr>
          <a:xfrm>
            <a:off x="-1" y="-2"/>
            <a:ext cx="6059489" cy="6858001"/>
          </a:xfrm>
          <a:prstGeom prst="rect">
            <a:avLst/>
          </a:prstGeom>
          <a:noFill/>
          <a:ln>
            <a:noFill/>
          </a:ln>
        </p:spPr>
      </p:pic>
      <p:pic>
        <p:nvPicPr>
          <p:cNvPr descr="Đồng chí Trường Chinh với Chỉ thị &amp;quot;Nhật - Pháp bắn nhau và hành động của  chúng ta&amp;quot; (kỳ 1) - Báo Nam Định điện tử" id="3678" name="Google Shape;3678;p35"/>
          <p:cNvPicPr preferRelativeResize="0"/>
          <p:nvPr/>
        </p:nvPicPr>
        <p:blipFill rotWithShape="1">
          <a:blip r:embed="rId4">
            <a:alphaModFix/>
          </a:blip>
          <a:srcRect b="0" l="0" r="0" t="0"/>
          <a:stretch/>
        </p:blipFill>
        <p:spPr>
          <a:xfrm>
            <a:off x="6059488" y="0"/>
            <a:ext cx="6132512" cy="5775158"/>
          </a:xfrm>
          <a:prstGeom prst="rect">
            <a:avLst/>
          </a:prstGeom>
          <a:noFill/>
          <a:ln>
            <a:noFill/>
          </a:ln>
        </p:spPr>
      </p:pic>
      <p:sp>
        <p:nvSpPr>
          <p:cNvPr id="3679" name="Google Shape;3679;p35"/>
          <p:cNvSpPr/>
          <p:nvPr/>
        </p:nvSpPr>
        <p:spPr>
          <a:xfrm>
            <a:off x="6183398" y="5748498"/>
            <a:ext cx="5935579" cy="120032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70C0"/>
              </a:buClr>
              <a:buSzPts val="2400"/>
              <a:buFont typeface="Times New Roman"/>
              <a:buNone/>
            </a:pPr>
            <a:r>
              <a:rPr b="1" i="0" lang="en-US" sz="2400" u="none" cap="none" strike="noStrike">
                <a:solidFill>
                  <a:srgbClr val="0070C0"/>
                </a:solidFill>
                <a:latin typeface="Times New Roman"/>
                <a:ea typeface="Times New Roman"/>
                <a:cs typeface="Times New Roman"/>
                <a:sym typeface="Times New Roman"/>
              </a:rPr>
              <a:t>Chủ tịch Hồ Chí Minh và các đồng chí Trường Chinh, Phạm Văn Đồng, Võ Nguyên Giáp tại Chiến khu Việt Bắc.</a:t>
            </a:r>
            <a:endParaRPr b="1" i="0" sz="2400" u="none" cap="none" strike="noStrike">
              <a:solidFill>
                <a:srgbClr val="0070C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77"/>
                                        </p:tgtEl>
                                        <p:attrNameLst>
                                          <p:attrName>style.visibility</p:attrName>
                                        </p:attrNameLst>
                                      </p:cBhvr>
                                      <p:to>
                                        <p:strVal val="visible"/>
                                      </p:to>
                                    </p:set>
                                    <p:animEffect filter="fade" transition="in">
                                      <p:cBhvr>
                                        <p:cTn dur="750"/>
                                        <p:tgtEl>
                                          <p:spTgt spid="3677"/>
                                        </p:tgtEl>
                                      </p:cBhvr>
                                    </p:animEffect>
                                  </p:childTnLst>
                                </p:cTn>
                              </p:par>
                              <p:par>
                                <p:cTn fill="hold" nodeType="withEffect" presetClass="entr" presetID="10" presetSubtype="0">
                                  <p:stCondLst>
                                    <p:cond delay="0"/>
                                  </p:stCondLst>
                                  <p:childTnLst>
                                    <p:set>
                                      <p:cBhvr>
                                        <p:cTn dur="1" fill="hold">
                                          <p:stCondLst>
                                            <p:cond delay="0"/>
                                          </p:stCondLst>
                                        </p:cTn>
                                        <p:tgtEl>
                                          <p:spTgt spid="3678"/>
                                        </p:tgtEl>
                                        <p:attrNameLst>
                                          <p:attrName>style.visibility</p:attrName>
                                        </p:attrNameLst>
                                      </p:cBhvr>
                                      <p:to>
                                        <p:strVal val="visible"/>
                                      </p:to>
                                    </p:set>
                                    <p:animEffect filter="fade" transition="in">
                                      <p:cBhvr>
                                        <p:cTn dur="750"/>
                                        <p:tgtEl>
                                          <p:spTgt spid="3678"/>
                                        </p:tgtEl>
                                      </p:cBhvr>
                                    </p:animEffect>
                                  </p:childTnLst>
                                </p:cTn>
                              </p:par>
                              <p:par>
                                <p:cTn fill="hold" nodeType="withEffect" presetClass="entr" presetID="10" presetSubtype="0">
                                  <p:stCondLst>
                                    <p:cond delay="0"/>
                                  </p:stCondLst>
                                  <p:childTnLst>
                                    <p:set>
                                      <p:cBhvr>
                                        <p:cTn dur="1" fill="hold">
                                          <p:stCondLst>
                                            <p:cond delay="0"/>
                                          </p:stCondLst>
                                        </p:cTn>
                                        <p:tgtEl>
                                          <p:spTgt spid="3679"/>
                                        </p:tgtEl>
                                        <p:attrNameLst>
                                          <p:attrName>style.visibility</p:attrName>
                                        </p:attrNameLst>
                                      </p:cBhvr>
                                      <p:to>
                                        <p:strVal val="visible"/>
                                      </p:to>
                                    </p:set>
                                    <p:animEffect filter="fade" transition="in">
                                      <p:cBhvr>
                                        <p:cTn dur="750"/>
                                        <p:tgtEl>
                                          <p:spTgt spid="36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3" name="Shape 3683"/>
        <p:cNvGrpSpPr/>
        <p:nvPr/>
      </p:nvGrpSpPr>
      <p:grpSpPr>
        <a:xfrm>
          <a:off x="0" y="0"/>
          <a:ext cx="0" cy="0"/>
          <a:chOff x="0" y="0"/>
          <a:chExt cx="0" cy="0"/>
        </a:xfrm>
      </p:grpSpPr>
      <p:graphicFrame>
        <p:nvGraphicFramePr>
          <p:cNvPr id="3684" name="Google Shape;3684;p36"/>
          <p:cNvGraphicFramePr/>
          <p:nvPr/>
        </p:nvGraphicFramePr>
        <p:xfrm>
          <a:off x="-1" y="0"/>
          <a:ext cx="3000000" cy="3000000"/>
        </p:xfrm>
        <a:graphic>
          <a:graphicData uri="http://schemas.openxmlformats.org/drawingml/2006/table">
            <a:tbl>
              <a:tblPr bandRow="1" firstRow="1">
                <a:noFill/>
                <a:tableStyleId>{7E0243E9-62F8-413A-8A79-39236CBF7FEF}</a:tableStyleId>
              </a:tblPr>
              <a:tblGrid>
                <a:gridCol w="2226350"/>
                <a:gridCol w="9870425"/>
              </a:tblGrid>
              <a:tr h="637650">
                <a:tc gridSpan="2">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PHIẾU HỌC TẬP</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679875">
                <a:tc>
                  <a:txBody>
                    <a:bodyPr/>
                    <a:lstStyle/>
                    <a:p>
                      <a:pPr indent="0" lvl="0" marL="0" marR="0" rtl="0" algn="ctr">
                        <a:spcBef>
                          <a:spcPts val="0"/>
                        </a:spcBef>
                        <a:spcAft>
                          <a:spcPts val="0"/>
                        </a:spcAft>
                        <a:buNone/>
                      </a:pPr>
                      <a:r>
                        <a:rPr b="1" lang="en-US" sz="3200">
                          <a:solidFill>
                            <a:srgbClr val="FF0000"/>
                          </a:solidFill>
                          <a:latin typeface="Times New Roman"/>
                          <a:ea typeface="Times New Roman"/>
                          <a:cs typeface="Times New Roman"/>
                          <a:sym typeface="Times New Roman"/>
                        </a:rPr>
                        <a:t>Thời gian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rPr b="1" lang="en-US" sz="3200">
                          <a:solidFill>
                            <a:srgbClr val="FF0000"/>
                          </a:solidFill>
                          <a:latin typeface="Times New Roman"/>
                          <a:ea typeface="Times New Roman"/>
                          <a:cs typeface="Times New Roman"/>
                          <a:sym typeface="Times New Roman"/>
                        </a:rPr>
                        <a:t>Nội dung sự kiện</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759550">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19/5/1941</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84007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22/12/1944</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66072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9/3/1945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31797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12/3/1945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972225">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15/4/1945</a:t>
                      </a:r>
                      <a:endParaRPr/>
                    </a:p>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276350">
                <a:tc>
                  <a:txBody>
                    <a:bodyPr/>
                    <a:lstStyle/>
                    <a:p>
                      <a:pPr indent="0" lvl="0" marL="0" marR="0" rtl="0" algn="ctr">
                        <a:spcBef>
                          <a:spcPts val="0"/>
                        </a:spcBef>
                        <a:spcAft>
                          <a:spcPts val="0"/>
                        </a:spcAft>
                        <a:buNone/>
                      </a:pPr>
                      <a:r>
                        <a:rPr lang="en-US" sz="3200">
                          <a:latin typeface="Times New Roman"/>
                          <a:ea typeface="Times New Roman"/>
                          <a:cs typeface="Times New Roman"/>
                          <a:sym typeface="Times New Roman"/>
                        </a:rPr>
                        <a:t>5/1945</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bl>
          </a:graphicData>
        </a:graphic>
      </p:graphicFrame>
      <p:sp>
        <p:nvSpPr>
          <p:cNvPr id="3685" name="Google Shape;3685;p36"/>
          <p:cNvSpPr txBox="1"/>
          <p:nvPr/>
        </p:nvSpPr>
        <p:spPr>
          <a:xfrm>
            <a:off x="2373312" y="1408441"/>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Mặt trận Việt Minh ra đời.</a:t>
            </a:r>
            <a:endParaRPr/>
          </a:p>
        </p:txBody>
      </p:sp>
      <p:sp>
        <p:nvSpPr>
          <p:cNvPr id="3686" name="Google Shape;3686;p36"/>
          <p:cNvSpPr txBox="1"/>
          <p:nvPr/>
        </p:nvSpPr>
        <p:spPr>
          <a:xfrm>
            <a:off x="2373312" y="2181880"/>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Đội Việt Nam Tuyên truyền Giải phóng quân được thành lập.</a:t>
            </a:r>
            <a:endParaRPr/>
          </a:p>
        </p:txBody>
      </p:sp>
      <p:pic>
        <p:nvPicPr>
          <p:cNvPr id="3687" name="Google Shape;3687;p36"/>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sp>
        <p:nvSpPr>
          <p:cNvPr id="3688" name="Google Shape;3688;p36"/>
          <p:cNvSpPr txBox="1"/>
          <p:nvPr/>
        </p:nvSpPr>
        <p:spPr>
          <a:xfrm>
            <a:off x="2373312" y="2955319"/>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 Nhật tiến hành đảo chính Pháp trên toàn Đông Dương. </a:t>
            </a:r>
            <a:endParaRPr/>
          </a:p>
        </p:txBody>
      </p:sp>
      <p:sp>
        <p:nvSpPr>
          <p:cNvPr id="3689" name="Google Shape;3689;p36"/>
          <p:cNvSpPr txBox="1"/>
          <p:nvPr/>
        </p:nvSpPr>
        <p:spPr>
          <a:xfrm>
            <a:off x="2216150" y="3541345"/>
            <a:ext cx="9880600" cy="138499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Ban Thường vụ Trung ương Đảng Cộng sản Đông Dương ra chỉ thị “Nhật – Pháp bắn nhau và hành động của chúng ta", phát động cao trào "Kháng Nhật cứu nước" </a:t>
            </a:r>
            <a:endParaRPr/>
          </a:p>
        </p:txBody>
      </p:sp>
      <p:sp>
        <p:nvSpPr>
          <p:cNvPr id="3690" name="Google Shape;3690;p36"/>
          <p:cNvSpPr txBox="1"/>
          <p:nvPr/>
        </p:nvSpPr>
        <p:spPr>
          <a:xfrm>
            <a:off x="2311400" y="5118713"/>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Việt Nam Giải phóng quân được thành lập</a:t>
            </a:r>
            <a:endParaRPr b="0" i="0" sz="2800" u="none" cap="none" strike="noStrike">
              <a:solidFill>
                <a:srgbClr val="0070C0"/>
              </a:solidFill>
              <a:latin typeface="Times New Roman"/>
              <a:ea typeface="Times New Roman"/>
              <a:cs typeface="Times New Roman"/>
              <a:sym typeface="Times New Roman"/>
            </a:endParaRPr>
          </a:p>
        </p:txBody>
      </p:sp>
      <p:sp>
        <p:nvSpPr>
          <p:cNvPr id="3691" name="Google Shape;3691;p36"/>
          <p:cNvSpPr txBox="1"/>
          <p:nvPr/>
        </p:nvSpPr>
        <p:spPr>
          <a:xfrm>
            <a:off x="2373312" y="6012804"/>
            <a:ext cx="9880600" cy="5232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2800" u="none" cap="none" strike="noStrike">
                <a:solidFill>
                  <a:srgbClr val="0070C0"/>
                </a:solidFill>
                <a:latin typeface="Times New Roman"/>
                <a:ea typeface="Times New Roman"/>
                <a:cs typeface="Times New Roman"/>
                <a:sym typeface="Times New Roman"/>
              </a:rPr>
              <a:t>Khu giải phóng Việt Bắc được thành lập, </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0"/>
                                        </p:tgtEl>
                                        <p:attrNameLst>
                                          <p:attrName>style.visibility</p:attrName>
                                        </p:attrNameLst>
                                      </p:cBhvr>
                                      <p:to>
                                        <p:strVal val="visible"/>
                                      </p:to>
                                    </p:set>
                                    <p:animEffect filter="fade" transition="in">
                                      <p:cBhvr>
                                        <p:cTn dur="500"/>
                                        <p:tgtEl>
                                          <p:spTgt spid="36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1"/>
                                        </p:tgtEl>
                                        <p:attrNameLst>
                                          <p:attrName>style.visibility</p:attrName>
                                        </p:attrNameLst>
                                      </p:cBhvr>
                                      <p:to>
                                        <p:strVal val="visible"/>
                                      </p:to>
                                    </p:set>
                                    <p:animEffect filter="fade" transition="in">
                                      <p:cBhvr>
                                        <p:cTn dur="500"/>
                                        <p:tgtEl>
                                          <p:spTgt spid="36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5" name="Shape 3695"/>
        <p:cNvGrpSpPr/>
        <p:nvPr/>
      </p:nvGrpSpPr>
      <p:grpSpPr>
        <a:xfrm>
          <a:off x="0" y="0"/>
          <a:ext cx="0" cy="0"/>
          <a:chOff x="0" y="0"/>
          <a:chExt cx="0" cy="0"/>
        </a:xfrm>
      </p:grpSpPr>
      <p:pic>
        <p:nvPicPr>
          <p:cNvPr id="3696" name="Google Shape;3696;p37"/>
          <p:cNvPicPr preferRelativeResize="0"/>
          <p:nvPr/>
        </p:nvPicPr>
        <p:blipFill rotWithShape="1">
          <a:blip r:embed="rId3">
            <a:alphaModFix/>
          </a:blip>
          <a:srcRect b="0" l="0" r="0" t="0"/>
          <a:stretch/>
        </p:blipFill>
        <p:spPr>
          <a:xfrm>
            <a:off x="0" y="0"/>
            <a:ext cx="6096000" cy="6375633"/>
          </a:xfrm>
          <a:prstGeom prst="rect">
            <a:avLst/>
          </a:prstGeom>
          <a:noFill/>
          <a:ln>
            <a:noFill/>
          </a:ln>
        </p:spPr>
      </p:pic>
      <p:sp>
        <p:nvSpPr>
          <p:cNvPr id="3697" name="Google Shape;3697;p37"/>
          <p:cNvSpPr txBox="1"/>
          <p:nvPr/>
        </p:nvSpPr>
        <p:spPr>
          <a:xfrm>
            <a:off x="220211" y="6488668"/>
            <a:ext cx="6094602"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Lược đồ trống về Khu giải phóng Việt Bắc</a:t>
            </a:r>
            <a:endParaRPr b="0" i="0" sz="1800" u="none" cap="none" strike="noStrike">
              <a:solidFill>
                <a:srgbClr val="000000"/>
              </a:solidFill>
              <a:latin typeface="Calibri"/>
              <a:ea typeface="Calibri"/>
              <a:cs typeface="Calibri"/>
              <a:sym typeface="Calibri"/>
            </a:endParaRPr>
          </a:p>
        </p:txBody>
      </p:sp>
      <p:sp>
        <p:nvSpPr>
          <p:cNvPr id="3698" name="Google Shape;3698;p37"/>
          <p:cNvSpPr txBox="1"/>
          <p:nvPr/>
        </p:nvSpPr>
        <p:spPr>
          <a:xfrm>
            <a:off x="6096000" y="74489"/>
            <a:ext cx="5957583" cy="6555641"/>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800"/>
              <a:buFont typeface="Times New Roman"/>
              <a:buNone/>
            </a:pPr>
            <a:r>
              <a:rPr b="0" i="0" lang="en-US" sz="2800" u="none" cap="none" strike="noStrike">
                <a:solidFill>
                  <a:srgbClr val="000000"/>
                </a:solidFill>
                <a:latin typeface="Times New Roman"/>
                <a:ea typeface="Times New Roman"/>
                <a:cs typeface="Times New Roman"/>
                <a:sym typeface="Times New Roman"/>
              </a:rPr>
              <a:t>- Cho biết các tỉnh là Khu giải phóng Việt Bắc.</a:t>
            </a:r>
            <a:endParaRPr/>
          </a:p>
          <a:p>
            <a:pPr indent="0" lvl="0" marL="0" marR="0" rtl="0" algn="just">
              <a:lnSpc>
                <a:spcPct val="100000"/>
              </a:lnSpc>
              <a:spcBef>
                <a:spcPts val="0"/>
              </a:spcBef>
              <a:spcAft>
                <a:spcPts val="0"/>
              </a:spcAft>
              <a:buClr>
                <a:srgbClr val="000000"/>
              </a:buClr>
              <a:buSzPts val="2800"/>
              <a:buFont typeface="Times New Roman"/>
              <a:buNone/>
            </a:pPr>
            <a:r>
              <a:rPr b="0" i="0" lang="en-US" sz="2800" u="none" cap="none" strike="noStrike">
                <a:solidFill>
                  <a:srgbClr val="000000"/>
                </a:solidFill>
                <a:latin typeface="Times New Roman"/>
                <a:ea typeface="Times New Roman"/>
                <a:cs typeface="Times New Roman"/>
                <a:sym typeface="Times New Roman"/>
              </a:rPr>
              <a:t>- Khoanh tròn trên lược đồ trống tên địa danh là Thủ đô Khu giải phóng Việt Bắc.</a:t>
            </a:r>
            <a:endParaRPr b="0" i="0" sz="2800" u="none" cap="none" strike="noStrike">
              <a:solidFill>
                <a:srgbClr val="000000"/>
              </a:solidFill>
              <a:latin typeface="Times New Roman"/>
              <a:ea typeface="Times New Roman"/>
              <a:cs typeface="Times New Roman"/>
              <a:sym typeface="Times New Roman"/>
            </a:endParaRPr>
          </a:p>
          <a:p>
            <a:pPr indent="0" lvl="0" marL="0" marR="0" rtl="0" algn="just">
              <a:lnSpc>
                <a:spcPct val="100000"/>
              </a:lnSpc>
              <a:spcBef>
                <a:spcPts val="0"/>
              </a:spcBef>
              <a:spcAft>
                <a:spcPts val="0"/>
              </a:spcAft>
              <a:buClr>
                <a:srgbClr val="000000"/>
              </a:buClr>
              <a:buSzPts val="2800"/>
              <a:buFont typeface="Times New Roman"/>
              <a:buNone/>
            </a:pPr>
            <a:r>
              <a:rPr b="0" i="0" lang="en-US" sz="2800" u="none" cap="none" strike="noStrike">
                <a:solidFill>
                  <a:srgbClr val="000000"/>
                </a:solidFill>
                <a:latin typeface="Times New Roman"/>
                <a:ea typeface="Times New Roman"/>
                <a:cs typeface="Times New Roman"/>
                <a:sym typeface="Times New Roman"/>
              </a:rPr>
              <a:t>- Điền chữ cái (A, B, C, D) ứng với các sự kiện dưới đây vào địa danh trên lược đồ trống là nơi diễn ra sự kiện.</a:t>
            </a:r>
            <a:endParaRPr/>
          </a:p>
          <a:p>
            <a:pPr indent="0" lvl="0" marL="0" marR="0" rtl="0" algn="just">
              <a:lnSpc>
                <a:spcPct val="100000"/>
              </a:lnSpc>
              <a:spcBef>
                <a:spcPts val="0"/>
              </a:spcBef>
              <a:spcAft>
                <a:spcPts val="0"/>
              </a:spcAft>
              <a:buClr>
                <a:srgbClr val="000000"/>
              </a:buClr>
              <a:buSzPts val="2800"/>
              <a:buFont typeface="Times New Roman"/>
              <a:buNone/>
            </a:pPr>
            <a:r>
              <a:rPr b="0" i="0" lang="en-US" sz="2800" u="none" cap="none" strike="noStrike">
                <a:solidFill>
                  <a:srgbClr val="000000"/>
                </a:solidFill>
                <a:latin typeface="Times New Roman"/>
                <a:ea typeface="Times New Roman"/>
                <a:cs typeface="Times New Roman"/>
                <a:sym typeface="Times New Roman"/>
              </a:rPr>
              <a:t>A. Cứu quốc quân (2 – 1941).</a:t>
            </a:r>
            <a:endParaRPr/>
          </a:p>
          <a:p>
            <a:pPr indent="0" lvl="0" marL="0" marR="0" rtl="0" algn="just">
              <a:lnSpc>
                <a:spcPct val="100000"/>
              </a:lnSpc>
              <a:spcBef>
                <a:spcPts val="0"/>
              </a:spcBef>
              <a:spcAft>
                <a:spcPts val="0"/>
              </a:spcAft>
              <a:buClr>
                <a:srgbClr val="000000"/>
              </a:buClr>
              <a:buSzPts val="2800"/>
              <a:buFont typeface="Times New Roman"/>
              <a:buNone/>
            </a:pPr>
            <a:r>
              <a:rPr b="0" i="0" lang="en-US" sz="2800" u="none" cap="none" strike="noStrike">
                <a:solidFill>
                  <a:srgbClr val="000000"/>
                </a:solidFill>
                <a:latin typeface="Times New Roman"/>
                <a:ea typeface="Times New Roman"/>
                <a:cs typeface="Times New Roman"/>
                <a:sym typeface="Times New Roman"/>
              </a:rPr>
              <a:t>B. Hội nghị Trung ương VIII và Mặt trận Việt Minh (5 – 1941).</a:t>
            </a:r>
            <a:endParaRPr/>
          </a:p>
          <a:p>
            <a:pPr indent="0" lvl="0" marL="0" marR="0" rtl="0" algn="just">
              <a:lnSpc>
                <a:spcPct val="100000"/>
              </a:lnSpc>
              <a:spcBef>
                <a:spcPts val="0"/>
              </a:spcBef>
              <a:spcAft>
                <a:spcPts val="0"/>
              </a:spcAft>
              <a:buClr>
                <a:srgbClr val="000000"/>
              </a:buClr>
              <a:buSzPts val="2800"/>
              <a:buFont typeface="Times New Roman"/>
              <a:buNone/>
            </a:pPr>
            <a:r>
              <a:rPr b="0" i="0" lang="en-US" sz="2800" u="none" cap="none" strike="noStrike">
                <a:solidFill>
                  <a:srgbClr val="000000"/>
                </a:solidFill>
                <a:latin typeface="Times New Roman"/>
                <a:ea typeface="Times New Roman"/>
                <a:cs typeface="Times New Roman"/>
                <a:sym typeface="Times New Roman"/>
              </a:rPr>
              <a:t>C. Hội nghị Quân sự cách mạng Bắc Kỳ (4 – 1945).</a:t>
            </a:r>
            <a:endParaRPr/>
          </a:p>
          <a:p>
            <a:pPr indent="0" lvl="0" marL="0" marR="0" rtl="0" algn="just">
              <a:lnSpc>
                <a:spcPct val="100000"/>
              </a:lnSpc>
              <a:spcBef>
                <a:spcPts val="0"/>
              </a:spcBef>
              <a:spcAft>
                <a:spcPts val="0"/>
              </a:spcAft>
              <a:buClr>
                <a:srgbClr val="000000"/>
              </a:buClr>
              <a:buSzPts val="2800"/>
              <a:buFont typeface="Times New Roman"/>
              <a:buNone/>
            </a:pPr>
            <a:r>
              <a:rPr b="0" i="0" lang="en-US" sz="2800" u="none" cap="none" strike="noStrike">
                <a:solidFill>
                  <a:srgbClr val="000000"/>
                </a:solidFill>
                <a:latin typeface="Times New Roman"/>
                <a:ea typeface="Times New Roman"/>
                <a:cs typeface="Times New Roman"/>
                <a:sym typeface="Times New Roman"/>
              </a:rPr>
              <a:t>D. Việt Nam giải phóng quân (5 – 1945).</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6"/>
                                        </p:tgtEl>
                                        <p:attrNameLst>
                                          <p:attrName>style.visibility</p:attrName>
                                        </p:attrNameLst>
                                      </p:cBhvr>
                                      <p:to>
                                        <p:strVal val="visible"/>
                                      </p:to>
                                    </p:set>
                                    <p:animEffect filter="fade" transition="in">
                                      <p:cBhvr>
                                        <p:cTn dur="2000"/>
                                        <p:tgtEl>
                                          <p:spTgt spid="3696"/>
                                        </p:tgtEl>
                                      </p:cBhvr>
                                    </p:animEffect>
                                  </p:childTnLst>
                                </p:cTn>
                              </p:par>
                              <p:par>
                                <p:cTn fill="hold" nodeType="withEffect" presetClass="entr" presetID="10" presetSubtype="0">
                                  <p:stCondLst>
                                    <p:cond delay="0"/>
                                  </p:stCondLst>
                                  <p:childTnLst>
                                    <p:set>
                                      <p:cBhvr>
                                        <p:cTn dur="1" fill="hold">
                                          <p:stCondLst>
                                            <p:cond delay="0"/>
                                          </p:stCondLst>
                                        </p:cTn>
                                        <p:tgtEl>
                                          <p:spTgt spid="3697"/>
                                        </p:tgtEl>
                                        <p:attrNameLst>
                                          <p:attrName>style.visibility</p:attrName>
                                        </p:attrNameLst>
                                      </p:cBhvr>
                                      <p:to>
                                        <p:strVal val="visible"/>
                                      </p:to>
                                    </p:set>
                                    <p:animEffect filter="fade" transition="in">
                                      <p:cBhvr>
                                        <p:cTn dur="2000"/>
                                        <p:tgtEl>
                                          <p:spTgt spid="3697"/>
                                        </p:tgtEl>
                                      </p:cBhvr>
                                    </p:animEffect>
                                  </p:childTnLst>
                                </p:cTn>
                              </p:par>
                              <p:par>
                                <p:cTn fill="hold" nodeType="withEffect" presetClass="entr" presetID="10" presetSubtype="0">
                                  <p:stCondLst>
                                    <p:cond delay="0"/>
                                  </p:stCondLst>
                                  <p:childTnLst>
                                    <p:set>
                                      <p:cBhvr>
                                        <p:cTn dur="1" fill="hold">
                                          <p:stCondLst>
                                            <p:cond delay="0"/>
                                          </p:stCondLst>
                                        </p:cTn>
                                        <p:tgtEl>
                                          <p:spTgt spid="3698"/>
                                        </p:tgtEl>
                                        <p:attrNameLst>
                                          <p:attrName>style.visibility</p:attrName>
                                        </p:attrNameLst>
                                      </p:cBhvr>
                                      <p:to>
                                        <p:strVal val="visible"/>
                                      </p:to>
                                    </p:set>
                                    <p:animEffect filter="fade" transition="in">
                                      <p:cBhvr>
                                        <p:cTn dur="2000"/>
                                        <p:tgtEl>
                                          <p:spTgt spid="36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2" name="Shape 3702"/>
        <p:cNvGrpSpPr/>
        <p:nvPr/>
      </p:nvGrpSpPr>
      <p:grpSpPr>
        <a:xfrm>
          <a:off x="0" y="0"/>
          <a:ext cx="0" cy="0"/>
          <a:chOff x="0" y="0"/>
          <a:chExt cx="0" cy="0"/>
        </a:xfrm>
      </p:grpSpPr>
      <p:pic>
        <p:nvPicPr>
          <p:cNvPr id="3703" name="Google Shape;3703;p38"/>
          <p:cNvPicPr preferRelativeResize="0"/>
          <p:nvPr/>
        </p:nvPicPr>
        <p:blipFill rotWithShape="1">
          <a:blip r:embed="rId3">
            <a:alphaModFix/>
          </a:blip>
          <a:srcRect b="12524" l="0" r="0" t="16209"/>
          <a:stretch/>
        </p:blipFill>
        <p:spPr>
          <a:xfrm>
            <a:off x="0" y="1"/>
            <a:ext cx="12105314" cy="5872293"/>
          </a:xfrm>
          <a:prstGeom prst="rect">
            <a:avLst/>
          </a:prstGeom>
          <a:noFill/>
          <a:ln cap="flat" cmpd="sng" w="9525">
            <a:solidFill>
              <a:srgbClr val="0070C0"/>
            </a:solidFill>
            <a:prstDash val="solid"/>
            <a:round/>
            <a:headEnd len="sm" w="sm" type="none"/>
            <a:tailEnd len="sm" w="sm" type="none"/>
          </a:ln>
        </p:spPr>
      </p:pic>
      <p:sp>
        <p:nvSpPr>
          <p:cNvPr id="3704" name="Google Shape;3704;p38"/>
          <p:cNvSpPr txBox="1"/>
          <p:nvPr/>
        </p:nvSpPr>
        <p:spPr>
          <a:xfrm>
            <a:off x="86686" y="5943220"/>
            <a:ext cx="12021423" cy="83099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Times New Roman"/>
              <a:buNone/>
            </a:pPr>
            <a:r>
              <a:rPr b="0" i="0" lang="en-US" sz="2400" u="none" cap="none" strike="noStrike">
                <a:solidFill>
                  <a:srgbClr val="000000"/>
                </a:solidFill>
                <a:latin typeface="Times New Roman"/>
                <a:ea typeface="Times New Roman"/>
                <a:cs typeface="Times New Roman"/>
                <a:sym typeface="Times New Roman"/>
              </a:rPr>
              <a:t>Lược đồ những sự kiện chính trong quá trình chuẩn bị tiến tới khởi nghĩa giành chính quyền (từ tháng 2 – 1941 đến tháng 6 – 1945</a:t>
            </a:r>
            <a:endParaRPr/>
          </a:p>
        </p:txBody>
      </p:sp>
      <p:pic>
        <p:nvPicPr>
          <p:cNvPr id="3705" name="Google Shape;3705;p38"/>
          <p:cNvPicPr preferRelativeResize="0"/>
          <p:nvPr/>
        </p:nvPicPr>
        <p:blipFill rotWithShape="1">
          <a:blip r:embed="rId4">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3"/>
                                        </p:tgtEl>
                                        <p:attrNameLst>
                                          <p:attrName>style.visibility</p:attrName>
                                        </p:attrNameLst>
                                      </p:cBhvr>
                                      <p:to>
                                        <p:strVal val="visible"/>
                                      </p:to>
                                    </p:set>
                                    <p:animEffect filter="fade" transition="in">
                                      <p:cBhvr>
                                        <p:cTn dur="500"/>
                                        <p:tgtEl>
                                          <p:spTgt spid="3703"/>
                                        </p:tgtEl>
                                      </p:cBhvr>
                                    </p:animEffect>
                                  </p:childTnLst>
                                </p:cTn>
                              </p:par>
                              <p:par>
                                <p:cTn fill="hold" nodeType="withEffect" presetClass="entr" presetID="10" presetSubtype="0">
                                  <p:stCondLst>
                                    <p:cond delay="0"/>
                                  </p:stCondLst>
                                  <p:childTnLst>
                                    <p:set>
                                      <p:cBhvr>
                                        <p:cTn dur="1" fill="hold">
                                          <p:stCondLst>
                                            <p:cond delay="0"/>
                                          </p:stCondLst>
                                        </p:cTn>
                                        <p:tgtEl>
                                          <p:spTgt spid="3704"/>
                                        </p:tgtEl>
                                        <p:attrNameLst>
                                          <p:attrName>style.visibility</p:attrName>
                                        </p:attrNameLst>
                                      </p:cBhvr>
                                      <p:to>
                                        <p:strVal val="visible"/>
                                      </p:to>
                                    </p:set>
                                    <p:animEffect filter="fade" transition="in">
                                      <p:cBhvr>
                                        <p:cTn dur="500"/>
                                        <p:tgtEl>
                                          <p:spTgt spid="37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1" name="Shape 3711"/>
        <p:cNvGrpSpPr/>
        <p:nvPr/>
      </p:nvGrpSpPr>
      <p:grpSpPr>
        <a:xfrm>
          <a:off x="0" y="0"/>
          <a:ext cx="0" cy="0"/>
          <a:chOff x="0" y="0"/>
          <a:chExt cx="0" cy="0"/>
        </a:xfrm>
      </p:grpSpPr>
      <p:pic>
        <p:nvPicPr>
          <p:cNvPr descr="Luoc do khu giai phong Viet Bac" id="3712" name="Google Shape;3712;p39"/>
          <p:cNvPicPr preferRelativeResize="0"/>
          <p:nvPr/>
        </p:nvPicPr>
        <p:blipFill rotWithShape="1">
          <a:blip r:embed="rId3">
            <a:alphaModFix/>
          </a:blip>
          <a:srcRect b="0" l="0" r="0" t="0"/>
          <a:stretch/>
        </p:blipFill>
        <p:spPr>
          <a:xfrm>
            <a:off x="0" y="-69850"/>
            <a:ext cx="12192000" cy="6927850"/>
          </a:xfrm>
          <a:prstGeom prst="rect">
            <a:avLst/>
          </a:prstGeom>
          <a:noFill/>
          <a:ln>
            <a:noFill/>
          </a:ln>
        </p:spPr>
      </p:pic>
      <p:pic>
        <p:nvPicPr>
          <p:cNvPr id="3713" name="Google Shape;3713;p39"/>
          <p:cNvPicPr preferRelativeResize="0"/>
          <p:nvPr/>
        </p:nvPicPr>
        <p:blipFill rotWithShape="1">
          <a:blip r:embed="rId4">
            <a:alphaModFix/>
          </a:blip>
          <a:srcRect b="0" l="0" r="0" t="0"/>
          <a:stretch/>
        </p:blipFill>
        <p:spPr>
          <a:xfrm>
            <a:off x="0" y="3429000"/>
            <a:ext cx="4675181" cy="3429000"/>
          </a:xfrm>
          <a:prstGeom prst="rect">
            <a:avLst/>
          </a:prstGeom>
          <a:noFill/>
          <a:ln>
            <a:noFill/>
          </a:ln>
        </p:spPr>
      </p:pic>
      <p:sp>
        <p:nvSpPr>
          <p:cNvPr id="3714" name="Google Shape;3714;p39"/>
          <p:cNvSpPr/>
          <p:nvPr/>
        </p:nvSpPr>
        <p:spPr>
          <a:xfrm>
            <a:off x="4886325" y="242886"/>
            <a:ext cx="5286375" cy="3729038"/>
          </a:xfrm>
          <a:custGeom>
            <a:rect b="b" l="l" r="r" t="t"/>
            <a:pathLst>
              <a:path extrusionOk="0" h="3729038" w="5286375">
                <a:moveTo>
                  <a:pt x="2171700" y="457200"/>
                </a:moveTo>
                <a:cubicBezTo>
                  <a:pt x="2150269" y="433388"/>
                  <a:pt x="2139950" y="381177"/>
                  <a:pt x="2085975" y="357188"/>
                </a:cubicBezTo>
                <a:cubicBezTo>
                  <a:pt x="2058450" y="344955"/>
                  <a:pt x="2028825" y="338138"/>
                  <a:pt x="2000250" y="328613"/>
                </a:cubicBezTo>
                <a:lnTo>
                  <a:pt x="1957388" y="314325"/>
                </a:lnTo>
                <a:lnTo>
                  <a:pt x="1900238" y="228600"/>
                </a:lnTo>
                <a:cubicBezTo>
                  <a:pt x="1890713" y="214313"/>
                  <a:pt x="1877093" y="202028"/>
                  <a:pt x="1871663" y="185738"/>
                </a:cubicBezTo>
                <a:lnTo>
                  <a:pt x="1843088" y="100013"/>
                </a:lnTo>
                <a:cubicBezTo>
                  <a:pt x="1828109" y="55076"/>
                  <a:pt x="1831804" y="44866"/>
                  <a:pt x="1785938" y="14288"/>
                </a:cubicBezTo>
                <a:cubicBezTo>
                  <a:pt x="1773407" y="5934"/>
                  <a:pt x="1757363" y="4763"/>
                  <a:pt x="1743075" y="0"/>
                </a:cubicBezTo>
                <a:lnTo>
                  <a:pt x="1671638" y="14288"/>
                </a:lnTo>
                <a:cubicBezTo>
                  <a:pt x="1647430" y="18689"/>
                  <a:pt x="1573690" y="25840"/>
                  <a:pt x="1543050" y="42863"/>
                </a:cubicBezTo>
                <a:cubicBezTo>
                  <a:pt x="1513029" y="59541"/>
                  <a:pt x="1485900" y="80963"/>
                  <a:pt x="1457325" y="100013"/>
                </a:cubicBezTo>
                <a:cubicBezTo>
                  <a:pt x="1443038" y="109538"/>
                  <a:pt x="1430753" y="123158"/>
                  <a:pt x="1414463" y="128588"/>
                </a:cubicBezTo>
                <a:cubicBezTo>
                  <a:pt x="1385888" y="138113"/>
                  <a:pt x="1357959" y="149858"/>
                  <a:pt x="1328738" y="157163"/>
                </a:cubicBezTo>
                <a:cubicBezTo>
                  <a:pt x="1309688" y="161925"/>
                  <a:pt x="1290396" y="165808"/>
                  <a:pt x="1271588" y="171450"/>
                </a:cubicBezTo>
                <a:cubicBezTo>
                  <a:pt x="1214245" y="188653"/>
                  <a:pt x="1184437" y="204181"/>
                  <a:pt x="1128713" y="214313"/>
                </a:cubicBezTo>
                <a:cubicBezTo>
                  <a:pt x="1095580" y="220337"/>
                  <a:pt x="1062038" y="223838"/>
                  <a:pt x="1028700" y="228600"/>
                </a:cubicBezTo>
                <a:cubicBezTo>
                  <a:pt x="1000125" y="238125"/>
                  <a:pt x="968037" y="240467"/>
                  <a:pt x="942975" y="257175"/>
                </a:cubicBezTo>
                <a:cubicBezTo>
                  <a:pt x="928688" y="266700"/>
                  <a:pt x="915804" y="278776"/>
                  <a:pt x="900113" y="285750"/>
                </a:cubicBezTo>
                <a:cubicBezTo>
                  <a:pt x="872588" y="297983"/>
                  <a:pt x="814388" y="314325"/>
                  <a:pt x="814388" y="314325"/>
                </a:cubicBezTo>
                <a:lnTo>
                  <a:pt x="728663" y="371475"/>
                </a:lnTo>
                <a:lnTo>
                  <a:pt x="685800" y="400050"/>
                </a:lnTo>
                <a:cubicBezTo>
                  <a:pt x="676275" y="414338"/>
                  <a:pt x="668218" y="429721"/>
                  <a:pt x="657225" y="442913"/>
                </a:cubicBezTo>
                <a:cubicBezTo>
                  <a:pt x="644290" y="458435"/>
                  <a:pt x="625571" y="468963"/>
                  <a:pt x="614363" y="485775"/>
                </a:cubicBezTo>
                <a:cubicBezTo>
                  <a:pt x="601023" y="505786"/>
                  <a:pt x="589118" y="587864"/>
                  <a:pt x="585788" y="600075"/>
                </a:cubicBezTo>
                <a:cubicBezTo>
                  <a:pt x="577863" y="629134"/>
                  <a:pt x="582275" y="669092"/>
                  <a:pt x="557213" y="685800"/>
                </a:cubicBezTo>
                <a:lnTo>
                  <a:pt x="471488" y="742950"/>
                </a:lnTo>
                <a:cubicBezTo>
                  <a:pt x="389595" y="865791"/>
                  <a:pt x="487779" y="710369"/>
                  <a:pt x="428625" y="828675"/>
                </a:cubicBezTo>
                <a:cubicBezTo>
                  <a:pt x="417401" y="851124"/>
                  <a:pt x="367975" y="913586"/>
                  <a:pt x="357188" y="928688"/>
                </a:cubicBezTo>
                <a:cubicBezTo>
                  <a:pt x="347207" y="942661"/>
                  <a:pt x="345272" y="967385"/>
                  <a:pt x="328613" y="971550"/>
                </a:cubicBezTo>
                <a:cubicBezTo>
                  <a:pt x="263764" y="987762"/>
                  <a:pt x="195263" y="981075"/>
                  <a:pt x="128588" y="985838"/>
                </a:cubicBezTo>
                <a:cubicBezTo>
                  <a:pt x="109538" y="990600"/>
                  <a:pt x="88487" y="990383"/>
                  <a:pt x="71438" y="1000125"/>
                </a:cubicBezTo>
                <a:cubicBezTo>
                  <a:pt x="41821" y="1017049"/>
                  <a:pt x="18208" y="1058538"/>
                  <a:pt x="0" y="1085850"/>
                </a:cubicBezTo>
                <a:cubicBezTo>
                  <a:pt x="4763" y="1119188"/>
                  <a:pt x="611" y="1155089"/>
                  <a:pt x="14288" y="1185863"/>
                </a:cubicBezTo>
                <a:cubicBezTo>
                  <a:pt x="21262" y="1201554"/>
                  <a:pt x="43959" y="1203445"/>
                  <a:pt x="57150" y="1214438"/>
                </a:cubicBezTo>
                <a:cubicBezTo>
                  <a:pt x="72672" y="1227373"/>
                  <a:pt x="86863" y="1241959"/>
                  <a:pt x="100013" y="1257300"/>
                </a:cubicBezTo>
                <a:cubicBezTo>
                  <a:pt x="115510" y="1275380"/>
                  <a:pt x="126945" y="1296750"/>
                  <a:pt x="142875" y="1314450"/>
                </a:cubicBezTo>
                <a:cubicBezTo>
                  <a:pt x="296726" y="1485396"/>
                  <a:pt x="174131" y="1327551"/>
                  <a:pt x="271463" y="1457325"/>
                </a:cubicBezTo>
                <a:cubicBezTo>
                  <a:pt x="276225" y="1471613"/>
                  <a:pt x="285750" y="1485128"/>
                  <a:pt x="285750" y="1500188"/>
                </a:cubicBezTo>
                <a:cubicBezTo>
                  <a:pt x="285750" y="1540579"/>
                  <a:pt x="254094" y="1623731"/>
                  <a:pt x="242888" y="1657350"/>
                </a:cubicBezTo>
                <a:lnTo>
                  <a:pt x="228600" y="1700213"/>
                </a:lnTo>
                <a:cubicBezTo>
                  <a:pt x="254731" y="1778605"/>
                  <a:pt x="245683" y="1794058"/>
                  <a:pt x="314325" y="1843088"/>
                </a:cubicBezTo>
                <a:cubicBezTo>
                  <a:pt x="326580" y="1851842"/>
                  <a:pt x="342900" y="1852613"/>
                  <a:pt x="357188" y="1857375"/>
                </a:cubicBezTo>
                <a:cubicBezTo>
                  <a:pt x="395053" y="1895240"/>
                  <a:pt x="434785" y="1946180"/>
                  <a:pt x="485775" y="1971675"/>
                </a:cubicBezTo>
                <a:cubicBezTo>
                  <a:pt x="499246" y="1978410"/>
                  <a:pt x="514350" y="1981200"/>
                  <a:pt x="528638" y="1985963"/>
                </a:cubicBezTo>
                <a:lnTo>
                  <a:pt x="614363" y="2114550"/>
                </a:lnTo>
                <a:cubicBezTo>
                  <a:pt x="623888" y="2128838"/>
                  <a:pt x="630796" y="2145271"/>
                  <a:pt x="642938" y="2157413"/>
                </a:cubicBezTo>
                <a:cubicBezTo>
                  <a:pt x="657225" y="2171700"/>
                  <a:pt x="673005" y="2184637"/>
                  <a:pt x="685800" y="2200275"/>
                </a:cubicBezTo>
                <a:cubicBezTo>
                  <a:pt x="726640" y="2250190"/>
                  <a:pt x="751797" y="2316325"/>
                  <a:pt x="814388" y="2343150"/>
                </a:cubicBezTo>
                <a:cubicBezTo>
                  <a:pt x="832437" y="2350885"/>
                  <a:pt x="852730" y="2351795"/>
                  <a:pt x="871538" y="2357438"/>
                </a:cubicBezTo>
                <a:cubicBezTo>
                  <a:pt x="900388" y="2366093"/>
                  <a:pt x="928688" y="2376488"/>
                  <a:pt x="957263" y="2386013"/>
                </a:cubicBezTo>
                <a:lnTo>
                  <a:pt x="1000125" y="2400300"/>
                </a:lnTo>
                <a:lnTo>
                  <a:pt x="1042988" y="2414588"/>
                </a:lnTo>
                <a:cubicBezTo>
                  <a:pt x="1052513" y="2428875"/>
                  <a:pt x="1063884" y="2442091"/>
                  <a:pt x="1071563" y="2457450"/>
                </a:cubicBezTo>
                <a:cubicBezTo>
                  <a:pt x="1090120" y="2494565"/>
                  <a:pt x="1094300" y="2531961"/>
                  <a:pt x="1071563" y="2571750"/>
                </a:cubicBezTo>
                <a:cubicBezTo>
                  <a:pt x="1063043" y="2586659"/>
                  <a:pt x="1042988" y="2590800"/>
                  <a:pt x="1028700" y="2600325"/>
                </a:cubicBezTo>
                <a:cubicBezTo>
                  <a:pt x="961485" y="2701148"/>
                  <a:pt x="969137" y="2671016"/>
                  <a:pt x="1014413" y="2886075"/>
                </a:cubicBezTo>
                <a:cubicBezTo>
                  <a:pt x="1017950" y="2902878"/>
                  <a:pt x="1042988" y="2905125"/>
                  <a:pt x="1057275" y="2914650"/>
                </a:cubicBezTo>
                <a:cubicBezTo>
                  <a:pt x="1085850" y="2895600"/>
                  <a:pt x="1123950" y="2886075"/>
                  <a:pt x="1143000" y="2857500"/>
                </a:cubicBezTo>
                <a:cubicBezTo>
                  <a:pt x="1172004" y="2813994"/>
                  <a:pt x="1175561" y="2798357"/>
                  <a:pt x="1228725" y="2771775"/>
                </a:cubicBezTo>
                <a:cubicBezTo>
                  <a:pt x="1286488" y="2742893"/>
                  <a:pt x="1351613" y="2735896"/>
                  <a:pt x="1414463" y="2728913"/>
                </a:cubicBezTo>
                <a:cubicBezTo>
                  <a:pt x="1466745" y="2723104"/>
                  <a:pt x="1519238" y="2719388"/>
                  <a:pt x="1571625" y="2714625"/>
                </a:cubicBezTo>
                <a:cubicBezTo>
                  <a:pt x="1590675" y="2709863"/>
                  <a:pt x="1609139" y="2700338"/>
                  <a:pt x="1628775" y="2700338"/>
                </a:cubicBezTo>
                <a:cubicBezTo>
                  <a:pt x="1690570" y="2700338"/>
                  <a:pt x="1698732" y="2713638"/>
                  <a:pt x="1743075" y="2743200"/>
                </a:cubicBezTo>
                <a:cubicBezTo>
                  <a:pt x="1752600" y="2757488"/>
                  <a:pt x="1764676" y="2770371"/>
                  <a:pt x="1771650" y="2786063"/>
                </a:cubicBezTo>
                <a:cubicBezTo>
                  <a:pt x="1783883" y="2813588"/>
                  <a:pt x="1771650" y="2862263"/>
                  <a:pt x="1800225" y="2871788"/>
                </a:cubicBezTo>
                <a:lnTo>
                  <a:pt x="1843088" y="2886075"/>
                </a:lnTo>
                <a:cubicBezTo>
                  <a:pt x="1857375" y="2895600"/>
                  <a:pt x="1869358" y="2910226"/>
                  <a:pt x="1885950" y="2914650"/>
                </a:cubicBezTo>
                <a:cubicBezTo>
                  <a:pt x="1941932" y="2929579"/>
                  <a:pt x="2057400" y="2943225"/>
                  <a:pt x="2057400" y="2943225"/>
                </a:cubicBezTo>
                <a:cubicBezTo>
                  <a:pt x="2213729" y="2995336"/>
                  <a:pt x="1976937" y="2912226"/>
                  <a:pt x="2143125" y="2986088"/>
                </a:cubicBezTo>
                <a:cubicBezTo>
                  <a:pt x="2170650" y="2998321"/>
                  <a:pt x="2200275" y="3005138"/>
                  <a:pt x="2228850" y="3014663"/>
                </a:cubicBezTo>
                <a:cubicBezTo>
                  <a:pt x="2243138" y="3019425"/>
                  <a:pt x="2256857" y="3026474"/>
                  <a:pt x="2271713" y="3028950"/>
                </a:cubicBezTo>
                <a:cubicBezTo>
                  <a:pt x="2372293" y="3045714"/>
                  <a:pt x="2329955" y="3034077"/>
                  <a:pt x="2400300" y="3057525"/>
                </a:cubicBezTo>
                <a:cubicBezTo>
                  <a:pt x="2479499" y="3110324"/>
                  <a:pt x="2416855" y="3055891"/>
                  <a:pt x="2457450" y="3128963"/>
                </a:cubicBezTo>
                <a:cubicBezTo>
                  <a:pt x="2474128" y="3158984"/>
                  <a:pt x="2503740" y="3182107"/>
                  <a:pt x="2514600" y="3214688"/>
                </a:cubicBezTo>
                <a:lnTo>
                  <a:pt x="2543175" y="3300413"/>
                </a:lnTo>
                <a:lnTo>
                  <a:pt x="2500313" y="3429000"/>
                </a:lnTo>
                <a:lnTo>
                  <a:pt x="2486025" y="3471863"/>
                </a:lnTo>
                <a:cubicBezTo>
                  <a:pt x="2553950" y="3517146"/>
                  <a:pt x="2512598" y="3495008"/>
                  <a:pt x="2614613" y="3529013"/>
                </a:cubicBezTo>
                <a:lnTo>
                  <a:pt x="2657475" y="3543300"/>
                </a:lnTo>
                <a:lnTo>
                  <a:pt x="2700338" y="3557588"/>
                </a:lnTo>
                <a:cubicBezTo>
                  <a:pt x="2776538" y="3552825"/>
                  <a:pt x="2852695" y="3539287"/>
                  <a:pt x="2928938" y="3543300"/>
                </a:cubicBezTo>
                <a:cubicBezTo>
                  <a:pt x="2982711" y="3546130"/>
                  <a:pt x="2991193" y="3630053"/>
                  <a:pt x="3000375" y="3657600"/>
                </a:cubicBezTo>
                <a:cubicBezTo>
                  <a:pt x="3005138" y="3671888"/>
                  <a:pt x="3000375" y="3695701"/>
                  <a:pt x="3014663" y="3700463"/>
                </a:cubicBezTo>
                <a:cubicBezTo>
                  <a:pt x="3076154" y="3720959"/>
                  <a:pt x="3042915" y="3711097"/>
                  <a:pt x="3114675" y="3729038"/>
                </a:cubicBezTo>
                <a:cubicBezTo>
                  <a:pt x="3138488" y="3724275"/>
                  <a:pt x="3163375" y="3723277"/>
                  <a:pt x="3186113" y="3714750"/>
                </a:cubicBezTo>
                <a:cubicBezTo>
                  <a:pt x="3202191" y="3708721"/>
                  <a:pt x="3212098" y="3689339"/>
                  <a:pt x="3228975" y="3686175"/>
                </a:cubicBezTo>
                <a:cubicBezTo>
                  <a:pt x="3290007" y="3674732"/>
                  <a:pt x="3352800" y="3676650"/>
                  <a:pt x="3414713" y="3671888"/>
                </a:cubicBezTo>
                <a:cubicBezTo>
                  <a:pt x="3429000" y="3667125"/>
                  <a:pt x="3443094" y="3661737"/>
                  <a:pt x="3457575" y="3657600"/>
                </a:cubicBezTo>
                <a:cubicBezTo>
                  <a:pt x="3476456" y="3652205"/>
                  <a:pt x="3497676" y="3653055"/>
                  <a:pt x="3514725" y="3643313"/>
                </a:cubicBezTo>
                <a:cubicBezTo>
                  <a:pt x="3532269" y="3633288"/>
                  <a:pt x="3544653" y="3615972"/>
                  <a:pt x="3557588" y="3600450"/>
                </a:cubicBezTo>
                <a:cubicBezTo>
                  <a:pt x="3568581" y="3587259"/>
                  <a:pt x="3571254" y="3566107"/>
                  <a:pt x="3586163" y="3557588"/>
                </a:cubicBezTo>
                <a:cubicBezTo>
                  <a:pt x="3607247" y="3545540"/>
                  <a:pt x="3634041" y="3549190"/>
                  <a:pt x="3657600" y="3543300"/>
                </a:cubicBezTo>
                <a:cubicBezTo>
                  <a:pt x="3672211" y="3539647"/>
                  <a:pt x="3686175" y="3533775"/>
                  <a:pt x="3700463" y="3529013"/>
                </a:cubicBezTo>
                <a:cubicBezTo>
                  <a:pt x="3709489" y="3522996"/>
                  <a:pt x="3767703" y="3478756"/>
                  <a:pt x="3786188" y="3486150"/>
                </a:cubicBezTo>
                <a:cubicBezTo>
                  <a:pt x="3802131" y="3492527"/>
                  <a:pt x="3805238" y="3514725"/>
                  <a:pt x="3814763" y="3529013"/>
                </a:cubicBezTo>
                <a:cubicBezTo>
                  <a:pt x="3819525" y="3543300"/>
                  <a:pt x="3821736" y="3558710"/>
                  <a:pt x="3829050" y="3571875"/>
                </a:cubicBezTo>
                <a:cubicBezTo>
                  <a:pt x="3852446" y="3613988"/>
                  <a:pt x="3879265" y="3667500"/>
                  <a:pt x="3929063" y="3686175"/>
                </a:cubicBezTo>
                <a:cubicBezTo>
                  <a:pt x="3951801" y="3694702"/>
                  <a:pt x="3976688" y="3695700"/>
                  <a:pt x="4000500" y="3700463"/>
                </a:cubicBezTo>
                <a:cubicBezTo>
                  <a:pt x="4089757" y="3691537"/>
                  <a:pt x="4135906" y="3691615"/>
                  <a:pt x="4214813" y="3671888"/>
                </a:cubicBezTo>
                <a:cubicBezTo>
                  <a:pt x="4229424" y="3668235"/>
                  <a:pt x="4244205" y="3664335"/>
                  <a:pt x="4257675" y="3657600"/>
                </a:cubicBezTo>
                <a:cubicBezTo>
                  <a:pt x="4273034" y="3649921"/>
                  <a:pt x="4286250" y="3638550"/>
                  <a:pt x="4300538" y="3629025"/>
                </a:cubicBezTo>
                <a:lnTo>
                  <a:pt x="4386263" y="3657600"/>
                </a:lnTo>
                <a:lnTo>
                  <a:pt x="4429125" y="3671888"/>
                </a:lnTo>
                <a:cubicBezTo>
                  <a:pt x="4457700" y="3667125"/>
                  <a:pt x="4488378" y="3669365"/>
                  <a:pt x="4514850" y="3657600"/>
                </a:cubicBezTo>
                <a:cubicBezTo>
                  <a:pt x="4554095" y="3640158"/>
                  <a:pt x="4561958" y="3607022"/>
                  <a:pt x="4572000" y="3571875"/>
                </a:cubicBezTo>
                <a:cubicBezTo>
                  <a:pt x="4577394" y="3552994"/>
                  <a:pt x="4571612" y="3527771"/>
                  <a:pt x="4586288" y="3514725"/>
                </a:cubicBezTo>
                <a:cubicBezTo>
                  <a:pt x="4618126" y="3486425"/>
                  <a:pt x="4660177" y="3471045"/>
                  <a:pt x="4700588" y="3457575"/>
                </a:cubicBezTo>
                <a:lnTo>
                  <a:pt x="4786313" y="3429000"/>
                </a:lnTo>
                <a:cubicBezTo>
                  <a:pt x="4800600" y="3424238"/>
                  <a:pt x="4814565" y="3418366"/>
                  <a:pt x="4829175" y="3414713"/>
                </a:cubicBezTo>
                <a:cubicBezTo>
                  <a:pt x="4848225" y="3409950"/>
                  <a:pt x="4867517" y="3406068"/>
                  <a:pt x="4886325" y="3400425"/>
                </a:cubicBezTo>
                <a:cubicBezTo>
                  <a:pt x="4915175" y="3391770"/>
                  <a:pt x="4946988" y="3388558"/>
                  <a:pt x="4972050" y="3371850"/>
                </a:cubicBezTo>
                <a:lnTo>
                  <a:pt x="5100638" y="3286125"/>
                </a:lnTo>
                <a:lnTo>
                  <a:pt x="5143500" y="3257550"/>
                </a:lnTo>
                <a:lnTo>
                  <a:pt x="5186363" y="3228975"/>
                </a:lnTo>
                <a:cubicBezTo>
                  <a:pt x="5257309" y="3122557"/>
                  <a:pt x="5166127" y="3253259"/>
                  <a:pt x="5257800" y="3143250"/>
                </a:cubicBezTo>
                <a:cubicBezTo>
                  <a:pt x="5268793" y="3130059"/>
                  <a:pt x="5276850" y="3114675"/>
                  <a:pt x="5286375" y="3100388"/>
                </a:cubicBezTo>
                <a:cubicBezTo>
                  <a:pt x="5281613" y="3081338"/>
                  <a:pt x="5284355" y="3058571"/>
                  <a:pt x="5272088" y="3043238"/>
                </a:cubicBezTo>
                <a:cubicBezTo>
                  <a:pt x="5262680" y="3031478"/>
                  <a:pt x="5243836" y="3032603"/>
                  <a:pt x="5229225" y="3028950"/>
                </a:cubicBezTo>
                <a:cubicBezTo>
                  <a:pt x="5205666" y="3023060"/>
                  <a:pt x="5181600" y="3019425"/>
                  <a:pt x="5157788" y="3014663"/>
                </a:cubicBezTo>
                <a:cubicBezTo>
                  <a:pt x="5143342" y="2992994"/>
                  <a:pt x="5114925" y="2958512"/>
                  <a:pt x="5114925" y="2928938"/>
                </a:cubicBezTo>
                <a:cubicBezTo>
                  <a:pt x="5114925" y="2909302"/>
                  <a:pt x="5124450" y="2890838"/>
                  <a:pt x="5129213" y="2871788"/>
                </a:cubicBezTo>
                <a:cubicBezTo>
                  <a:pt x="5124450" y="2857500"/>
                  <a:pt x="5126685" y="2838333"/>
                  <a:pt x="5114925" y="2828925"/>
                </a:cubicBezTo>
                <a:cubicBezTo>
                  <a:pt x="5099592" y="2816658"/>
                  <a:pt x="5077030" y="2818489"/>
                  <a:pt x="5057775" y="2814638"/>
                </a:cubicBezTo>
                <a:cubicBezTo>
                  <a:pt x="5029368" y="2808957"/>
                  <a:pt x="5000457" y="2806031"/>
                  <a:pt x="4972050" y="2800350"/>
                </a:cubicBezTo>
                <a:cubicBezTo>
                  <a:pt x="4897588" y="2785458"/>
                  <a:pt x="4935600" y="2789936"/>
                  <a:pt x="4872038" y="2771775"/>
                </a:cubicBezTo>
                <a:cubicBezTo>
                  <a:pt x="4853157" y="2766380"/>
                  <a:pt x="4833938" y="2762250"/>
                  <a:pt x="4814888" y="2757488"/>
                </a:cubicBezTo>
                <a:cubicBezTo>
                  <a:pt x="4800600" y="2747963"/>
                  <a:pt x="4787717" y="2735887"/>
                  <a:pt x="4772025" y="2728913"/>
                </a:cubicBezTo>
                <a:cubicBezTo>
                  <a:pt x="4744500" y="2716680"/>
                  <a:pt x="4714875" y="2709863"/>
                  <a:pt x="4686300" y="2700338"/>
                </a:cubicBezTo>
                <a:lnTo>
                  <a:pt x="4600575" y="2671763"/>
                </a:lnTo>
                <a:lnTo>
                  <a:pt x="4557713" y="2657475"/>
                </a:lnTo>
                <a:lnTo>
                  <a:pt x="4514850" y="2643188"/>
                </a:lnTo>
                <a:cubicBezTo>
                  <a:pt x="4461639" y="2563372"/>
                  <a:pt x="4457549" y="2578060"/>
                  <a:pt x="4443413" y="2500313"/>
                </a:cubicBezTo>
                <a:cubicBezTo>
                  <a:pt x="4437389" y="2467180"/>
                  <a:pt x="4435729" y="2433322"/>
                  <a:pt x="4429125" y="2400300"/>
                </a:cubicBezTo>
                <a:cubicBezTo>
                  <a:pt x="4389782" y="2203586"/>
                  <a:pt x="4409767" y="2364800"/>
                  <a:pt x="4386263" y="2200275"/>
                </a:cubicBezTo>
                <a:cubicBezTo>
                  <a:pt x="4382551" y="2174293"/>
                  <a:pt x="4379236" y="2081899"/>
                  <a:pt x="4357688" y="2043113"/>
                </a:cubicBezTo>
                <a:cubicBezTo>
                  <a:pt x="4341010" y="2013092"/>
                  <a:pt x="4319588" y="1985963"/>
                  <a:pt x="4300538" y="1957388"/>
                </a:cubicBezTo>
                <a:cubicBezTo>
                  <a:pt x="4291013" y="1943100"/>
                  <a:pt x="4279642" y="1929884"/>
                  <a:pt x="4271963" y="1914525"/>
                </a:cubicBezTo>
                <a:cubicBezTo>
                  <a:pt x="4262438" y="1895475"/>
                  <a:pt x="4251778" y="1876951"/>
                  <a:pt x="4243388" y="1857375"/>
                </a:cubicBezTo>
                <a:cubicBezTo>
                  <a:pt x="4237455" y="1843532"/>
                  <a:pt x="4236414" y="1827678"/>
                  <a:pt x="4229100" y="1814513"/>
                </a:cubicBezTo>
                <a:cubicBezTo>
                  <a:pt x="4212421" y="1784492"/>
                  <a:pt x="4171950" y="1728788"/>
                  <a:pt x="4171950" y="1728788"/>
                </a:cubicBezTo>
                <a:cubicBezTo>
                  <a:pt x="4176713" y="1685925"/>
                  <a:pt x="4179148" y="1642740"/>
                  <a:pt x="4186238" y="1600200"/>
                </a:cubicBezTo>
                <a:cubicBezTo>
                  <a:pt x="4188714" y="1585345"/>
                  <a:pt x="4191117" y="1569098"/>
                  <a:pt x="4200525" y="1557338"/>
                </a:cubicBezTo>
                <a:cubicBezTo>
                  <a:pt x="4211252" y="1543929"/>
                  <a:pt x="4229100" y="1538288"/>
                  <a:pt x="4243388" y="1528763"/>
                </a:cubicBezTo>
                <a:cubicBezTo>
                  <a:pt x="4262438" y="1533525"/>
                  <a:pt x="4282489" y="1535315"/>
                  <a:pt x="4300538" y="1543050"/>
                </a:cubicBezTo>
                <a:cubicBezTo>
                  <a:pt x="4316321" y="1549814"/>
                  <a:pt x="4326401" y="1569197"/>
                  <a:pt x="4343400" y="1571625"/>
                </a:cubicBezTo>
                <a:cubicBezTo>
                  <a:pt x="4362839" y="1574402"/>
                  <a:pt x="4381500" y="1562100"/>
                  <a:pt x="4400550" y="1557338"/>
                </a:cubicBezTo>
                <a:cubicBezTo>
                  <a:pt x="4410075" y="1543050"/>
                  <a:pt x="4421446" y="1529834"/>
                  <a:pt x="4429125" y="1514475"/>
                </a:cubicBezTo>
                <a:cubicBezTo>
                  <a:pt x="4463959" y="1444808"/>
                  <a:pt x="4421068" y="1496885"/>
                  <a:pt x="4457700" y="1414463"/>
                </a:cubicBezTo>
                <a:cubicBezTo>
                  <a:pt x="4469189" y="1388614"/>
                  <a:pt x="4510021" y="1328837"/>
                  <a:pt x="4529138" y="1300163"/>
                </a:cubicBezTo>
                <a:cubicBezTo>
                  <a:pt x="4563143" y="1198148"/>
                  <a:pt x="4541005" y="1239500"/>
                  <a:pt x="4586288" y="1171575"/>
                </a:cubicBezTo>
                <a:cubicBezTo>
                  <a:pt x="4591050" y="1157288"/>
                  <a:pt x="4600575" y="1143773"/>
                  <a:pt x="4600575" y="1128713"/>
                </a:cubicBezTo>
                <a:cubicBezTo>
                  <a:pt x="4600575" y="1093288"/>
                  <a:pt x="4576338" y="1067149"/>
                  <a:pt x="4543425" y="1057275"/>
                </a:cubicBezTo>
                <a:cubicBezTo>
                  <a:pt x="4511169" y="1047598"/>
                  <a:pt x="4476750" y="1047750"/>
                  <a:pt x="4443413" y="1042988"/>
                </a:cubicBezTo>
                <a:cubicBezTo>
                  <a:pt x="4429125" y="1038225"/>
                  <a:pt x="4415031" y="1032837"/>
                  <a:pt x="4400550" y="1028700"/>
                </a:cubicBezTo>
                <a:cubicBezTo>
                  <a:pt x="4381669" y="1023306"/>
                  <a:pt x="4360449" y="1024155"/>
                  <a:pt x="4343400" y="1014413"/>
                </a:cubicBezTo>
                <a:cubicBezTo>
                  <a:pt x="4225631" y="947116"/>
                  <a:pt x="4370691" y="993204"/>
                  <a:pt x="4257675" y="942975"/>
                </a:cubicBezTo>
                <a:cubicBezTo>
                  <a:pt x="4196550" y="915809"/>
                  <a:pt x="4172990" y="916739"/>
                  <a:pt x="4114800" y="900113"/>
                </a:cubicBezTo>
                <a:cubicBezTo>
                  <a:pt x="4100319" y="895976"/>
                  <a:pt x="4086225" y="890588"/>
                  <a:pt x="4071938" y="885825"/>
                </a:cubicBezTo>
                <a:cubicBezTo>
                  <a:pt x="4019550" y="890588"/>
                  <a:pt x="3966850" y="892674"/>
                  <a:pt x="3914775" y="900113"/>
                </a:cubicBezTo>
                <a:cubicBezTo>
                  <a:pt x="3899866" y="902243"/>
                  <a:pt x="3886394" y="910263"/>
                  <a:pt x="3871913" y="914400"/>
                </a:cubicBezTo>
                <a:cubicBezTo>
                  <a:pt x="3853032" y="919795"/>
                  <a:pt x="3833813" y="923925"/>
                  <a:pt x="3814763" y="928688"/>
                </a:cubicBezTo>
                <a:cubicBezTo>
                  <a:pt x="3737213" y="923841"/>
                  <a:pt x="3611862" y="954386"/>
                  <a:pt x="3543300" y="885825"/>
                </a:cubicBezTo>
                <a:cubicBezTo>
                  <a:pt x="3531158" y="873683"/>
                  <a:pt x="3527648" y="854270"/>
                  <a:pt x="3514725" y="842963"/>
                </a:cubicBezTo>
                <a:cubicBezTo>
                  <a:pt x="3488879" y="820348"/>
                  <a:pt x="3461581" y="796673"/>
                  <a:pt x="3429000" y="785813"/>
                </a:cubicBezTo>
                <a:lnTo>
                  <a:pt x="3343275" y="757238"/>
                </a:lnTo>
                <a:cubicBezTo>
                  <a:pt x="3267075" y="762000"/>
                  <a:pt x="3190324" y="761209"/>
                  <a:pt x="3114675" y="771525"/>
                </a:cubicBezTo>
                <a:cubicBezTo>
                  <a:pt x="3084831" y="775595"/>
                  <a:pt x="3058486" y="794193"/>
                  <a:pt x="3028950" y="800100"/>
                </a:cubicBezTo>
                <a:lnTo>
                  <a:pt x="2957513" y="814388"/>
                </a:lnTo>
                <a:cubicBezTo>
                  <a:pt x="2896173" y="807572"/>
                  <a:pt x="2792972" y="797460"/>
                  <a:pt x="2728913" y="785813"/>
                </a:cubicBezTo>
                <a:cubicBezTo>
                  <a:pt x="2689452" y="778638"/>
                  <a:pt x="2665619" y="769477"/>
                  <a:pt x="2628900" y="757238"/>
                </a:cubicBezTo>
                <a:cubicBezTo>
                  <a:pt x="2614613" y="747713"/>
                  <a:pt x="2601396" y="736342"/>
                  <a:pt x="2586038" y="728663"/>
                </a:cubicBezTo>
                <a:cubicBezTo>
                  <a:pt x="2514173" y="692730"/>
                  <a:pt x="2547546" y="747321"/>
                  <a:pt x="2457450" y="657225"/>
                </a:cubicBezTo>
                <a:cubicBezTo>
                  <a:pt x="2443163" y="642938"/>
                  <a:pt x="2432251" y="624176"/>
                  <a:pt x="2414588" y="614363"/>
                </a:cubicBezTo>
                <a:cubicBezTo>
                  <a:pt x="2388258" y="599735"/>
                  <a:pt x="2328863" y="585788"/>
                  <a:pt x="2328863" y="585788"/>
                </a:cubicBezTo>
                <a:cubicBezTo>
                  <a:pt x="2314575" y="576263"/>
                  <a:pt x="2301359" y="564892"/>
                  <a:pt x="2286000" y="557213"/>
                </a:cubicBezTo>
                <a:cubicBezTo>
                  <a:pt x="2272530" y="550478"/>
                  <a:pt x="2254898" y="552333"/>
                  <a:pt x="2243138" y="542925"/>
                </a:cubicBezTo>
                <a:cubicBezTo>
                  <a:pt x="2229730" y="532198"/>
                  <a:pt x="2226705" y="512205"/>
                  <a:pt x="2214563" y="500063"/>
                </a:cubicBezTo>
                <a:cubicBezTo>
                  <a:pt x="2145600" y="431101"/>
                  <a:pt x="2193131" y="481012"/>
                  <a:pt x="2171700" y="457200"/>
                </a:cubicBezTo>
                <a:close/>
              </a:path>
            </a:pathLst>
          </a:cu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D9"/>
              </a:solidFill>
              <a:latin typeface="Arial"/>
              <a:ea typeface="Arial"/>
              <a:cs typeface="Arial"/>
              <a:sym typeface="Arial"/>
            </a:endParaRPr>
          </a:p>
        </p:txBody>
      </p:sp>
      <p:pic>
        <p:nvPicPr>
          <p:cNvPr descr="Flag" id="3715" name="Google Shape;3715;p39"/>
          <p:cNvPicPr preferRelativeResize="0"/>
          <p:nvPr/>
        </p:nvPicPr>
        <p:blipFill rotWithShape="1">
          <a:blip r:embed="rId5">
            <a:alphaModFix/>
          </a:blip>
          <a:srcRect b="0" l="0" r="0" t="0"/>
          <a:stretch/>
        </p:blipFill>
        <p:spPr>
          <a:xfrm>
            <a:off x="8167688" y="842962"/>
            <a:ext cx="914400" cy="914400"/>
          </a:xfrm>
          <a:prstGeom prst="rect">
            <a:avLst/>
          </a:prstGeom>
          <a:noFill/>
          <a:ln>
            <a:noFill/>
          </a:ln>
        </p:spPr>
      </p:pic>
      <p:pic>
        <p:nvPicPr>
          <p:cNvPr descr="Flag" id="3716" name="Google Shape;3716;p39"/>
          <p:cNvPicPr preferRelativeResize="0"/>
          <p:nvPr/>
        </p:nvPicPr>
        <p:blipFill rotWithShape="1">
          <a:blip r:embed="rId5">
            <a:alphaModFix/>
          </a:blip>
          <a:srcRect b="0" l="0" r="0" t="0"/>
          <a:stretch/>
        </p:blipFill>
        <p:spPr>
          <a:xfrm>
            <a:off x="7072312" y="1938337"/>
            <a:ext cx="914400" cy="914400"/>
          </a:xfrm>
          <a:prstGeom prst="rect">
            <a:avLst/>
          </a:prstGeom>
          <a:noFill/>
          <a:ln>
            <a:noFill/>
          </a:ln>
        </p:spPr>
      </p:pic>
      <p:pic>
        <p:nvPicPr>
          <p:cNvPr descr="Flag" id="3717" name="Google Shape;3717;p39"/>
          <p:cNvPicPr preferRelativeResize="0"/>
          <p:nvPr/>
        </p:nvPicPr>
        <p:blipFill rotWithShape="1">
          <a:blip r:embed="rId5">
            <a:alphaModFix/>
          </a:blip>
          <a:srcRect b="0" l="0" r="0" t="0"/>
          <a:stretch/>
        </p:blipFill>
        <p:spPr>
          <a:xfrm>
            <a:off x="8963024" y="2150269"/>
            <a:ext cx="914400" cy="914400"/>
          </a:xfrm>
          <a:prstGeom prst="rect">
            <a:avLst/>
          </a:prstGeom>
          <a:noFill/>
          <a:ln>
            <a:noFill/>
          </a:ln>
        </p:spPr>
      </p:pic>
      <p:pic>
        <p:nvPicPr>
          <p:cNvPr id="3718" name="Google Shape;3718;p39"/>
          <p:cNvPicPr preferRelativeResize="0"/>
          <p:nvPr/>
        </p:nvPicPr>
        <p:blipFill rotWithShape="1">
          <a:blip r:embed="rId6">
            <a:alphaModFix/>
          </a:blip>
          <a:srcRect b="0" l="0" r="0" t="0"/>
          <a:stretch/>
        </p:blipFill>
        <p:spPr>
          <a:xfrm>
            <a:off x="864265" y="-1944286"/>
            <a:ext cx="9431329" cy="1981372"/>
          </a:xfrm>
          <a:prstGeom prst="rect">
            <a:avLst/>
          </a:prstGeom>
          <a:noFill/>
          <a:ln>
            <a:noFill/>
          </a:ln>
        </p:spPr>
      </p:pic>
    </p:spTree>
  </p:cSld>
  <p:clrMapOvr>
    <a:masterClrMapping/>
  </p:clrMapOvr>
  <p:transition advTm="123251"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714"/>
                                        </p:tgtEl>
                                        <p:attrNameLst>
                                          <p:attrName>style.visibility</p:attrName>
                                        </p:attrNameLst>
                                      </p:cBhvr>
                                      <p:to>
                                        <p:strVal val="visible"/>
                                      </p:to>
                                    </p:set>
                                    <p:animEffect filter="fade" transition="in">
                                      <p:cBhvr>
                                        <p:cTn dur="2000"/>
                                        <p:tgtEl>
                                          <p:spTgt spid="37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15"/>
                                        </p:tgtEl>
                                        <p:attrNameLst>
                                          <p:attrName>style.visibility</p:attrName>
                                        </p:attrNameLst>
                                      </p:cBhvr>
                                      <p:to>
                                        <p:strVal val="visible"/>
                                      </p:to>
                                    </p:set>
                                    <p:animEffect filter="fade" transition="in">
                                      <p:cBhvr>
                                        <p:cTn dur="1000"/>
                                        <p:tgtEl>
                                          <p:spTgt spid="3715"/>
                                        </p:tgtEl>
                                      </p:cBhvr>
                                    </p:animEffect>
                                  </p:childTnLst>
                                </p:cTn>
                              </p:par>
                              <p:par>
                                <p:cTn fill="hold" nodeType="withEffect" presetClass="entr" presetID="10" presetSubtype="0">
                                  <p:stCondLst>
                                    <p:cond delay="0"/>
                                  </p:stCondLst>
                                  <p:childTnLst>
                                    <p:set>
                                      <p:cBhvr>
                                        <p:cTn dur="1" fill="hold">
                                          <p:stCondLst>
                                            <p:cond delay="0"/>
                                          </p:stCondLst>
                                        </p:cTn>
                                        <p:tgtEl>
                                          <p:spTgt spid="3716"/>
                                        </p:tgtEl>
                                        <p:attrNameLst>
                                          <p:attrName>style.visibility</p:attrName>
                                        </p:attrNameLst>
                                      </p:cBhvr>
                                      <p:to>
                                        <p:strVal val="visible"/>
                                      </p:to>
                                    </p:set>
                                    <p:animEffect filter="fade" transition="in">
                                      <p:cBhvr>
                                        <p:cTn dur="1000"/>
                                        <p:tgtEl>
                                          <p:spTgt spid="3716"/>
                                        </p:tgtEl>
                                      </p:cBhvr>
                                    </p:animEffect>
                                  </p:childTnLst>
                                </p:cTn>
                              </p:par>
                              <p:par>
                                <p:cTn fill="hold" nodeType="withEffect" presetClass="entr" presetID="10" presetSubtype="0">
                                  <p:stCondLst>
                                    <p:cond delay="0"/>
                                  </p:stCondLst>
                                  <p:childTnLst>
                                    <p:set>
                                      <p:cBhvr>
                                        <p:cTn dur="1" fill="hold">
                                          <p:stCondLst>
                                            <p:cond delay="0"/>
                                          </p:stCondLst>
                                        </p:cTn>
                                        <p:tgtEl>
                                          <p:spTgt spid="3717"/>
                                        </p:tgtEl>
                                        <p:attrNameLst>
                                          <p:attrName>style.visibility</p:attrName>
                                        </p:attrNameLst>
                                      </p:cBhvr>
                                      <p:to>
                                        <p:strVal val="visible"/>
                                      </p:to>
                                    </p:set>
                                    <p:animEffect filter="fade" transition="in">
                                      <p:cBhvr>
                                        <p:cTn dur="1000"/>
                                        <p:tgtEl>
                                          <p:spTgt spid="37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3722" name="Shape 3722"/>
        <p:cNvGrpSpPr/>
        <p:nvPr/>
      </p:nvGrpSpPr>
      <p:grpSpPr>
        <a:xfrm>
          <a:off x="0" y="0"/>
          <a:ext cx="0" cy="0"/>
          <a:chOff x="0" y="0"/>
          <a:chExt cx="0" cy="0"/>
        </a:xfrm>
      </p:grpSpPr>
      <p:grpSp>
        <p:nvGrpSpPr>
          <p:cNvPr id="3723" name="Google Shape;3723;p40"/>
          <p:cNvGrpSpPr/>
          <p:nvPr/>
        </p:nvGrpSpPr>
        <p:grpSpPr>
          <a:xfrm flipH="1" rot="2925974">
            <a:off x="10489432" y="-831297"/>
            <a:ext cx="2415582" cy="2341680"/>
            <a:chOff x="-27620" y="-85186"/>
            <a:chExt cx="1786567" cy="1731909"/>
          </a:xfrm>
        </p:grpSpPr>
        <p:sp>
          <p:nvSpPr>
            <p:cNvPr id="3724" name="Google Shape;3724;p40"/>
            <p:cNvSpPr/>
            <p:nvPr/>
          </p:nvSpPr>
          <p:spPr>
            <a:xfrm rot="356449">
              <a:off x="782262" y="159086"/>
              <a:ext cx="137628" cy="31293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725" name="Google Shape;3725;p40"/>
            <p:cNvSpPr/>
            <p:nvPr/>
          </p:nvSpPr>
          <p:spPr>
            <a:xfrm rot="-9612816">
              <a:off x="349308" y="163306"/>
              <a:ext cx="133330" cy="40868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726" name="Google Shape;3726;p40"/>
            <p:cNvSpPr/>
            <p:nvPr/>
          </p:nvSpPr>
          <p:spPr>
            <a:xfrm rot="8610207">
              <a:off x="828552" y="282207"/>
              <a:ext cx="458974" cy="360174"/>
            </a:xfrm>
            <a:custGeom>
              <a:rect b="b" l="l" r="r" t="t"/>
              <a:pathLst>
                <a:path extrusionOk="0" h="11764" w="14991">
                  <a:moveTo>
                    <a:pt x="1" y="1"/>
                  </a:moveTo>
                  <a:cubicBezTo>
                    <a:pt x="264" y="3310"/>
                    <a:pt x="1842" y="6378"/>
                    <a:pt x="4384" y="8504"/>
                  </a:cubicBezTo>
                  <a:cubicBezTo>
                    <a:pt x="6048" y="9900"/>
                    <a:pt x="9331" y="11764"/>
                    <a:pt x="11888" y="11764"/>
                  </a:cubicBezTo>
                  <a:cubicBezTo>
                    <a:pt x="12261" y="11764"/>
                    <a:pt x="12618" y="11724"/>
                    <a:pt x="12953" y="11638"/>
                  </a:cubicBezTo>
                  <a:cubicBezTo>
                    <a:pt x="14991" y="11134"/>
                    <a:pt x="13259" y="9928"/>
                    <a:pt x="12164" y="8657"/>
                  </a:cubicBezTo>
                  <a:cubicBezTo>
                    <a:pt x="10937" y="7211"/>
                    <a:pt x="9600" y="5852"/>
                    <a:pt x="8197" y="4581"/>
                  </a:cubicBezTo>
                  <a:cubicBezTo>
                    <a:pt x="5808" y="2477"/>
                    <a:pt x="3069" y="768"/>
                    <a:pt x="1"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727" name="Google Shape;3727;p40"/>
            <p:cNvSpPr/>
            <p:nvPr/>
          </p:nvSpPr>
          <p:spPr>
            <a:xfrm rot="8100000">
              <a:off x="184927" y="50015"/>
              <a:ext cx="631236" cy="600726"/>
            </a:xfrm>
            <a:custGeom>
              <a:rect b="b" l="l" r="r" t="t"/>
              <a:pathLst>
                <a:path extrusionOk="0" h="15476" w="16262">
                  <a:moveTo>
                    <a:pt x="16262" y="1"/>
                  </a:moveTo>
                  <a:cubicBezTo>
                    <a:pt x="13238" y="1513"/>
                    <a:pt x="10433" y="3419"/>
                    <a:pt x="7934" y="5699"/>
                  </a:cubicBezTo>
                  <a:cubicBezTo>
                    <a:pt x="5765" y="7671"/>
                    <a:pt x="3836" y="9906"/>
                    <a:pt x="2214" y="12317"/>
                  </a:cubicBezTo>
                  <a:cubicBezTo>
                    <a:pt x="1930" y="12733"/>
                    <a:pt x="1" y="15275"/>
                    <a:pt x="834" y="15473"/>
                  </a:cubicBezTo>
                  <a:cubicBezTo>
                    <a:pt x="842" y="15475"/>
                    <a:pt x="851" y="15476"/>
                    <a:pt x="860" y="15476"/>
                  </a:cubicBezTo>
                  <a:cubicBezTo>
                    <a:pt x="1350" y="15476"/>
                    <a:pt x="2835" y="12638"/>
                    <a:pt x="3222" y="12207"/>
                  </a:cubicBezTo>
                  <a:cubicBezTo>
                    <a:pt x="8504" y="6466"/>
                    <a:pt x="9381" y="5633"/>
                    <a:pt x="16262"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728" name="Google Shape;3728;p40"/>
            <p:cNvSpPr/>
            <p:nvPr/>
          </p:nvSpPr>
          <p:spPr>
            <a:xfrm rot="8100000">
              <a:off x="692405" y="-163300"/>
              <a:ext cx="210153" cy="1061829"/>
            </a:xfrm>
            <a:custGeom>
              <a:rect b="b" l="l" r="r" t="t"/>
              <a:pathLst>
                <a:path extrusionOk="0" h="27355" w="5414">
                  <a:moveTo>
                    <a:pt x="4060" y="1"/>
                  </a:moveTo>
                  <a:cubicBezTo>
                    <a:pt x="2191" y="1"/>
                    <a:pt x="2896" y="6640"/>
                    <a:pt x="3091" y="7763"/>
                  </a:cubicBezTo>
                  <a:cubicBezTo>
                    <a:pt x="3398" y="9428"/>
                    <a:pt x="3967" y="11094"/>
                    <a:pt x="3989" y="12781"/>
                  </a:cubicBezTo>
                  <a:cubicBezTo>
                    <a:pt x="4033" y="14644"/>
                    <a:pt x="3463" y="16463"/>
                    <a:pt x="2893" y="18238"/>
                  </a:cubicBezTo>
                  <a:lnTo>
                    <a:pt x="1" y="27355"/>
                  </a:lnTo>
                  <a:cubicBezTo>
                    <a:pt x="1075" y="26522"/>
                    <a:pt x="1644" y="25207"/>
                    <a:pt x="2192" y="23958"/>
                  </a:cubicBezTo>
                  <a:cubicBezTo>
                    <a:pt x="3310" y="21306"/>
                    <a:pt x="4428" y="18611"/>
                    <a:pt x="5085" y="15806"/>
                  </a:cubicBezTo>
                  <a:cubicBezTo>
                    <a:pt x="5304" y="14929"/>
                    <a:pt x="5414" y="14052"/>
                    <a:pt x="5392" y="13154"/>
                  </a:cubicBezTo>
                  <a:cubicBezTo>
                    <a:pt x="5304" y="11992"/>
                    <a:pt x="4888" y="10875"/>
                    <a:pt x="4537" y="9757"/>
                  </a:cubicBezTo>
                  <a:cubicBezTo>
                    <a:pt x="3551" y="6404"/>
                    <a:pt x="3945" y="3402"/>
                    <a:pt x="4143" y="5"/>
                  </a:cubicBezTo>
                  <a:cubicBezTo>
                    <a:pt x="4115" y="2"/>
                    <a:pt x="4087" y="1"/>
                    <a:pt x="4060"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729" name="Google Shape;3729;p40"/>
            <p:cNvSpPr/>
            <p:nvPr/>
          </p:nvSpPr>
          <p:spPr>
            <a:xfrm rot="8100000">
              <a:off x="110063" y="762111"/>
              <a:ext cx="780952" cy="712906"/>
            </a:xfrm>
            <a:custGeom>
              <a:rect b="b" l="l" r="r" t="t"/>
              <a:pathLst>
                <a:path extrusionOk="0" h="18366" w="20119">
                  <a:moveTo>
                    <a:pt x="20118" y="1"/>
                  </a:moveTo>
                  <a:lnTo>
                    <a:pt x="20118" y="1"/>
                  </a:lnTo>
                  <a:cubicBezTo>
                    <a:pt x="14859" y="2148"/>
                    <a:pt x="9972" y="5348"/>
                    <a:pt x="6356" y="9709"/>
                  </a:cubicBezTo>
                  <a:cubicBezTo>
                    <a:pt x="4077" y="12470"/>
                    <a:pt x="2236" y="15582"/>
                    <a:pt x="0" y="18366"/>
                  </a:cubicBezTo>
                  <a:cubicBezTo>
                    <a:pt x="1995" y="17533"/>
                    <a:pt x="4077" y="16503"/>
                    <a:pt x="6137" y="15692"/>
                  </a:cubicBezTo>
                  <a:cubicBezTo>
                    <a:pt x="9599" y="14355"/>
                    <a:pt x="12887" y="12470"/>
                    <a:pt x="15472" y="9819"/>
                  </a:cubicBezTo>
                  <a:cubicBezTo>
                    <a:pt x="18058" y="7167"/>
                    <a:pt x="19877" y="3683"/>
                    <a:pt x="20118"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730" name="Google Shape;3730;p40"/>
            <p:cNvSpPr/>
            <p:nvPr/>
          </p:nvSpPr>
          <p:spPr>
            <a:xfrm rot="8100000">
              <a:off x="1149667" y="636926"/>
              <a:ext cx="366701" cy="838012"/>
            </a:xfrm>
            <a:custGeom>
              <a:rect b="b" l="l" r="r" t="t"/>
              <a:pathLst>
                <a:path extrusionOk="0" h="21589" w="9447">
                  <a:moveTo>
                    <a:pt x="8197" y="0"/>
                  </a:moveTo>
                  <a:lnTo>
                    <a:pt x="8197" y="0"/>
                  </a:lnTo>
                  <a:cubicBezTo>
                    <a:pt x="6992" y="1162"/>
                    <a:pt x="5896" y="2433"/>
                    <a:pt x="4954" y="3792"/>
                  </a:cubicBezTo>
                  <a:cubicBezTo>
                    <a:pt x="2740" y="6991"/>
                    <a:pt x="1381" y="10673"/>
                    <a:pt x="943" y="14508"/>
                  </a:cubicBezTo>
                  <a:cubicBezTo>
                    <a:pt x="768" y="16042"/>
                    <a:pt x="1" y="21477"/>
                    <a:pt x="2258" y="21587"/>
                  </a:cubicBezTo>
                  <a:cubicBezTo>
                    <a:pt x="2289" y="21588"/>
                    <a:pt x="2319" y="21589"/>
                    <a:pt x="2349" y="21589"/>
                  </a:cubicBezTo>
                  <a:cubicBezTo>
                    <a:pt x="4346" y="21589"/>
                    <a:pt x="5974" y="18781"/>
                    <a:pt x="6816" y="17335"/>
                  </a:cubicBezTo>
                  <a:cubicBezTo>
                    <a:pt x="7320" y="16480"/>
                    <a:pt x="7715" y="15560"/>
                    <a:pt x="8000" y="14596"/>
                  </a:cubicBezTo>
                  <a:cubicBezTo>
                    <a:pt x="9446" y="9709"/>
                    <a:pt x="8482" y="4734"/>
                    <a:pt x="8197" y="0"/>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731" name="Google Shape;3731;p40"/>
            <p:cNvSpPr/>
            <p:nvPr/>
          </p:nvSpPr>
          <p:spPr>
            <a:xfrm rot="8100000">
              <a:off x="615728" y="518363"/>
              <a:ext cx="221837" cy="679912"/>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grpSp>
      <p:grpSp>
        <p:nvGrpSpPr>
          <p:cNvPr id="3732" name="Google Shape;3732;p40"/>
          <p:cNvGrpSpPr/>
          <p:nvPr/>
        </p:nvGrpSpPr>
        <p:grpSpPr>
          <a:xfrm>
            <a:off x="-155026" y="0"/>
            <a:ext cx="11805387" cy="713984"/>
            <a:chOff x="-134488" y="0"/>
            <a:chExt cx="11805387" cy="848628"/>
          </a:xfrm>
        </p:grpSpPr>
        <p:sp>
          <p:nvSpPr>
            <p:cNvPr id="3733" name="Google Shape;3733;p40"/>
            <p:cNvSpPr/>
            <p:nvPr/>
          </p:nvSpPr>
          <p:spPr>
            <a:xfrm>
              <a:off x="0" y="0"/>
              <a:ext cx="11472999" cy="848628"/>
            </a:xfrm>
            <a:prstGeom prst="homePlate">
              <a:avLst>
                <a:gd fmla="val 50000" name="adj"/>
              </a:avLst>
            </a:prstGeom>
            <a:solidFill>
              <a:schemeClr val="accent4"/>
            </a:solidFill>
            <a:ln cap="flat" cmpd="sng" w="38100">
              <a:solidFill>
                <a:srgbClr val="90714F"/>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8CC63F"/>
                </a:solidFill>
                <a:latin typeface="Arial"/>
                <a:ea typeface="Arial"/>
                <a:cs typeface="Arial"/>
                <a:sym typeface="Arial"/>
              </a:endParaRPr>
            </a:p>
          </p:txBody>
        </p:sp>
        <p:sp>
          <p:nvSpPr>
            <p:cNvPr id="3734" name="Google Shape;3734;p40"/>
            <p:cNvSpPr txBox="1"/>
            <p:nvPr/>
          </p:nvSpPr>
          <p:spPr>
            <a:xfrm>
              <a:off x="-134488" y="130226"/>
              <a:ext cx="11805387" cy="6950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BÀI 8: CÁCH MẠNG THÁNG TÁM NĂM 1945 </a:t>
              </a:r>
              <a:endParaRPr/>
            </a:p>
          </p:txBody>
        </p:sp>
      </p:grpSp>
      <p:sp>
        <p:nvSpPr>
          <p:cNvPr id="3735" name="Google Shape;3735;p40"/>
          <p:cNvSpPr txBox="1"/>
          <p:nvPr/>
        </p:nvSpPr>
        <p:spPr>
          <a:xfrm>
            <a:off x="-20538" y="851857"/>
            <a:ext cx="11002863"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b. Chuẩn bị về lực lượng</a:t>
            </a:r>
            <a:endParaRPr b="1" i="0" sz="3200" u="none" cap="none" strike="noStrike">
              <a:solidFill>
                <a:srgbClr val="FF0000"/>
              </a:solidFill>
              <a:latin typeface="Times New Roman"/>
              <a:ea typeface="Times New Roman"/>
              <a:cs typeface="Times New Roman"/>
              <a:sym typeface="Times New Roman"/>
            </a:endParaRPr>
          </a:p>
        </p:txBody>
      </p:sp>
      <p:pic>
        <p:nvPicPr>
          <p:cNvPr id="3736" name="Google Shape;3736;p40"/>
          <p:cNvPicPr preferRelativeResize="0"/>
          <p:nvPr/>
        </p:nvPicPr>
        <p:blipFill rotWithShape="1">
          <a:blip r:embed="rId3">
            <a:alphaModFix/>
          </a:blip>
          <a:srcRect b="0" l="0" r="0" t="0"/>
          <a:stretch/>
        </p:blipFill>
        <p:spPr>
          <a:xfrm>
            <a:off x="11145045" y="5929163"/>
            <a:ext cx="1095528" cy="1105054"/>
          </a:xfrm>
          <a:prstGeom prst="rect">
            <a:avLst/>
          </a:prstGeom>
          <a:noFill/>
          <a:ln>
            <a:noFill/>
          </a:ln>
        </p:spPr>
      </p:pic>
      <p:pic>
        <p:nvPicPr>
          <p:cNvPr id="3737" name="Google Shape;3737;p40"/>
          <p:cNvPicPr preferRelativeResize="0"/>
          <p:nvPr/>
        </p:nvPicPr>
        <p:blipFill rotWithShape="1">
          <a:blip r:embed="rId4">
            <a:alphaModFix/>
          </a:blip>
          <a:srcRect b="0" l="0" r="0" t="0"/>
          <a:stretch/>
        </p:blipFill>
        <p:spPr>
          <a:xfrm>
            <a:off x="1380335" y="-1733722"/>
            <a:ext cx="9431329" cy="1981372"/>
          </a:xfrm>
          <a:prstGeom prst="rect">
            <a:avLst/>
          </a:prstGeom>
          <a:noFill/>
          <a:ln>
            <a:noFill/>
          </a:ln>
        </p:spPr>
      </p:pic>
      <p:sp>
        <p:nvSpPr>
          <p:cNvPr id="3738" name="Google Shape;3738;p40"/>
          <p:cNvSpPr txBox="1"/>
          <p:nvPr/>
        </p:nvSpPr>
        <p:spPr>
          <a:xfrm>
            <a:off x="0" y="1440067"/>
            <a:ext cx="11971203"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Thành lập mặt trận Việt Minh (19/5/1941) </a:t>
            </a:r>
            <a:endParaRPr b="0" i="0" sz="3200" u="none" cap="none" strike="noStrike">
              <a:solidFill>
                <a:srgbClr val="0070C0"/>
              </a:solidFill>
              <a:latin typeface="Times New Roman"/>
              <a:ea typeface="Times New Roman"/>
              <a:cs typeface="Times New Roman"/>
              <a:sym typeface="Times New Roman"/>
            </a:endParaRPr>
          </a:p>
        </p:txBody>
      </p:sp>
      <p:sp>
        <p:nvSpPr>
          <p:cNvPr id="3739" name="Google Shape;3739;p40"/>
          <p:cNvSpPr txBox="1"/>
          <p:nvPr/>
        </p:nvSpPr>
        <p:spPr>
          <a:xfrm>
            <a:off x="110398" y="3824796"/>
            <a:ext cx="11971203" cy="107721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Ngày 12-3, Ban Thường vụ Trung ương Đảng Cộng sản Đông Dương ra chỉ thị “Nhật – Pháp bắn nhau và hành động của chúng ta"</a:t>
            </a:r>
            <a:endParaRPr/>
          </a:p>
        </p:txBody>
      </p:sp>
      <p:pic>
        <p:nvPicPr>
          <p:cNvPr id="3740" name="Google Shape;3740;p40"/>
          <p:cNvPicPr preferRelativeResize="0"/>
          <p:nvPr/>
        </p:nvPicPr>
        <p:blipFill rotWithShape="1">
          <a:blip r:embed="rId4">
            <a:alphaModFix/>
          </a:blip>
          <a:srcRect b="0" l="0" r="0" t="0"/>
          <a:stretch/>
        </p:blipFill>
        <p:spPr>
          <a:xfrm>
            <a:off x="1104110" y="7034217"/>
            <a:ext cx="9431329" cy="1981372"/>
          </a:xfrm>
          <a:prstGeom prst="rect">
            <a:avLst/>
          </a:prstGeom>
          <a:noFill/>
          <a:ln>
            <a:noFill/>
          </a:ln>
        </p:spPr>
      </p:pic>
      <p:sp>
        <p:nvSpPr>
          <p:cNvPr id="3741" name="Google Shape;3741;p40"/>
          <p:cNvSpPr txBox="1"/>
          <p:nvPr/>
        </p:nvSpPr>
        <p:spPr>
          <a:xfrm>
            <a:off x="55765" y="2107815"/>
            <a:ext cx="11971203"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Việt Nam Giải phóng quân được thành lập (22/12/1944) </a:t>
            </a:r>
            <a:endParaRPr b="0" i="0" sz="3200" u="none" cap="none" strike="noStrike">
              <a:solidFill>
                <a:srgbClr val="0070C0"/>
              </a:solidFill>
              <a:latin typeface="Times New Roman"/>
              <a:ea typeface="Times New Roman"/>
              <a:cs typeface="Times New Roman"/>
              <a:sym typeface="Times New Roman"/>
            </a:endParaRPr>
          </a:p>
        </p:txBody>
      </p:sp>
      <p:sp>
        <p:nvSpPr>
          <p:cNvPr id="3742" name="Google Shape;3742;p40"/>
          <p:cNvSpPr txBox="1"/>
          <p:nvPr/>
        </p:nvSpPr>
        <p:spPr>
          <a:xfrm>
            <a:off x="102874" y="2732517"/>
            <a:ext cx="12049818" cy="10772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c) Cao trào kháng Nhật cứu nước và những hoạt động chuẩn bị cuối cùng cho Tổng khởi nghĩa (từ tháng 3 đến giữa tháng 8 – 1945)</a:t>
            </a:r>
            <a:endParaRPr/>
          </a:p>
        </p:txBody>
      </p:sp>
      <p:sp>
        <p:nvSpPr>
          <p:cNvPr id="3743" name="Google Shape;3743;p40"/>
          <p:cNvSpPr txBox="1"/>
          <p:nvPr/>
        </p:nvSpPr>
        <p:spPr>
          <a:xfrm>
            <a:off x="142181" y="5012597"/>
            <a:ext cx="11971203"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- 15/4/1945: Việt Nam Giải phóng quân được thành lập</a:t>
            </a:r>
            <a:endParaRPr b="0" i="0" sz="3200" u="none" cap="none" strike="noStrike">
              <a:solidFill>
                <a:srgbClr val="0070C0"/>
              </a:solidFill>
              <a:latin typeface="Times New Roman"/>
              <a:ea typeface="Times New Roman"/>
              <a:cs typeface="Times New Roman"/>
              <a:sym typeface="Times New Roman"/>
            </a:endParaRPr>
          </a:p>
        </p:txBody>
      </p:sp>
      <p:sp>
        <p:nvSpPr>
          <p:cNvPr id="3744" name="Google Shape;3744;p40"/>
          <p:cNvSpPr txBox="1"/>
          <p:nvPr/>
        </p:nvSpPr>
        <p:spPr>
          <a:xfrm>
            <a:off x="206879" y="5841592"/>
            <a:ext cx="11971203" cy="58477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0070C0"/>
                </a:solidFill>
                <a:latin typeface="Times New Roman"/>
                <a:ea typeface="Times New Roman"/>
                <a:cs typeface="Times New Roman"/>
                <a:sym typeface="Times New Roman"/>
              </a:rPr>
              <a:t>- 5/1945: Khu giải phóng Việt Bắc được thành lập, </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38"/>
                                        </p:tgtEl>
                                        <p:attrNameLst>
                                          <p:attrName>style.visibility</p:attrName>
                                        </p:attrNameLst>
                                      </p:cBhvr>
                                      <p:to>
                                        <p:strVal val="visible"/>
                                      </p:to>
                                    </p:set>
                                    <p:animEffect filter="fade" transition="in">
                                      <p:cBhvr>
                                        <p:cTn dur="1000"/>
                                        <p:tgtEl>
                                          <p:spTgt spid="37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1"/>
                                        </p:tgtEl>
                                        <p:attrNameLst>
                                          <p:attrName>style.visibility</p:attrName>
                                        </p:attrNameLst>
                                      </p:cBhvr>
                                      <p:to>
                                        <p:strVal val="visible"/>
                                      </p:to>
                                    </p:set>
                                    <p:animEffect filter="fade" transition="in">
                                      <p:cBhvr>
                                        <p:cTn dur="1000"/>
                                        <p:tgtEl>
                                          <p:spTgt spid="37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2"/>
                                        </p:tgtEl>
                                        <p:attrNameLst>
                                          <p:attrName>style.visibility</p:attrName>
                                        </p:attrNameLst>
                                      </p:cBhvr>
                                      <p:to>
                                        <p:strVal val="visible"/>
                                      </p:to>
                                    </p:set>
                                    <p:animEffect filter="fade" transition="in">
                                      <p:cBhvr>
                                        <p:cTn dur="2000"/>
                                        <p:tgtEl>
                                          <p:spTgt spid="37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39"/>
                                        </p:tgtEl>
                                        <p:attrNameLst>
                                          <p:attrName>style.visibility</p:attrName>
                                        </p:attrNameLst>
                                      </p:cBhvr>
                                      <p:to>
                                        <p:strVal val="visible"/>
                                      </p:to>
                                    </p:set>
                                    <p:animEffect filter="fade" transition="in">
                                      <p:cBhvr>
                                        <p:cTn dur="1000"/>
                                        <p:tgtEl>
                                          <p:spTgt spid="37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3"/>
                                        </p:tgtEl>
                                        <p:attrNameLst>
                                          <p:attrName>style.visibility</p:attrName>
                                        </p:attrNameLst>
                                      </p:cBhvr>
                                      <p:to>
                                        <p:strVal val="visible"/>
                                      </p:to>
                                    </p:set>
                                    <p:animEffect filter="fade" transition="in">
                                      <p:cBhvr>
                                        <p:cTn dur="1000"/>
                                        <p:tgtEl>
                                          <p:spTgt spid="37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4"/>
                                        </p:tgtEl>
                                        <p:attrNameLst>
                                          <p:attrName>style.visibility</p:attrName>
                                        </p:attrNameLst>
                                      </p:cBhvr>
                                      <p:to>
                                        <p:strVal val="visible"/>
                                      </p:to>
                                    </p:set>
                                    <p:animEffect filter="fade" transition="in">
                                      <p:cBhvr>
                                        <p:cTn dur="1000"/>
                                        <p:tgtEl>
                                          <p:spTgt spid="37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8" name="Shape 3748"/>
        <p:cNvGrpSpPr/>
        <p:nvPr/>
      </p:nvGrpSpPr>
      <p:grpSpPr>
        <a:xfrm>
          <a:off x="0" y="0"/>
          <a:ext cx="0" cy="0"/>
          <a:chOff x="0" y="0"/>
          <a:chExt cx="0" cy="0"/>
        </a:xfrm>
      </p:grpSpPr>
      <p:pic>
        <p:nvPicPr>
          <p:cNvPr id="3749" name="Google Shape;3749;p41"/>
          <p:cNvPicPr preferRelativeResize="0"/>
          <p:nvPr/>
        </p:nvPicPr>
        <p:blipFill rotWithShape="1">
          <a:blip r:embed="rId3">
            <a:alphaModFix/>
          </a:blip>
          <a:srcRect b="0" l="0" r="0" t="0"/>
          <a:stretch/>
        </p:blipFill>
        <p:spPr>
          <a:xfrm>
            <a:off x="178508" y="1632574"/>
            <a:ext cx="2545840" cy="4990793"/>
          </a:xfrm>
          <a:prstGeom prst="rect">
            <a:avLst/>
          </a:prstGeom>
          <a:noFill/>
          <a:ln>
            <a:noFill/>
          </a:ln>
        </p:spPr>
      </p:pic>
      <p:grpSp>
        <p:nvGrpSpPr>
          <p:cNvPr id="3750" name="Google Shape;3750;p41"/>
          <p:cNvGrpSpPr/>
          <p:nvPr/>
        </p:nvGrpSpPr>
        <p:grpSpPr>
          <a:xfrm>
            <a:off x="2541830" y="2969158"/>
            <a:ext cx="3533456" cy="2360130"/>
            <a:chOff x="2541830" y="2969158"/>
            <a:chExt cx="3533456" cy="2360130"/>
          </a:xfrm>
        </p:grpSpPr>
        <p:sp>
          <p:nvSpPr>
            <p:cNvPr id="3751" name="Google Shape;3751;p41"/>
            <p:cNvSpPr/>
            <p:nvPr/>
          </p:nvSpPr>
          <p:spPr>
            <a:xfrm rot="1706723">
              <a:off x="2493697" y="3790279"/>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29A5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mo"/>
                <a:buNone/>
              </a:pPr>
              <a:r>
                <a:t/>
              </a:r>
              <a:endParaRPr b="0" i="0" sz="2400" u="none" cap="none" strike="noStrike">
                <a:solidFill>
                  <a:srgbClr val="0B2A49"/>
                </a:solidFill>
                <a:latin typeface="Lobster"/>
                <a:ea typeface="Lobster"/>
                <a:cs typeface="Lobster"/>
                <a:sym typeface="Lobster"/>
              </a:endParaRPr>
            </a:p>
          </p:txBody>
        </p:sp>
        <p:sp>
          <p:nvSpPr>
            <p:cNvPr id="3752" name="Google Shape;3752;p41"/>
            <p:cNvSpPr/>
            <p:nvPr/>
          </p:nvSpPr>
          <p:spPr>
            <a:xfrm rot="1764474">
              <a:off x="4488402" y="4425701"/>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5</a:t>
              </a:r>
              <a:endParaRPr b="0" i="0" sz="2400" u="none" cap="none" strike="noStrike">
                <a:solidFill>
                  <a:srgbClr val="0B2A49"/>
                </a:solidFill>
                <a:latin typeface="Lobster"/>
                <a:ea typeface="Lobster"/>
                <a:cs typeface="Lobster"/>
                <a:sym typeface="Lobster"/>
              </a:endParaRPr>
            </a:p>
          </p:txBody>
        </p:sp>
      </p:grpSp>
      <p:grpSp>
        <p:nvGrpSpPr>
          <p:cNvPr id="3753" name="Google Shape;3753;p41"/>
          <p:cNvGrpSpPr/>
          <p:nvPr/>
        </p:nvGrpSpPr>
        <p:grpSpPr>
          <a:xfrm>
            <a:off x="2618577" y="3029303"/>
            <a:ext cx="3698286" cy="1302704"/>
            <a:chOff x="2618577" y="3029303"/>
            <a:chExt cx="3698286" cy="1302704"/>
          </a:xfrm>
        </p:grpSpPr>
        <p:sp>
          <p:nvSpPr>
            <p:cNvPr id="3754" name="Google Shape;3754;p41"/>
            <p:cNvSpPr/>
            <p:nvPr/>
          </p:nvSpPr>
          <p:spPr>
            <a:xfrm rot="565617">
              <a:off x="2652859" y="332171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B092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mo"/>
                <a:buNone/>
              </a:pPr>
              <a:r>
                <a:t/>
              </a:r>
              <a:endParaRPr b="0" i="0" sz="2400" u="none" cap="none" strike="noStrike">
                <a:solidFill>
                  <a:srgbClr val="0B2A49"/>
                </a:solidFill>
                <a:latin typeface="Lobster"/>
                <a:ea typeface="Lobster"/>
                <a:cs typeface="Lobster"/>
                <a:sym typeface="Lobster"/>
              </a:endParaRPr>
            </a:p>
          </p:txBody>
        </p:sp>
        <p:sp>
          <p:nvSpPr>
            <p:cNvPr id="3755" name="Google Shape;3755;p41"/>
            <p:cNvSpPr/>
            <p:nvPr/>
          </p:nvSpPr>
          <p:spPr>
            <a:xfrm rot="720999">
              <a:off x="4778057" y="3694377"/>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4</a:t>
              </a:r>
              <a:endParaRPr b="0" i="0" sz="2400" u="none" cap="none" strike="noStrike">
                <a:solidFill>
                  <a:srgbClr val="0B2A49"/>
                </a:solidFill>
                <a:latin typeface="Lobster"/>
                <a:ea typeface="Lobster"/>
                <a:cs typeface="Lobster"/>
                <a:sym typeface="Lobster"/>
              </a:endParaRPr>
            </a:p>
          </p:txBody>
        </p:sp>
      </p:grpSp>
      <p:grpSp>
        <p:nvGrpSpPr>
          <p:cNvPr id="3756" name="Google Shape;3756;p41"/>
          <p:cNvGrpSpPr/>
          <p:nvPr/>
        </p:nvGrpSpPr>
        <p:grpSpPr>
          <a:xfrm>
            <a:off x="2585339" y="2608977"/>
            <a:ext cx="3696195" cy="1251242"/>
            <a:chOff x="2582033" y="2610348"/>
            <a:chExt cx="3696195" cy="1251242"/>
          </a:xfrm>
        </p:grpSpPr>
        <p:sp>
          <p:nvSpPr>
            <p:cNvPr id="3757" name="Google Shape;3757;p41"/>
            <p:cNvSpPr/>
            <p:nvPr/>
          </p:nvSpPr>
          <p:spPr>
            <a:xfrm rot="-514672">
              <a:off x="2615270" y="2877026"/>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A5C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mo"/>
                <a:buNone/>
              </a:pPr>
              <a:r>
                <a:t/>
              </a:r>
              <a:endParaRPr b="0" i="0" sz="2400" u="none" cap="none" strike="noStrike">
                <a:solidFill>
                  <a:srgbClr val="FFFFFF"/>
                </a:solidFill>
                <a:latin typeface="Lobster"/>
                <a:ea typeface="Lobster"/>
                <a:cs typeface="Lobster"/>
                <a:sym typeface="Lobster"/>
              </a:endParaRPr>
            </a:p>
          </p:txBody>
        </p:sp>
        <p:sp>
          <p:nvSpPr>
            <p:cNvPr id="3758" name="Google Shape;3758;p41"/>
            <p:cNvSpPr/>
            <p:nvPr/>
          </p:nvSpPr>
          <p:spPr>
            <a:xfrm rot="-548264">
              <a:off x="4793971" y="2971584"/>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3</a:t>
              </a:r>
              <a:endParaRPr b="0" i="0" sz="2400" u="none" cap="none" strike="noStrike">
                <a:solidFill>
                  <a:srgbClr val="0B2A49"/>
                </a:solidFill>
                <a:latin typeface="Lobster"/>
                <a:ea typeface="Lobster"/>
                <a:cs typeface="Lobster"/>
                <a:sym typeface="Lobster"/>
              </a:endParaRPr>
            </a:p>
          </p:txBody>
        </p:sp>
      </p:grpSp>
      <p:grpSp>
        <p:nvGrpSpPr>
          <p:cNvPr id="3759" name="Google Shape;3759;p41"/>
          <p:cNvGrpSpPr/>
          <p:nvPr/>
        </p:nvGrpSpPr>
        <p:grpSpPr>
          <a:xfrm>
            <a:off x="2557844" y="1709237"/>
            <a:ext cx="3587823" cy="2201997"/>
            <a:chOff x="2556002" y="1708307"/>
            <a:chExt cx="3587823" cy="2201997"/>
          </a:xfrm>
        </p:grpSpPr>
        <p:sp>
          <p:nvSpPr>
            <p:cNvPr id="3760" name="Google Shape;3760;p41"/>
            <p:cNvSpPr/>
            <p:nvPr/>
          </p:nvSpPr>
          <p:spPr>
            <a:xfrm rot="-1520055">
              <a:off x="2535053" y="245036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7E3A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mo"/>
                <a:buNone/>
              </a:pPr>
              <a:r>
                <a:t/>
              </a:r>
              <a:endParaRPr b="0" i="0" sz="2400" u="none" cap="none" strike="noStrike">
                <a:solidFill>
                  <a:srgbClr val="0B2A49"/>
                </a:solidFill>
                <a:latin typeface="Lobster"/>
                <a:ea typeface="Lobster"/>
                <a:cs typeface="Lobster"/>
                <a:sym typeface="Lobster"/>
              </a:endParaRPr>
            </a:p>
          </p:txBody>
        </p:sp>
        <p:sp>
          <p:nvSpPr>
            <p:cNvPr id="3761" name="Google Shape;3761;p41"/>
            <p:cNvSpPr/>
            <p:nvPr/>
          </p:nvSpPr>
          <p:spPr>
            <a:xfrm rot="-1660903">
              <a:off x="4417169" y="2369495"/>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3</a:t>
              </a:r>
              <a:endParaRPr b="0" i="0" sz="2400" u="none" cap="none" strike="noStrike">
                <a:solidFill>
                  <a:srgbClr val="0B2A49"/>
                </a:solidFill>
                <a:latin typeface="Lobster"/>
                <a:ea typeface="Lobster"/>
                <a:cs typeface="Lobster"/>
                <a:sym typeface="Lobster"/>
              </a:endParaRPr>
            </a:p>
          </p:txBody>
        </p:sp>
      </p:grpSp>
      <p:grpSp>
        <p:nvGrpSpPr>
          <p:cNvPr id="3762" name="Google Shape;3762;p41"/>
          <p:cNvGrpSpPr/>
          <p:nvPr/>
        </p:nvGrpSpPr>
        <p:grpSpPr>
          <a:xfrm>
            <a:off x="-92154" y="104362"/>
            <a:ext cx="5836704" cy="1222381"/>
            <a:chOff x="4389121" y="1084217"/>
            <a:chExt cx="6309360" cy="736216"/>
          </a:xfrm>
        </p:grpSpPr>
        <p:sp>
          <p:nvSpPr>
            <p:cNvPr id="3763" name="Google Shape;3763;p41"/>
            <p:cNvSpPr/>
            <p:nvPr/>
          </p:nvSpPr>
          <p:spPr>
            <a:xfrm flipH="1">
              <a:off x="4389121" y="1084217"/>
              <a:ext cx="6309360" cy="736216"/>
            </a:xfrm>
            <a:prstGeom prst="homePlate">
              <a:avLst>
                <a:gd fmla="val 50000" name="adj"/>
              </a:avLst>
            </a:prstGeom>
            <a:solidFill>
              <a:srgbClr val="F29A5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4800"/>
                <a:buFont typeface="Times New Roman"/>
                <a:buNone/>
              </a:pPr>
              <a:r>
                <a:rPr b="1" i="0" lang="en-US" sz="4800" u="none" cap="none" strike="noStrike">
                  <a:solidFill>
                    <a:srgbClr val="FFFFFF"/>
                  </a:solidFill>
                  <a:latin typeface="Times New Roman"/>
                  <a:ea typeface="Times New Roman"/>
                  <a:cs typeface="Times New Roman"/>
                  <a:sym typeface="Times New Roman"/>
                </a:rPr>
                <a:t>LUYỆN TẬP</a:t>
              </a:r>
              <a:endParaRPr b="1" i="0" sz="4800" u="none" cap="none" strike="noStrike">
                <a:solidFill>
                  <a:srgbClr val="FFFFFF"/>
                </a:solidFill>
                <a:latin typeface="Times New Roman"/>
                <a:ea typeface="Times New Roman"/>
                <a:cs typeface="Times New Roman"/>
                <a:sym typeface="Times New Roman"/>
              </a:endParaRPr>
            </a:p>
          </p:txBody>
        </p:sp>
        <p:sp>
          <p:nvSpPr>
            <p:cNvPr id="3764" name="Google Shape;3764;p41"/>
            <p:cNvSpPr txBox="1"/>
            <p:nvPr/>
          </p:nvSpPr>
          <p:spPr>
            <a:xfrm>
              <a:off x="4653370" y="1201664"/>
              <a:ext cx="303589" cy="56559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29A5B"/>
                </a:buClr>
                <a:buSzPts val="2800"/>
                <a:buFont typeface="Calibri"/>
                <a:buNone/>
              </a:pPr>
              <a:r>
                <a:rPr b="1" i="0" lang="en-US" sz="2800" u="none" cap="none" strike="noStrike">
                  <a:solidFill>
                    <a:srgbClr val="F29A5B"/>
                  </a:solidFill>
                  <a:latin typeface="Calibri"/>
                  <a:ea typeface="Calibri"/>
                  <a:cs typeface="Calibri"/>
                  <a:sym typeface="Calibri"/>
                </a:rPr>
                <a:t>I</a:t>
              </a:r>
              <a:endParaRPr b="1" i="0" sz="2800" u="none" cap="none" strike="noStrike">
                <a:solidFill>
                  <a:srgbClr val="F29A5B"/>
                </a:solidFill>
                <a:latin typeface="Calibri"/>
                <a:ea typeface="Calibri"/>
                <a:cs typeface="Calibri"/>
                <a:sym typeface="Calibri"/>
              </a:endParaRPr>
            </a:p>
          </p:txBody>
        </p:sp>
      </p:grpSp>
      <p:sp>
        <p:nvSpPr>
          <p:cNvPr id="3765" name="Google Shape;3765;p41"/>
          <p:cNvSpPr/>
          <p:nvPr/>
        </p:nvSpPr>
        <p:spPr>
          <a:xfrm rot="2861582">
            <a:off x="2090365" y="423395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5"/>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6</a:t>
            </a:r>
            <a:endParaRPr b="0" i="0" sz="2400" u="none" cap="none" strike="noStrike">
              <a:solidFill>
                <a:srgbClr val="0B2A49"/>
              </a:solidFill>
              <a:latin typeface="Lobster"/>
              <a:ea typeface="Lobster"/>
              <a:cs typeface="Lobster"/>
              <a:sym typeface="Lobster"/>
            </a:endParaRPr>
          </a:p>
        </p:txBody>
      </p:sp>
      <p:sp>
        <p:nvSpPr>
          <p:cNvPr id="3766" name="Google Shape;3766;p41"/>
          <p:cNvSpPr/>
          <p:nvPr/>
        </p:nvSpPr>
        <p:spPr>
          <a:xfrm rot="4641893">
            <a:off x="1412137" y="457096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6"/>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7</a:t>
            </a:r>
            <a:endParaRPr b="0" i="0" sz="2400" u="none" cap="none" strike="noStrike">
              <a:solidFill>
                <a:srgbClr val="0B2A49"/>
              </a:solidFill>
              <a:latin typeface="Lobster"/>
              <a:ea typeface="Lobster"/>
              <a:cs typeface="Lobster"/>
              <a:sym typeface="Lobster"/>
            </a:endParaRPr>
          </a:p>
        </p:txBody>
      </p:sp>
      <p:grpSp>
        <p:nvGrpSpPr>
          <p:cNvPr id="3767" name="Google Shape;3767;p41"/>
          <p:cNvGrpSpPr/>
          <p:nvPr/>
        </p:nvGrpSpPr>
        <p:grpSpPr>
          <a:xfrm>
            <a:off x="6848170" y="0"/>
            <a:ext cx="5046202" cy="4750906"/>
            <a:chOff x="1769799" y="3804733"/>
            <a:chExt cx="4557874" cy="1282788"/>
          </a:xfrm>
        </p:grpSpPr>
        <p:pic>
          <p:nvPicPr>
            <p:cNvPr id="3768" name="Google Shape;3768;p41"/>
            <p:cNvPicPr preferRelativeResize="0"/>
            <p:nvPr/>
          </p:nvPicPr>
          <p:blipFill rotWithShape="1">
            <a:blip r:embed="rId4">
              <a:alphaModFix/>
            </a:blip>
            <a:srcRect b="0" l="0" r="0" t="0"/>
            <a:stretch/>
          </p:blipFill>
          <p:spPr>
            <a:xfrm>
              <a:off x="1769799" y="3804733"/>
              <a:ext cx="4557874" cy="1260284"/>
            </a:xfrm>
            <a:prstGeom prst="rect">
              <a:avLst/>
            </a:prstGeom>
            <a:noFill/>
            <a:ln>
              <a:noFill/>
            </a:ln>
          </p:spPr>
        </p:pic>
        <p:pic>
          <p:nvPicPr>
            <p:cNvPr id="3769" name="Google Shape;3769;p41"/>
            <p:cNvPicPr preferRelativeResize="0"/>
            <p:nvPr/>
          </p:nvPicPr>
          <p:blipFill rotWithShape="1">
            <a:blip r:embed="rId4">
              <a:alphaModFix/>
            </a:blip>
            <a:srcRect b="0" l="0" r="0" t="0"/>
            <a:stretch/>
          </p:blipFill>
          <p:spPr>
            <a:xfrm>
              <a:off x="1769799" y="3827237"/>
              <a:ext cx="4557874" cy="1260284"/>
            </a:xfrm>
            <a:prstGeom prst="rect">
              <a:avLst/>
            </a:prstGeom>
            <a:noFill/>
            <a:ln>
              <a:noFill/>
            </a:ln>
          </p:spPr>
        </p:pic>
      </p:grpSp>
      <p:pic>
        <p:nvPicPr>
          <p:cNvPr id="3770" name="Google Shape;3770;p41"/>
          <p:cNvPicPr preferRelativeResize="0"/>
          <p:nvPr/>
        </p:nvPicPr>
        <p:blipFill rotWithShape="1">
          <a:blip r:embed="rId5">
            <a:alphaModFix/>
          </a:blip>
          <a:srcRect b="0" l="0" r="0" t="0"/>
          <a:stretch/>
        </p:blipFill>
        <p:spPr>
          <a:xfrm rot="-342845">
            <a:off x="7072458" y="592361"/>
            <a:ext cx="4777993" cy="3330042"/>
          </a:xfrm>
          <a:prstGeom prst="roundRect">
            <a:avLst>
              <a:gd fmla="val 22417" name="adj"/>
            </a:avLst>
          </a:prstGeom>
          <a:noFill/>
          <a:ln>
            <a:noFill/>
          </a:ln>
        </p:spPr>
      </p:pic>
      <p:pic>
        <p:nvPicPr>
          <p:cNvPr id="3771" name="Google Shape;3771;p41"/>
          <p:cNvPicPr preferRelativeResize="0"/>
          <p:nvPr/>
        </p:nvPicPr>
        <p:blipFill rotWithShape="1">
          <a:blip r:embed="rId6">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2">
                                  <p:stCondLst>
                                    <p:cond delay="0"/>
                                  </p:stCondLst>
                                  <p:childTnLst>
                                    <p:set>
                                      <p:cBhvr>
                                        <p:cTn dur="1" fill="hold">
                                          <p:stCondLst>
                                            <p:cond delay="0"/>
                                          </p:stCondLst>
                                        </p:cTn>
                                        <p:tgtEl>
                                          <p:spTgt spid="3762"/>
                                        </p:tgtEl>
                                        <p:attrNameLst>
                                          <p:attrName>style.visibility</p:attrName>
                                        </p:attrNameLst>
                                      </p:cBhvr>
                                      <p:to>
                                        <p:strVal val="visible"/>
                                      </p:to>
                                    </p:set>
                                    <p:anim calcmode="lin" valueType="num">
                                      <p:cBhvr additive="base">
                                        <p:cTn dur="500"/>
                                        <p:tgtEl>
                                          <p:spTgt spid="3762"/>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3749"/>
                                        </p:tgtEl>
                                        <p:attrNameLst>
                                          <p:attrName>style.visibility</p:attrName>
                                        </p:attrNameLst>
                                      </p:cBhvr>
                                      <p:to>
                                        <p:strVal val="visible"/>
                                      </p:to>
                                    </p:set>
                                    <p:animEffect filter="fade" transition="in">
                                      <p:cBhvr>
                                        <p:cTn dur="1000"/>
                                        <p:tgtEl>
                                          <p:spTgt spid="3749"/>
                                        </p:tgtEl>
                                      </p:cBhvr>
                                    </p:animEffect>
                                  </p:childTnLst>
                                </p:cTn>
                              </p:par>
                              <p:par>
                                <p:cTn fill="hold" nodeType="withEffect" presetClass="entr" presetID="10" presetSubtype="0">
                                  <p:stCondLst>
                                    <p:cond delay="0"/>
                                  </p:stCondLst>
                                  <p:childTnLst>
                                    <p:set>
                                      <p:cBhvr>
                                        <p:cTn dur="1" fill="hold">
                                          <p:stCondLst>
                                            <p:cond delay="0"/>
                                          </p:stCondLst>
                                        </p:cTn>
                                        <p:tgtEl>
                                          <p:spTgt spid="3759"/>
                                        </p:tgtEl>
                                        <p:attrNameLst>
                                          <p:attrName>style.visibility</p:attrName>
                                        </p:attrNameLst>
                                      </p:cBhvr>
                                      <p:to>
                                        <p:strVal val="visible"/>
                                      </p:to>
                                    </p:set>
                                    <p:animEffect filter="fade" transition="in">
                                      <p:cBhvr>
                                        <p:cTn dur="500"/>
                                        <p:tgtEl>
                                          <p:spTgt spid="3759"/>
                                        </p:tgtEl>
                                      </p:cBhvr>
                                    </p:animEffect>
                                  </p:childTnLst>
                                </p:cTn>
                              </p:par>
                              <p:par>
                                <p:cTn fill="hold" nodeType="withEffect" presetClass="entr" presetID="10" presetSubtype="0">
                                  <p:stCondLst>
                                    <p:cond delay="0"/>
                                  </p:stCondLst>
                                  <p:childTnLst>
                                    <p:set>
                                      <p:cBhvr>
                                        <p:cTn dur="1" fill="hold">
                                          <p:stCondLst>
                                            <p:cond delay="0"/>
                                          </p:stCondLst>
                                        </p:cTn>
                                        <p:tgtEl>
                                          <p:spTgt spid="3756"/>
                                        </p:tgtEl>
                                        <p:attrNameLst>
                                          <p:attrName>style.visibility</p:attrName>
                                        </p:attrNameLst>
                                      </p:cBhvr>
                                      <p:to>
                                        <p:strVal val="visible"/>
                                      </p:to>
                                    </p:set>
                                    <p:animEffect filter="fade" transition="in">
                                      <p:cBhvr>
                                        <p:cTn dur="500"/>
                                        <p:tgtEl>
                                          <p:spTgt spid="3756"/>
                                        </p:tgtEl>
                                      </p:cBhvr>
                                    </p:animEffect>
                                  </p:childTnLst>
                                </p:cTn>
                              </p:par>
                              <p:par>
                                <p:cTn fill="hold" nodeType="withEffect" presetClass="entr" presetID="10" presetSubtype="0">
                                  <p:stCondLst>
                                    <p:cond delay="0"/>
                                  </p:stCondLst>
                                  <p:childTnLst>
                                    <p:set>
                                      <p:cBhvr>
                                        <p:cTn dur="1" fill="hold">
                                          <p:stCondLst>
                                            <p:cond delay="0"/>
                                          </p:stCondLst>
                                        </p:cTn>
                                        <p:tgtEl>
                                          <p:spTgt spid="3753"/>
                                        </p:tgtEl>
                                        <p:attrNameLst>
                                          <p:attrName>style.visibility</p:attrName>
                                        </p:attrNameLst>
                                      </p:cBhvr>
                                      <p:to>
                                        <p:strVal val="visible"/>
                                      </p:to>
                                    </p:set>
                                    <p:animEffect filter="fade" transition="in">
                                      <p:cBhvr>
                                        <p:cTn dur="500"/>
                                        <p:tgtEl>
                                          <p:spTgt spid="3753"/>
                                        </p:tgtEl>
                                      </p:cBhvr>
                                    </p:animEffect>
                                  </p:childTnLst>
                                </p:cTn>
                              </p:par>
                              <p:par>
                                <p:cTn fill="hold" nodeType="withEffect" presetClass="entr" presetID="10" presetSubtype="0">
                                  <p:stCondLst>
                                    <p:cond delay="0"/>
                                  </p:stCondLst>
                                  <p:childTnLst>
                                    <p:set>
                                      <p:cBhvr>
                                        <p:cTn dur="1" fill="hold">
                                          <p:stCondLst>
                                            <p:cond delay="0"/>
                                          </p:stCondLst>
                                        </p:cTn>
                                        <p:tgtEl>
                                          <p:spTgt spid="3750"/>
                                        </p:tgtEl>
                                        <p:attrNameLst>
                                          <p:attrName>style.visibility</p:attrName>
                                        </p:attrNameLst>
                                      </p:cBhvr>
                                      <p:to>
                                        <p:strVal val="visible"/>
                                      </p:to>
                                    </p:set>
                                    <p:animEffect filter="fade" transition="in">
                                      <p:cBhvr>
                                        <p:cTn dur="500"/>
                                        <p:tgtEl>
                                          <p:spTgt spid="3750"/>
                                        </p:tgtEl>
                                      </p:cBhvr>
                                    </p:animEffect>
                                  </p:childTnLst>
                                </p:cTn>
                              </p:par>
                              <p:par>
                                <p:cTn fill="hold" nodeType="withEffect" presetClass="entr" presetID="10" presetSubtype="0">
                                  <p:stCondLst>
                                    <p:cond delay="0"/>
                                  </p:stCondLst>
                                  <p:childTnLst>
                                    <p:set>
                                      <p:cBhvr>
                                        <p:cTn dur="1" fill="hold">
                                          <p:stCondLst>
                                            <p:cond delay="0"/>
                                          </p:stCondLst>
                                        </p:cTn>
                                        <p:tgtEl>
                                          <p:spTgt spid="3765"/>
                                        </p:tgtEl>
                                        <p:attrNameLst>
                                          <p:attrName>style.visibility</p:attrName>
                                        </p:attrNameLst>
                                      </p:cBhvr>
                                      <p:to>
                                        <p:strVal val="visible"/>
                                      </p:to>
                                    </p:set>
                                    <p:animEffect filter="fade" transition="in">
                                      <p:cBhvr>
                                        <p:cTn dur="500"/>
                                        <p:tgtEl>
                                          <p:spTgt spid="3765"/>
                                        </p:tgtEl>
                                      </p:cBhvr>
                                    </p:animEffect>
                                  </p:childTnLst>
                                </p:cTn>
                              </p:par>
                              <p:par>
                                <p:cTn fill="hold" nodeType="withEffect" presetClass="entr" presetID="10" presetSubtype="0">
                                  <p:stCondLst>
                                    <p:cond delay="0"/>
                                  </p:stCondLst>
                                  <p:childTnLst>
                                    <p:set>
                                      <p:cBhvr>
                                        <p:cTn dur="1" fill="hold">
                                          <p:stCondLst>
                                            <p:cond delay="0"/>
                                          </p:stCondLst>
                                        </p:cTn>
                                        <p:tgtEl>
                                          <p:spTgt spid="3766"/>
                                        </p:tgtEl>
                                        <p:attrNameLst>
                                          <p:attrName>style.visibility</p:attrName>
                                        </p:attrNameLst>
                                      </p:cBhvr>
                                      <p:to>
                                        <p:strVal val="visible"/>
                                      </p:to>
                                    </p:set>
                                    <p:animEffect filter="fade" transition="in">
                                      <p:cBhvr>
                                        <p:cTn dur="500"/>
                                        <p:tgtEl>
                                          <p:spTgt spid="3766"/>
                                        </p:tgtEl>
                                      </p:cBhvr>
                                    </p:animEffect>
                                  </p:childTnLst>
                                </p:cTn>
                              </p:par>
                              <p:par>
                                <p:cTn fill="hold" nodeType="withEffect" presetClass="entr" presetID="10" presetSubtype="0">
                                  <p:stCondLst>
                                    <p:cond delay="0"/>
                                  </p:stCondLst>
                                  <p:childTnLst>
                                    <p:set>
                                      <p:cBhvr>
                                        <p:cTn dur="1" fill="hold">
                                          <p:stCondLst>
                                            <p:cond delay="0"/>
                                          </p:stCondLst>
                                        </p:cTn>
                                        <p:tgtEl>
                                          <p:spTgt spid="3767"/>
                                        </p:tgtEl>
                                        <p:attrNameLst>
                                          <p:attrName>style.visibility</p:attrName>
                                        </p:attrNameLst>
                                      </p:cBhvr>
                                      <p:to>
                                        <p:strVal val="visible"/>
                                      </p:to>
                                    </p:set>
                                    <p:animEffect filter="fade" transition="in">
                                      <p:cBhvr>
                                        <p:cTn dur="1000"/>
                                        <p:tgtEl>
                                          <p:spTgt spid="3767"/>
                                        </p:tgtEl>
                                      </p:cBhvr>
                                    </p:animEffect>
                                  </p:childTnLst>
                                </p:cTn>
                              </p:par>
                              <p:par>
                                <p:cTn fill="hold" nodeType="withEffect" presetClass="entr" presetID="10" presetSubtype="0">
                                  <p:stCondLst>
                                    <p:cond delay="0"/>
                                  </p:stCondLst>
                                  <p:childTnLst>
                                    <p:set>
                                      <p:cBhvr>
                                        <p:cTn dur="1" fill="hold">
                                          <p:stCondLst>
                                            <p:cond delay="0"/>
                                          </p:stCondLst>
                                        </p:cTn>
                                        <p:tgtEl>
                                          <p:spTgt spid="3770"/>
                                        </p:tgtEl>
                                        <p:attrNameLst>
                                          <p:attrName>style.visibility</p:attrName>
                                        </p:attrNameLst>
                                      </p:cBhvr>
                                      <p:to>
                                        <p:strVal val="visible"/>
                                      </p:to>
                                    </p:set>
                                    <p:animEffect filter="fade" transition="in">
                                      <p:cBhvr>
                                        <p:cTn dur="1000"/>
                                        <p:tgtEl>
                                          <p:spTgt spid="37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3331" name="Shape 3331"/>
        <p:cNvGrpSpPr/>
        <p:nvPr/>
      </p:nvGrpSpPr>
      <p:grpSpPr>
        <a:xfrm>
          <a:off x="0" y="0"/>
          <a:ext cx="0" cy="0"/>
          <a:chOff x="0" y="0"/>
          <a:chExt cx="0" cy="0"/>
        </a:xfrm>
      </p:grpSpPr>
      <p:grpSp>
        <p:nvGrpSpPr>
          <p:cNvPr id="3332" name="Google Shape;3332;p6"/>
          <p:cNvGrpSpPr/>
          <p:nvPr/>
        </p:nvGrpSpPr>
        <p:grpSpPr>
          <a:xfrm flipH="1" rot="2925974">
            <a:off x="10489432" y="-831297"/>
            <a:ext cx="2415582" cy="2341680"/>
            <a:chOff x="-27620" y="-85186"/>
            <a:chExt cx="1786567" cy="1731909"/>
          </a:xfrm>
        </p:grpSpPr>
        <p:sp>
          <p:nvSpPr>
            <p:cNvPr id="3333" name="Google Shape;3333;p6"/>
            <p:cNvSpPr/>
            <p:nvPr/>
          </p:nvSpPr>
          <p:spPr>
            <a:xfrm rot="356449">
              <a:off x="782262" y="159086"/>
              <a:ext cx="137628" cy="31293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334" name="Google Shape;3334;p6"/>
            <p:cNvSpPr/>
            <p:nvPr/>
          </p:nvSpPr>
          <p:spPr>
            <a:xfrm rot="-9612816">
              <a:off x="349308" y="163306"/>
              <a:ext cx="133330" cy="408687"/>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335" name="Google Shape;3335;p6"/>
            <p:cNvSpPr/>
            <p:nvPr/>
          </p:nvSpPr>
          <p:spPr>
            <a:xfrm rot="8610207">
              <a:off x="828552" y="282207"/>
              <a:ext cx="458974" cy="360174"/>
            </a:xfrm>
            <a:custGeom>
              <a:rect b="b" l="l" r="r" t="t"/>
              <a:pathLst>
                <a:path extrusionOk="0" h="11764" w="14991">
                  <a:moveTo>
                    <a:pt x="1" y="1"/>
                  </a:moveTo>
                  <a:cubicBezTo>
                    <a:pt x="264" y="3310"/>
                    <a:pt x="1842" y="6378"/>
                    <a:pt x="4384" y="8504"/>
                  </a:cubicBezTo>
                  <a:cubicBezTo>
                    <a:pt x="6048" y="9900"/>
                    <a:pt x="9331" y="11764"/>
                    <a:pt x="11888" y="11764"/>
                  </a:cubicBezTo>
                  <a:cubicBezTo>
                    <a:pt x="12261" y="11764"/>
                    <a:pt x="12618" y="11724"/>
                    <a:pt x="12953" y="11638"/>
                  </a:cubicBezTo>
                  <a:cubicBezTo>
                    <a:pt x="14991" y="11134"/>
                    <a:pt x="13259" y="9928"/>
                    <a:pt x="12164" y="8657"/>
                  </a:cubicBezTo>
                  <a:cubicBezTo>
                    <a:pt x="10937" y="7211"/>
                    <a:pt x="9600" y="5852"/>
                    <a:pt x="8197" y="4581"/>
                  </a:cubicBezTo>
                  <a:cubicBezTo>
                    <a:pt x="5808" y="2477"/>
                    <a:pt x="3069" y="768"/>
                    <a:pt x="1"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336" name="Google Shape;3336;p6"/>
            <p:cNvSpPr/>
            <p:nvPr/>
          </p:nvSpPr>
          <p:spPr>
            <a:xfrm rot="8100000">
              <a:off x="184927" y="50015"/>
              <a:ext cx="631236" cy="600726"/>
            </a:xfrm>
            <a:custGeom>
              <a:rect b="b" l="l" r="r" t="t"/>
              <a:pathLst>
                <a:path extrusionOk="0" h="15476" w="16262">
                  <a:moveTo>
                    <a:pt x="16262" y="1"/>
                  </a:moveTo>
                  <a:cubicBezTo>
                    <a:pt x="13238" y="1513"/>
                    <a:pt x="10433" y="3419"/>
                    <a:pt x="7934" y="5699"/>
                  </a:cubicBezTo>
                  <a:cubicBezTo>
                    <a:pt x="5765" y="7671"/>
                    <a:pt x="3836" y="9906"/>
                    <a:pt x="2214" y="12317"/>
                  </a:cubicBezTo>
                  <a:cubicBezTo>
                    <a:pt x="1930" y="12733"/>
                    <a:pt x="1" y="15275"/>
                    <a:pt x="834" y="15473"/>
                  </a:cubicBezTo>
                  <a:cubicBezTo>
                    <a:pt x="842" y="15475"/>
                    <a:pt x="851" y="15476"/>
                    <a:pt x="860" y="15476"/>
                  </a:cubicBezTo>
                  <a:cubicBezTo>
                    <a:pt x="1350" y="15476"/>
                    <a:pt x="2835" y="12638"/>
                    <a:pt x="3222" y="12207"/>
                  </a:cubicBezTo>
                  <a:cubicBezTo>
                    <a:pt x="8504" y="6466"/>
                    <a:pt x="9381" y="5633"/>
                    <a:pt x="16262"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337" name="Google Shape;3337;p6"/>
            <p:cNvSpPr/>
            <p:nvPr/>
          </p:nvSpPr>
          <p:spPr>
            <a:xfrm rot="8100000">
              <a:off x="692405" y="-163300"/>
              <a:ext cx="210153" cy="1061829"/>
            </a:xfrm>
            <a:custGeom>
              <a:rect b="b" l="l" r="r" t="t"/>
              <a:pathLst>
                <a:path extrusionOk="0" h="27355" w="5414">
                  <a:moveTo>
                    <a:pt x="4060" y="1"/>
                  </a:moveTo>
                  <a:cubicBezTo>
                    <a:pt x="2191" y="1"/>
                    <a:pt x="2896" y="6640"/>
                    <a:pt x="3091" y="7763"/>
                  </a:cubicBezTo>
                  <a:cubicBezTo>
                    <a:pt x="3398" y="9428"/>
                    <a:pt x="3967" y="11094"/>
                    <a:pt x="3989" y="12781"/>
                  </a:cubicBezTo>
                  <a:cubicBezTo>
                    <a:pt x="4033" y="14644"/>
                    <a:pt x="3463" y="16463"/>
                    <a:pt x="2893" y="18238"/>
                  </a:cubicBezTo>
                  <a:lnTo>
                    <a:pt x="1" y="27355"/>
                  </a:lnTo>
                  <a:cubicBezTo>
                    <a:pt x="1075" y="26522"/>
                    <a:pt x="1644" y="25207"/>
                    <a:pt x="2192" y="23958"/>
                  </a:cubicBezTo>
                  <a:cubicBezTo>
                    <a:pt x="3310" y="21306"/>
                    <a:pt x="4428" y="18611"/>
                    <a:pt x="5085" y="15806"/>
                  </a:cubicBezTo>
                  <a:cubicBezTo>
                    <a:pt x="5304" y="14929"/>
                    <a:pt x="5414" y="14052"/>
                    <a:pt x="5392" y="13154"/>
                  </a:cubicBezTo>
                  <a:cubicBezTo>
                    <a:pt x="5304" y="11992"/>
                    <a:pt x="4888" y="10875"/>
                    <a:pt x="4537" y="9757"/>
                  </a:cubicBezTo>
                  <a:cubicBezTo>
                    <a:pt x="3551" y="6404"/>
                    <a:pt x="3945" y="3402"/>
                    <a:pt x="4143" y="5"/>
                  </a:cubicBezTo>
                  <a:cubicBezTo>
                    <a:pt x="4115" y="2"/>
                    <a:pt x="4087" y="1"/>
                    <a:pt x="4060"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338" name="Google Shape;3338;p6"/>
            <p:cNvSpPr/>
            <p:nvPr/>
          </p:nvSpPr>
          <p:spPr>
            <a:xfrm rot="8100000">
              <a:off x="110063" y="762111"/>
              <a:ext cx="780952" cy="712906"/>
            </a:xfrm>
            <a:custGeom>
              <a:rect b="b" l="l" r="r" t="t"/>
              <a:pathLst>
                <a:path extrusionOk="0" h="18366" w="20119">
                  <a:moveTo>
                    <a:pt x="20118" y="1"/>
                  </a:moveTo>
                  <a:lnTo>
                    <a:pt x="20118" y="1"/>
                  </a:lnTo>
                  <a:cubicBezTo>
                    <a:pt x="14859" y="2148"/>
                    <a:pt x="9972" y="5348"/>
                    <a:pt x="6356" y="9709"/>
                  </a:cubicBezTo>
                  <a:cubicBezTo>
                    <a:pt x="4077" y="12470"/>
                    <a:pt x="2236" y="15582"/>
                    <a:pt x="0" y="18366"/>
                  </a:cubicBezTo>
                  <a:cubicBezTo>
                    <a:pt x="1995" y="17533"/>
                    <a:pt x="4077" y="16503"/>
                    <a:pt x="6137" y="15692"/>
                  </a:cubicBezTo>
                  <a:cubicBezTo>
                    <a:pt x="9599" y="14355"/>
                    <a:pt x="12887" y="12470"/>
                    <a:pt x="15472" y="9819"/>
                  </a:cubicBezTo>
                  <a:cubicBezTo>
                    <a:pt x="18058" y="7167"/>
                    <a:pt x="19877" y="3683"/>
                    <a:pt x="20118"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339" name="Google Shape;3339;p6"/>
            <p:cNvSpPr/>
            <p:nvPr/>
          </p:nvSpPr>
          <p:spPr>
            <a:xfrm rot="8100000">
              <a:off x="1149667" y="636926"/>
              <a:ext cx="366701" cy="838012"/>
            </a:xfrm>
            <a:custGeom>
              <a:rect b="b" l="l" r="r" t="t"/>
              <a:pathLst>
                <a:path extrusionOk="0" h="21589" w="9447">
                  <a:moveTo>
                    <a:pt x="8197" y="0"/>
                  </a:moveTo>
                  <a:lnTo>
                    <a:pt x="8197" y="0"/>
                  </a:lnTo>
                  <a:cubicBezTo>
                    <a:pt x="6992" y="1162"/>
                    <a:pt x="5896" y="2433"/>
                    <a:pt x="4954" y="3792"/>
                  </a:cubicBezTo>
                  <a:cubicBezTo>
                    <a:pt x="2740" y="6991"/>
                    <a:pt x="1381" y="10673"/>
                    <a:pt x="943" y="14508"/>
                  </a:cubicBezTo>
                  <a:cubicBezTo>
                    <a:pt x="768" y="16042"/>
                    <a:pt x="1" y="21477"/>
                    <a:pt x="2258" y="21587"/>
                  </a:cubicBezTo>
                  <a:cubicBezTo>
                    <a:pt x="2289" y="21588"/>
                    <a:pt x="2319" y="21589"/>
                    <a:pt x="2349" y="21589"/>
                  </a:cubicBezTo>
                  <a:cubicBezTo>
                    <a:pt x="4346" y="21589"/>
                    <a:pt x="5974" y="18781"/>
                    <a:pt x="6816" y="17335"/>
                  </a:cubicBezTo>
                  <a:cubicBezTo>
                    <a:pt x="7320" y="16480"/>
                    <a:pt x="7715" y="15560"/>
                    <a:pt x="8000" y="14596"/>
                  </a:cubicBezTo>
                  <a:cubicBezTo>
                    <a:pt x="9446" y="9709"/>
                    <a:pt x="8482" y="4734"/>
                    <a:pt x="8197" y="0"/>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sp>
          <p:nvSpPr>
            <p:cNvPr id="3340" name="Google Shape;3340;p6"/>
            <p:cNvSpPr/>
            <p:nvPr/>
          </p:nvSpPr>
          <p:spPr>
            <a:xfrm rot="8100000">
              <a:off x="615728" y="518363"/>
              <a:ext cx="221837" cy="679912"/>
            </a:xfrm>
            <a:custGeom>
              <a:rect b="b" l="l" r="r" t="t"/>
              <a:pathLst>
                <a:path extrusionOk="0" h="17516" w="5715">
                  <a:moveTo>
                    <a:pt x="4969" y="1"/>
                  </a:moveTo>
                  <a:cubicBezTo>
                    <a:pt x="3413" y="1688"/>
                    <a:pt x="2559" y="3902"/>
                    <a:pt x="1748" y="6049"/>
                  </a:cubicBezTo>
                  <a:cubicBezTo>
                    <a:pt x="937" y="8197"/>
                    <a:pt x="126" y="10432"/>
                    <a:pt x="39" y="12755"/>
                  </a:cubicBezTo>
                  <a:cubicBezTo>
                    <a:pt x="0" y="14072"/>
                    <a:pt x="128" y="17516"/>
                    <a:pt x="1739" y="17516"/>
                  </a:cubicBezTo>
                  <a:cubicBezTo>
                    <a:pt x="1978" y="17516"/>
                    <a:pt x="2250" y="17440"/>
                    <a:pt x="2559" y="17270"/>
                  </a:cubicBezTo>
                  <a:cubicBezTo>
                    <a:pt x="4290" y="16306"/>
                    <a:pt x="4948" y="11857"/>
                    <a:pt x="5211" y="10104"/>
                  </a:cubicBezTo>
                  <a:cubicBezTo>
                    <a:pt x="5715" y="6751"/>
                    <a:pt x="5495" y="3332"/>
                    <a:pt x="4969" y="1"/>
                  </a:cubicBezTo>
                  <a:close/>
                </a:path>
              </a:pathLst>
            </a:custGeom>
            <a:solidFill>
              <a:schemeClr val="lt1"/>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E5F7B3"/>
                </a:solidFill>
                <a:latin typeface="Arial"/>
                <a:ea typeface="Arial"/>
                <a:cs typeface="Arial"/>
                <a:sym typeface="Arial"/>
              </a:endParaRPr>
            </a:p>
          </p:txBody>
        </p:sp>
      </p:grpSp>
      <p:grpSp>
        <p:nvGrpSpPr>
          <p:cNvPr id="3341" name="Google Shape;3341;p6"/>
          <p:cNvGrpSpPr/>
          <p:nvPr/>
        </p:nvGrpSpPr>
        <p:grpSpPr>
          <a:xfrm>
            <a:off x="-155026" y="0"/>
            <a:ext cx="11805387" cy="713984"/>
            <a:chOff x="-134488" y="0"/>
            <a:chExt cx="11805387" cy="848628"/>
          </a:xfrm>
        </p:grpSpPr>
        <p:sp>
          <p:nvSpPr>
            <p:cNvPr id="3342" name="Google Shape;3342;p6"/>
            <p:cNvSpPr/>
            <p:nvPr/>
          </p:nvSpPr>
          <p:spPr>
            <a:xfrm>
              <a:off x="0" y="0"/>
              <a:ext cx="11472999" cy="848628"/>
            </a:xfrm>
            <a:prstGeom prst="homePlate">
              <a:avLst>
                <a:gd fmla="val 50000" name="adj"/>
              </a:avLst>
            </a:prstGeom>
            <a:solidFill>
              <a:schemeClr val="accent4"/>
            </a:solidFill>
            <a:ln cap="flat" cmpd="sng" w="38100">
              <a:solidFill>
                <a:srgbClr val="90714F"/>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8CC63F"/>
                </a:solidFill>
                <a:latin typeface="Arial"/>
                <a:ea typeface="Arial"/>
                <a:cs typeface="Arial"/>
                <a:sym typeface="Arial"/>
              </a:endParaRPr>
            </a:p>
          </p:txBody>
        </p:sp>
        <p:sp>
          <p:nvSpPr>
            <p:cNvPr id="3343" name="Google Shape;3343;p6"/>
            <p:cNvSpPr txBox="1"/>
            <p:nvPr/>
          </p:nvSpPr>
          <p:spPr>
            <a:xfrm>
              <a:off x="-134488" y="130226"/>
              <a:ext cx="11805387" cy="69505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BÀI 8: CÁCH MẠNG THÁNG TÁM NĂM 1945 </a:t>
              </a:r>
              <a:endParaRPr/>
            </a:p>
          </p:txBody>
        </p:sp>
      </p:grpSp>
      <p:sp>
        <p:nvSpPr>
          <p:cNvPr id="3344" name="Google Shape;3344;p6"/>
          <p:cNvSpPr txBox="1"/>
          <p:nvPr/>
        </p:nvSpPr>
        <p:spPr>
          <a:xfrm>
            <a:off x="-20538" y="851857"/>
            <a:ext cx="11002863" cy="10772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FF0000"/>
              </a:buClr>
              <a:buSzPts val="3200"/>
              <a:buFont typeface="Times New Roman"/>
              <a:buNone/>
            </a:pPr>
            <a:r>
              <a:rPr b="1" i="0" lang="en-US" sz="3200" u="none" cap="none" strike="noStrike">
                <a:solidFill>
                  <a:srgbClr val="FF0000"/>
                </a:solidFill>
                <a:latin typeface="Times New Roman"/>
                <a:ea typeface="Times New Roman"/>
                <a:cs typeface="Times New Roman"/>
                <a:sym typeface="Times New Roman"/>
              </a:rPr>
              <a:t>1. Tình hình Việt Nam dưới ách thống trị của Pháp - Nhật Bản</a:t>
            </a:r>
            <a:endParaRPr/>
          </a:p>
        </p:txBody>
      </p:sp>
      <p:pic>
        <p:nvPicPr>
          <p:cNvPr id="3345" name="Google Shape;3345;p6"/>
          <p:cNvPicPr preferRelativeResize="0"/>
          <p:nvPr/>
        </p:nvPicPr>
        <p:blipFill rotWithShape="1">
          <a:blip r:embed="rId3">
            <a:alphaModFix/>
          </a:blip>
          <a:srcRect b="0" l="0" r="0" t="0"/>
          <a:stretch/>
        </p:blipFill>
        <p:spPr>
          <a:xfrm>
            <a:off x="11145045" y="5929163"/>
            <a:ext cx="1095528" cy="1105054"/>
          </a:xfrm>
          <a:prstGeom prst="rect">
            <a:avLst/>
          </a:prstGeom>
          <a:noFill/>
          <a:ln>
            <a:noFill/>
          </a:ln>
        </p:spPr>
      </p:pic>
      <p:pic>
        <p:nvPicPr>
          <p:cNvPr id="3346" name="Google Shape;3346;p6"/>
          <p:cNvPicPr preferRelativeResize="0"/>
          <p:nvPr/>
        </p:nvPicPr>
        <p:blipFill rotWithShape="1">
          <a:blip r:embed="rId4">
            <a:alphaModFix/>
          </a:blip>
          <a:srcRect b="0" l="0" r="0" t="0"/>
          <a:stretch/>
        </p:blipFill>
        <p:spPr>
          <a:xfrm>
            <a:off x="1380335" y="-1733722"/>
            <a:ext cx="9431329" cy="1981372"/>
          </a:xfrm>
          <a:prstGeom prst="rect">
            <a:avLst/>
          </a:prstGeom>
          <a:noFill/>
          <a:ln>
            <a:noFill/>
          </a:ln>
        </p:spPr>
      </p:pic>
      <p:pic>
        <p:nvPicPr>
          <p:cNvPr id="3347" name="Google Shape;3347;p6"/>
          <p:cNvPicPr preferRelativeResize="0"/>
          <p:nvPr/>
        </p:nvPicPr>
        <p:blipFill rotWithShape="1">
          <a:blip r:embed="rId5">
            <a:alphaModFix/>
          </a:blip>
          <a:srcRect b="0" l="0" r="0" t="0"/>
          <a:stretch/>
        </p:blipFill>
        <p:spPr>
          <a:xfrm>
            <a:off x="6011675" y="1570318"/>
            <a:ext cx="5959527" cy="5149566"/>
          </a:xfrm>
          <a:prstGeom prst="ellipse">
            <a:avLst/>
          </a:prstGeom>
          <a:noFill/>
          <a:ln>
            <a:noFill/>
          </a:ln>
        </p:spPr>
      </p:pic>
      <p:sp>
        <p:nvSpPr>
          <p:cNvPr id="3348" name="Google Shape;3348;p6"/>
          <p:cNvSpPr txBox="1"/>
          <p:nvPr/>
        </p:nvSpPr>
        <p:spPr>
          <a:xfrm>
            <a:off x="359325" y="2547088"/>
            <a:ext cx="5003250"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70C0"/>
              </a:buClr>
              <a:buSzPts val="4400"/>
              <a:buFont typeface="Times New Roman"/>
              <a:buNone/>
            </a:pPr>
            <a:r>
              <a:rPr b="1" i="0" lang="en-US" sz="4400" u="none" cap="none" strike="noStrike">
                <a:solidFill>
                  <a:srgbClr val="0070C0"/>
                </a:solidFill>
                <a:latin typeface="Times New Roman"/>
                <a:ea typeface="Times New Roman"/>
                <a:cs typeface="Times New Roman"/>
                <a:sym typeface="Times New Roman"/>
              </a:rPr>
              <a:t>Hoạt động nhóm hoàn thành phiếu học tập sau</a:t>
            </a:r>
            <a:endParaRPr b="1" i="0" sz="4400" u="none" cap="none" strike="noStrike">
              <a:solidFill>
                <a:srgbClr val="0070C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48"/>
                                        </p:tgtEl>
                                        <p:attrNameLst>
                                          <p:attrName>style.visibility</p:attrName>
                                        </p:attrNameLst>
                                      </p:cBhvr>
                                      <p:to>
                                        <p:strVal val="visible"/>
                                      </p:to>
                                    </p:set>
                                    <p:animEffect filter="fade" transition="in">
                                      <p:cBhvr>
                                        <p:cTn dur="500"/>
                                        <p:tgtEl>
                                          <p:spTgt spid="3348"/>
                                        </p:tgtEl>
                                      </p:cBhvr>
                                    </p:animEffect>
                                  </p:childTnLst>
                                </p:cTn>
                              </p:par>
                              <p:par>
                                <p:cTn fill="hold" nodeType="withEffect" presetClass="entr" presetID="10" presetSubtype="0">
                                  <p:stCondLst>
                                    <p:cond delay="0"/>
                                  </p:stCondLst>
                                  <p:childTnLst>
                                    <p:set>
                                      <p:cBhvr>
                                        <p:cTn dur="1" fill="hold">
                                          <p:stCondLst>
                                            <p:cond delay="0"/>
                                          </p:stCondLst>
                                        </p:cTn>
                                        <p:tgtEl>
                                          <p:spTgt spid="3347"/>
                                        </p:tgtEl>
                                        <p:attrNameLst>
                                          <p:attrName>style.visibility</p:attrName>
                                        </p:attrNameLst>
                                      </p:cBhvr>
                                      <p:to>
                                        <p:strVal val="visible"/>
                                      </p:to>
                                    </p:set>
                                    <p:animEffect filter="fade" transition="in">
                                      <p:cBhvr>
                                        <p:cTn dur="500"/>
                                        <p:tgtEl>
                                          <p:spTgt spid="33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5" name="Shape 3775"/>
        <p:cNvGrpSpPr/>
        <p:nvPr/>
      </p:nvGrpSpPr>
      <p:grpSpPr>
        <a:xfrm>
          <a:off x="0" y="0"/>
          <a:ext cx="0" cy="0"/>
          <a:chOff x="0" y="0"/>
          <a:chExt cx="0" cy="0"/>
        </a:xfrm>
      </p:grpSpPr>
      <p:pic>
        <p:nvPicPr>
          <p:cNvPr id="3776" name="Google Shape;3776;p42"/>
          <p:cNvPicPr preferRelativeResize="0"/>
          <p:nvPr/>
        </p:nvPicPr>
        <p:blipFill rotWithShape="1">
          <a:blip r:embed="rId3">
            <a:alphaModFix/>
          </a:blip>
          <a:srcRect b="0" l="0" r="0" t="0"/>
          <a:stretch/>
        </p:blipFill>
        <p:spPr>
          <a:xfrm flipH="1" rot="664985">
            <a:off x="5545774" y="1271894"/>
            <a:ext cx="880867" cy="880867"/>
          </a:xfrm>
          <a:prstGeom prst="rect">
            <a:avLst/>
          </a:prstGeom>
          <a:noFill/>
          <a:ln>
            <a:noFill/>
          </a:ln>
        </p:spPr>
      </p:pic>
      <p:pic>
        <p:nvPicPr>
          <p:cNvPr descr="Kết quả hình ảnh cho home png" id="3777" name="Google Shape;3777;p42">
            <a:hlinkClick action="ppaction://hlinksldjump" r:id="rId4"/>
          </p:cNvPr>
          <p:cNvPicPr preferRelativeResize="0"/>
          <p:nvPr/>
        </p:nvPicPr>
        <p:blipFill rotWithShape="1">
          <a:blip r:embed="rId5">
            <a:alphaModFix/>
          </a:blip>
          <a:srcRect b="0" l="0" r="0" t="0"/>
          <a:stretch/>
        </p:blipFill>
        <p:spPr>
          <a:xfrm>
            <a:off x="9698680" y="217666"/>
            <a:ext cx="783592" cy="783592"/>
          </a:xfrm>
          <a:prstGeom prst="rect">
            <a:avLst/>
          </a:prstGeom>
          <a:noFill/>
          <a:ln>
            <a:noFill/>
          </a:ln>
        </p:spPr>
      </p:pic>
      <p:sp>
        <p:nvSpPr>
          <p:cNvPr id="3778" name="Google Shape;3778;p42"/>
          <p:cNvSpPr/>
          <p:nvPr/>
        </p:nvSpPr>
        <p:spPr>
          <a:xfrm>
            <a:off x="2413740" y="1151921"/>
            <a:ext cx="7468139" cy="1628653"/>
          </a:xfrm>
          <a:prstGeom prst="rect">
            <a:avLst/>
          </a:prstGeom>
          <a:solidFill>
            <a:schemeClr val="lt1"/>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0000"/>
                </a:solidFill>
                <a:latin typeface="Times New Roman"/>
                <a:ea typeface="Times New Roman"/>
                <a:cs typeface="Times New Roman"/>
                <a:sym typeface="Times New Roman"/>
              </a:rPr>
              <a:t>Mặt trận Việt Minh ra đời vào ngày tháng năm nào?</a:t>
            </a:r>
            <a:endParaRPr b="0" i="0" sz="3600" u="none" cap="none" strike="noStrike">
              <a:solidFill>
                <a:srgbClr val="000000"/>
              </a:solidFill>
              <a:latin typeface="Times New Roman"/>
              <a:ea typeface="Times New Roman"/>
              <a:cs typeface="Times New Roman"/>
              <a:sym typeface="Times New Roman"/>
            </a:endParaRPr>
          </a:p>
        </p:txBody>
      </p:sp>
      <p:sp>
        <p:nvSpPr>
          <p:cNvPr id="3779" name="Google Shape;3779;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20</a:t>
            </a:r>
            <a:endParaRPr/>
          </a:p>
        </p:txBody>
      </p:sp>
      <p:sp>
        <p:nvSpPr>
          <p:cNvPr id="3780" name="Google Shape;3780;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19</a:t>
            </a:r>
            <a:endParaRPr/>
          </a:p>
        </p:txBody>
      </p:sp>
      <p:sp>
        <p:nvSpPr>
          <p:cNvPr id="3781" name="Google Shape;3781;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18</a:t>
            </a:r>
            <a:endParaRPr/>
          </a:p>
        </p:txBody>
      </p:sp>
      <p:sp>
        <p:nvSpPr>
          <p:cNvPr id="3782" name="Google Shape;3782;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17</a:t>
            </a:r>
            <a:endParaRPr/>
          </a:p>
        </p:txBody>
      </p:sp>
      <p:sp>
        <p:nvSpPr>
          <p:cNvPr id="3783" name="Google Shape;3783;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16</a:t>
            </a:r>
            <a:endParaRPr/>
          </a:p>
        </p:txBody>
      </p:sp>
      <p:sp>
        <p:nvSpPr>
          <p:cNvPr id="3784" name="Google Shape;3784;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15</a:t>
            </a:r>
            <a:endParaRPr/>
          </a:p>
        </p:txBody>
      </p:sp>
      <p:sp>
        <p:nvSpPr>
          <p:cNvPr id="3785" name="Google Shape;3785;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14</a:t>
            </a:r>
            <a:endParaRPr/>
          </a:p>
        </p:txBody>
      </p:sp>
      <p:sp>
        <p:nvSpPr>
          <p:cNvPr id="3786" name="Google Shape;3786;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13</a:t>
            </a:r>
            <a:endParaRPr/>
          </a:p>
        </p:txBody>
      </p:sp>
      <p:sp>
        <p:nvSpPr>
          <p:cNvPr id="3787" name="Google Shape;3787;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12</a:t>
            </a:r>
            <a:endParaRPr/>
          </a:p>
        </p:txBody>
      </p:sp>
      <p:sp>
        <p:nvSpPr>
          <p:cNvPr id="3788" name="Google Shape;3788;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11</a:t>
            </a:r>
            <a:endParaRPr/>
          </a:p>
        </p:txBody>
      </p:sp>
      <p:sp>
        <p:nvSpPr>
          <p:cNvPr id="3789" name="Google Shape;3789;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10</a:t>
            </a:r>
            <a:endParaRPr/>
          </a:p>
        </p:txBody>
      </p:sp>
      <p:sp>
        <p:nvSpPr>
          <p:cNvPr id="3790" name="Google Shape;3790;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09</a:t>
            </a:r>
            <a:endParaRPr/>
          </a:p>
        </p:txBody>
      </p:sp>
      <p:sp>
        <p:nvSpPr>
          <p:cNvPr id="3791" name="Google Shape;3791;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08</a:t>
            </a:r>
            <a:endParaRPr/>
          </a:p>
        </p:txBody>
      </p:sp>
      <p:sp>
        <p:nvSpPr>
          <p:cNvPr id="3792" name="Google Shape;3792;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07</a:t>
            </a:r>
            <a:endParaRPr/>
          </a:p>
        </p:txBody>
      </p:sp>
      <p:sp>
        <p:nvSpPr>
          <p:cNvPr id="3793" name="Google Shape;3793;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06</a:t>
            </a:r>
            <a:endParaRPr/>
          </a:p>
        </p:txBody>
      </p:sp>
      <p:sp>
        <p:nvSpPr>
          <p:cNvPr id="3794" name="Google Shape;3794;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05</a:t>
            </a:r>
            <a:endParaRPr/>
          </a:p>
        </p:txBody>
      </p:sp>
      <p:sp>
        <p:nvSpPr>
          <p:cNvPr id="3795" name="Google Shape;3795;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04</a:t>
            </a:r>
            <a:endParaRPr/>
          </a:p>
        </p:txBody>
      </p:sp>
      <p:sp>
        <p:nvSpPr>
          <p:cNvPr id="3796" name="Google Shape;3796;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03</a:t>
            </a:r>
            <a:endParaRPr/>
          </a:p>
        </p:txBody>
      </p:sp>
      <p:sp>
        <p:nvSpPr>
          <p:cNvPr id="3797" name="Google Shape;3797;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02</a:t>
            </a:r>
            <a:endParaRPr/>
          </a:p>
        </p:txBody>
      </p:sp>
      <p:sp>
        <p:nvSpPr>
          <p:cNvPr id="3798" name="Google Shape;3798;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01</a:t>
            </a:r>
            <a:endParaRPr/>
          </a:p>
        </p:txBody>
      </p:sp>
      <p:sp>
        <p:nvSpPr>
          <p:cNvPr id="3799" name="Google Shape;3799;p42"/>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00</a:t>
            </a:r>
            <a:endParaRPr/>
          </a:p>
        </p:txBody>
      </p:sp>
      <p:pic>
        <p:nvPicPr>
          <p:cNvPr id="3800" name="Google Shape;3800;p42"/>
          <p:cNvPicPr preferRelativeResize="0"/>
          <p:nvPr/>
        </p:nvPicPr>
        <p:blipFill rotWithShape="1">
          <a:blip r:embed="rId6">
            <a:alphaModFix/>
          </a:blip>
          <a:srcRect b="0" l="0" r="0" t="0"/>
          <a:stretch/>
        </p:blipFill>
        <p:spPr>
          <a:xfrm>
            <a:off x="-202038" y="-510320"/>
            <a:ext cx="1997964" cy="2157801"/>
          </a:xfrm>
          <a:prstGeom prst="rect">
            <a:avLst/>
          </a:prstGeom>
          <a:noFill/>
          <a:ln>
            <a:noFill/>
          </a:ln>
        </p:spPr>
      </p:pic>
      <p:pic>
        <p:nvPicPr>
          <p:cNvPr id="3801" name="Google Shape;3801;p42"/>
          <p:cNvPicPr preferRelativeResize="0"/>
          <p:nvPr/>
        </p:nvPicPr>
        <p:blipFill rotWithShape="1">
          <a:blip r:embed="rId7">
            <a:alphaModFix/>
          </a:blip>
          <a:srcRect b="0" l="0" r="0" t="0"/>
          <a:stretch/>
        </p:blipFill>
        <p:spPr>
          <a:xfrm>
            <a:off x="10709309" y="-2221"/>
            <a:ext cx="1480487" cy="1888642"/>
          </a:xfrm>
          <a:prstGeom prst="rect">
            <a:avLst/>
          </a:prstGeom>
          <a:noFill/>
          <a:ln>
            <a:noFill/>
          </a:ln>
        </p:spPr>
      </p:pic>
      <p:sp>
        <p:nvSpPr>
          <p:cNvPr id="3802" name="Google Shape;3802;p42"/>
          <p:cNvSpPr/>
          <p:nvPr/>
        </p:nvSpPr>
        <p:spPr>
          <a:xfrm>
            <a:off x="1424545" y="3501921"/>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Arial"/>
                <a:ea typeface="Arial"/>
                <a:cs typeface="Arial"/>
                <a:sym typeface="Arial"/>
              </a:rPr>
              <a:t>A. </a:t>
            </a:r>
            <a:r>
              <a:rPr b="0" i="0" lang="en-US" sz="3200" u="none" cap="none" strike="noStrike">
                <a:solidFill>
                  <a:srgbClr val="000000"/>
                </a:solidFill>
                <a:latin typeface="Times New Roman"/>
                <a:ea typeface="Times New Roman"/>
                <a:cs typeface="Times New Roman"/>
                <a:sym typeface="Times New Roman"/>
              </a:rPr>
              <a:t>19/5/1940.</a:t>
            </a:r>
            <a:endParaRPr b="0" i="0" sz="3200" u="none" cap="none" strike="noStrike">
              <a:solidFill>
                <a:srgbClr val="000000"/>
              </a:solidFill>
              <a:latin typeface="Arial"/>
              <a:ea typeface="Arial"/>
              <a:cs typeface="Arial"/>
              <a:sym typeface="Arial"/>
            </a:endParaRPr>
          </a:p>
        </p:txBody>
      </p:sp>
      <p:sp>
        <p:nvSpPr>
          <p:cNvPr id="3803" name="Google Shape;3803;p42"/>
          <p:cNvSpPr/>
          <p:nvPr/>
        </p:nvSpPr>
        <p:spPr>
          <a:xfrm>
            <a:off x="6444940" y="3506110"/>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Arial"/>
                <a:ea typeface="Arial"/>
                <a:cs typeface="Arial"/>
                <a:sym typeface="Arial"/>
              </a:rPr>
              <a:t>B. </a:t>
            </a:r>
            <a:r>
              <a:rPr b="0" i="0" lang="en-US" sz="3200" u="none" cap="none" strike="noStrike">
                <a:solidFill>
                  <a:srgbClr val="000000"/>
                </a:solidFill>
                <a:latin typeface="Times New Roman"/>
                <a:ea typeface="Times New Roman"/>
                <a:cs typeface="Times New Roman"/>
                <a:sym typeface="Times New Roman"/>
              </a:rPr>
              <a:t>19/5/1941.</a:t>
            </a:r>
            <a:endParaRPr b="0" i="0" sz="3200" u="none" cap="none" strike="noStrike">
              <a:solidFill>
                <a:srgbClr val="000000"/>
              </a:solidFill>
              <a:latin typeface="Arial"/>
              <a:ea typeface="Arial"/>
              <a:cs typeface="Arial"/>
              <a:sym typeface="Arial"/>
            </a:endParaRPr>
          </a:p>
        </p:txBody>
      </p:sp>
      <p:sp>
        <p:nvSpPr>
          <p:cNvPr id="3804" name="Google Shape;3804;p42"/>
          <p:cNvSpPr/>
          <p:nvPr/>
        </p:nvSpPr>
        <p:spPr>
          <a:xfrm>
            <a:off x="1424545" y="4391093"/>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Arial"/>
                <a:ea typeface="Arial"/>
                <a:cs typeface="Arial"/>
                <a:sym typeface="Arial"/>
              </a:rPr>
              <a:t>C. </a:t>
            </a:r>
            <a:r>
              <a:rPr b="0" i="0" lang="en-US" sz="3200" u="none" cap="none" strike="noStrike">
                <a:solidFill>
                  <a:srgbClr val="000000"/>
                </a:solidFill>
                <a:latin typeface="Times New Roman"/>
                <a:ea typeface="Times New Roman"/>
                <a:cs typeface="Times New Roman"/>
                <a:sym typeface="Times New Roman"/>
              </a:rPr>
              <a:t>19/5/1942</a:t>
            </a:r>
            <a:endParaRPr b="0" i="0" sz="3200" u="none" cap="none" strike="noStrike">
              <a:solidFill>
                <a:srgbClr val="000000"/>
              </a:solidFill>
              <a:latin typeface="Arial"/>
              <a:ea typeface="Arial"/>
              <a:cs typeface="Arial"/>
              <a:sym typeface="Arial"/>
            </a:endParaRPr>
          </a:p>
        </p:txBody>
      </p:sp>
      <p:sp>
        <p:nvSpPr>
          <p:cNvPr id="3805" name="Google Shape;3805;p42"/>
          <p:cNvSpPr/>
          <p:nvPr/>
        </p:nvSpPr>
        <p:spPr>
          <a:xfrm>
            <a:off x="6444940" y="4395282"/>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Arial"/>
                <a:ea typeface="Arial"/>
                <a:cs typeface="Arial"/>
                <a:sym typeface="Arial"/>
              </a:rPr>
              <a:t>D. </a:t>
            </a:r>
            <a:r>
              <a:rPr b="0" i="0" lang="en-US" sz="3200" u="none" cap="none" strike="noStrike">
                <a:solidFill>
                  <a:srgbClr val="000000"/>
                </a:solidFill>
                <a:latin typeface="Times New Roman"/>
                <a:ea typeface="Times New Roman"/>
                <a:cs typeface="Times New Roman"/>
                <a:sym typeface="Times New Roman"/>
              </a:rPr>
              <a:t>19/5/1943</a:t>
            </a:r>
            <a:endParaRPr b="0" i="0" sz="3200" u="none" cap="none" strike="noStrike">
              <a:solidFill>
                <a:srgbClr val="000000"/>
              </a:solidFill>
              <a:latin typeface="Arial"/>
              <a:ea typeface="Arial"/>
              <a:cs typeface="Arial"/>
              <a:sym typeface="Arial"/>
            </a:endParaRPr>
          </a:p>
        </p:txBody>
      </p:sp>
      <p:pic>
        <p:nvPicPr>
          <p:cNvPr id="3806" name="Google Shape;3806;p42"/>
          <p:cNvPicPr preferRelativeResize="0"/>
          <p:nvPr/>
        </p:nvPicPr>
        <p:blipFill rotWithShape="1">
          <a:blip r:embed="rId8">
            <a:alphaModFix/>
          </a:blip>
          <a:srcRect b="0" l="0" r="0" t="0"/>
          <a:stretch/>
        </p:blipFill>
        <p:spPr>
          <a:xfrm>
            <a:off x="5525621" y="3527396"/>
            <a:ext cx="805722" cy="708059"/>
          </a:xfrm>
          <a:prstGeom prst="rect">
            <a:avLst/>
          </a:prstGeom>
          <a:noFill/>
          <a:ln>
            <a:noFill/>
          </a:ln>
        </p:spPr>
      </p:pic>
      <p:pic>
        <p:nvPicPr>
          <p:cNvPr id="3807" name="Google Shape;3807;p42"/>
          <p:cNvPicPr preferRelativeResize="0"/>
          <p:nvPr/>
        </p:nvPicPr>
        <p:blipFill rotWithShape="1">
          <a:blip r:embed="rId9">
            <a:alphaModFix/>
          </a:blip>
          <a:srcRect b="0" l="0" r="3472" t="0"/>
          <a:stretch/>
        </p:blipFill>
        <p:spPr>
          <a:xfrm>
            <a:off x="5526807" y="4424457"/>
            <a:ext cx="804536" cy="704088"/>
          </a:xfrm>
          <a:prstGeom prst="rect">
            <a:avLst/>
          </a:prstGeom>
          <a:noFill/>
          <a:ln>
            <a:noFill/>
          </a:ln>
        </p:spPr>
      </p:pic>
      <p:pic>
        <p:nvPicPr>
          <p:cNvPr id="3808" name="Google Shape;3808;p42"/>
          <p:cNvPicPr preferRelativeResize="0"/>
          <p:nvPr/>
        </p:nvPicPr>
        <p:blipFill rotWithShape="1">
          <a:blip r:embed="rId8">
            <a:alphaModFix/>
          </a:blip>
          <a:srcRect b="0" l="0" r="0" t="0"/>
          <a:stretch/>
        </p:blipFill>
        <p:spPr>
          <a:xfrm>
            <a:off x="10546996" y="4436054"/>
            <a:ext cx="804742" cy="707197"/>
          </a:xfrm>
          <a:prstGeom prst="rect">
            <a:avLst/>
          </a:prstGeom>
          <a:noFill/>
          <a:ln>
            <a:noFill/>
          </a:ln>
        </p:spPr>
      </p:pic>
      <p:pic>
        <p:nvPicPr>
          <p:cNvPr id="3809" name="Google Shape;3809;p42"/>
          <p:cNvPicPr preferRelativeResize="0"/>
          <p:nvPr/>
        </p:nvPicPr>
        <p:blipFill rotWithShape="1">
          <a:blip r:embed="rId10">
            <a:alphaModFix/>
          </a:blip>
          <a:srcRect b="0" l="0" r="0" t="0"/>
          <a:stretch/>
        </p:blipFill>
        <p:spPr>
          <a:xfrm>
            <a:off x="10546996" y="3579068"/>
            <a:ext cx="804742" cy="643793"/>
          </a:xfrm>
          <a:prstGeom prst="rect">
            <a:avLst/>
          </a:prstGeom>
          <a:noFill/>
          <a:ln>
            <a:noFill/>
          </a:ln>
        </p:spPr>
      </p:pic>
      <p:pic>
        <p:nvPicPr>
          <p:cNvPr id="3810" name="Google Shape;3810;p42"/>
          <p:cNvPicPr preferRelativeResize="0"/>
          <p:nvPr/>
        </p:nvPicPr>
        <p:blipFill rotWithShape="1">
          <a:blip r:embed="rId11">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3776"/>
                                        </p:tgtEl>
                                        <p:attrNameLst>
                                          <p:attrName>style.visibility</p:attrName>
                                        </p:attrNameLst>
                                      </p:cBhvr>
                                      <p:to>
                                        <p:strVal val="visible"/>
                                      </p:to>
                                    </p:set>
                                    <p:anim calcmode="lin" valueType="num">
                                      <p:cBhvr additive="base">
                                        <p:cTn dur="500"/>
                                        <p:tgtEl>
                                          <p:spTgt spid="3776"/>
                                        </p:tgtEl>
                                        <p:attrNameLst>
                                          <p:attrName>ppt_w</p:attrName>
                                        </p:attrNameLst>
                                      </p:cBhvr>
                                      <p:tavLst>
                                        <p:tav fmla="" tm="0">
                                          <p:val>
                                            <p:strVal val="0"/>
                                          </p:val>
                                        </p:tav>
                                        <p:tav fmla="" tm="100000">
                                          <p:val>
                                            <p:strVal val="#ppt_w"/>
                                          </p:val>
                                        </p:tav>
                                      </p:tavLst>
                                    </p:anim>
                                    <p:anim calcmode="lin" valueType="num">
                                      <p:cBhvr additive="base">
                                        <p:cTn dur="500"/>
                                        <p:tgtEl>
                                          <p:spTgt spid="3776"/>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3800"/>
                                        </p:tgtEl>
                                        <p:attrNameLst>
                                          <p:attrName>style.visibility</p:attrName>
                                        </p:attrNameLst>
                                      </p:cBhvr>
                                      <p:to>
                                        <p:strVal val="visible"/>
                                      </p:to>
                                    </p:set>
                                    <p:animEffect filter="fade" transition="in">
                                      <p:cBhvr>
                                        <p:cTn dur="1367"/>
                                        <p:tgtEl>
                                          <p:spTgt spid="3800"/>
                                        </p:tgtEl>
                                      </p:cBhvr>
                                    </p:animEffect>
                                  </p:childTnLst>
                                </p:cTn>
                              </p:par>
                              <p:par>
                                <p:cTn fill="hold" nodeType="withEffect" presetClass="entr" presetID="10" presetSubtype="0">
                                  <p:stCondLst>
                                    <p:cond delay="0"/>
                                  </p:stCondLst>
                                  <p:childTnLst>
                                    <p:set>
                                      <p:cBhvr>
                                        <p:cTn dur="1" fill="hold">
                                          <p:stCondLst>
                                            <p:cond delay="0"/>
                                          </p:stCondLst>
                                        </p:cTn>
                                        <p:tgtEl>
                                          <p:spTgt spid="3801"/>
                                        </p:tgtEl>
                                        <p:attrNameLst>
                                          <p:attrName>style.visibility</p:attrName>
                                        </p:attrNameLst>
                                      </p:cBhvr>
                                      <p:to>
                                        <p:strVal val="visible"/>
                                      </p:to>
                                    </p:set>
                                    <p:animEffect filter="fade" transition="in">
                                      <p:cBhvr>
                                        <p:cTn dur="1000"/>
                                        <p:tgtEl>
                                          <p:spTgt spid="38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79"/>
                                        </p:tgtEl>
                                        <p:attrNameLst>
                                          <p:attrName>style.visibility</p:attrName>
                                        </p:attrNameLst>
                                      </p:cBhvr>
                                      <p:to>
                                        <p:strVal val="visible"/>
                                      </p:to>
                                    </p:set>
                                    <p:animEffect filter="fade" transition="in">
                                      <p:cBhvr>
                                        <p:cTn dur="1000"/>
                                        <p:tgtEl>
                                          <p:spTgt spid="3779"/>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780"/>
                                        </p:tgtEl>
                                        <p:attrNameLst>
                                          <p:attrName>style.visibility</p:attrName>
                                        </p:attrNameLst>
                                      </p:cBhvr>
                                      <p:to>
                                        <p:strVal val="visible"/>
                                      </p:to>
                                    </p:set>
                                    <p:animEffect filter="fade" transition="in">
                                      <p:cBhvr>
                                        <p:cTn dur="1000"/>
                                        <p:tgtEl>
                                          <p:spTgt spid="3780"/>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3781"/>
                                        </p:tgtEl>
                                        <p:attrNameLst>
                                          <p:attrName>style.visibility</p:attrName>
                                        </p:attrNameLst>
                                      </p:cBhvr>
                                      <p:to>
                                        <p:strVal val="visible"/>
                                      </p:to>
                                    </p:set>
                                    <p:animEffect filter="fade" transition="in">
                                      <p:cBhvr>
                                        <p:cTn dur="1000"/>
                                        <p:tgtEl>
                                          <p:spTgt spid="3781"/>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3782"/>
                                        </p:tgtEl>
                                        <p:attrNameLst>
                                          <p:attrName>style.visibility</p:attrName>
                                        </p:attrNameLst>
                                      </p:cBhvr>
                                      <p:to>
                                        <p:strVal val="visible"/>
                                      </p:to>
                                    </p:set>
                                    <p:animEffect filter="fade" transition="in">
                                      <p:cBhvr>
                                        <p:cTn dur="1000"/>
                                        <p:tgtEl>
                                          <p:spTgt spid="3782"/>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3783"/>
                                        </p:tgtEl>
                                        <p:attrNameLst>
                                          <p:attrName>style.visibility</p:attrName>
                                        </p:attrNameLst>
                                      </p:cBhvr>
                                      <p:to>
                                        <p:strVal val="visible"/>
                                      </p:to>
                                    </p:set>
                                    <p:animEffect filter="fade" transition="in">
                                      <p:cBhvr>
                                        <p:cTn dur="1000"/>
                                        <p:tgtEl>
                                          <p:spTgt spid="3783"/>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3784"/>
                                        </p:tgtEl>
                                        <p:attrNameLst>
                                          <p:attrName>style.visibility</p:attrName>
                                        </p:attrNameLst>
                                      </p:cBhvr>
                                      <p:to>
                                        <p:strVal val="visible"/>
                                      </p:to>
                                    </p:set>
                                    <p:animEffect filter="fade" transition="in">
                                      <p:cBhvr>
                                        <p:cTn dur="1000"/>
                                        <p:tgtEl>
                                          <p:spTgt spid="3784"/>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3785"/>
                                        </p:tgtEl>
                                        <p:attrNameLst>
                                          <p:attrName>style.visibility</p:attrName>
                                        </p:attrNameLst>
                                      </p:cBhvr>
                                      <p:to>
                                        <p:strVal val="visible"/>
                                      </p:to>
                                    </p:set>
                                    <p:animEffect filter="fade" transition="in">
                                      <p:cBhvr>
                                        <p:cTn dur="1000"/>
                                        <p:tgtEl>
                                          <p:spTgt spid="3785"/>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3786"/>
                                        </p:tgtEl>
                                        <p:attrNameLst>
                                          <p:attrName>style.visibility</p:attrName>
                                        </p:attrNameLst>
                                      </p:cBhvr>
                                      <p:to>
                                        <p:strVal val="visible"/>
                                      </p:to>
                                    </p:set>
                                    <p:animEffect filter="fade" transition="in">
                                      <p:cBhvr>
                                        <p:cTn dur="1000"/>
                                        <p:tgtEl>
                                          <p:spTgt spid="3786"/>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3787"/>
                                        </p:tgtEl>
                                        <p:attrNameLst>
                                          <p:attrName>style.visibility</p:attrName>
                                        </p:attrNameLst>
                                      </p:cBhvr>
                                      <p:to>
                                        <p:strVal val="visible"/>
                                      </p:to>
                                    </p:set>
                                    <p:animEffect filter="fade" transition="in">
                                      <p:cBhvr>
                                        <p:cTn dur="1000"/>
                                        <p:tgtEl>
                                          <p:spTgt spid="3787"/>
                                        </p:tgtEl>
                                      </p:cBhvr>
                                    </p:animEffect>
                                  </p:childTnLst>
                                </p:cTn>
                              </p:par>
                            </p:childTnLst>
                          </p:cTn>
                        </p:par>
                        <p:par>
                          <p:cTn fill="hold">
                            <p:stCondLst>
                              <p:cond delay="9000"/>
                            </p:stCondLst>
                            <p:childTnLst>
                              <p:par>
                                <p:cTn fill="hold" nodeType="afterEffect" presetClass="entr" presetID="10" presetSubtype="0">
                                  <p:stCondLst>
                                    <p:cond delay="0"/>
                                  </p:stCondLst>
                                  <p:childTnLst>
                                    <p:set>
                                      <p:cBhvr>
                                        <p:cTn dur="1" fill="hold">
                                          <p:stCondLst>
                                            <p:cond delay="0"/>
                                          </p:stCondLst>
                                        </p:cTn>
                                        <p:tgtEl>
                                          <p:spTgt spid="3788"/>
                                        </p:tgtEl>
                                        <p:attrNameLst>
                                          <p:attrName>style.visibility</p:attrName>
                                        </p:attrNameLst>
                                      </p:cBhvr>
                                      <p:to>
                                        <p:strVal val="visible"/>
                                      </p:to>
                                    </p:set>
                                    <p:animEffect filter="fade" transition="in">
                                      <p:cBhvr>
                                        <p:cTn dur="1000"/>
                                        <p:tgtEl>
                                          <p:spTgt spid="3788"/>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3789"/>
                                        </p:tgtEl>
                                        <p:attrNameLst>
                                          <p:attrName>style.visibility</p:attrName>
                                        </p:attrNameLst>
                                      </p:cBhvr>
                                      <p:to>
                                        <p:strVal val="visible"/>
                                      </p:to>
                                    </p:set>
                                    <p:animEffect filter="fade" transition="in">
                                      <p:cBhvr>
                                        <p:cTn dur="1000"/>
                                        <p:tgtEl>
                                          <p:spTgt spid="3789"/>
                                        </p:tgtEl>
                                      </p:cBhvr>
                                    </p:animEffect>
                                  </p:childTnLst>
                                </p:cTn>
                              </p:par>
                            </p:childTnLst>
                          </p:cTn>
                        </p:par>
                        <p:par>
                          <p:cTn fill="hold">
                            <p:stCondLst>
                              <p:cond delay="11000"/>
                            </p:stCondLst>
                            <p:childTnLst>
                              <p:par>
                                <p:cTn fill="hold" nodeType="afterEffect" presetClass="entr" presetID="10" presetSubtype="0">
                                  <p:stCondLst>
                                    <p:cond delay="0"/>
                                  </p:stCondLst>
                                  <p:childTnLst>
                                    <p:set>
                                      <p:cBhvr>
                                        <p:cTn dur="1" fill="hold">
                                          <p:stCondLst>
                                            <p:cond delay="0"/>
                                          </p:stCondLst>
                                        </p:cTn>
                                        <p:tgtEl>
                                          <p:spTgt spid="3790"/>
                                        </p:tgtEl>
                                        <p:attrNameLst>
                                          <p:attrName>style.visibility</p:attrName>
                                        </p:attrNameLst>
                                      </p:cBhvr>
                                      <p:to>
                                        <p:strVal val="visible"/>
                                      </p:to>
                                    </p:set>
                                    <p:animEffect filter="fade" transition="in">
                                      <p:cBhvr>
                                        <p:cTn dur="1000"/>
                                        <p:tgtEl>
                                          <p:spTgt spid="3790"/>
                                        </p:tgtEl>
                                      </p:cBhvr>
                                    </p:animEffect>
                                  </p:childTnLst>
                                </p:cTn>
                              </p:par>
                            </p:childTnLst>
                          </p:cTn>
                        </p:par>
                        <p:par>
                          <p:cTn fill="hold">
                            <p:stCondLst>
                              <p:cond delay="12000"/>
                            </p:stCondLst>
                            <p:childTnLst>
                              <p:par>
                                <p:cTn fill="hold" nodeType="afterEffect" presetClass="entr" presetID="10" presetSubtype="0">
                                  <p:stCondLst>
                                    <p:cond delay="0"/>
                                  </p:stCondLst>
                                  <p:childTnLst>
                                    <p:set>
                                      <p:cBhvr>
                                        <p:cTn dur="1" fill="hold">
                                          <p:stCondLst>
                                            <p:cond delay="0"/>
                                          </p:stCondLst>
                                        </p:cTn>
                                        <p:tgtEl>
                                          <p:spTgt spid="3791"/>
                                        </p:tgtEl>
                                        <p:attrNameLst>
                                          <p:attrName>style.visibility</p:attrName>
                                        </p:attrNameLst>
                                      </p:cBhvr>
                                      <p:to>
                                        <p:strVal val="visible"/>
                                      </p:to>
                                    </p:set>
                                    <p:animEffect filter="fade" transition="in">
                                      <p:cBhvr>
                                        <p:cTn dur="1000"/>
                                        <p:tgtEl>
                                          <p:spTgt spid="3791"/>
                                        </p:tgtEl>
                                      </p:cBhvr>
                                    </p:animEffect>
                                  </p:childTnLst>
                                </p:cTn>
                              </p:par>
                            </p:childTnLst>
                          </p:cTn>
                        </p:par>
                        <p:par>
                          <p:cTn fill="hold">
                            <p:stCondLst>
                              <p:cond delay="13000"/>
                            </p:stCondLst>
                            <p:childTnLst>
                              <p:par>
                                <p:cTn fill="hold" nodeType="afterEffect" presetClass="entr" presetID="10" presetSubtype="0">
                                  <p:stCondLst>
                                    <p:cond delay="0"/>
                                  </p:stCondLst>
                                  <p:childTnLst>
                                    <p:set>
                                      <p:cBhvr>
                                        <p:cTn dur="1" fill="hold">
                                          <p:stCondLst>
                                            <p:cond delay="0"/>
                                          </p:stCondLst>
                                        </p:cTn>
                                        <p:tgtEl>
                                          <p:spTgt spid="3792"/>
                                        </p:tgtEl>
                                        <p:attrNameLst>
                                          <p:attrName>style.visibility</p:attrName>
                                        </p:attrNameLst>
                                      </p:cBhvr>
                                      <p:to>
                                        <p:strVal val="visible"/>
                                      </p:to>
                                    </p:set>
                                    <p:animEffect filter="fade" transition="in">
                                      <p:cBhvr>
                                        <p:cTn dur="1000"/>
                                        <p:tgtEl>
                                          <p:spTgt spid="3792"/>
                                        </p:tgtEl>
                                      </p:cBhvr>
                                    </p:animEffect>
                                  </p:childTnLst>
                                </p:cTn>
                              </p:par>
                            </p:childTnLst>
                          </p:cTn>
                        </p:par>
                        <p:par>
                          <p:cTn fill="hold">
                            <p:stCondLst>
                              <p:cond delay="14000"/>
                            </p:stCondLst>
                            <p:childTnLst>
                              <p:par>
                                <p:cTn fill="hold" nodeType="afterEffect" presetClass="entr" presetID="10" presetSubtype="0">
                                  <p:stCondLst>
                                    <p:cond delay="0"/>
                                  </p:stCondLst>
                                  <p:childTnLst>
                                    <p:set>
                                      <p:cBhvr>
                                        <p:cTn dur="1" fill="hold">
                                          <p:stCondLst>
                                            <p:cond delay="0"/>
                                          </p:stCondLst>
                                        </p:cTn>
                                        <p:tgtEl>
                                          <p:spTgt spid="3793"/>
                                        </p:tgtEl>
                                        <p:attrNameLst>
                                          <p:attrName>style.visibility</p:attrName>
                                        </p:attrNameLst>
                                      </p:cBhvr>
                                      <p:to>
                                        <p:strVal val="visible"/>
                                      </p:to>
                                    </p:set>
                                    <p:animEffect filter="fade" transition="in">
                                      <p:cBhvr>
                                        <p:cTn dur="1000"/>
                                        <p:tgtEl>
                                          <p:spTgt spid="3793"/>
                                        </p:tgtEl>
                                      </p:cBhvr>
                                    </p:animEffect>
                                  </p:childTnLst>
                                </p:cTn>
                              </p:par>
                            </p:childTnLst>
                          </p:cTn>
                        </p:par>
                        <p:par>
                          <p:cTn fill="hold">
                            <p:stCondLst>
                              <p:cond delay="15000"/>
                            </p:stCondLst>
                            <p:childTnLst>
                              <p:par>
                                <p:cTn fill="hold" nodeType="afterEffect" presetClass="entr" presetID="10" presetSubtype="0">
                                  <p:stCondLst>
                                    <p:cond delay="0"/>
                                  </p:stCondLst>
                                  <p:childTnLst>
                                    <p:set>
                                      <p:cBhvr>
                                        <p:cTn dur="1" fill="hold">
                                          <p:stCondLst>
                                            <p:cond delay="0"/>
                                          </p:stCondLst>
                                        </p:cTn>
                                        <p:tgtEl>
                                          <p:spTgt spid="3794"/>
                                        </p:tgtEl>
                                        <p:attrNameLst>
                                          <p:attrName>style.visibility</p:attrName>
                                        </p:attrNameLst>
                                      </p:cBhvr>
                                      <p:to>
                                        <p:strVal val="visible"/>
                                      </p:to>
                                    </p:set>
                                    <p:animEffect filter="fade" transition="in">
                                      <p:cBhvr>
                                        <p:cTn dur="1000"/>
                                        <p:tgtEl>
                                          <p:spTgt spid="3794"/>
                                        </p:tgtEl>
                                      </p:cBhvr>
                                    </p:animEffect>
                                  </p:childTnLst>
                                </p:cTn>
                              </p:par>
                            </p:childTnLst>
                          </p:cTn>
                        </p:par>
                        <p:par>
                          <p:cTn fill="hold">
                            <p:stCondLst>
                              <p:cond delay="16000"/>
                            </p:stCondLst>
                            <p:childTnLst>
                              <p:par>
                                <p:cTn fill="hold" nodeType="afterEffect" presetClass="entr" presetID="10" presetSubtype="0">
                                  <p:stCondLst>
                                    <p:cond delay="0"/>
                                  </p:stCondLst>
                                  <p:childTnLst>
                                    <p:set>
                                      <p:cBhvr>
                                        <p:cTn dur="1" fill="hold">
                                          <p:stCondLst>
                                            <p:cond delay="0"/>
                                          </p:stCondLst>
                                        </p:cTn>
                                        <p:tgtEl>
                                          <p:spTgt spid="3795"/>
                                        </p:tgtEl>
                                        <p:attrNameLst>
                                          <p:attrName>style.visibility</p:attrName>
                                        </p:attrNameLst>
                                      </p:cBhvr>
                                      <p:to>
                                        <p:strVal val="visible"/>
                                      </p:to>
                                    </p:set>
                                    <p:animEffect filter="fade" transition="in">
                                      <p:cBhvr>
                                        <p:cTn dur="1000"/>
                                        <p:tgtEl>
                                          <p:spTgt spid="3795"/>
                                        </p:tgtEl>
                                      </p:cBhvr>
                                    </p:animEffect>
                                  </p:childTnLst>
                                </p:cTn>
                              </p:par>
                            </p:childTnLst>
                          </p:cTn>
                        </p:par>
                        <p:par>
                          <p:cTn fill="hold">
                            <p:stCondLst>
                              <p:cond delay="17000"/>
                            </p:stCondLst>
                            <p:childTnLst>
                              <p:par>
                                <p:cTn fill="hold" nodeType="afterEffect" presetClass="entr" presetID="10" presetSubtype="0">
                                  <p:stCondLst>
                                    <p:cond delay="0"/>
                                  </p:stCondLst>
                                  <p:childTnLst>
                                    <p:set>
                                      <p:cBhvr>
                                        <p:cTn dur="1" fill="hold">
                                          <p:stCondLst>
                                            <p:cond delay="0"/>
                                          </p:stCondLst>
                                        </p:cTn>
                                        <p:tgtEl>
                                          <p:spTgt spid="3796"/>
                                        </p:tgtEl>
                                        <p:attrNameLst>
                                          <p:attrName>style.visibility</p:attrName>
                                        </p:attrNameLst>
                                      </p:cBhvr>
                                      <p:to>
                                        <p:strVal val="visible"/>
                                      </p:to>
                                    </p:set>
                                    <p:animEffect filter="fade" transition="in">
                                      <p:cBhvr>
                                        <p:cTn dur="1000"/>
                                        <p:tgtEl>
                                          <p:spTgt spid="3796"/>
                                        </p:tgtEl>
                                      </p:cBhvr>
                                    </p:animEffect>
                                  </p:childTnLst>
                                </p:cTn>
                              </p:par>
                            </p:childTnLst>
                          </p:cTn>
                        </p:par>
                        <p:par>
                          <p:cTn fill="hold">
                            <p:stCondLst>
                              <p:cond delay="18000"/>
                            </p:stCondLst>
                            <p:childTnLst>
                              <p:par>
                                <p:cTn fill="hold" nodeType="afterEffect" presetClass="entr" presetID="10" presetSubtype="0">
                                  <p:stCondLst>
                                    <p:cond delay="0"/>
                                  </p:stCondLst>
                                  <p:childTnLst>
                                    <p:set>
                                      <p:cBhvr>
                                        <p:cTn dur="1" fill="hold">
                                          <p:stCondLst>
                                            <p:cond delay="0"/>
                                          </p:stCondLst>
                                        </p:cTn>
                                        <p:tgtEl>
                                          <p:spTgt spid="3797"/>
                                        </p:tgtEl>
                                        <p:attrNameLst>
                                          <p:attrName>style.visibility</p:attrName>
                                        </p:attrNameLst>
                                      </p:cBhvr>
                                      <p:to>
                                        <p:strVal val="visible"/>
                                      </p:to>
                                    </p:set>
                                    <p:animEffect filter="fade" transition="in">
                                      <p:cBhvr>
                                        <p:cTn dur="1000"/>
                                        <p:tgtEl>
                                          <p:spTgt spid="3797"/>
                                        </p:tgtEl>
                                      </p:cBhvr>
                                    </p:animEffect>
                                  </p:childTnLst>
                                </p:cTn>
                              </p:par>
                            </p:childTnLst>
                          </p:cTn>
                        </p:par>
                        <p:par>
                          <p:cTn fill="hold">
                            <p:stCondLst>
                              <p:cond delay="19000"/>
                            </p:stCondLst>
                            <p:childTnLst>
                              <p:par>
                                <p:cTn fill="hold" nodeType="afterEffect" presetClass="entr" presetID="10" presetSubtype="0">
                                  <p:stCondLst>
                                    <p:cond delay="0"/>
                                  </p:stCondLst>
                                  <p:childTnLst>
                                    <p:set>
                                      <p:cBhvr>
                                        <p:cTn dur="1" fill="hold">
                                          <p:stCondLst>
                                            <p:cond delay="0"/>
                                          </p:stCondLst>
                                        </p:cTn>
                                        <p:tgtEl>
                                          <p:spTgt spid="3798"/>
                                        </p:tgtEl>
                                        <p:attrNameLst>
                                          <p:attrName>style.visibility</p:attrName>
                                        </p:attrNameLst>
                                      </p:cBhvr>
                                      <p:to>
                                        <p:strVal val="visible"/>
                                      </p:to>
                                    </p:set>
                                    <p:animEffect filter="fade" transition="in">
                                      <p:cBhvr>
                                        <p:cTn dur="1000"/>
                                        <p:tgtEl>
                                          <p:spTgt spid="3798"/>
                                        </p:tgtEl>
                                      </p:cBhvr>
                                    </p:animEffect>
                                  </p:childTnLst>
                                </p:cTn>
                              </p:par>
                            </p:childTnLst>
                          </p:cTn>
                        </p:par>
                        <p:par>
                          <p:cTn fill="hold">
                            <p:stCondLst>
                              <p:cond delay="20000"/>
                            </p:stCondLst>
                            <p:childTnLst>
                              <p:par>
                                <p:cTn fill="hold" nodeType="afterEffect" presetClass="entr" presetID="10" presetSubtype="0">
                                  <p:stCondLst>
                                    <p:cond delay="0"/>
                                  </p:stCondLst>
                                  <p:childTnLst>
                                    <p:set>
                                      <p:cBhvr>
                                        <p:cTn dur="1" fill="hold">
                                          <p:stCondLst>
                                            <p:cond delay="0"/>
                                          </p:stCondLst>
                                        </p:cTn>
                                        <p:tgtEl>
                                          <p:spTgt spid="3799"/>
                                        </p:tgtEl>
                                        <p:attrNameLst>
                                          <p:attrName>style.visibility</p:attrName>
                                        </p:attrNameLst>
                                      </p:cBhvr>
                                      <p:to>
                                        <p:strVal val="visible"/>
                                      </p:to>
                                    </p:set>
                                    <p:animEffect filter="fade" transition="in">
                                      <p:cBhvr>
                                        <p:cTn dur="1000"/>
                                        <p:tgtEl>
                                          <p:spTgt spid="3799"/>
                                        </p:tgtEl>
                                      </p:cBhvr>
                                    </p:animEffect>
                                  </p:childTnLst>
                                </p:cTn>
                              </p:par>
                              <p:par>
                                <p:cTn fill="hold" nodeType="withEffect" presetClass="entr" presetID="10" presetSubtype="0">
                                  <p:stCondLst>
                                    <p:cond delay="500"/>
                                  </p:stCondLst>
                                  <p:childTnLst>
                                    <p:set>
                                      <p:cBhvr>
                                        <p:cTn dur="1" fill="hold">
                                          <p:stCondLst>
                                            <p:cond delay="0"/>
                                          </p:stCondLst>
                                        </p:cTn>
                                        <p:tgtEl>
                                          <p:spTgt spid="3802"/>
                                        </p:tgtEl>
                                        <p:attrNameLst>
                                          <p:attrName>style.visibility</p:attrName>
                                        </p:attrNameLst>
                                      </p:cBhvr>
                                      <p:to>
                                        <p:strVal val="visible"/>
                                      </p:to>
                                    </p:set>
                                    <p:animEffect filter="fade" transition="in">
                                      <p:cBhvr>
                                        <p:cTn dur="500"/>
                                        <p:tgtEl>
                                          <p:spTgt spid="3802"/>
                                        </p:tgtEl>
                                      </p:cBhvr>
                                    </p:animEffect>
                                  </p:childTnLst>
                                </p:cTn>
                              </p:par>
                              <p:par>
                                <p:cTn fill="hold" nodeType="withEffect" presetClass="entr" presetID="10" presetSubtype="0">
                                  <p:stCondLst>
                                    <p:cond delay="1000"/>
                                  </p:stCondLst>
                                  <p:childTnLst>
                                    <p:set>
                                      <p:cBhvr>
                                        <p:cTn dur="1" fill="hold">
                                          <p:stCondLst>
                                            <p:cond delay="0"/>
                                          </p:stCondLst>
                                        </p:cTn>
                                        <p:tgtEl>
                                          <p:spTgt spid="3803"/>
                                        </p:tgtEl>
                                        <p:attrNameLst>
                                          <p:attrName>style.visibility</p:attrName>
                                        </p:attrNameLst>
                                      </p:cBhvr>
                                      <p:to>
                                        <p:strVal val="visible"/>
                                      </p:to>
                                    </p:set>
                                    <p:animEffect filter="fade" transition="in">
                                      <p:cBhvr>
                                        <p:cTn dur="500"/>
                                        <p:tgtEl>
                                          <p:spTgt spid="3803"/>
                                        </p:tgtEl>
                                      </p:cBhvr>
                                    </p:animEffect>
                                  </p:childTnLst>
                                </p:cTn>
                              </p:par>
                              <p:par>
                                <p:cTn fill="hold" nodeType="withEffect" presetClass="entr" presetID="10" presetSubtype="0">
                                  <p:stCondLst>
                                    <p:cond delay="1500"/>
                                  </p:stCondLst>
                                  <p:childTnLst>
                                    <p:set>
                                      <p:cBhvr>
                                        <p:cTn dur="1" fill="hold">
                                          <p:stCondLst>
                                            <p:cond delay="0"/>
                                          </p:stCondLst>
                                        </p:cTn>
                                        <p:tgtEl>
                                          <p:spTgt spid="3804"/>
                                        </p:tgtEl>
                                        <p:attrNameLst>
                                          <p:attrName>style.visibility</p:attrName>
                                        </p:attrNameLst>
                                      </p:cBhvr>
                                      <p:to>
                                        <p:strVal val="visible"/>
                                      </p:to>
                                    </p:set>
                                    <p:animEffect filter="fade" transition="in">
                                      <p:cBhvr>
                                        <p:cTn dur="500"/>
                                        <p:tgtEl>
                                          <p:spTgt spid="3804"/>
                                        </p:tgtEl>
                                      </p:cBhvr>
                                    </p:animEffect>
                                  </p:childTnLst>
                                </p:cTn>
                              </p:par>
                              <p:par>
                                <p:cTn fill="hold" nodeType="withEffect" presetClass="entr" presetID="10" presetSubtype="0">
                                  <p:stCondLst>
                                    <p:cond delay="2000"/>
                                  </p:stCondLst>
                                  <p:childTnLst>
                                    <p:set>
                                      <p:cBhvr>
                                        <p:cTn dur="1" fill="hold">
                                          <p:stCondLst>
                                            <p:cond delay="0"/>
                                          </p:stCondLst>
                                        </p:cTn>
                                        <p:tgtEl>
                                          <p:spTgt spid="3805"/>
                                        </p:tgtEl>
                                        <p:attrNameLst>
                                          <p:attrName>style.visibility</p:attrName>
                                        </p:attrNameLst>
                                      </p:cBhvr>
                                      <p:to>
                                        <p:strVal val="visible"/>
                                      </p:to>
                                    </p:set>
                                    <p:animEffect filter="fade" transition="in">
                                      <p:cBhvr>
                                        <p:cTn dur="500"/>
                                        <p:tgtEl>
                                          <p:spTgt spid="38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06"/>
                                        </p:tgtEl>
                                        <p:attrNameLst>
                                          <p:attrName>style.visibility</p:attrName>
                                        </p:attrNameLst>
                                      </p:cBhvr>
                                      <p:to>
                                        <p:strVal val="visible"/>
                                      </p:to>
                                    </p:set>
                                    <p:anim calcmode="lin" valueType="num">
                                      <p:cBhvr additive="base">
                                        <p:cTn dur="250"/>
                                        <p:tgtEl>
                                          <p:spTgt spid="3806"/>
                                        </p:tgtEl>
                                        <p:attrNameLst>
                                          <p:attrName>ppt_w</p:attrName>
                                        </p:attrNameLst>
                                      </p:cBhvr>
                                      <p:tavLst>
                                        <p:tav fmla="" tm="0">
                                          <p:val>
                                            <p:strVal val="0"/>
                                          </p:val>
                                        </p:tav>
                                        <p:tav fmla="" tm="100000">
                                          <p:val>
                                            <p:strVal val="#ppt_w"/>
                                          </p:val>
                                        </p:tav>
                                      </p:tavLst>
                                    </p:anim>
                                    <p:anim calcmode="lin" valueType="num">
                                      <p:cBhvr additive="base">
                                        <p:cTn dur="250"/>
                                        <p:tgtEl>
                                          <p:spTgt spid="380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09"/>
                                        </p:tgtEl>
                                        <p:attrNameLst>
                                          <p:attrName>style.visibility</p:attrName>
                                        </p:attrNameLst>
                                      </p:cBhvr>
                                      <p:to>
                                        <p:strVal val="visible"/>
                                      </p:to>
                                    </p:set>
                                    <p:anim calcmode="lin" valueType="num">
                                      <p:cBhvr additive="base">
                                        <p:cTn dur="250"/>
                                        <p:tgtEl>
                                          <p:spTgt spid="3809"/>
                                        </p:tgtEl>
                                        <p:attrNameLst>
                                          <p:attrName>ppt_w</p:attrName>
                                        </p:attrNameLst>
                                      </p:cBhvr>
                                      <p:tavLst>
                                        <p:tav fmla="" tm="0">
                                          <p:val>
                                            <p:strVal val="0"/>
                                          </p:val>
                                        </p:tav>
                                        <p:tav fmla="" tm="100000">
                                          <p:val>
                                            <p:strVal val="#ppt_w"/>
                                          </p:val>
                                        </p:tav>
                                      </p:tavLst>
                                    </p:anim>
                                    <p:anim calcmode="lin" valueType="num">
                                      <p:cBhvr additive="base">
                                        <p:cTn dur="250"/>
                                        <p:tgtEl>
                                          <p:spTgt spid="3809"/>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07"/>
                                        </p:tgtEl>
                                        <p:attrNameLst>
                                          <p:attrName>style.visibility</p:attrName>
                                        </p:attrNameLst>
                                      </p:cBhvr>
                                      <p:to>
                                        <p:strVal val="visible"/>
                                      </p:to>
                                    </p:set>
                                    <p:anim calcmode="lin" valueType="num">
                                      <p:cBhvr additive="base">
                                        <p:cTn dur="250"/>
                                        <p:tgtEl>
                                          <p:spTgt spid="3807"/>
                                        </p:tgtEl>
                                        <p:attrNameLst>
                                          <p:attrName>ppt_w</p:attrName>
                                        </p:attrNameLst>
                                      </p:cBhvr>
                                      <p:tavLst>
                                        <p:tav fmla="" tm="0">
                                          <p:val>
                                            <p:strVal val="0"/>
                                          </p:val>
                                        </p:tav>
                                        <p:tav fmla="" tm="100000">
                                          <p:val>
                                            <p:strVal val="#ppt_w"/>
                                          </p:val>
                                        </p:tav>
                                      </p:tavLst>
                                    </p:anim>
                                    <p:anim calcmode="lin" valueType="num">
                                      <p:cBhvr additive="base">
                                        <p:cTn dur="250"/>
                                        <p:tgtEl>
                                          <p:spTgt spid="3807"/>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08"/>
                                        </p:tgtEl>
                                        <p:attrNameLst>
                                          <p:attrName>style.visibility</p:attrName>
                                        </p:attrNameLst>
                                      </p:cBhvr>
                                      <p:to>
                                        <p:strVal val="visible"/>
                                      </p:to>
                                    </p:set>
                                    <p:anim calcmode="lin" valueType="num">
                                      <p:cBhvr additive="base">
                                        <p:cTn dur="250"/>
                                        <p:tgtEl>
                                          <p:spTgt spid="3808"/>
                                        </p:tgtEl>
                                        <p:attrNameLst>
                                          <p:attrName>ppt_w</p:attrName>
                                        </p:attrNameLst>
                                      </p:cBhvr>
                                      <p:tavLst>
                                        <p:tav fmla="" tm="0">
                                          <p:val>
                                            <p:strVal val="0"/>
                                          </p:val>
                                        </p:tav>
                                        <p:tav fmla="" tm="100000">
                                          <p:val>
                                            <p:strVal val="#ppt_w"/>
                                          </p:val>
                                        </p:tav>
                                      </p:tavLst>
                                    </p:anim>
                                    <p:anim calcmode="lin" valueType="num">
                                      <p:cBhvr additive="base">
                                        <p:cTn dur="250"/>
                                        <p:tgtEl>
                                          <p:spTgt spid="3808"/>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4" name="Shape 3814"/>
        <p:cNvGrpSpPr/>
        <p:nvPr/>
      </p:nvGrpSpPr>
      <p:grpSpPr>
        <a:xfrm>
          <a:off x="0" y="0"/>
          <a:ext cx="0" cy="0"/>
          <a:chOff x="0" y="0"/>
          <a:chExt cx="0" cy="0"/>
        </a:xfrm>
      </p:grpSpPr>
      <p:pic>
        <p:nvPicPr>
          <p:cNvPr id="3815" name="Google Shape;3815;p43"/>
          <p:cNvPicPr preferRelativeResize="0"/>
          <p:nvPr/>
        </p:nvPicPr>
        <p:blipFill rotWithShape="1">
          <a:blip r:embed="rId3">
            <a:alphaModFix/>
          </a:blip>
          <a:srcRect b="0" l="0" r="0" t="0"/>
          <a:stretch/>
        </p:blipFill>
        <p:spPr>
          <a:xfrm flipH="1" rot="664985">
            <a:off x="5545774" y="1271894"/>
            <a:ext cx="880867" cy="880867"/>
          </a:xfrm>
          <a:prstGeom prst="rect">
            <a:avLst/>
          </a:prstGeom>
          <a:noFill/>
          <a:ln>
            <a:noFill/>
          </a:ln>
        </p:spPr>
      </p:pic>
      <p:pic>
        <p:nvPicPr>
          <p:cNvPr descr="Kết quả hình ảnh cho home png" id="3816" name="Google Shape;3816;p43">
            <a:hlinkClick action="ppaction://hlinksldjump" r:id="rId4"/>
          </p:cNvPr>
          <p:cNvPicPr preferRelativeResize="0"/>
          <p:nvPr/>
        </p:nvPicPr>
        <p:blipFill rotWithShape="1">
          <a:blip r:embed="rId5">
            <a:alphaModFix/>
          </a:blip>
          <a:srcRect b="0" l="0" r="0" t="0"/>
          <a:stretch/>
        </p:blipFill>
        <p:spPr>
          <a:xfrm>
            <a:off x="9698680" y="217666"/>
            <a:ext cx="783592" cy="783592"/>
          </a:xfrm>
          <a:prstGeom prst="rect">
            <a:avLst/>
          </a:prstGeom>
          <a:noFill/>
          <a:ln>
            <a:noFill/>
          </a:ln>
        </p:spPr>
      </p:pic>
      <p:sp>
        <p:nvSpPr>
          <p:cNvPr id="3817" name="Google Shape;3817;p43"/>
          <p:cNvSpPr/>
          <p:nvPr/>
        </p:nvSpPr>
        <p:spPr>
          <a:xfrm>
            <a:off x="2413740" y="1151921"/>
            <a:ext cx="7468139" cy="1628653"/>
          </a:xfrm>
          <a:prstGeom prst="rect">
            <a:avLst/>
          </a:prstGeom>
          <a:solidFill>
            <a:schemeClr val="lt1"/>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0000"/>
              </a:buClr>
              <a:buSzPts val="3600"/>
              <a:buFont typeface="Times New Roman"/>
              <a:buNone/>
            </a:pPr>
            <a:r>
              <a:rPr b="1" i="0" lang="en-US" sz="3600" u="none" cap="none" strike="noStrike">
                <a:solidFill>
                  <a:srgbClr val="FF0000"/>
                </a:solidFill>
                <a:latin typeface="Times New Roman"/>
                <a:ea typeface="Times New Roman"/>
                <a:cs typeface="Times New Roman"/>
                <a:sym typeface="Times New Roman"/>
              </a:rPr>
              <a:t>Hội nghị lần thứ 8 Ban Chấp hành Trung ương Đảng xác định nhiệm vụ trước hết của cách mạng là gì?</a:t>
            </a:r>
            <a:endParaRPr/>
          </a:p>
        </p:txBody>
      </p:sp>
      <p:sp>
        <p:nvSpPr>
          <p:cNvPr id="3818" name="Google Shape;3818;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20</a:t>
            </a:r>
            <a:endParaRPr/>
          </a:p>
        </p:txBody>
      </p:sp>
      <p:sp>
        <p:nvSpPr>
          <p:cNvPr id="3819" name="Google Shape;3819;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19</a:t>
            </a:r>
            <a:endParaRPr/>
          </a:p>
        </p:txBody>
      </p:sp>
      <p:sp>
        <p:nvSpPr>
          <p:cNvPr id="3820" name="Google Shape;3820;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18</a:t>
            </a:r>
            <a:endParaRPr/>
          </a:p>
        </p:txBody>
      </p:sp>
      <p:sp>
        <p:nvSpPr>
          <p:cNvPr id="3821" name="Google Shape;3821;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17</a:t>
            </a:r>
            <a:endParaRPr/>
          </a:p>
        </p:txBody>
      </p:sp>
      <p:sp>
        <p:nvSpPr>
          <p:cNvPr id="3822" name="Google Shape;3822;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16</a:t>
            </a:r>
            <a:endParaRPr/>
          </a:p>
        </p:txBody>
      </p:sp>
      <p:sp>
        <p:nvSpPr>
          <p:cNvPr id="3823" name="Google Shape;3823;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15</a:t>
            </a:r>
            <a:endParaRPr/>
          </a:p>
        </p:txBody>
      </p:sp>
      <p:sp>
        <p:nvSpPr>
          <p:cNvPr id="3824" name="Google Shape;3824;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14</a:t>
            </a:r>
            <a:endParaRPr/>
          </a:p>
        </p:txBody>
      </p:sp>
      <p:sp>
        <p:nvSpPr>
          <p:cNvPr id="3825" name="Google Shape;3825;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13</a:t>
            </a:r>
            <a:endParaRPr/>
          </a:p>
        </p:txBody>
      </p:sp>
      <p:sp>
        <p:nvSpPr>
          <p:cNvPr id="3826" name="Google Shape;3826;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12</a:t>
            </a:r>
            <a:endParaRPr/>
          </a:p>
        </p:txBody>
      </p:sp>
      <p:sp>
        <p:nvSpPr>
          <p:cNvPr id="3827" name="Google Shape;3827;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11</a:t>
            </a:r>
            <a:endParaRPr/>
          </a:p>
        </p:txBody>
      </p:sp>
      <p:sp>
        <p:nvSpPr>
          <p:cNvPr id="3828" name="Google Shape;3828;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10</a:t>
            </a:r>
            <a:endParaRPr/>
          </a:p>
        </p:txBody>
      </p:sp>
      <p:sp>
        <p:nvSpPr>
          <p:cNvPr id="3829" name="Google Shape;3829;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09</a:t>
            </a:r>
            <a:endParaRPr/>
          </a:p>
        </p:txBody>
      </p:sp>
      <p:sp>
        <p:nvSpPr>
          <p:cNvPr id="3830" name="Google Shape;3830;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08</a:t>
            </a:r>
            <a:endParaRPr/>
          </a:p>
        </p:txBody>
      </p:sp>
      <p:sp>
        <p:nvSpPr>
          <p:cNvPr id="3831" name="Google Shape;3831;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07</a:t>
            </a:r>
            <a:endParaRPr/>
          </a:p>
        </p:txBody>
      </p:sp>
      <p:sp>
        <p:nvSpPr>
          <p:cNvPr id="3832" name="Google Shape;3832;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06</a:t>
            </a:r>
            <a:endParaRPr/>
          </a:p>
        </p:txBody>
      </p:sp>
      <p:sp>
        <p:nvSpPr>
          <p:cNvPr id="3833" name="Google Shape;3833;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05</a:t>
            </a:r>
            <a:endParaRPr/>
          </a:p>
        </p:txBody>
      </p:sp>
      <p:sp>
        <p:nvSpPr>
          <p:cNvPr id="3834" name="Google Shape;3834;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04</a:t>
            </a:r>
            <a:endParaRPr/>
          </a:p>
        </p:txBody>
      </p:sp>
      <p:sp>
        <p:nvSpPr>
          <p:cNvPr id="3835" name="Google Shape;3835;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03</a:t>
            </a:r>
            <a:endParaRPr/>
          </a:p>
        </p:txBody>
      </p:sp>
      <p:sp>
        <p:nvSpPr>
          <p:cNvPr id="3836" name="Google Shape;3836;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02</a:t>
            </a:r>
            <a:endParaRPr/>
          </a:p>
        </p:txBody>
      </p:sp>
      <p:sp>
        <p:nvSpPr>
          <p:cNvPr id="3837" name="Google Shape;3837;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01</a:t>
            </a:r>
            <a:endParaRPr/>
          </a:p>
        </p:txBody>
      </p:sp>
      <p:sp>
        <p:nvSpPr>
          <p:cNvPr id="3838" name="Google Shape;3838;p43"/>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Arial"/>
              <a:buNone/>
            </a:pPr>
            <a:r>
              <a:rPr b="0" i="0" lang="en-US" sz="2799" u="none" cap="none" strike="noStrike">
                <a:solidFill>
                  <a:srgbClr val="FFFFFF"/>
                </a:solidFill>
                <a:latin typeface="Arial"/>
                <a:ea typeface="Arial"/>
                <a:cs typeface="Arial"/>
                <a:sym typeface="Arial"/>
              </a:rPr>
              <a:t>00</a:t>
            </a:r>
            <a:endParaRPr/>
          </a:p>
        </p:txBody>
      </p:sp>
      <p:pic>
        <p:nvPicPr>
          <p:cNvPr id="3839" name="Google Shape;3839;p43"/>
          <p:cNvPicPr preferRelativeResize="0"/>
          <p:nvPr/>
        </p:nvPicPr>
        <p:blipFill rotWithShape="1">
          <a:blip r:embed="rId6">
            <a:alphaModFix/>
          </a:blip>
          <a:srcRect b="0" l="0" r="0" t="0"/>
          <a:stretch/>
        </p:blipFill>
        <p:spPr>
          <a:xfrm>
            <a:off x="-202038" y="-510320"/>
            <a:ext cx="1997964" cy="2157801"/>
          </a:xfrm>
          <a:prstGeom prst="rect">
            <a:avLst/>
          </a:prstGeom>
          <a:noFill/>
          <a:ln>
            <a:noFill/>
          </a:ln>
        </p:spPr>
      </p:pic>
      <p:pic>
        <p:nvPicPr>
          <p:cNvPr id="3840" name="Google Shape;3840;p43"/>
          <p:cNvPicPr preferRelativeResize="0"/>
          <p:nvPr/>
        </p:nvPicPr>
        <p:blipFill rotWithShape="1">
          <a:blip r:embed="rId7">
            <a:alphaModFix/>
          </a:blip>
          <a:srcRect b="0" l="0" r="0" t="0"/>
          <a:stretch/>
        </p:blipFill>
        <p:spPr>
          <a:xfrm>
            <a:off x="10709309" y="-2221"/>
            <a:ext cx="1480487" cy="1888642"/>
          </a:xfrm>
          <a:prstGeom prst="rect">
            <a:avLst/>
          </a:prstGeom>
          <a:noFill/>
          <a:ln>
            <a:noFill/>
          </a:ln>
        </p:spPr>
      </p:pic>
      <p:sp>
        <p:nvSpPr>
          <p:cNvPr id="3841" name="Google Shape;3841;p43"/>
          <p:cNvSpPr/>
          <p:nvPr/>
        </p:nvSpPr>
        <p:spPr>
          <a:xfrm>
            <a:off x="1596295" y="3692019"/>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Arial"/>
                <a:ea typeface="Arial"/>
                <a:cs typeface="Arial"/>
                <a:sym typeface="Arial"/>
              </a:rPr>
              <a:t>A. </a:t>
            </a:r>
            <a:r>
              <a:rPr b="0" i="0" lang="en-US" sz="3200" u="none" cap="none" strike="noStrike">
                <a:solidFill>
                  <a:srgbClr val="000000"/>
                </a:solidFill>
                <a:latin typeface="Times New Roman"/>
                <a:ea typeface="Times New Roman"/>
                <a:cs typeface="Times New Roman"/>
                <a:sym typeface="Times New Roman"/>
              </a:rPr>
              <a:t>Giải phóng dân tộc</a:t>
            </a:r>
            <a:endParaRPr b="0" i="0" sz="3200" u="none" cap="none" strike="noStrike">
              <a:solidFill>
                <a:srgbClr val="000000"/>
              </a:solidFill>
              <a:latin typeface="Arial"/>
              <a:ea typeface="Arial"/>
              <a:cs typeface="Arial"/>
              <a:sym typeface="Arial"/>
            </a:endParaRPr>
          </a:p>
        </p:txBody>
      </p:sp>
      <p:sp>
        <p:nvSpPr>
          <p:cNvPr id="3842" name="Google Shape;3842;p43"/>
          <p:cNvSpPr/>
          <p:nvPr/>
        </p:nvSpPr>
        <p:spPr>
          <a:xfrm>
            <a:off x="6616690" y="3696208"/>
            <a:ext cx="4365635"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Arial"/>
                <a:ea typeface="Arial"/>
                <a:cs typeface="Arial"/>
                <a:sym typeface="Arial"/>
              </a:rPr>
              <a:t>B. </a:t>
            </a:r>
            <a:r>
              <a:rPr b="0" i="0" lang="en-US" sz="3200" u="none" cap="none" strike="noStrike">
                <a:solidFill>
                  <a:srgbClr val="000000"/>
                </a:solidFill>
                <a:latin typeface="Times New Roman"/>
                <a:ea typeface="Times New Roman"/>
                <a:cs typeface="Times New Roman"/>
                <a:sym typeface="Times New Roman"/>
              </a:rPr>
              <a:t>Giành ruộng đất cho dân cày</a:t>
            </a:r>
            <a:endParaRPr b="0" i="0" sz="3200" u="none" cap="none" strike="noStrike">
              <a:solidFill>
                <a:srgbClr val="000000"/>
              </a:solidFill>
              <a:latin typeface="Arial"/>
              <a:ea typeface="Arial"/>
              <a:cs typeface="Arial"/>
              <a:sym typeface="Arial"/>
            </a:endParaRPr>
          </a:p>
        </p:txBody>
      </p:sp>
      <p:sp>
        <p:nvSpPr>
          <p:cNvPr id="3843" name="Google Shape;3843;p43"/>
          <p:cNvSpPr/>
          <p:nvPr/>
        </p:nvSpPr>
        <p:spPr>
          <a:xfrm>
            <a:off x="1596295" y="4581191"/>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Arial"/>
                <a:ea typeface="Arial"/>
                <a:cs typeface="Arial"/>
                <a:sym typeface="Arial"/>
              </a:rPr>
              <a:t>C. </a:t>
            </a:r>
            <a:r>
              <a:rPr b="0" i="0" lang="en-US" sz="3200" u="none" cap="none" strike="noStrike">
                <a:solidFill>
                  <a:srgbClr val="000000"/>
                </a:solidFill>
                <a:latin typeface="Times New Roman"/>
                <a:ea typeface="Times New Roman"/>
                <a:cs typeface="Times New Roman"/>
                <a:sym typeface="Times New Roman"/>
              </a:rPr>
              <a:t>Đánh đổ phong kiến</a:t>
            </a:r>
            <a:endParaRPr b="0" i="0" sz="3200" u="none" cap="none" strike="noStrike">
              <a:solidFill>
                <a:srgbClr val="000000"/>
              </a:solidFill>
              <a:latin typeface="Arial"/>
              <a:ea typeface="Arial"/>
              <a:cs typeface="Arial"/>
              <a:sym typeface="Arial"/>
            </a:endParaRPr>
          </a:p>
        </p:txBody>
      </p:sp>
      <p:sp>
        <p:nvSpPr>
          <p:cNvPr id="3844" name="Google Shape;3844;p43"/>
          <p:cNvSpPr/>
          <p:nvPr/>
        </p:nvSpPr>
        <p:spPr>
          <a:xfrm>
            <a:off x="6616690" y="4585380"/>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Arial"/>
                <a:ea typeface="Arial"/>
                <a:cs typeface="Arial"/>
                <a:sym typeface="Arial"/>
              </a:rPr>
              <a:t>D. </a:t>
            </a:r>
            <a:r>
              <a:rPr b="0" i="0" lang="en-US" sz="3200" u="none" cap="none" strike="noStrike">
                <a:solidFill>
                  <a:srgbClr val="000000"/>
                </a:solidFill>
                <a:latin typeface="Times New Roman"/>
                <a:ea typeface="Times New Roman"/>
                <a:cs typeface="Times New Roman"/>
                <a:sym typeface="Times New Roman"/>
              </a:rPr>
              <a:t>Đánh đổ phát xít</a:t>
            </a:r>
            <a:endParaRPr b="0" i="0" sz="3200" u="none" cap="none" strike="noStrike">
              <a:solidFill>
                <a:srgbClr val="000000"/>
              </a:solidFill>
              <a:latin typeface="Arial"/>
              <a:ea typeface="Arial"/>
              <a:cs typeface="Arial"/>
              <a:sym typeface="Arial"/>
            </a:endParaRPr>
          </a:p>
        </p:txBody>
      </p:sp>
      <p:pic>
        <p:nvPicPr>
          <p:cNvPr id="3845" name="Google Shape;3845;p43"/>
          <p:cNvPicPr preferRelativeResize="0"/>
          <p:nvPr/>
        </p:nvPicPr>
        <p:blipFill rotWithShape="1">
          <a:blip r:embed="rId8">
            <a:alphaModFix/>
          </a:blip>
          <a:srcRect b="0" l="0" r="-5484" t="0"/>
          <a:stretch/>
        </p:blipFill>
        <p:spPr>
          <a:xfrm>
            <a:off x="5617956" y="3717494"/>
            <a:ext cx="885137" cy="708059"/>
          </a:xfrm>
          <a:prstGeom prst="rect">
            <a:avLst/>
          </a:prstGeom>
          <a:noFill/>
          <a:ln>
            <a:noFill/>
          </a:ln>
        </p:spPr>
      </p:pic>
      <p:pic>
        <p:nvPicPr>
          <p:cNvPr id="3846" name="Google Shape;3846;p43"/>
          <p:cNvPicPr preferRelativeResize="0"/>
          <p:nvPr/>
        </p:nvPicPr>
        <p:blipFill rotWithShape="1">
          <a:blip r:embed="rId9">
            <a:alphaModFix/>
          </a:blip>
          <a:srcRect b="0" l="0" r="3472" t="0"/>
          <a:stretch/>
        </p:blipFill>
        <p:spPr>
          <a:xfrm>
            <a:off x="5698557" y="4614555"/>
            <a:ext cx="804536" cy="704088"/>
          </a:xfrm>
          <a:prstGeom prst="rect">
            <a:avLst/>
          </a:prstGeom>
          <a:noFill/>
          <a:ln>
            <a:noFill/>
          </a:ln>
        </p:spPr>
      </p:pic>
      <p:pic>
        <p:nvPicPr>
          <p:cNvPr id="3847" name="Google Shape;3847;p43"/>
          <p:cNvPicPr preferRelativeResize="0"/>
          <p:nvPr/>
        </p:nvPicPr>
        <p:blipFill rotWithShape="1">
          <a:blip r:embed="rId10">
            <a:alphaModFix/>
          </a:blip>
          <a:srcRect b="0" l="0" r="0" t="0"/>
          <a:stretch/>
        </p:blipFill>
        <p:spPr>
          <a:xfrm>
            <a:off x="10718746" y="4626152"/>
            <a:ext cx="804742" cy="707197"/>
          </a:xfrm>
          <a:prstGeom prst="rect">
            <a:avLst/>
          </a:prstGeom>
          <a:noFill/>
          <a:ln>
            <a:noFill/>
          </a:ln>
        </p:spPr>
      </p:pic>
      <p:pic>
        <p:nvPicPr>
          <p:cNvPr id="3848" name="Google Shape;3848;p43"/>
          <p:cNvPicPr preferRelativeResize="0"/>
          <p:nvPr/>
        </p:nvPicPr>
        <p:blipFill rotWithShape="1">
          <a:blip r:embed="rId10">
            <a:alphaModFix/>
          </a:blip>
          <a:srcRect b="0" l="0" r="0" t="0"/>
          <a:stretch/>
        </p:blipFill>
        <p:spPr>
          <a:xfrm>
            <a:off x="10718746" y="3737464"/>
            <a:ext cx="804742" cy="707197"/>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3815"/>
                                        </p:tgtEl>
                                        <p:attrNameLst>
                                          <p:attrName>style.visibility</p:attrName>
                                        </p:attrNameLst>
                                      </p:cBhvr>
                                      <p:to>
                                        <p:strVal val="visible"/>
                                      </p:to>
                                    </p:set>
                                    <p:anim calcmode="lin" valueType="num">
                                      <p:cBhvr additive="base">
                                        <p:cTn dur="500"/>
                                        <p:tgtEl>
                                          <p:spTgt spid="3815"/>
                                        </p:tgtEl>
                                        <p:attrNameLst>
                                          <p:attrName>ppt_w</p:attrName>
                                        </p:attrNameLst>
                                      </p:cBhvr>
                                      <p:tavLst>
                                        <p:tav fmla="" tm="0">
                                          <p:val>
                                            <p:strVal val="0"/>
                                          </p:val>
                                        </p:tav>
                                        <p:tav fmla="" tm="100000">
                                          <p:val>
                                            <p:strVal val="#ppt_w"/>
                                          </p:val>
                                        </p:tav>
                                      </p:tavLst>
                                    </p:anim>
                                    <p:anim calcmode="lin" valueType="num">
                                      <p:cBhvr additive="base">
                                        <p:cTn dur="500"/>
                                        <p:tgtEl>
                                          <p:spTgt spid="3815"/>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3839"/>
                                        </p:tgtEl>
                                        <p:attrNameLst>
                                          <p:attrName>style.visibility</p:attrName>
                                        </p:attrNameLst>
                                      </p:cBhvr>
                                      <p:to>
                                        <p:strVal val="visible"/>
                                      </p:to>
                                    </p:set>
                                    <p:animEffect filter="fade" transition="in">
                                      <p:cBhvr>
                                        <p:cTn dur="1367"/>
                                        <p:tgtEl>
                                          <p:spTgt spid="3839"/>
                                        </p:tgtEl>
                                      </p:cBhvr>
                                    </p:animEffect>
                                  </p:childTnLst>
                                </p:cTn>
                              </p:par>
                              <p:par>
                                <p:cTn fill="hold" nodeType="withEffect" presetClass="entr" presetID="10" presetSubtype="0">
                                  <p:stCondLst>
                                    <p:cond delay="0"/>
                                  </p:stCondLst>
                                  <p:childTnLst>
                                    <p:set>
                                      <p:cBhvr>
                                        <p:cTn dur="1" fill="hold">
                                          <p:stCondLst>
                                            <p:cond delay="0"/>
                                          </p:stCondLst>
                                        </p:cTn>
                                        <p:tgtEl>
                                          <p:spTgt spid="3840"/>
                                        </p:tgtEl>
                                        <p:attrNameLst>
                                          <p:attrName>style.visibility</p:attrName>
                                        </p:attrNameLst>
                                      </p:cBhvr>
                                      <p:to>
                                        <p:strVal val="visible"/>
                                      </p:to>
                                    </p:set>
                                    <p:animEffect filter="fade" transition="in">
                                      <p:cBhvr>
                                        <p:cTn dur="1000"/>
                                        <p:tgtEl>
                                          <p:spTgt spid="38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8"/>
                                        </p:tgtEl>
                                        <p:attrNameLst>
                                          <p:attrName>style.visibility</p:attrName>
                                        </p:attrNameLst>
                                      </p:cBhvr>
                                      <p:to>
                                        <p:strVal val="visible"/>
                                      </p:to>
                                    </p:set>
                                    <p:animEffect filter="fade" transition="in">
                                      <p:cBhvr>
                                        <p:cTn dur="1000"/>
                                        <p:tgtEl>
                                          <p:spTgt spid="3818"/>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819"/>
                                        </p:tgtEl>
                                        <p:attrNameLst>
                                          <p:attrName>style.visibility</p:attrName>
                                        </p:attrNameLst>
                                      </p:cBhvr>
                                      <p:to>
                                        <p:strVal val="visible"/>
                                      </p:to>
                                    </p:set>
                                    <p:animEffect filter="fade" transition="in">
                                      <p:cBhvr>
                                        <p:cTn dur="1000"/>
                                        <p:tgtEl>
                                          <p:spTgt spid="3819"/>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3820"/>
                                        </p:tgtEl>
                                        <p:attrNameLst>
                                          <p:attrName>style.visibility</p:attrName>
                                        </p:attrNameLst>
                                      </p:cBhvr>
                                      <p:to>
                                        <p:strVal val="visible"/>
                                      </p:to>
                                    </p:set>
                                    <p:animEffect filter="fade" transition="in">
                                      <p:cBhvr>
                                        <p:cTn dur="1000"/>
                                        <p:tgtEl>
                                          <p:spTgt spid="3820"/>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3821"/>
                                        </p:tgtEl>
                                        <p:attrNameLst>
                                          <p:attrName>style.visibility</p:attrName>
                                        </p:attrNameLst>
                                      </p:cBhvr>
                                      <p:to>
                                        <p:strVal val="visible"/>
                                      </p:to>
                                    </p:set>
                                    <p:animEffect filter="fade" transition="in">
                                      <p:cBhvr>
                                        <p:cTn dur="1000"/>
                                        <p:tgtEl>
                                          <p:spTgt spid="3821"/>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3822"/>
                                        </p:tgtEl>
                                        <p:attrNameLst>
                                          <p:attrName>style.visibility</p:attrName>
                                        </p:attrNameLst>
                                      </p:cBhvr>
                                      <p:to>
                                        <p:strVal val="visible"/>
                                      </p:to>
                                    </p:set>
                                    <p:animEffect filter="fade" transition="in">
                                      <p:cBhvr>
                                        <p:cTn dur="1000"/>
                                        <p:tgtEl>
                                          <p:spTgt spid="3822"/>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3823"/>
                                        </p:tgtEl>
                                        <p:attrNameLst>
                                          <p:attrName>style.visibility</p:attrName>
                                        </p:attrNameLst>
                                      </p:cBhvr>
                                      <p:to>
                                        <p:strVal val="visible"/>
                                      </p:to>
                                    </p:set>
                                    <p:animEffect filter="fade" transition="in">
                                      <p:cBhvr>
                                        <p:cTn dur="1000"/>
                                        <p:tgtEl>
                                          <p:spTgt spid="3823"/>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3824"/>
                                        </p:tgtEl>
                                        <p:attrNameLst>
                                          <p:attrName>style.visibility</p:attrName>
                                        </p:attrNameLst>
                                      </p:cBhvr>
                                      <p:to>
                                        <p:strVal val="visible"/>
                                      </p:to>
                                    </p:set>
                                    <p:animEffect filter="fade" transition="in">
                                      <p:cBhvr>
                                        <p:cTn dur="1000"/>
                                        <p:tgtEl>
                                          <p:spTgt spid="3824"/>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3825"/>
                                        </p:tgtEl>
                                        <p:attrNameLst>
                                          <p:attrName>style.visibility</p:attrName>
                                        </p:attrNameLst>
                                      </p:cBhvr>
                                      <p:to>
                                        <p:strVal val="visible"/>
                                      </p:to>
                                    </p:set>
                                    <p:animEffect filter="fade" transition="in">
                                      <p:cBhvr>
                                        <p:cTn dur="1000"/>
                                        <p:tgtEl>
                                          <p:spTgt spid="3825"/>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3826"/>
                                        </p:tgtEl>
                                        <p:attrNameLst>
                                          <p:attrName>style.visibility</p:attrName>
                                        </p:attrNameLst>
                                      </p:cBhvr>
                                      <p:to>
                                        <p:strVal val="visible"/>
                                      </p:to>
                                    </p:set>
                                    <p:animEffect filter="fade" transition="in">
                                      <p:cBhvr>
                                        <p:cTn dur="1000"/>
                                        <p:tgtEl>
                                          <p:spTgt spid="3826"/>
                                        </p:tgtEl>
                                      </p:cBhvr>
                                    </p:animEffect>
                                  </p:childTnLst>
                                </p:cTn>
                              </p:par>
                            </p:childTnLst>
                          </p:cTn>
                        </p:par>
                        <p:par>
                          <p:cTn fill="hold">
                            <p:stCondLst>
                              <p:cond delay="9000"/>
                            </p:stCondLst>
                            <p:childTnLst>
                              <p:par>
                                <p:cTn fill="hold" nodeType="afterEffect" presetClass="entr" presetID="10" presetSubtype="0">
                                  <p:stCondLst>
                                    <p:cond delay="0"/>
                                  </p:stCondLst>
                                  <p:childTnLst>
                                    <p:set>
                                      <p:cBhvr>
                                        <p:cTn dur="1" fill="hold">
                                          <p:stCondLst>
                                            <p:cond delay="0"/>
                                          </p:stCondLst>
                                        </p:cTn>
                                        <p:tgtEl>
                                          <p:spTgt spid="3827"/>
                                        </p:tgtEl>
                                        <p:attrNameLst>
                                          <p:attrName>style.visibility</p:attrName>
                                        </p:attrNameLst>
                                      </p:cBhvr>
                                      <p:to>
                                        <p:strVal val="visible"/>
                                      </p:to>
                                    </p:set>
                                    <p:animEffect filter="fade" transition="in">
                                      <p:cBhvr>
                                        <p:cTn dur="1000"/>
                                        <p:tgtEl>
                                          <p:spTgt spid="3827"/>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3828"/>
                                        </p:tgtEl>
                                        <p:attrNameLst>
                                          <p:attrName>style.visibility</p:attrName>
                                        </p:attrNameLst>
                                      </p:cBhvr>
                                      <p:to>
                                        <p:strVal val="visible"/>
                                      </p:to>
                                    </p:set>
                                    <p:animEffect filter="fade" transition="in">
                                      <p:cBhvr>
                                        <p:cTn dur="1000"/>
                                        <p:tgtEl>
                                          <p:spTgt spid="3828"/>
                                        </p:tgtEl>
                                      </p:cBhvr>
                                    </p:animEffect>
                                  </p:childTnLst>
                                </p:cTn>
                              </p:par>
                            </p:childTnLst>
                          </p:cTn>
                        </p:par>
                        <p:par>
                          <p:cTn fill="hold">
                            <p:stCondLst>
                              <p:cond delay="11000"/>
                            </p:stCondLst>
                            <p:childTnLst>
                              <p:par>
                                <p:cTn fill="hold" nodeType="afterEffect" presetClass="entr" presetID="10" presetSubtype="0">
                                  <p:stCondLst>
                                    <p:cond delay="0"/>
                                  </p:stCondLst>
                                  <p:childTnLst>
                                    <p:set>
                                      <p:cBhvr>
                                        <p:cTn dur="1" fill="hold">
                                          <p:stCondLst>
                                            <p:cond delay="0"/>
                                          </p:stCondLst>
                                        </p:cTn>
                                        <p:tgtEl>
                                          <p:spTgt spid="3829"/>
                                        </p:tgtEl>
                                        <p:attrNameLst>
                                          <p:attrName>style.visibility</p:attrName>
                                        </p:attrNameLst>
                                      </p:cBhvr>
                                      <p:to>
                                        <p:strVal val="visible"/>
                                      </p:to>
                                    </p:set>
                                    <p:animEffect filter="fade" transition="in">
                                      <p:cBhvr>
                                        <p:cTn dur="1000"/>
                                        <p:tgtEl>
                                          <p:spTgt spid="3829"/>
                                        </p:tgtEl>
                                      </p:cBhvr>
                                    </p:animEffect>
                                  </p:childTnLst>
                                </p:cTn>
                              </p:par>
                            </p:childTnLst>
                          </p:cTn>
                        </p:par>
                        <p:par>
                          <p:cTn fill="hold">
                            <p:stCondLst>
                              <p:cond delay="12000"/>
                            </p:stCondLst>
                            <p:childTnLst>
                              <p:par>
                                <p:cTn fill="hold" nodeType="afterEffect" presetClass="entr" presetID="10" presetSubtype="0">
                                  <p:stCondLst>
                                    <p:cond delay="0"/>
                                  </p:stCondLst>
                                  <p:childTnLst>
                                    <p:set>
                                      <p:cBhvr>
                                        <p:cTn dur="1" fill="hold">
                                          <p:stCondLst>
                                            <p:cond delay="0"/>
                                          </p:stCondLst>
                                        </p:cTn>
                                        <p:tgtEl>
                                          <p:spTgt spid="3830"/>
                                        </p:tgtEl>
                                        <p:attrNameLst>
                                          <p:attrName>style.visibility</p:attrName>
                                        </p:attrNameLst>
                                      </p:cBhvr>
                                      <p:to>
                                        <p:strVal val="visible"/>
                                      </p:to>
                                    </p:set>
                                    <p:animEffect filter="fade" transition="in">
                                      <p:cBhvr>
                                        <p:cTn dur="1000"/>
                                        <p:tgtEl>
                                          <p:spTgt spid="3830"/>
                                        </p:tgtEl>
                                      </p:cBhvr>
                                    </p:animEffect>
                                  </p:childTnLst>
                                </p:cTn>
                              </p:par>
                            </p:childTnLst>
                          </p:cTn>
                        </p:par>
                        <p:par>
                          <p:cTn fill="hold">
                            <p:stCondLst>
                              <p:cond delay="13000"/>
                            </p:stCondLst>
                            <p:childTnLst>
                              <p:par>
                                <p:cTn fill="hold" nodeType="afterEffect" presetClass="entr" presetID="10" presetSubtype="0">
                                  <p:stCondLst>
                                    <p:cond delay="0"/>
                                  </p:stCondLst>
                                  <p:childTnLst>
                                    <p:set>
                                      <p:cBhvr>
                                        <p:cTn dur="1" fill="hold">
                                          <p:stCondLst>
                                            <p:cond delay="0"/>
                                          </p:stCondLst>
                                        </p:cTn>
                                        <p:tgtEl>
                                          <p:spTgt spid="3831"/>
                                        </p:tgtEl>
                                        <p:attrNameLst>
                                          <p:attrName>style.visibility</p:attrName>
                                        </p:attrNameLst>
                                      </p:cBhvr>
                                      <p:to>
                                        <p:strVal val="visible"/>
                                      </p:to>
                                    </p:set>
                                    <p:animEffect filter="fade" transition="in">
                                      <p:cBhvr>
                                        <p:cTn dur="1000"/>
                                        <p:tgtEl>
                                          <p:spTgt spid="3831"/>
                                        </p:tgtEl>
                                      </p:cBhvr>
                                    </p:animEffect>
                                  </p:childTnLst>
                                </p:cTn>
                              </p:par>
                            </p:childTnLst>
                          </p:cTn>
                        </p:par>
                        <p:par>
                          <p:cTn fill="hold">
                            <p:stCondLst>
                              <p:cond delay="14000"/>
                            </p:stCondLst>
                            <p:childTnLst>
                              <p:par>
                                <p:cTn fill="hold" nodeType="afterEffect" presetClass="entr" presetID="10" presetSubtype="0">
                                  <p:stCondLst>
                                    <p:cond delay="0"/>
                                  </p:stCondLst>
                                  <p:childTnLst>
                                    <p:set>
                                      <p:cBhvr>
                                        <p:cTn dur="1" fill="hold">
                                          <p:stCondLst>
                                            <p:cond delay="0"/>
                                          </p:stCondLst>
                                        </p:cTn>
                                        <p:tgtEl>
                                          <p:spTgt spid="3832"/>
                                        </p:tgtEl>
                                        <p:attrNameLst>
                                          <p:attrName>style.visibility</p:attrName>
                                        </p:attrNameLst>
                                      </p:cBhvr>
                                      <p:to>
                                        <p:strVal val="visible"/>
                                      </p:to>
                                    </p:set>
                                    <p:animEffect filter="fade" transition="in">
                                      <p:cBhvr>
                                        <p:cTn dur="1000"/>
                                        <p:tgtEl>
                                          <p:spTgt spid="3832"/>
                                        </p:tgtEl>
                                      </p:cBhvr>
                                    </p:animEffect>
                                  </p:childTnLst>
                                </p:cTn>
                              </p:par>
                            </p:childTnLst>
                          </p:cTn>
                        </p:par>
                        <p:par>
                          <p:cTn fill="hold">
                            <p:stCondLst>
                              <p:cond delay="15000"/>
                            </p:stCondLst>
                            <p:childTnLst>
                              <p:par>
                                <p:cTn fill="hold" nodeType="afterEffect" presetClass="entr" presetID="10" presetSubtype="0">
                                  <p:stCondLst>
                                    <p:cond delay="0"/>
                                  </p:stCondLst>
                                  <p:childTnLst>
                                    <p:set>
                                      <p:cBhvr>
                                        <p:cTn dur="1" fill="hold">
                                          <p:stCondLst>
                                            <p:cond delay="0"/>
                                          </p:stCondLst>
                                        </p:cTn>
                                        <p:tgtEl>
                                          <p:spTgt spid="3833"/>
                                        </p:tgtEl>
                                        <p:attrNameLst>
                                          <p:attrName>style.visibility</p:attrName>
                                        </p:attrNameLst>
                                      </p:cBhvr>
                                      <p:to>
                                        <p:strVal val="visible"/>
                                      </p:to>
                                    </p:set>
                                    <p:animEffect filter="fade" transition="in">
                                      <p:cBhvr>
                                        <p:cTn dur="1000"/>
                                        <p:tgtEl>
                                          <p:spTgt spid="3833"/>
                                        </p:tgtEl>
                                      </p:cBhvr>
                                    </p:animEffect>
                                  </p:childTnLst>
                                </p:cTn>
                              </p:par>
                            </p:childTnLst>
                          </p:cTn>
                        </p:par>
                        <p:par>
                          <p:cTn fill="hold">
                            <p:stCondLst>
                              <p:cond delay="16000"/>
                            </p:stCondLst>
                            <p:childTnLst>
                              <p:par>
                                <p:cTn fill="hold" nodeType="afterEffect" presetClass="entr" presetID="10" presetSubtype="0">
                                  <p:stCondLst>
                                    <p:cond delay="0"/>
                                  </p:stCondLst>
                                  <p:childTnLst>
                                    <p:set>
                                      <p:cBhvr>
                                        <p:cTn dur="1" fill="hold">
                                          <p:stCondLst>
                                            <p:cond delay="0"/>
                                          </p:stCondLst>
                                        </p:cTn>
                                        <p:tgtEl>
                                          <p:spTgt spid="3834"/>
                                        </p:tgtEl>
                                        <p:attrNameLst>
                                          <p:attrName>style.visibility</p:attrName>
                                        </p:attrNameLst>
                                      </p:cBhvr>
                                      <p:to>
                                        <p:strVal val="visible"/>
                                      </p:to>
                                    </p:set>
                                    <p:animEffect filter="fade" transition="in">
                                      <p:cBhvr>
                                        <p:cTn dur="1000"/>
                                        <p:tgtEl>
                                          <p:spTgt spid="3834"/>
                                        </p:tgtEl>
                                      </p:cBhvr>
                                    </p:animEffect>
                                  </p:childTnLst>
                                </p:cTn>
                              </p:par>
                            </p:childTnLst>
                          </p:cTn>
                        </p:par>
                        <p:par>
                          <p:cTn fill="hold">
                            <p:stCondLst>
                              <p:cond delay="17000"/>
                            </p:stCondLst>
                            <p:childTnLst>
                              <p:par>
                                <p:cTn fill="hold" nodeType="afterEffect" presetClass="entr" presetID="10" presetSubtype="0">
                                  <p:stCondLst>
                                    <p:cond delay="0"/>
                                  </p:stCondLst>
                                  <p:childTnLst>
                                    <p:set>
                                      <p:cBhvr>
                                        <p:cTn dur="1" fill="hold">
                                          <p:stCondLst>
                                            <p:cond delay="0"/>
                                          </p:stCondLst>
                                        </p:cTn>
                                        <p:tgtEl>
                                          <p:spTgt spid="3835"/>
                                        </p:tgtEl>
                                        <p:attrNameLst>
                                          <p:attrName>style.visibility</p:attrName>
                                        </p:attrNameLst>
                                      </p:cBhvr>
                                      <p:to>
                                        <p:strVal val="visible"/>
                                      </p:to>
                                    </p:set>
                                    <p:animEffect filter="fade" transition="in">
                                      <p:cBhvr>
                                        <p:cTn dur="1000"/>
                                        <p:tgtEl>
                                          <p:spTgt spid="3835"/>
                                        </p:tgtEl>
                                      </p:cBhvr>
                                    </p:animEffect>
                                  </p:childTnLst>
                                </p:cTn>
                              </p:par>
                            </p:childTnLst>
                          </p:cTn>
                        </p:par>
                        <p:par>
                          <p:cTn fill="hold">
                            <p:stCondLst>
                              <p:cond delay="18000"/>
                            </p:stCondLst>
                            <p:childTnLst>
                              <p:par>
                                <p:cTn fill="hold" nodeType="afterEffect" presetClass="entr" presetID="10" presetSubtype="0">
                                  <p:stCondLst>
                                    <p:cond delay="0"/>
                                  </p:stCondLst>
                                  <p:childTnLst>
                                    <p:set>
                                      <p:cBhvr>
                                        <p:cTn dur="1" fill="hold">
                                          <p:stCondLst>
                                            <p:cond delay="0"/>
                                          </p:stCondLst>
                                        </p:cTn>
                                        <p:tgtEl>
                                          <p:spTgt spid="3836"/>
                                        </p:tgtEl>
                                        <p:attrNameLst>
                                          <p:attrName>style.visibility</p:attrName>
                                        </p:attrNameLst>
                                      </p:cBhvr>
                                      <p:to>
                                        <p:strVal val="visible"/>
                                      </p:to>
                                    </p:set>
                                    <p:animEffect filter="fade" transition="in">
                                      <p:cBhvr>
                                        <p:cTn dur="1000"/>
                                        <p:tgtEl>
                                          <p:spTgt spid="3836"/>
                                        </p:tgtEl>
                                      </p:cBhvr>
                                    </p:animEffect>
                                  </p:childTnLst>
                                </p:cTn>
                              </p:par>
                            </p:childTnLst>
                          </p:cTn>
                        </p:par>
                        <p:par>
                          <p:cTn fill="hold">
                            <p:stCondLst>
                              <p:cond delay="19000"/>
                            </p:stCondLst>
                            <p:childTnLst>
                              <p:par>
                                <p:cTn fill="hold" nodeType="afterEffect" presetClass="entr" presetID="10" presetSubtype="0">
                                  <p:stCondLst>
                                    <p:cond delay="0"/>
                                  </p:stCondLst>
                                  <p:childTnLst>
                                    <p:set>
                                      <p:cBhvr>
                                        <p:cTn dur="1" fill="hold">
                                          <p:stCondLst>
                                            <p:cond delay="0"/>
                                          </p:stCondLst>
                                        </p:cTn>
                                        <p:tgtEl>
                                          <p:spTgt spid="3837"/>
                                        </p:tgtEl>
                                        <p:attrNameLst>
                                          <p:attrName>style.visibility</p:attrName>
                                        </p:attrNameLst>
                                      </p:cBhvr>
                                      <p:to>
                                        <p:strVal val="visible"/>
                                      </p:to>
                                    </p:set>
                                    <p:animEffect filter="fade" transition="in">
                                      <p:cBhvr>
                                        <p:cTn dur="1000"/>
                                        <p:tgtEl>
                                          <p:spTgt spid="3837"/>
                                        </p:tgtEl>
                                      </p:cBhvr>
                                    </p:animEffect>
                                  </p:childTnLst>
                                </p:cTn>
                              </p:par>
                            </p:childTnLst>
                          </p:cTn>
                        </p:par>
                        <p:par>
                          <p:cTn fill="hold">
                            <p:stCondLst>
                              <p:cond delay="20000"/>
                            </p:stCondLst>
                            <p:childTnLst>
                              <p:par>
                                <p:cTn fill="hold" nodeType="afterEffect" presetClass="entr" presetID="10" presetSubtype="0">
                                  <p:stCondLst>
                                    <p:cond delay="0"/>
                                  </p:stCondLst>
                                  <p:childTnLst>
                                    <p:set>
                                      <p:cBhvr>
                                        <p:cTn dur="1" fill="hold">
                                          <p:stCondLst>
                                            <p:cond delay="0"/>
                                          </p:stCondLst>
                                        </p:cTn>
                                        <p:tgtEl>
                                          <p:spTgt spid="3838"/>
                                        </p:tgtEl>
                                        <p:attrNameLst>
                                          <p:attrName>style.visibility</p:attrName>
                                        </p:attrNameLst>
                                      </p:cBhvr>
                                      <p:to>
                                        <p:strVal val="visible"/>
                                      </p:to>
                                    </p:set>
                                    <p:animEffect filter="fade" transition="in">
                                      <p:cBhvr>
                                        <p:cTn dur="1000"/>
                                        <p:tgtEl>
                                          <p:spTgt spid="3838"/>
                                        </p:tgtEl>
                                      </p:cBhvr>
                                    </p:animEffect>
                                  </p:childTnLst>
                                </p:cTn>
                              </p:par>
                              <p:par>
                                <p:cTn fill="hold" nodeType="withEffect" presetClass="entr" presetID="10" presetSubtype="0">
                                  <p:stCondLst>
                                    <p:cond delay="500"/>
                                  </p:stCondLst>
                                  <p:childTnLst>
                                    <p:set>
                                      <p:cBhvr>
                                        <p:cTn dur="1" fill="hold">
                                          <p:stCondLst>
                                            <p:cond delay="0"/>
                                          </p:stCondLst>
                                        </p:cTn>
                                        <p:tgtEl>
                                          <p:spTgt spid="3841"/>
                                        </p:tgtEl>
                                        <p:attrNameLst>
                                          <p:attrName>style.visibility</p:attrName>
                                        </p:attrNameLst>
                                      </p:cBhvr>
                                      <p:to>
                                        <p:strVal val="visible"/>
                                      </p:to>
                                    </p:set>
                                    <p:animEffect filter="fade" transition="in">
                                      <p:cBhvr>
                                        <p:cTn dur="500"/>
                                        <p:tgtEl>
                                          <p:spTgt spid="3841"/>
                                        </p:tgtEl>
                                      </p:cBhvr>
                                    </p:animEffect>
                                  </p:childTnLst>
                                </p:cTn>
                              </p:par>
                              <p:par>
                                <p:cTn fill="hold" nodeType="withEffect" presetClass="entr" presetID="10" presetSubtype="0">
                                  <p:stCondLst>
                                    <p:cond delay="1000"/>
                                  </p:stCondLst>
                                  <p:childTnLst>
                                    <p:set>
                                      <p:cBhvr>
                                        <p:cTn dur="1" fill="hold">
                                          <p:stCondLst>
                                            <p:cond delay="0"/>
                                          </p:stCondLst>
                                        </p:cTn>
                                        <p:tgtEl>
                                          <p:spTgt spid="3842"/>
                                        </p:tgtEl>
                                        <p:attrNameLst>
                                          <p:attrName>style.visibility</p:attrName>
                                        </p:attrNameLst>
                                      </p:cBhvr>
                                      <p:to>
                                        <p:strVal val="visible"/>
                                      </p:to>
                                    </p:set>
                                    <p:animEffect filter="fade" transition="in">
                                      <p:cBhvr>
                                        <p:cTn dur="500"/>
                                        <p:tgtEl>
                                          <p:spTgt spid="3842"/>
                                        </p:tgtEl>
                                      </p:cBhvr>
                                    </p:animEffect>
                                  </p:childTnLst>
                                </p:cTn>
                              </p:par>
                              <p:par>
                                <p:cTn fill="hold" nodeType="withEffect" presetClass="entr" presetID="10" presetSubtype="0">
                                  <p:stCondLst>
                                    <p:cond delay="1500"/>
                                  </p:stCondLst>
                                  <p:childTnLst>
                                    <p:set>
                                      <p:cBhvr>
                                        <p:cTn dur="1" fill="hold">
                                          <p:stCondLst>
                                            <p:cond delay="0"/>
                                          </p:stCondLst>
                                        </p:cTn>
                                        <p:tgtEl>
                                          <p:spTgt spid="3843"/>
                                        </p:tgtEl>
                                        <p:attrNameLst>
                                          <p:attrName>style.visibility</p:attrName>
                                        </p:attrNameLst>
                                      </p:cBhvr>
                                      <p:to>
                                        <p:strVal val="visible"/>
                                      </p:to>
                                    </p:set>
                                    <p:animEffect filter="fade" transition="in">
                                      <p:cBhvr>
                                        <p:cTn dur="500"/>
                                        <p:tgtEl>
                                          <p:spTgt spid="3843"/>
                                        </p:tgtEl>
                                      </p:cBhvr>
                                    </p:animEffect>
                                  </p:childTnLst>
                                </p:cTn>
                              </p:par>
                              <p:par>
                                <p:cTn fill="hold" nodeType="withEffect" presetClass="entr" presetID="10" presetSubtype="0">
                                  <p:stCondLst>
                                    <p:cond delay="2000"/>
                                  </p:stCondLst>
                                  <p:childTnLst>
                                    <p:set>
                                      <p:cBhvr>
                                        <p:cTn dur="1" fill="hold">
                                          <p:stCondLst>
                                            <p:cond delay="0"/>
                                          </p:stCondLst>
                                        </p:cTn>
                                        <p:tgtEl>
                                          <p:spTgt spid="3844"/>
                                        </p:tgtEl>
                                        <p:attrNameLst>
                                          <p:attrName>style.visibility</p:attrName>
                                        </p:attrNameLst>
                                      </p:cBhvr>
                                      <p:to>
                                        <p:strVal val="visible"/>
                                      </p:to>
                                    </p:set>
                                    <p:animEffect filter="fade" transition="in">
                                      <p:cBhvr>
                                        <p:cTn dur="500"/>
                                        <p:tgtEl>
                                          <p:spTgt spid="38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45"/>
                                        </p:tgtEl>
                                        <p:attrNameLst>
                                          <p:attrName>style.visibility</p:attrName>
                                        </p:attrNameLst>
                                      </p:cBhvr>
                                      <p:to>
                                        <p:strVal val="visible"/>
                                      </p:to>
                                    </p:set>
                                    <p:anim calcmode="lin" valueType="num">
                                      <p:cBhvr additive="base">
                                        <p:cTn dur="250"/>
                                        <p:tgtEl>
                                          <p:spTgt spid="3845"/>
                                        </p:tgtEl>
                                        <p:attrNameLst>
                                          <p:attrName>ppt_w</p:attrName>
                                        </p:attrNameLst>
                                      </p:cBhvr>
                                      <p:tavLst>
                                        <p:tav fmla="" tm="0">
                                          <p:val>
                                            <p:strVal val="0"/>
                                          </p:val>
                                        </p:tav>
                                        <p:tav fmla="" tm="100000">
                                          <p:val>
                                            <p:strVal val="#ppt_w"/>
                                          </p:val>
                                        </p:tav>
                                      </p:tavLst>
                                    </p:anim>
                                    <p:anim calcmode="lin" valueType="num">
                                      <p:cBhvr additive="base">
                                        <p:cTn dur="250"/>
                                        <p:tgtEl>
                                          <p:spTgt spid="3845"/>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48"/>
                                        </p:tgtEl>
                                        <p:attrNameLst>
                                          <p:attrName>style.visibility</p:attrName>
                                        </p:attrNameLst>
                                      </p:cBhvr>
                                      <p:to>
                                        <p:strVal val="visible"/>
                                      </p:to>
                                    </p:set>
                                    <p:anim calcmode="lin" valueType="num">
                                      <p:cBhvr additive="base">
                                        <p:cTn dur="250"/>
                                        <p:tgtEl>
                                          <p:spTgt spid="3848"/>
                                        </p:tgtEl>
                                        <p:attrNameLst>
                                          <p:attrName>ppt_w</p:attrName>
                                        </p:attrNameLst>
                                      </p:cBhvr>
                                      <p:tavLst>
                                        <p:tav fmla="" tm="0">
                                          <p:val>
                                            <p:strVal val="0"/>
                                          </p:val>
                                        </p:tav>
                                        <p:tav fmla="" tm="100000">
                                          <p:val>
                                            <p:strVal val="#ppt_w"/>
                                          </p:val>
                                        </p:tav>
                                      </p:tavLst>
                                    </p:anim>
                                    <p:anim calcmode="lin" valueType="num">
                                      <p:cBhvr additive="base">
                                        <p:cTn dur="250"/>
                                        <p:tgtEl>
                                          <p:spTgt spid="384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46"/>
                                        </p:tgtEl>
                                        <p:attrNameLst>
                                          <p:attrName>style.visibility</p:attrName>
                                        </p:attrNameLst>
                                      </p:cBhvr>
                                      <p:to>
                                        <p:strVal val="visible"/>
                                      </p:to>
                                    </p:set>
                                    <p:anim calcmode="lin" valueType="num">
                                      <p:cBhvr additive="base">
                                        <p:cTn dur="250"/>
                                        <p:tgtEl>
                                          <p:spTgt spid="3846"/>
                                        </p:tgtEl>
                                        <p:attrNameLst>
                                          <p:attrName>ppt_w</p:attrName>
                                        </p:attrNameLst>
                                      </p:cBhvr>
                                      <p:tavLst>
                                        <p:tav fmla="" tm="0">
                                          <p:val>
                                            <p:strVal val="0"/>
                                          </p:val>
                                        </p:tav>
                                        <p:tav fmla="" tm="100000">
                                          <p:val>
                                            <p:strVal val="#ppt_w"/>
                                          </p:val>
                                        </p:tav>
                                      </p:tavLst>
                                    </p:anim>
                                    <p:anim calcmode="lin" valueType="num">
                                      <p:cBhvr additive="base">
                                        <p:cTn dur="250"/>
                                        <p:tgtEl>
                                          <p:spTgt spid="384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47"/>
                                        </p:tgtEl>
                                        <p:attrNameLst>
                                          <p:attrName>style.visibility</p:attrName>
                                        </p:attrNameLst>
                                      </p:cBhvr>
                                      <p:to>
                                        <p:strVal val="visible"/>
                                      </p:to>
                                    </p:set>
                                    <p:anim calcmode="lin" valueType="num">
                                      <p:cBhvr additive="base">
                                        <p:cTn dur="250"/>
                                        <p:tgtEl>
                                          <p:spTgt spid="3847"/>
                                        </p:tgtEl>
                                        <p:attrNameLst>
                                          <p:attrName>ppt_w</p:attrName>
                                        </p:attrNameLst>
                                      </p:cBhvr>
                                      <p:tavLst>
                                        <p:tav fmla="" tm="0">
                                          <p:val>
                                            <p:strVal val="0"/>
                                          </p:val>
                                        </p:tav>
                                        <p:tav fmla="" tm="100000">
                                          <p:val>
                                            <p:strVal val="#ppt_w"/>
                                          </p:val>
                                        </p:tav>
                                      </p:tavLst>
                                    </p:anim>
                                    <p:anim calcmode="lin" valueType="num">
                                      <p:cBhvr additive="base">
                                        <p:cTn dur="250"/>
                                        <p:tgtEl>
                                          <p:spTgt spid="3847"/>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2" name="Shape 3852"/>
        <p:cNvGrpSpPr/>
        <p:nvPr/>
      </p:nvGrpSpPr>
      <p:grpSpPr>
        <a:xfrm>
          <a:off x="0" y="0"/>
          <a:ext cx="0" cy="0"/>
          <a:chOff x="0" y="0"/>
          <a:chExt cx="0" cy="0"/>
        </a:xfrm>
      </p:grpSpPr>
      <p:sp>
        <p:nvSpPr>
          <p:cNvPr id="3853" name="Google Shape;3853;p44"/>
          <p:cNvSpPr/>
          <p:nvPr/>
        </p:nvSpPr>
        <p:spPr>
          <a:xfrm>
            <a:off x="2413740" y="1151921"/>
            <a:ext cx="7468139" cy="1888642"/>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3600" u="none" cap="none" strike="noStrike">
                <a:solidFill>
                  <a:srgbClr val="FF0000"/>
                </a:solidFill>
                <a:latin typeface="Times New Roman"/>
                <a:ea typeface="Times New Roman"/>
                <a:cs typeface="Times New Roman"/>
                <a:sym typeface="Times New Roman"/>
              </a:rPr>
              <a:t>Chỉ thị “Nhật - Pháp bắn nhau và hành động của chúng ta” là của:</a:t>
            </a:r>
            <a:endParaRPr b="1" i="0" sz="3600" u="none" cap="none" strike="noStrike">
              <a:solidFill>
                <a:srgbClr val="FF0000"/>
              </a:solidFill>
              <a:latin typeface="Times New Roman"/>
              <a:ea typeface="Times New Roman"/>
              <a:cs typeface="Times New Roman"/>
              <a:sym typeface="Times New Roman"/>
            </a:endParaRPr>
          </a:p>
        </p:txBody>
      </p:sp>
      <p:sp>
        <p:nvSpPr>
          <p:cNvPr id="3854" name="Google Shape;3854;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20</a:t>
            </a:r>
            <a:endParaRPr/>
          </a:p>
        </p:txBody>
      </p:sp>
      <p:sp>
        <p:nvSpPr>
          <p:cNvPr id="3855" name="Google Shape;3855;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19</a:t>
            </a:r>
            <a:endParaRPr/>
          </a:p>
        </p:txBody>
      </p:sp>
      <p:sp>
        <p:nvSpPr>
          <p:cNvPr id="3856" name="Google Shape;3856;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18</a:t>
            </a:r>
            <a:endParaRPr/>
          </a:p>
        </p:txBody>
      </p:sp>
      <p:sp>
        <p:nvSpPr>
          <p:cNvPr id="3857" name="Google Shape;3857;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17</a:t>
            </a:r>
            <a:endParaRPr/>
          </a:p>
        </p:txBody>
      </p:sp>
      <p:sp>
        <p:nvSpPr>
          <p:cNvPr id="3858" name="Google Shape;3858;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16</a:t>
            </a:r>
            <a:endParaRPr/>
          </a:p>
        </p:txBody>
      </p:sp>
      <p:sp>
        <p:nvSpPr>
          <p:cNvPr id="3859" name="Google Shape;3859;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15</a:t>
            </a:r>
            <a:endParaRPr/>
          </a:p>
        </p:txBody>
      </p:sp>
      <p:sp>
        <p:nvSpPr>
          <p:cNvPr id="3860" name="Google Shape;3860;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14</a:t>
            </a:r>
            <a:endParaRPr/>
          </a:p>
        </p:txBody>
      </p:sp>
      <p:sp>
        <p:nvSpPr>
          <p:cNvPr id="3861" name="Google Shape;3861;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13</a:t>
            </a:r>
            <a:endParaRPr/>
          </a:p>
        </p:txBody>
      </p:sp>
      <p:sp>
        <p:nvSpPr>
          <p:cNvPr id="3862" name="Google Shape;3862;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12</a:t>
            </a:r>
            <a:endParaRPr/>
          </a:p>
        </p:txBody>
      </p:sp>
      <p:sp>
        <p:nvSpPr>
          <p:cNvPr id="3863" name="Google Shape;3863;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11</a:t>
            </a:r>
            <a:endParaRPr/>
          </a:p>
        </p:txBody>
      </p:sp>
      <p:sp>
        <p:nvSpPr>
          <p:cNvPr id="3864" name="Google Shape;3864;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10</a:t>
            </a:r>
            <a:endParaRPr/>
          </a:p>
        </p:txBody>
      </p:sp>
      <p:sp>
        <p:nvSpPr>
          <p:cNvPr id="3865" name="Google Shape;3865;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09</a:t>
            </a:r>
            <a:endParaRPr/>
          </a:p>
        </p:txBody>
      </p:sp>
      <p:sp>
        <p:nvSpPr>
          <p:cNvPr id="3866" name="Google Shape;3866;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08</a:t>
            </a:r>
            <a:endParaRPr/>
          </a:p>
        </p:txBody>
      </p:sp>
      <p:sp>
        <p:nvSpPr>
          <p:cNvPr id="3867" name="Google Shape;3867;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07</a:t>
            </a:r>
            <a:endParaRPr/>
          </a:p>
        </p:txBody>
      </p:sp>
      <p:sp>
        <p:nvSpPr>
          <p:cNvPr id="3868" name="Google Shape;3868;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06</a:t>
            </a:r>
            <a:endParaRPr/>
          </a:p>
        </p:txBody>
      </p:sp>
      <p:sp>
        <p:nvSpPr>
          <p:cNvPr id="3869" name="Google Shape;3869;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05</a:t>
            </a:r>
            <a:endParaRPr/>
          </a:p>
        </p:txBody>
      </p:sp>
      <p:sp>
        <p:nvSpPr>
          <p:cNvPr id="3870" name="Google Shape;3870;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04</a:t>
            </a:r>
            <a:endParaRPr/>
          </a:p>
        </p:txBody>
      </p:sp>
      <p:sp>
        <p:nvSpPr>
          <p:cNvPr id="3871" name="Google Shape;3871;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03</a:t>
            </a:r>
            <a:endParaRPr/>
          </a:p>
        </p:txBody>
      </p:sp>
      <p:sp>
        <p:nvSpPr>
          <p:cNvPr id="3872" name="Google Shape;3872;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02</a:t>
            </a:r>
            <a:endParaRPr/>
          </a:p>
        </p:txBody>
      </p:sp>
      <p:sp>
        <p:nvSpPr>
          <p:cNvPr id="3873" name="Google Shape;3873;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01</a:t>
            </a:r>
            <a:endParaRPr/>
          </a:p>
        </p:txBody>
      </p:sp>
      <p:sp>
        <p:nvSpPr>
          <p:cNvPr id="3874" name="Google Shape;3874;p44"/>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00</a:t>
            </a:r>
            <a:endParaRPr/>
          </a:p>
        </p:txBody>
      </p:sp>
      <p:pic>
        <p:nvPicPr>
          <p:cNvPr descr="Kết quả hình ảnh cho home png" id="3875" name="Google Shape;3875;p44">
            <a:hlinkClick action="ppaction://hlinksldjump" r:id="rId3"/>
          </p:cNvPr>
          <p:cNvPicPr preferRelativeResize="0"/>
          <p:nvPr/>
        </p:nvPicPr>
        <p:blipFill rotWithShape="1">
          <a:blip r:embed="rId4">
            <a:alphaModFix/>
          </a:blip>
          <a:srcRect b="0" l="0" r="0" t="0"/>
          <a:stretch/>
        </p:blipFill>
        <p:spPr>
          <a:xfrm>
            <a:off x="9698680" y="217666"/>
            <a:ext cx="783592" cy="783592"/>
          </a:xfrm>
          <a:prstGeom prst="rect">
            <a:avLst/>
          </a:prstGeom>
          <a:noFill/>
          <a:ln>
            <a:noFill/>
          </a:ln>
        </p:spPr>
      </p:pic>
      <p:pic>
        <p:nvPicPr>
          <p:cNvPr id="3876" name="Google Shape;3876;p44"/>
          <p:cNvPicPr preferRelativeResize="0"/>
          <p:nvPr/>
        </p:nvPicPr>
        <p:blipFill rotWithShape="1">
          <a:blip r:embed="rId5">
            <a:alphaModFix/>
          </a:blip>
          <a:srcRect b="0" l="0" r="0" t="0"/>
          <a:stretch/>
        </p:blipFill>
        <p:spPr>
          <a:xfrm>
            <a:off x="-202038" y="-510320"/>
            <a:ext cx="1997964" cy="2157801"/>
          </a:xfrm>
          <a:prstGeom prst="rect">
            <a:avLst/>
          </a:prstGeom>
          <a:noFill/>
          <a:ln>
            <a:noFill/>
          </a:ln>
        </p:spPr>
      </p:pic>
      <p:pic>
        <p:nvPicPr>
          <p:cNvPr id="3877" name="Google Shape;3877;p44"/>
          <p:cNvPicPr preferRelativeResize="0"/>
          <p:nvPr/>
        </p:nvPicPr>
        <p:blipFill rotWithShape="1">
          <a:blip r:embed="rId6">
            <a:alphaModFix/>
          </a:blip>
          <a:srcRect b="0" l="0" r="0" t="0"/>
          <a:stretch/>
        </p:blipFill>
        <p:spPr>
          <a:xfrm>
            <a:off x="10709309" y="-2221"/>
            <a:ext cx="1480487" cy="1888642"/>
          </a:xfrm>
          <a:prstGeom prst="rect">
            <a:avLst/>
          </a:prstGeom>
          <a:noFill/>
          <a:ln>
            <a:noFill/>
          </a:ln>
        </p:spPr>
      </p:pic>
      <p:sp>
        <p:nvSpPr>
          <p:cNvPr id="3878" name="Google Shape;3878;p44"/>
          <p:cNvSpPr/>
          <p:nvPr/>
        </p:nvSpPr>
        <p:spPr>
          <a:xfrm>
            <a:off x="1525450" y="3428999"/>
            <a:ext cx="4906798" cy="1000125"/>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A. Đội Việt Nam tuyên truyền giải phóng quân.</a:t>
            </a:r>
            <a:endParaRPr/>
          </a:p>
        </p:txBody>
      </p:sp>
      <p:sp>
        <p:nvSpPr>
          <p:cNvPr id="3879" name="Google Shape;3879;p44"/>
          <p:cNvSpPr/>
          <p:nvPr/>
        </p:nvSpPr>
        <p:spPr>
          <a:xfrm>
            <a:off x="6545845" y="3433189"/>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B. Tổng bộ Việt Minh</a:t>
            </a:r>
            <a:endParaRPr/>
          </a:p>
        </p:txBody>
      </p:sp>
      <p:sp>
        <p:nvSpPr>
          <p:cNvPr id="3880" name="Google Shape;3880;p44"/>
          <p:cNvSpPr/>
          <p:nvPr/>
        </p:nvSpPr>
        <p:spPr>
          <a:xfrm>
            <a:off x="1525450" y="4822082"/>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C. Ban Thường vụ Trung ương Đảng.</a:t>
            </a:r>
            <a:endParaRPr/>
          </a:p>
        </p:txBody>
      </p:sp>
      <p:sp>
        <p:nvSpPr>
          <p:cNvPr id="3881" name="Google Shape;3881;p44"/>
          <p:cNvSpPr/>
          <p:nvPr/>
        </p:nvSpPr>
        <p:spPr>
          <a:xfrm>
            <a:off x="6545845" y="4826271"/>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D. Chủ tịch Hồ Chí Minh.</a:t>
            </a:r>
            <a:endParaRPr/>
          </a:p>
        </p:txBody>
      </p:sp>
      <p:pic>
        <p:nvPicPr>
          <p:cNvPr id="3882" name="Google Shape;3882;p44"/>
          <p:cNvPicPr preferRelativeResize="0"/>
          <p:nvPr/>
        </p:nvPicPr>
        <p:blipFill rotWithShape="1">
          <a:blip r:embed="rId7">
            <a:alphaModFix/>
          </a:blip>
          <a:srcRect b="0" l="0" r="0" t="0"/>
          <a:stretch/>
        </p:blipFill>
        <p:spPr>
          <a:xfrm>
            <a:off x="5626526" y="3454475"/>
            <a:ext cx="805722" cy="708059"/>
          </a:xfrm>
          <a:prstGeom prst="rect">
            <a:avLst/>
          </a:prstGeom>
          <a:noFill/>
          <a:ln>
            <a:noFill/>
          </a:ln>
        </p:spPr>
      </p:pic>
      <p:pic>
        <p:nvPicPr>
          <p:cNvPr id="3883" name="Google Shape;3883;p44"/>
          <p:cNvPicPr preferRelativeResize="0"/>
          <p:nvPr/>
        </p:nvPicPr>
        <p:blipFill rotWithShape="1">
          <a:blip r:embed="rId8">
            <a:alphaModFix/>
          </a:blip>
          <a:srcRect b="0" l="0" r="0" t="0"/>
          <a:stretch/>
        </p:blipFill>
        <p:spPr>
          <a:xfrm>
            <a:off x="5627712" y="4885676"/>
            <a:ext cx="804536" cy="643628"/>
          </a:xfrm>
          <a:prstGeom prst="rect">
            <a:avLst/>
          </a:prstGeom>
          <a:noFill/>
          <a:ln>
            <a:noFill/>
          </a:ln>
        </p:spPr>
      </p:pic>
      <p:pic>
        <p:nvPicPr>
          <p:cNvPr id="3884" name="Google Shape;3884;p44"/>
          <p:cNvPicPr preferRelativeResize="0"/>
          <p:nvPr/>
        </p:nvPicPr>
        <p:blipFill rotWithShape="1">
          <a:blip r:embed="rId7">
            <a:alphaModFix/>
          </a:blip>
          <a:srcRect b="0" l="0" r="0" t="0"/>
          <a:stretch/>
        </p:blipFill>
        <p:spPr>
          <a:xfrm>
            <a:off x="10647901" y="4867043"/>
            <a:ext cx="804742" cy="707197"/>
          </a:xfrm>
          <a:prstGeom prst="rect">
            <a:avLst/>
          </a:prstGeom>
          <a:noFill/>
          <a:ln>
            <a:noFill/>
          </a:ln>
        </p:spPr>
      </p:pic>
      <p:pic>
        <p:nvPicPr>
          <p:cNvPr id="3885" name="Google Shape;3885;p44"/>
          <p:cNvPicPr preferRelativeResize="0"/>
          <p:nvPr/>
        </p:nvPicPr>
        <p:blipFill rotWithShape="1">
          <a:blip r:embed="rId7">
            <a:alphaModFix/>
          </a:blip>
          <a:srcRect b="0" l="0" r="0" t="0"/>
          <a:stretch/>
        </p:blipFill>
        <p:spPr>
          <a:xfrm>
            <a:off x="10720051" y="3506147"/>
            <a:ext cx="732592" cy="643793"/>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876"/>
                                        </p:tgtEl>
                                        <p:attrNameLst>
                                          <p:attrName>style.visibility</p:attrName>
                                        </p:attrNameLst>
                                      </p:cBhvr>
                                      <p:to>
                                        <p:strVal val="visible"/>
                                      </p:to>
                                    </p:set>
                                    <p:animEffect filter="fade" transition="in">
                                      <p:cBhvr>
                                        <p:cTn dur="1367"/>
                                        <p:tgtEl>
                                          <p:spTgt spid="3876"/>
                                        </p:tgtEl>
                                      </p:cBhvr>
                                    </p:animEffect>
                                  </p:childTnLst>
                                </p:cTn>
                              </p:par>
                              <p:par>
                                <p:cTn fill="hold" nodeType="withEffect" presetClass="entr" presetID="10" presetSubtype="0">
                                  <p:stCondLst>
                                    <p:cond delay="0"/>
                                  </p:stCondLst>
                                  <p:childTnLst>
                                    <p:set>
                                      <p:cBhvr>
                                        <p:cTn dur="1" fill="hold">
                                          <p:stCondLst>
                                            <p:cond delay="0"/>
                                          </p:stCondLst>
                                        </p:cTn>
                                        <p:tgtEl>
                                          <p:spTgt spid="3877"/>
                                        </p:tgtEl>
                                        <p:attrNameLst>
                                          <p:attrName>style.visibility</p:attrName>
                                        </p:attrNameLst>
                                      </p:cBhvr>
                                      <p:to>
                                        <p:strVal val="visible"/>
                                      </p:to>
                                    </p:set>
                                    <p:animEffect filter="fade" transition="in">
                                      <p:cBhvr>
                                        <p:cTn dur="1000"/>
                                        <p:tgtEl>
                                          <p:spTgt spid="38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54"/>
                                        </p:tgtEl>
                                        <p:attrNameLst>
                                          <p:attrName>style.visibility</p:attrName>
                                        </p:attrNameLst>
                                      </p:cBhvr>
                                      <p:to>
                                        <p:strVal val="visible"/>
                                      </p:to>
                                    </p:set>
                                    <p:animEffect filter="fade" transition="in">
                                      <p:cBhvr>
                                        <p:cTn dur="1000"/>
                                        <p:tgtEl>
                                          <p:spTgt spid="3854"/>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855"/>
                                        </p:tgtEl>
                                        <p:attrNameLst>
                                          <p:attrName>style.visibility</p:attrName>
                                        </p:attrNameLst>
                                      </p:cBhvr>
                                      <p:to>
                                        <p:strVal val="visible"/>
                                      </p:to>
                                    </p:set>
                                    <p:animEffect filter="fade" transition="in">
                                      <p:cBhvr>
                                        <p:cTn dur="1000"/>
                                        <p:tgtEl>
                                          <p:spTgt spid="3855"/>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3856"/>
                                        </p:tgtEl>
                                        <p:attrNameLst>
                                          <p:attrName>style.visibility</p:attrName>
                                        </p:attrNameLst>
                                      </p:cBhvr>
                                      <p:to>
                                        <p:strVal val="visible"/>
                                      </p:to>
                                    </p:set>
                                    <p:animEffect filter="fade" transition="in">
                                      <p:cBhvr>
                                        <p:cTn dur="1000"/>
                                        <p:tgtEl>
                                          <p:spTgt spid="3856"/>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3857"/>
                                        </p:tgtEl>
                                        <p:attrNameLst>
                                          <p:attrName>style.visibility</p:attrName>
                                        </p:attrNameLst>
                                      </p:cBhvr>
                                      <p:to>
                                        <p:strVal val="visible"/>
                                      </p:to>
                                    </p:set>
                                    <p:animEffect filter="fade" transition="in">
                                      <p:cBhvr>
                                        <p:cTn dur="1000"/>
                                        <p:tgtEl>
                                          <p:spTgt spid="3857"/>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3858"/>
                                        </p:tgtEl>
                                        <p:attrNameLst>
                                          <p:attrName>style.visibility</p:attrName>
                                        </p:attrNameLst>
                                      </p:cBhvr>
                                      <p:to>
                                        <p:strVal val="visible"/>
                                      </p:to>
                                    </p:set>
                                    <p:animEffect filter="fade" transition="in">
                                      <p:cBhvr>
                                        <p:cTn dur="1000"/>
                                        <p:tgtEl>
                                          <p:spTgt spid="3858"/>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3859"/>
                                        </p:tgtEl>
                                        <p:attrNameLst>
                                          <p:attrName>style.visibility</p:attrName>
                                        </p:attrNameLst>
                                      </p:cBhvr>
                                      <p:to>
                                        <p:strVal val="visible"/>
                                      </p:to>
                                    </p:set>
                                    <p:animEffect filter="fade" transition="in">
                                      <p:cBhvr>
                                        <p:cTn dur="1000"/>
                                        <p:tgtEl>
                                          <p:spTgt spid="3859"/>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3860"/>
                                        </p:tgtEl>
                                        <p:attrNameLst>
                                          <p:attrName>style.visibility</p:attrName>
                                        </p:attrNameLst>
                                      </p:cBhvr>
                                      <p:to>
                                        <p:strVal val="visible"/>
                                      </p:to>
                                    </p:set>
                                    <p:animEffect filter="fade" transition="in">
                                      <p:cBhvr>
                                        <p:cTn dur="1000"/>
                                        <p:tgtEl>
                                          <p:spTgt spid="3860"/>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3861"/>
                                        </p:tgtEl>
                                        <p:attrNameLst>
                                          <p:attrName>style.visibility</p:attrName>
                                        </p:attrNameLst>
                                      </p:cBhvr>
                                      <p:to>
                                        <p:strVal val="visible"/>
                                      </p:to>
                                    </p:set>
                                    <p:animEffect filter="fade" transition="in">
                                      <p:cBhvr>
                                        <p:cTn dur="1000"/>
                                        <p:tgtEl>
                                          <p:spTgt spid="3861"/>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3862"/>
                                        </p:tgtEl>
                                        <p:attrNameLst>
                                          <p:attrName>style.visibility</p:attrName>
                                        </p:attrNameLst>
                                      </p:cBhvr>
                                      <p:to>
                                        <p:strVal val="visible"/>
                                      </p:to>
                                    </p:set>
                                    <p:animEffect filter="fade" transition="in">
                                      <p:cBhvr>
                                        <p:cTn dur="1000"/>
                                        <p:tgtEl>
                                          <p:spTgt spid="3862"/>
                                        </p:tgtEl>
                                      </p:cBhvr>
                                    </p:animEffect>
                                  </p:childTnLst>
                                </p:cTn>
                              </p:par>
                            </p:childTnLst>
                          </p:cTn>
                        </p:par>
                        <p:par>
                          <p:cTn fill="hold">
                            <p:stCondLst>
                              <p:cond delay="9000"/>
                            </p:stCondLst>
                            <p:childTnLst>
                              <p:par>
                                <p:cTn fill="hold" nodeType="afterEffect" presetClass="entr" presetID="10" presetSubtype="0">
                                  <p:stCondLst>
                                    <p:cond delay="0"/>
                                  </p:stCondLst>
                                  <p:childTnLst>
                                    <p:set>
                                      <p:cBhvr>
                                        <p:cTn dur="1" fill="hold">
                                          <p:stCondLst>
                                            <p:cond delay="0"/>
                                          </p:stCondLst>
                                        </p:cTn>
                                        <p:tgtEl>
                                          <p:spTgt spid="3863"/>
                                        </p:tgtEl>
                                        <p:attrNameLst>
                                          <p:attrName>style.visibility</p:attrName>
                                        </p:attrNameLst>
                                      </p:cBhvr>
                                      <p:to>
                                        <p:strVal val="visible"/>
                                      </p:to>
                                    </p:set>
                                    <p:animEffect filter="fade" transition="in">
                                      <p:cBhvr>
                                        <p:cTn dur="1000"/>
                                        <p:tgtEl>
                                          <p:spTgt spid="3863"/>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3864"/>
                                        </p:tgtEl>
                                        <p:attrNameLst>
                                          <p:attrName>style.visibility</p:attrName>
                                        </p:attrNameLst>
                                      </p:cBhvr>
                                      <p:to>
                                        <p:strVal val="visible"/>
                                      </p:to>
                                    </p:set>
                                    <p:animEffect filter="fade" transition="in">
                                      <p:cBhvr>
                                        <p:cTn dur="1000"/>
                                        <p:tgtEl>
                                          <p:spTgt spid="3864"/>
                                        </p:tgtEl>
                                      </p:cBhvr>
                                    </p:animEffect>
                                  </p:childTnLst>
                                </p:cTn>
                              </p:par>
                            </p:childTnLst>
                          </p:cTn>
                        </p:par>
                        <p:par>
                          <p:cTn fill="hold">
                            <p:stCondLst>
                              <p:cond delay="11000"/>
                            </p:stCondLst>
                            <p:childTnLst>
                              <p:par>
                                <p:cTn fill="hold" nodeType="afterEffect" presetClass="entr" presetID="10" presetSubtype="0">
                                  <p:stCondLst>
                                    <p:cond delay="0"/>
                                  </p:stCondLst>
                                  <p:childTnLst>
                                    <p:set>
                                      <p:cBhvr>
                                        <p:cTn dur="1" fill="hold">
                                          <p:stCondLst>
                                            <p:cond delay="0"/>
                                          </p:stCondLst>
                                        </p:cTn>
                                        <p:tgtEl>
                                          <p:spTgt spid="3865"/>
                                        </p:tgtEl>
                                        <p:attrNameLst>
                                          <p:attrName>style.visibility</p:attrName>
                                        </p:attrNameLst>
                                      </p:cBhvr>
                                      <p:to>
                                        <p:strVal val="visible"/>
                                      </p:to>
                                    </p:set>
                                    <p:animEffect filter="fade" transition="in">
                                      <p:cBhvr>
                                        <p:cTn dur="1000"/>
                                        <p:tgtEl>
                                          <p:spTgt spid="3865"/>
                                        </p:tgtEl>
                                      </p:cBhvr>
                                    </p:animEffect>
                                  </p:childTnLst>
                                </p:cTn>
                              </p:par>
                            </p:childTnLst>
                          </p:cTn>
                        </p:par>
                        <p:par>
                          <p:cTn fill="hold">
                            <p:stCondLst>
                              <p:cond delay="12000"/>
                            </p:stCondLst>
                            <p:childTnLst>
                              <p:par>
                                <p:cTn fill="hold" nodeType="afterEffect" presetClass="entr" presetID="10" presetSubtype="0">
                                  <p:stCondLst>
                                    <p:cond delay="0"/>
                                  </p:stCondLst>
                                  <p:childTnLst>
                                    <p:set>
                                      <p:cBhvr>
                                        <p:cTn dur="1" fill="hold">
                                          <p:stCondLst>
                                            <p:cond delay="0"/>
                                          </p:stCondLst>
                                        </p:cTn>
                                        <p:tgtEl>
                                          <p:spTgt spid="3866"/>
                                        </p:tgtEl>
                                        <p:attrNameLst>
                                          <p:attrName>style.visibility</p:attrName>
                                        </p:attrNameLst>
                                      </p:cBhvr>
                                      <p:to>
                                        <p:strVal val="visible"/>
                                      </p:to>
                                    </p:set>
                                    <p:animEffect filter="fade" transition="in">
                                      <p:cBhvr>
                                        <p:cTn dur="1000"/>
                                        <p:tgtEl>
                                          <p:spTgt spid="3866"/>
                                        </p:tgtEl>
                                      </p:cBhvr>
                                    </p:animEffect>
                                  </p:childTnLst>
                                </p:cTn>
                              </p:par>
                            </p:childTnLst>
                          </p:cTn>
                        </p:par>
                        <p:par>
                          <p:cTn fill="hold">
                            <p:stCondLst>
                              <p:cond delay="13000"/>
                            </p:stCondLst>
                            <p:childTnLst>
                              <p:par>
                                <p:cTn fill="hold" nodeType="afterEffect" presetClass="entr" presetID="10" presetSubtype="0">
                                  <p:stCondLst>
                                    <p:cond delay="0"/>
                                  </p:stCondLst>
                                  <p:childTnLst>
                                    <p:set>
                                      <p:cBhvr>
                                        <p:cTn dur="1" fill="hold">
                                          <p:stCondLst>
                                            <p:cond delay="0"/>
                                          </p:stCondLst>
                                        </p:cTn>
                                        <p:tgtEl>
                                          <p:spTgt spid="3867"/>
                                        </p:tgtEl>
                                        <p:attrNameLst>
                                          <p:attrName>style.visibility</p:attrName>
                                        </p:attrNameLst>
                                      </p:cBhvr>
                                      <p:to>
                                        <p:strVal val="visible"/>
                                      </p:to>
                                    </p:set>
                                    <p:animEffect filter="fade" transition="in">
                                      <p:cBhvr>
                                        <p:cTn dur="1000"/>
                                        <p:tgtEl>
                                          <p:spTgt spid="3867"/>
                                        </p:tgtEl>
                                      </p:cBhvr>
                                    </p:animEffect>
                                  </p:childTnLst>
                                </p:cTn>
                              </p:par>
                            </p:childTnLst>
                          </p:cTn>
                        </p:par>
                        <p:par>
                          <p:cTn fill="hold">
                            <p:stCondLst>
                              <p:cond delay="14000"/>
                            </p:stCondLst>
                            <p:childTnLst>
                              <p:par>
                                <p:cTn fill="hold" nodeType="afterEffect" presetClass="entr" presetID="10" presetSubtype="0">
                                  <p:stCondLst>
                                    <p:cond delay="0"/>
                                  </p:stCondLst>
                                  <p:childTnLst>
                                    <p:set>
                                      <p:cBhvr>
                                        <p:cTn dur="1" fill="hold">
                                          <p:stCondLst>
                                            <p:cond delay="0"/>
                                          </p:stCondLst>
                                        </p:cTn>
                                        <p:tgtEl>
                                          <p:spTgt spid="3868"/>
                                        </p:tgtEl>
                                        <p:attrNameLst>
                                          <p:attrName>style.visibility</p:attrName>
                                        </p:attrNameLst>
                                      </p:cBhvr>
                                      <p:to>
                                        <p:strVal val="visible"/>
                                      </p:to>
                                    </p:set>
                                    <p:animEffect filter="fade" transition="in">
                                      <p:cBhvr>
                                        <p:cTn dur="1000"/>
                                        <p:tgtEl>
                                          <p:spTgt spid="3868"/>
                                        </p:tgtEl>
                                      </p:cBhvr>
                                    </p:animEffect>
                                  </p:childTnLst>
                                </p:cTn>
                              </p:par>
                            </p:childTnLst>
                          </p:cTn>
                        </p:par>
                        <p:par>
                          <p:cTn fill="hold">
                            <p:stCondLst>
                              <p:cond delay="15000"/>
                            </p:stCondLst>
                            <p:childTnLst>
                              <p:par>
                                <p:cTn fill="hold" nodeType="afterEffect" presetClass="entr" presetID="10" presetSubtype="0">
                                  <p:stCondLst>
                                    <p:cond delay="0"/>
                                  </p:stCondLst>
                                  <p:childTnLst>
                                    <p:set>
                                      <p:cBhvr>
                                        <p:cTn dur="1" fill="hold">
                                          <p:stCondLst>
                                            <p:cond delay="0"/>
                                          </p:stCondLst>
                                        </p:cTn>
                                        <p:tgtEl>
                                          <p:spTgt spid="3869"/>
                                        </p:tgtEl>
                                        <p:attrNameLst>
                                          <p:attrName>style.visibility</p:attrName>
                                        </p:attrNameLst>
                                      </p:cBhvr>
                                      <p:to>
                                        <p:strVal val="visible"/>
                                      </p:to>
                                    </p:set>
                                    <p:animEffect filter="fade" transition="in">
                                      <p:cBhvr>
                                        <p:cTn dur="1000"/>
                                        <p:tgtEl>
                                          <p:spTgt spid="3869"/>
                                        </p:tgtEl>
                                      </p:cBhvr>
                                    </p:animEffect>
                                  </p:childTnLst>
                                </p:cTn>
                              </p:par>
                            </p:childTnLst>
                          </p:cTn>
                        </p:par>
                        <p:par>
                          <p:cTn fill="hold">
                            <p:stCondLst>
                              <p:cond delay="16000"/>
                            </p:stCondLst>
                            <p:childTnLst>
                              <p:par>
                                <p:cTn fill="hold" nodeType="afterEffect" presetClass="entr" presetID="10" presetSubtype="0">
                                  <p:stCondLst>
                                    <p:cond delay="0"/>
                                  </p:stCondLst>
                                  <p:childTnLst>
                                    <p:set>
                                      <p:cBhvr>
                                        <p:cTn dur="1" fill="hold">
                                          <p:stCondLst>
                                            <p:cond delay="0"/>
                                          </p:stCondLst>
                                        </p:cTn>
                                        <p:tgtEl>
                                          <p:spTgt spid="3870"/>
                                        </p:tgtEl>
                                        <p:attrNameLst>
                                          <p:attrName>style.visibility</p:attrName>
                                        </p:attrNameLst>
                                      </p:cBhvr>
                                      <p:to>
                                        <p:strVal val="visible"/>
                                      </p:to>
                                    </p:set>
                                    <p:animEffect filter="fade" transition="in">
                                      <p:cBhvr>
                                        <p:cTn dur="1000"/>
                                        <p:tgtEl>
                                          <p:spTgt spid="3870"/>
                                        </p:tgtEl>
                                      </p:cBhvr>
                                    </p:animEffect>
                                  </p:childTnLst>
                                </p:cTn>
                              </p:par>
                            </p:childTnLst>
                          </p:cTn>
                        </p:par>
                        <p:par>
                          <p:cTn fill="hold">
                            <p:stCondLst>
                              <p:cond delay="17000"/>
                            </p:stCondLst>
                            <p:childTnLst>
                              <p:par>
                                <p:cTn fill="hold" nodeType="afterEffect" presetClass="entr" presetID="10" presetSubtype="0">
                                  <p:stCondLst>
                                    <p:cond delay="0"/>
                                  </p:stCondLst>
                                  <p:childTnLst>
                                    <p:set>
                                      <p:cBhvr>
                                        <p:cTn dur="1" fill="hold">
                                          <p:stCondLst>
                                            <p:cond delay="0"/>
                                          </p:stCondLst>
                                        </p:cTn>
                                        <p:tgtEl>
                                          <p:spTgt spid="3871"/>
                                        </p:tgtEl>
                                        <p:attrNameLst>
                                          <p:attrName>style.visibility</p:attrName>
                                        </p:attrNameLst>
                                      </p:cBhvr>
                                      <p:to>
                                        <p:strVal val="visible"/>
                                      </p:to>
                                    </p:set>
                                    <p:animEffect filter="fade" transition="in">
                                      <p:cBhvr>
                                        <p:cTn dur="1000"/>
                                        <p:tgtEl>
                                          <p:spTgt spid="3871"/>
                                        </p:tgtEl>
                                      </p:cBhvr>
                                    </p:animEffect>
                                  </p:childTnLst>
                                </p:cTn>
                              </p:par>
                            </p:childTnLst>
                          </p:cTn>
                        </p:par>
                        <p:par>
                          <p:cTn fill="hold">
                            <p:stCondLst>
                              <p:cond delay="18000"/>
                            </p:stCondLst>
                            <p:childTnLst>
                              <p:par>
                                <p:cTn fill="hold" nodeType="afterEffect" presetClass="entr" presetID="10" presetSubtype="0">
                                  <p:stCondLst>
                                    <p:cond delay="0"/>
                                  </p:stCondLst>
                                  <p:childTnLst>
                                    <p:set>
                                      <p:cBhvr>
                                        <p:cTn dur="1" fill="hold">
                                          <p:stCondLst>
                                            <p:cond delay="0"/>
                                          </p:stCondLst>
                                        </p:cTn>
                                        <p:tgtEl>
                                          <p:spTgt spid="3872"/>
                                        </p:tgtEl>
                                        <p:attrNameLst>
                                          <p:attrName>style.visibility</p:attrName>
                                        </p:attrNameLst>
                                      </p:cBhvr>
                                      <p:to>
                                        <p:strVal val="visible"/>
                                      </p:to>
                                    </p:set>
                                    <p:animEffect filter="fade" transition="in">
                                      <p:cBhvr>
                                        <p:cTn dur="1000"/>
                                        <p:tgtEl>
                                          <p:spTgt spid="3872"/>
                                        </p:tgtEl>
                                      </p:cBhvr>
                                    </p:animEffect>
                                  </p:childTnLst>
                                </p:cTn>
                              </p:par>
                            </p:childTnLst>
                          </p:cTn>
                        </p:par>
                        <p:par>
                          <p:cTn fill="hold">
                            <p:stCondLst>
                              <p:cond delay="19000"/>
                            </p:stCondLst>
                            <p:childTnLst>
                              <p:par>
                                <p:cTn fill="hold" nodeType="afterEffect" presetClass="entr" presetID="10" presetSubtype="0">
                                  <p:stCondLst>
                                    <p:cond delay="0"/>
                                  </p:stCondLst>
                                  <p:childTnLst>
                                    <p:set>
                                      <p:cBhvr>
                                        <p:cTn dur="1" fill="hold">
                                          <p:stCondLst>
                                            <p:cond delay="0"/>
                                          </p:stCondLst>
                                        </p:cTn>
                                        <p:tgtEl>
                                          <p:spTgt spid="3873"/>
                                        </p:tgtEl>
                                        <p:attrNameLst>
                                          <p:attrName>style.visibility</p:attrName>
                                        </p:attrNameLst>
                                      </p:cBhvr>
                                      <p:to>
                                        <p:strVal val="visible"/>
                                      </p:to>
                                    </p:set>
                                    <p:animEffect filter="fade" transition="in">
                                      <p:cBhvr>
                                        <p:cTn dur="1000"/>
                                        <p:tgtEl>
                                          <p:spTgt spid="3873"/>
                                        </p:tgtEl>
                                      </p:cBhvr>
                                    </p:animEffect>
                                  </p:childTnLst>
                                </p:cTn>
                              </p:par>
                            </p:childTnLst>
                          </p:cTn>
                        </p:par>
                        <p:par>
                          <p:cTn fill="hold">
                            <p:stCondLst>
                              <p:cond delay="20000"/>
                            </p:stCondLst>
                            <p:childTnLst>
                              <p:par>
                                <p:cTn fill="hold" nodeType="afterEffect" presetClass="entr" presetID="10" presetSubtype="0">
                                  <p:stCondLst>
                                    <p:cond delay="0"/>
                                  </p:stCondLst>
                                  <p:childTnLst>
                                    <p:set>
                                      <p:cBhvr>
                                        <p:cTn dur="1" fill="hold">
                                          <p:stCondLst>
                                            <p:cond delay="0"/>
                                          </p:stCondLst>
                                        </p:cTn>
                                        <p:tgtEl>
                                          <p:spTgt spid="3874"/>
                                        </p:tgtEl>
                                        <p:attrNameLst>
                                          <p:attrName>style.visibility</p:attrName>
                                        </p:attrNameLst>
                                      </p:cBhvr>
                                      <p:to>
                                        <p:strVal val="visible"/>
                                      </p:to>
                                    </p:set>
                                    <p:animEffect filter="fade" transition="in">
                                      <p:cBhvr>
                                        <p:cTn dur="1000"/>
                                        <p:tgtEl>
                                          <p:spTgt spid="3874"/>
                                        </p:tgtEl>
                                      </p:cBhvr>
                                    </p:animEffect>
                                  </p:childTnLst>
                                </p:cTn>
                              </p:par>
                              <p:par>
                                <p:cTn fill="hold" nodeType="withEffect" presetClass="entr" presetID="10" presetSubtype="0">
                                  <p:stCondLst>
                                    <p:cond delay="500"/>
                                  </p:stCondLst>
                                  <p:childTnLst>
                                    <p:set>
                                      <p:cBhvr>
                                        <p:cTn dur="1" fill="hold">
                                          <p:stCondLst>
                                            <p:cond delay="0"/>
                                          </p:stCondLst>
                                        </p:cTn>
                                        <p:tgtEl>
                                          <p:spTgt spid="3878"/>
                                        </p:tgtEl>
                                        <p:attrNameLst>
                                          <p:attrName>style.visibility</p:attrName>
                                        </p:attrNameLst>
                                      </p:cBhvr>
                                      <p:to>
                                        <p:strVal val="visible"/>
                                      </p:to>
                                    </p:set>
                                    <p:animEffect filter="fade" transition="in">
                                      <p:cBhvr>
                                        <p:cTn dur="500"/>
                                        <p:tgtEl>
                                          <p:spTgt spid="3878"/>
                                        </p:tgtEl>
                                      </p:cBhvr>
                                    </p:animEffect>
                                  </p:childTnLst>
                                </p:cTn>
                              </p:par>
                              <p:par>
                                <p:cTn fill="hold" nodeType="withEffect" presetClass="entr" presetID="10" presetSubtype="0">
                                  <p:stCondLst>
                                    <p:cond delay="1000"/>
                                  </p:stCondLst>
                                  <p:childTnLst>
                                    <p:set>
                                      <p:cBhvr>
                                        <p:cTn dur="1" fill="hold">
                                          <p:stCondLst>
                                            <p:cond delay="0"/>
                                          </p:stCondLst>
                                        </p:cTn>
                                        <p:tgtEl>
                                          <p:spTgt spid="3879"/>
                                        </p:tgtEl>
                                        <p:attrNameLst>
                                          <p:attrName>style.visibility</p:attrName>
                                        </p:attrNameLst>
                                      </p:cBhvr>
                                      <p:to>
                                        <p:strVal val="visible"/>
                                      </p:to>
                                    </p:set>
                                    <p:animEffect filter="fade" transition="in">
                                      <p:cBhvr>
                                        <p:cTn dur="500"/>
                                        <p:tgtEl>
                                          <p:spTgt spid="3879"/>
                                        </p:tgtEl>
                                      </p:cBhvr>
                                    </p:animEffect>
                                  </p:childTnLst>
                                </p:cTn>
                              </p:par>
                              <p:par>
                                <p:cTn fill="hold" nodeType="withEffect" presetClass="entr" presetID="10" presetSubtype="0">
                                  <p:stCondLst>
                                    <p:cond delay="1500"/>
                                  </p:stCondLst>
                                  <p:childTnLst>
                                    <p:set>
                                      <p:cBhvr>
                                        <p:cTn dur="1" fill="hold">
                                          <p:stCondLst>
                                            <p:cond delay="0"/>
                                          </p:stCondLst>
                                        </p:cTn>
                                        <p:tgtEl>
                                          <p:spTgt spid="3880"/>
                                        </p:tgtEl>
                                        <p:attrNameLst>
                                          <p:attrName>style.visibility</p:attrName>
                                        </p:attrNameLst>
                                      </p:cBhvr>
                                      <p:to>
                                        <p:strVal val="visible"/>
                                      </p:to>
                                    </p:set>
                                    <p:animEffect filter="fade" transition="in">
                                      <p:cBhvr>
                                        <p:cTn dur="500"/>
                                        <p:tgtEl>
                                          <p:spTgt spid="3880"/>
                                        </p:tgtEl>
                                      </p:cBhvr>
                                    </p:animEffect>
                                  </p:childTnLst>
                                </p:cTn>
                              </p:par>
                              <p:par>
                                <p:cTn fill="hold" nodeType="withEffect" presetClass="entr" presetID="10" presetSubtype="0">
                                  <p:stCondLst>
                                    <p:cond delay="2000"/>
                                  </p:stCondLst>
                                  <p:childTnLst>
                                    <p:set>
                                      <p:cBhvr>
                                        <p:cTn dur="1" fill="hold">
                                          <p:stCondLst>
                                            <p:cond delay="0"/>
                                          </p:stCondLst>
                                        </p:cTn>
                                        <p:tgtEl>
                                          <p:spTgt spid="3881"/>
                                        </p:tgtEl>
                                        <p:attrNameLst>
                                          <p:attrName>style.visibility</p:attrName>
                                        </p:attrNameLst>
                                      </p:cBhvr>
                                      <p:to>
                                        <p:strVal val="visible"/>
                                      </p:to>
                                    </p:set>
                                    <p:animEffect filter="fade" transition="in">
                                      <p:cBhvr>
                                        <p:cTn dur="500"/>
                                        <p:tgtEl>
                                          <p:spTgt spid="38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82"/>
                                        </p:tgtEl>
                                        <p:attrNameLst>
                                          <p:attrName>style.visibility</p:attrName>
                                        </p:attrNameLst>
                                      </p:cBhvr>
                                      <p:to>
                                        <p:strVal val="visible"/>
                                      </p:to>
                                    </p:set>
                                    <p:anim calcmode="lin" valueType="num">
                                      <p:cBhvr additive="base">
                                        <p:cTn dur="250"/>
                                        <p:tgtEl>
                                          <p:spTgt spid="3882"/>
                                        </p:tgtEl>
                                        <p:attrNameLst>
                                          <p:attrName>ppt_w</p:attrName>
                                        </p:attrNameLst>
                                      </p:cBhvr>
                                      <p:tavLst>
                                        <p:tav fmla="" tm="0">
                                          <p:val>
                                            <p:strVal val="0"/>
                                          </p:val>
                                        </p:tav>
                                        <p:tav fmla="" tm="100000">
                                          <p:val>
                                            <p:strVal val="#ppt_w"/>
                                          </p:val>
                                        </p:tav>
                                      </p:tavLst>
                                    </p:anim>
                                    <p:anim calcmode="lin" valueType="num">
                                      <p:cBhvr additive="base">
                                        <p:cTn dur="250"/>
                                        <p:tgtEl>
                                          <p:spTgt spid="3882"/>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85"/>
                                        </p:tgtEl>
                                        <p:attrNameLst>
                                          <p:attrName>style.visibility</p:attrName>
                                        </p:attrNameLst>
                                      </p:cBhvr>
                                      <p:to>
                                        <p:strVal val="visible"/>
                                      </p:to>
                                    </p:set>
                                    <p:anim calcmode="lin" valueType="num">
                                      <p:cBhvr additive="base">
                                        <p:cTn dur="250"/>
                                        <p:tgtEl>
                                          <p:spTgt spid="3885"/>
                                        </p:tgtEl>
                                        <p:attrNameLst>
                                          <p:attrName>ppt_w</p:attrName>
                                        </p:attrNameLst>
                                      </p:cBhvr>
                                      <p:tavLst>
                                        <p:tav fmla="" tm="0">
                                          <p:val>
                                            <p:strVal val="0"/>
                                          </p:val>
                                        </p:tav>
                                        <p:tav fmla="" tm="100000">
                                          <p:val>
                                            <p:strVal val="#ppt_w"/>
                                          </p:val>
                                        </p:tav>
                                      </p:tavLst>
                                    </p:anim>
                                    <p:anim calcmode="lin" valueType="num">
                                      <p:cBhvr additive="base">
                                        <p:cTn dur="250"/>
                                        <p:tgtEl>
                                          <p:spTgt spid="3885"/>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83"/>
                                        </p:tgtEl>
                                        <p:attrNameLst>
                                          <p:attrName>style.visibility</p:attrName>
                                        </p:attrNameLst>
                                      </p:cBhvr>
                                      <p:to>
                                        <p:strVal val="visible"/>
                                      </p:to>
                                    </p:set>
                                    <p:anim calcmode="lin" valueType="num">
                                      <p:cBhvr additive="base">
                                        <p:cTn dur="250"/>
                                        <p:tgtEl>
                                          <p:spTgt spid="3883"/>
                                        </p:tgtEl>
                                        <p:attrNameLst>
                                          <p:attrName>ppt_w</p:attrName>
                                        </p:attrNameLst>
                                      </p:cBhvr>
                                      <p:tavLst>
                                        <p:tav fmla="" tm="0">
                                          <p:val>
                                            <p:strVal val="0"/>
                                          </p:val>
                                        </p:tav>
                                        <p:tav fmla="" tm="100000">
                                          <p:val>
                                            <p:strVal val="#ppt_w"/>
                                          </p:val>
                                        </p:tav>
                                      </p:tavLst>
                                    </p:anim>
                                    <p:anim calcmode="lin" valueType="num">
                                      <p:cBhvr additive="base">
                                        <p:cTn dur="250"/>
                                        <p:tgtEl>
                                          <p:spTgt spid="3883"/>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884"/>
                                        </p:tgtEl>
                                        <p:attrNameLst>
                                          <p:attrName>style.visibility</p:attrName>
                                        </p:attrNameLst>
                                      </p:cBhvr>
                                      <p:to>
                                        <p:strVal val="visible"/>
                                      </p:to>
                                    </p:set>
                                    <p:anim calcmode="lin" valueType="num">
                                      <p:cBhvr additive="base">
                                        <p:cTn dur="250"/>
                                        <p:tgtEl>
                                          <p:spTgt spid="3884"/>
                                        </p:tgtEl>
                                        <p:attrNameLst>
                                          <p:attrName>ppt_w</p:attrName>
                                        </p:attrNameLst>
                                      </p:cBhvr>
                                      <p:tavLst>
                                        <p:tav fmla="" tm="0">
                                          <p:val>
                                            <p:strVal val="0"/>
                                          </p:val>
                                        </p:tav>
                                        <p:tav fmla="" tm="100000">
                                          <p:val>
                                            <p:strVal val="#ppt_w"/>
                                          </p:val>
                                        </p:tav>
                                      </p:tavLst>
                                    </p:anim>
                                    <p:anim calcmode="lin" valueType="num">
                                      <p:cBhvr additive="base">
                                        <p:cTn dur="250"/>
                                        <p:tgtEl>
                                          <p:spTgt spid="3884"/>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9" name="Shape 3889"/>
        <p:cNvGrpSpPr/>
        <p:nvPr/>
      </p:nvGrpSpPr>
      <p:grpSpPr>
        <a:xfrm>
          <a:off x="0" y="0"/>
          <a:ext cx="0" cy="0"/>
          <a:chOff x="0" y="0"/>
          <a:chExt cx="0" cy="0"/>
        </a:xfrm>
      </p:grpSpPr>
      <p:sp>
        <p:nvSpPr>
          <p:cNvPr id="3890" name="Google Shape;3890;p45"/>
          <p:cNvSpPr/>
          <p:nvPr/>
        </p:nvSpPr>
        <p:spPr>
          <a:xfrm>
            <a:off x="2413740" y="1151921"/>
            <a:ext cx="7468139" cy="2157801"/>
          </a:xfrm>
          <a:prstGeom prst="rect">
            <a:avLst/>
          </a:prstGeom>
          <a:no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0000"/>
              </a:buClr>
              <a:buSzPts val="4400"/>
              <a:buFont typeface="Arima"/>
              <a:buNone/>
            </a:pPr>
            <a:r>
              <a:rPr b="0" i="0" lang="en-US" sz="4400" u="none" cap="none" strike="noStrike">
                <a:solidFill>
                  <a:srgbClr val="FF0000"/>
                </a:solidFill>
                <a:latin typeface="Arima"/>
                <a:ea typeface="Arima"/>
                <a:cs typeface="Arima"/>
                <a:sym typeface="Arima"/>
              </a:rPr>
              <a:t>Sau đêm 9/3/1945, Đảng ta xác định kẻ thù chính của nhân dân ta là?</a:t>
            </a:r>
            <a:endParaRPr b="0" i="0" sz="4400" u="none" cap="none" strike="noStrike">
              <a:solidFill>
                <a:srgbClr val="FF0000"/>
              </a:solidFill>
              <a:latin typeface="Arima"/>
              <a:ea typeface="Arima"/>
              <a:cs typeface="Arima"/>
              <a:sym typeface="Arima"/>
            </a:endParaRPr>
          </a:p>
        </p:txBody>
      </p:sp>
      <p:sp>
        <p:nvSpPr>
          <p:cNvPr id="3891" name="Google Shape;3891;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20</a:t>
            </a:r>
            <a:endParaRPr/>
          </a:p>
        </p:txBody>
      </p:sp>
      <p:sp>
        <p:nvSpPr>
          <p:cNvPr id="3892" name="Google Shape;3892;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19</a:t>
            </a:r>
            <a:endParaRPr/>
          </a:p>
        </p:txBody>
      </p:sp>
      <p:sp>
        <p:nvSpPr>
          <p:cNvPr id="3893" name="Google Shape;3893;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18</a:t>
            </a:r>
            <a:endParaRPr/>
          </a:p>
        </p:txBody>
      </p:sp>
      <p:sp>
        <p:nvSpPr>
          <p:cNvPr id="3894" name="Google Shape;3894;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17</a:t>
            </a:r>
            <a:endParaRPr/>
          </a:p>
        </p:txBody>
      </p:sp>
      <p:sp>
        <p:nvSpPr>
          <p:cNvPr id="3895" name="Google Shape;3895;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16</a:t>
            </a:r>
            <a:endParaRPr/>
          </a:p>
        </p:txBody>
      </p:sp>
      <p:sp>
        <p:nvSpPr>
          <p:cNvPr id="3896" name="Google Shape;3896;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15</a:t>
            </a:r>
            <a:endParaRPr/>
          </a:p>
        </p:txBody>
      </p:sp>
      <p:sp>
        <p:nvSpPr>
          <p:cNvPr id="3897" name="Google Shape;3897;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14</a:t>
            </a:r>
            <a:endParaRPr/>
          </a:p>
        </p:txBody>
      </p:sp>
      <p:sp>
        <p:nvSpPr>
          <p:cNvPr id="3898" name="Google Shape;3898;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13</a:t>
            </a:r>
            <a:endParaRPr/>
          </a:p>
        </p:txBody>
      </p:sp>
      <p:sp>
        <p:nvSpPr>
          <p:cNvPr id="3899" name="Google Shape;3899;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12</a:t>
            </a:r>
            <a:endParaRPr/>
          </a:p>
        </p:txBody>
      </p:sp>
      <p:sp>
        <p:nvSpPr>
          <p:cNvPr id="3900" name="Google Shape;3900;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11</a:t>
            </a:r>
            <a:endParaRPr/>
          </a:p>
        </p:txBody>
      </p:sp>
      <p:sp>
        <p:nvSpPr>
          <p:cNvPr id="3901" name="Google Shape;3901;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10</a:t>
            </a:r>
            <a:endParaRPr/>
          </a:p>
        </p:txBody>
      </p:sp>
      <p:sp>
        <p:nvSpPr>
          <p:cNvPr id="3902" name="Google Shape;3902;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09</a:t>
            </a:r>
            <a:endParaRPr/>
          </a:p>
        </p:txBody>
      </p:sp>
      <p:sp>
        <p:nvSpPr>
          <p:cNvPr id="3903" name="Google Shape;3903;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08</a:t>
            </a:r>
            <a:endParaRPr/>
          </a:p>
        </p:txBody>
      </p:sp>
      <p:sp>
        <p:nvSpPr>
          <p:cNvPr id="3904" name="Google Shape;3904;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07</a:t>
            </a:r>
            <a:endParaRPr/>
          </a:p>
        </p:txBody>
      </p:sp>
      <p:sp>
        <p:nvSpPr>
          <p:cNvPr id="3905" name="Google Shape;3905;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06</a:t>
            </a:r>
            <a:endParaRPr/>
          </a:p>
        </p:txBody>
      </p:sp>
      <p:sp>
        <p:nvSpPr>
          <p:cNvPr id="3906" name="Google Shape;3906;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05</a:t>
            </a:r>
            <a:endParaRPr/>
          </a:p>
        </p:txBody>
      </p:sp>
      <p:sp>
        <p:nvSpPr>
          <p:cNvPr id="3907" name="Google Shape;3907;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04</a:t>
            </a:r>
            <a:endParaRPr/>
          </a:p>
        </p:txBody>
      </p:sp>
      <p:sp>
        <p:nvSpPr>
          <p:cNvPr id="3908" name="Google Shape;3908;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03</a:t>
            </a:r>
            <a:endParaRPr/>
          </a:p>
        </p:txBody>
      </p:sp>
      <p:sp>
        <p:nvSpPr>
          <p:cNvPr id="3909" name="Google Shape;3909;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02</a:t>
            </a:r>
            <a:endParaRPr/>
          </a:p>
        </p:txBody>
      </p:sp>
      <p:sp>
        <p:nvSpPr>
          <p:cNvPr id="3910" name="Google Shape;3910;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01</a:t>
            </a:r>
            <a:endParaRPr/>
          </a:p>
        </p:txBody>
      </p:sp>
      <p:sp>
        <p:nvSpPr>
          <p:cNvPr id="3911" name="Google Shape;3911;p45"/>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00</a:t>
            </a:r>
            <a:endParaRPr/>
          </a:p>
        </p:txBody>
      </p:sp>
      <p:pic>
        <p:nvPicPr>
          <p:cNvPr descr="Kết quả hình ảnh cho home png" id="3912" name="Google Shape;3912;p45">
            <a:hlinkClick action="ppaction://hlinksldjump" r:id="rId3"/>
          </p:cNvPr>
          <p:cNvPicPr preferRelativeResize="0"/>
          <p:nvPr/>
        </p:nvPicPr>
        <p:blipFill rotWithShape="1">
          <a:blip r:embed="rId4">
            <a:alphaModFix/>
          </a:blip>
          <a:srcRect b="0" l="0" r="0" t="0"/>
          <a:stretch/>
        </p:blipFill>
        <p:spPr>
          <a:xfrm>
            <a:off x="9698680" y="217666"/>
            <a:ext cx="783592" cy="783592"/>
          </a:xfrm>
          <a:prstGeom prst="rect">
            <a:avLst/>
          </a:prstGeom>
          <a:noFill/>
          <a:ln>
            <a:noFill/>
          </a:ln>
        </p:spPr>
      </p:pic>
      <p:pic>
        <p:nvPicPr>
          <p:cNvPr id="3913" name="Google Shape;3913;p45"/>
          <p:cNvPicPr preferRelativeResize="0"/>
          <p:nvPr/>
        </p:nvPicPr>
        <p:blipFill rotWithShape="1">
          <a:blip r:embed="rId5">
            <a:alphaModFix/>
          </a:blip>
          <a:srcRect b="0" l="0" r="0" t="0"/>
          <a:stretch/>
        </p:blipFill>
        <p:spPr>
          <a:xfrm>
            <a:off x="-202038" y="-510320"/>
            <a:ext cx="1997964" cy="2157801"/>
          </a:xfrm>
          <a:prstGeom prst="rect">
            <a:avLst/>
          </a:prstGeom>
          <a:noFill/>
          <a:ln>
            <a:noFill/>
          </a:ln>
        </p:spPr>
      </p:pic>
      <p:pic>
        <p:nvPicPr>
          <p:cNvPr id="3914" name="Google Shape;3914;p45"/>
          <p:cNvPicPr preferRelativeResize="0"/>
          <p:nvPr/>
        </p:nvPicPr>
        <p:blipFill rotWithShape="1">
          <a:blip r:embed="rId6">
            <a:alphaModFix/>
          </a:blip>
          <a:srcRect b="0" l="0" r="0" t="0"/>
          <a:stretch/>
        </p:blipFill>
        <p:spPr>
          <a:xfrm>
            <a:off x="10709309" y="-2221"/>
            <a:ext cx="1480487" cy="1888642"/>
          </a:xfrm>
          <a:prstGeom prst="rect">
            <a:avLst/>
          </a:prstGeom>
          <a:noFill/>
          <a:ln>
            <a:noFill/>
          </a:ln>
        </p:spPr>
      </p:pic>
      <p:sp>
        <p:nvSpPr>
          <p:cNvPr id="3915" name="Google Shape;3915;p45"/>
          <p:cNvSpPr/>
          <p:nvPr/>
        </p:nvSpPr>
        <p:spPr>
          <a:xfrm>
            <a:off x="1592125" y="3583496"/>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Calibri"/>
                <a:ea typeface="Calibri"/>
                <a:cs typeface="Calibri"/>
                <a:sym typeface="Calibri"/>
              </a:rPr>
              <a:t>A. Phát xít Đức</a:t>
            </a:r>
            <a:endParaRPr/>
          </a:p>
        </p:txBody>
      </p:sp>
      <p:sp>
        <p:nvSpPr>
          <p:cNvPr id="3916" name="Google Shape;3916;p45"/>
          <p:cNvSpPr/>
          <p:nvPr/>
        </p:nvSpPr>
        <p:spPr>
          <a:xfrm>
            <a:off x="6612520" y="3587685"/>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Calibri"/>
                <a:ea typeface="Calibri"/>
                <a:cs typeface="Calibri"/>
                <a:sym typeface="Calibri"/>
              </a:rPr>
              <a:t>B. Pháp</a:t>
            </a:r>
            <a:endParaRPr/>
          </a:p>
        </p:txBody>
      </p:sp>
      <p:sp>
        <p:nvSpPr>
          <p:cNvPr id="3917" name="Google Shape;3917;p45"/>
          <p:cNvSpPr/>
          <p:nvPr/>
        </p:nvSpPr>
        <p:spPr>
          <a:xfrm>
            <a:off x="1592125" y="4472668"/>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Calibri"/>
                <a:ea typeface="Calibri"/>
                <a:cs typeface="Calibri"/>
                <a:sym typeface="Calibri"/>
              </a:rPr>
              <a:t>C. Phát xít Nhật</a:t>
            </a:r>
            <a:endParaRPr/>
          </a:p>
        </p:txBody>
      </p:sp>
      <p:sp>
        <p:nvSpPr>
          <p:cNvPr id="3918" name="Google Shape;3918;p45"/>
          <p:cNvSpPr/>
          <p:nvPr/>
        </p:nvSpPr>
        <p:spPr>
          <a:xfrm>
            <a:off x="6612520" y="4476857"/>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3200" u="none" cap="none" strike="noStrike">
                <a:solidFill>
                  <a:srgbClr val="000000"/>
                </a:solidFill>
                <a:latin typeface="Calibri"/>
                <a:ea typeface="Calibri"/>
                <a:cs typeface="Calibri"/>
                <a:sym typeface="Calibri"/>
              </a:rPr>
              <a:t>D. Mỹ</a:t>
            </a:r>
            <a:endParaRPr/>
          </a:p>
        </p:txBody>
      </p:sp>
      <p:pic>
        <p:nvPicPr>
          <p:cNvPr id="3919" name="Google Shape;3919;p45"/>
          <p:cNvPicPr preferRelativeResize="0"/>
          <p:nvPr/>
        </p:nvPicPr>
        <p:blipFill rotWithShape="1">
          <a:blip r:embed="rId7">
            <a:alphaModFix/>
          </a:blip>
          <a:srcRect b="0" l="0" r="0" t="0"/>
          <a:stretch/>
        </p:blipFill>
        <p:spPr>
          <a:xfrm>
            <a:off x="5693201" y="3608971"/>
            <a:ext cx="805722" cy="708059"/>
          </a:xfrm>
          <a:prstGeom prst="rect">
            <a:avLst/>
          </a:prstGeom>
          <a:noFill/>
          <a:ln>
            <a:noFill/>
          </a:ln>
        </p:spPr>
      </p:pic>
      <p:pic>
        <p:nvPicPr>
          <p:cNvPr id="3920" name="Google Shape;3920;p45"/>
          <p:cNvPicPr preferRelativeResize="0"/>
          <p:nvPr/>
        </p:nvPicPr>
        <p:blipFill rotWithShape="1">
          <a:blip r:embed="rId8">
            <a:alphaModFix/>
          </a:blip>
          <a:srcRect b="0" l="0" r="0" t="0"/>
          <a:stretch/>
        </p:blipFill>
        <p:spPr>
          <a:xfrm>
            <a:off x="5694387" y="4536262"/>
            <a:ext cx="804536" cy="643628"/>
          </a:xfrm>
          <a:prstGeom prst="rect">
            <a:avLst/>
          </a:prstGeom>
          <a:noFill/>
          <a:ln>
            <a:noFill/>
          </a:ln>
        </p:spPr>
      </p:pic>
      <p:pic>
        <p:nvPicPr>
          <p:cNvPr id="3921" name="Google Shape;3921;p45"/>
          <p:cNvPicPr preferRelativeResize="0"/>
          <p:nvPr/>
        </p:nvPicPr>
        <p:blipFill rotWithShape="1">
          <a:blip r:embed="rId7">
            <a:alphaModFix/>
          </a:blip>
          <a:srcRect b="0" l="0" r="0" t="0"/>
          <a:stretch/>
        </p:blipFill>
        <p:spPr>
          <a:xfrm>
            <a:off x="10714576" y="4517629"/>
            <a:ext cx="804742" cy="707197"/>
          </a:xfrm>
          <a:prstGeom prst="rect">
            <a:avLst/>
          </a:prstGeom>
          <a:noFill/>
          <a:ln>
            <a:noFill/>
          </a:ln>
        </p:spPr>
      </p:pic>
      <p:pic>
        <p:nvPicPr>
          <p:cNvPr id="3922" name="Google Shape;3922;p45"/>
          <p:cNvPicPr preferRelativeResize="0"/>
          <p:nvPr/>
        </p:nvPicPr>
        <p:blipFill rotWithShape="1">
          <a:blip r:embed="rId7">
            <a:alphaModFix/>
          </a:blip>
          <a:srcRect b="0" l="0" r="0" t="0"/>
          <a:stretch/>
        </p:blipFill>
        <p:spPr>
          <a:xfrm>
            <a:off x="10786726" y="3660643"/>
            <a:ext cx="732592" cy="643793"/>
          </a:xfrm>
          <a:prstGeom prst="rect">
            <a:avLst/>
          </a:prstGeom>
          <a:noFill/>
          <a:ln>
            <a:noFill/>
          </a:ln>
        </p:spPr>
      </p:pic>
      <p:pic>
        <p:nvPicPr>
          <p:cNvPr id="3923" name="Google Shape;3923;p45"/>
          <p:cNvPicPr preferRelativeResize="0"/>
          <p:nvPr/>
        </p:nvPicPr>
        <p:blipFill rotWithShape="1">
          <a:blip r:embed="rId9">
            <a:alphaModFix/>
          </a:blip>
          <a:srcRect b="0" l="0" r="0" t="0"/>
          <a:stretch/>
        </p:blipFill>
        <p:spPr>
          <a:xfrm>
            <a:off x="1104110" y="7034217"/>
            <a:ext cx="9431329" cy="1981372"/>
          </a:xfrm>
          <a:prstGeom prst="rect">
            <a:avLst/>
          </a:prstGeom>
          <a:noFill/>
          <a:ln>
            <a:noFill/>
          </a:ln>
        </p:spPr>
      </p:pic>
      <p:pic>
        <p:nvPicPr>
          <p:cNvPr id="3924" name="Google Shape;3924;p45"/>
          <p:cNvPicPr preferRelativeResize="0"/>
          <p:nvPr/>
        </p:nvPicPr>
        <p:blipFill rotWithShape="1">
          <a:blip r:embed="rId9">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913"/>
                                        </p:tgtEl>
                                        <p:attrNameLst>
                                          <p:attrName>style.visibility</p:attrName>
                                        </p:attrNameLst>
                                      </p:cBhvr>
                                      <p:to>
                                        <p:strVal val="visible"/>
                                      </p:to>
                                    </p:set>
                                    <p:animEffect filter="fade" transition="in">
                                      <p:cBhvr>
                                        <p:cTn dur="1367"/>
                                        <p:tgtEl>
                                          <p:spTgt spid="3913"/>
                                        </p:tgtEl>
                                      </p:cBhvr>
                                    </p:animEffect>
                                  </p:childTnLst>
                                </p:cTn>
                              </p:par>
                              <p:par>
                                <p:cTn fill="hold" nodeType="withEffect" presetClass="entr" presetID="10" presetSubtype="0">
                                  <p:stCondLst>
                                    <p:cond delay="0"/>
                                  </p:stCondLst>
                                  <p:childTnLst>
                                    <p:set>
                                      <p:cBhvr>
                                        <p:cTn dur="1" fill="hold">
                                          <p:stCondLst>
                                            <p:cond delay="0"/>
                                          </p:stCondLst>
                                        </p:cTn>
                                        <p:tgtEl>
                                          <p:spTgt spid="3914"/>
                                        </p:tgtEl>
                                        <p:attrNameLst>
                                          <p:attrName>style.visibility</p:attrName>
                                        </p:attrNameLst>
                                      </p:cBhvr>
                                      <p:to>
                                        <p:strVal val="visible"/>
                                      </p:to>
                                    </p:set>
                                    <p:animEffect filter="fade" transition="in">
                                      <p:cBhvr>
                                        <p:cTn dur="1000"/>
                                        <p:tgtEl>
                                          <p:spTgt spid="39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91"/>
                                        </p:tgtEl>
                                        <p:attrNameLst>
                                          <p:attrName>style.visibility</p:attrName>
                                        </p:attrNameLst>
                                      </p:cBhvr>
                                      <p:to>
                                        <p:strVal val="visible"/>
                                      </p:to>
                                    </p:set>
                                    <p:animEffect filter="fade" transition="in">
                                      <p:cBhvr>
                                        <p:cTn dur="1000"/>
                                        <p:tgtEl>
                                          <p:spTgt spid="389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892"/>
                                        </p:tgtEl>
                                        <p:attrNameLst>
                                          <p:attrName>style.visibility</p:attrName>
                                        </p:attrNameLst>
                                      </p:cBhvr>
                                      <p:to>
                                        <p:strVal val="visible"/>
                                      </p:to>
                                    </p:set>
                                    <p:animEffect filter="fade" transition="in">
                                      <p:cBhvr>
                                        <p:cTn dur="1000"/>
                                        <p:tgtEl>
                                          <p:spTgt spid="3892"/>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3893"/>
                                        </p:tgtEl>
                                        <p:attrNameLst>
                                          <p:attrName>style.visibility</p:attrName>
                                        </p:attrNameLst>
                                      </p:cBhvr>
                                      <p:to>
                                        <p:strVal val="visible"/>
                                      </p:to>
                                    </p:set>
                                    <p:animEffect filter="fade" transition="in">
                                      <p:cBhvr>
                                        <p:cTn dur="1000"/>
                                        <p:tgtEl>
                                          <p:spTgt spid="3893"/>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3894"/>
                                        </p:tgtEl>
                                        <p:attrNameLst>
                                          <p:attrName>style.visibility</p:attrName>
                                        </p:attrNameLst>
                                      </p:cBhvr>
                                      <p:to>
                                        <p:strVal val="visible"/>
                                      </p:to>
                                    </p:set>
                                    <p:animEffect filter="fade" transition="in">
                                      <p:cBhvr>
                                        <p:cTn dur="1000"/>
                                        <p:tgtEl>
                                          <p:spTgt spid="3894"/>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3895"/>
                                        </p:tgtEl>
                                        <p:attrNameLst>
                                          <p:attrName>style.visibility</p:attrName>
                                        </p:attrNameLst>
                                      </p:cBhvr>
                                      <p:to>
                                        <p:strVal val="visible"/>
                                      </p:to>
                                    </p:set>
                                    <p:animEffect filter="fade" transition="in">
                                      <p:cBhvr>
                                        <p:cTn dur="1000"/>
                                        <p:tgtEl>
                                          <p:spTgt spid="3895"/>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3896"/>
                                        </p:tgtEl>
                                        <p:attrNameLst>
                                          <p:attrName>style.visibility</p:attrName>
                                        </p:attrNameLst>
                                      </p:cBhvr>
                                      <p:to>
                                        <p:strVal val="visible"/>
                                      </p:to>
                                    </p:set>
                                    <p:animEffect filter="fade" transition="in">
                                      <p:cBhvr>
                                        <p:cTn dur="1000"/>
                                        <p:tgtEl>
                                          <p:spTgt spid="3896"/>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3897"/>
                                        </p:tgtEl>
                                        <p:attrNameLst>
                                          <p:attrName>style.visibility</p:attrName>
                                        </p:attrNameLst>
                                      </p:cBhvr>
                                      <p:to>
                                        <p:strVal val="visible"/>
                                      </p:to>
                                    </p:set>
                                    <p:animEffect filter="fade" transition="in">
                                      <p:cBhvr>
                                        <p:cTn dur="1000"/>
                                        <p:tgtEl>
                                          <p:spTgt spid="3897"/>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3898"/>
                                        </p:tgtEl>
                                        <p:attrNameLst>
                                          <p:attrName>style.visibility</p:attrName>
                                        </p:attrNameLst>
                                      </p:cBhvr>
                                      <p:to>
                                        <p:strVal val="visible"/>
                                      </p:to>
                                    </p:set>
                                    <p:animEffect filter="fade" transition="in">
                                      <p:cBhvr>
                                        <p:cTn dur="1000"/>
                                        <p:tgtEl>
                                          <p:spTgt spid="3898"/>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3899"/>
                                        </p:tgtEl>
                                        <p:attrNameLst>
                                          <p:attrName>style.visibility</p:attrName>
                                        </p:attrNameLst>
                                      </p:cBhvr>
                                      <p:to>
                                        <p:strVal val="visible"/>
                                      </p:to>
                                    </p:set>
                                    <p:animEffect filter="fade" transition="in">
                                      <p:cBhvr>
                                        <p:cTn dur="1000"/>
                                        <p:tgtEl>
                                          <p:spTgt spid="3899"/>
                                        </p:tgtEl>
                                      </p:cBhvr>
                                    </p:animEffect>
                                  </p:childTnLst>
                                </p:cTn>
                              </p:par>
                            </p:childTnLst>
                          </p:cTn>
                        </p:par>
                        <p:par>
                          <p:cTn fill="hold">
                            <p:stCondLst>
                              <p:cond delay="9000"/>
                            </p:stCondLst>
                            <p:childTnLst>
                              <p:par>
                                <p:cTn fill="hold" nodeType="afterEffect" presetClass="entr" presetID="10" presetSubtype="0">
                                  <p:stCondLst>
                                    <p:cond delay="0"/>
                                  </p:stCondLst>
                                  <p:childTnLst>
                                    <p:set>
                                      <p:cBhvr>
                                        <p:cTn dur="1" fill="hold">
                                          <p:stCondLst>
                                            <p:cond delay="0"/>
                                          </p:stCondLst>
                                        </p:cTn>
                                        <p:tgtEl>
                                          <p:spTgt spid="3900"/>
                                        </p:tgtEl>
                                        <p:attrNameLst>
                                          <p:attrName>style.visibility</p:attrName>
                                        </p:attrNameLst>
                                      </p:cBhvr>
                                      <p:to>
                                        <p:strVal val="visible"/>
                                      </p:to>
                                    </p:set>
                                    <p:animEffect filter="fade" transition="in">
                                      <p:cBhvr>
                                        <p:cTn dur="1000"/>
                                        <p:tgtEl>
                                          <p:spTgt spid="3900"/>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3901"/>
                                        </p:tgtEl>
                                        <p:attrNameLst>
                                          <p:attrName>style.visibility</p:attrName>
                                        </p:attrNameLst>
                                      </p:cBhvr>
                                      <p:to>
                                        <p:strVal val="visible"/>
                                      </p:to>
                                    </p:set>
                                    <p:animEffect filter="fade" transition="in">
                                      <p:cBhvr>
                                        <p:cTn dur="1000"/>
                                        <p:tgtEl>
                                          <p:spTgt spid="3901"/>
                                        </p:tgtEl>
                                      </p:cBhvr>
                                    </p:animEffect>
                                  </p:childTnLst>
                                </p:cTn>
                              </p:par>
                            </p:childTnLst>
                          </p:cTn>
                        </p:par>
                        <p:par>
                          <p:cTn fill="hold">
                            <p:stCondLst>
                              <p:cond delay="11000"/>
                            </p:stCondLst>
                            <p:childTnLst>
                              <p:par>
                                <p:cTn fill="hold" nodeType="afterEffect" presetClass="entr" presetID="10" presetSubtype="0">
                                  <p:stCondLst>
                                    <p:cond delay="0"/>
                                  </p:stCondLst>
                                  <p:childTnLst>
                                    <p:set>
                                      <p:cBhvr>
                                        <p:cTn dur="1" fill="hold">
                                          <p:stCondLst>
                                            <p:cond delay="0"/>
                                          </p:stCondLst>
                                        </p:cTn>
                                        <p:tgtEl>
                                          <p:spTgt spid="3902"/>
                                        </p:tgtEl>
                                        <p:attrNameLst>
                                          <p:attrName>style.visibility</p:attrName>
                                        </p:attrNameLst>
                                      </p:cBhvr>
                                      <p:to>
                                        <p:strVal val="visible"/>
                                      </p:to>
                                    </p:set>
                                    <p:animEffect filter="fade" transition="in">
                                      <p:cBhvr>
                                        <p:cTn dur="1000"/>
                                        <p:tgtEl>
                                          <p:spTgt spid="3902"/>
                                        </p:tgtEl>
                                      </p:cBhvr>
                                    </p:animEffect>
                                  </p:childTnLst>
                                </p:cTn>
                              </p:par>
                            </p:childTnLst>
                          </p:cTn>
                        </p:par>
                        <p:par>
                          <p:cTn fill="hold">
                            <p:stCondLst>
                              <p:cond delay="12000"/>
                            </p:stCondLst>
                            <p:childTnLst>
                              <p:par>
                                <p:cTn fill="hold" nodeType="afterEffect" presetClass="entr" presetID="10" presetSubtype="0">
                                  <p:stCondLst>
                                    <p:cond delay="0"/>
                                  </p:stCondLst>
                                  <p:childTnLst>
                                    <p:set>
                                      <p:cBhvr>
                                        <p:cTn dur="1" fill="hold">
                                          <p:stCondLst>
                                            <p:cond delay="0"/>
                                          </p:stCondLst>
                                        </p:cTn>
                                        <p:tgtEl>
                                          <p:spTgt spid="3903"/>
                                        </p:tgtEl>
                                        <p:attrNameLst>
                                          <p:attrName>style.visibility</p:attrName>
                                        </p:attrNameLst>
                                      </p:cBhvr>
                                      <p:to>
                                        <p:strVal val="visible"/>
                                      </p:to>
                                    </p:set>
                                    <p:animEffect filter="fade" transition="in">
                                      <p:cBhvr>
                                        <p:cTn dur="1000"/>
                                        <p:tgtEl>
                                          <p:spTgt spid="3903"/>
                                        </p:tgtEl>
                                      </p:cBhvr>
                                    </p:animEffect>
                                  </p:childTnLst>
                                </p:cTn>
                              </p:par>
                            </p:childTnLst>
                          </p:cTn>
                        </p:par>
                        <p:par>
                          <p:cTn fill="hold">
                            <p:stCondLst>
                              <p:cond delay="13000"/>
                            </p:stCondLst>
                            <p:childTnLst>
                              <p:par>
                                <p:cTn fill="hold" nodeType="afterEffect" presetClass="entr" presetID="10" presetSubtype="0">
                                  <p:stCondLst>
                                    <p:cond delay="0"/>
                                  </p:stCondLst>
                                  <p:childTnLst>
                                    <p:set>
                                      <p:cBhvr>
                                        <p:cTn dur="1" fill="hold">
                                          <p:stCondLst>
                                            <p:cond delay="0"/>
                                          </p:stCondLst>
                                        </p:cTn>
                                        <p:tgtEl>
                                          <p:spTgt spid="3904"/>
                                        </p:tgtEl>
                                        <p:attrNameLst>
                                          <p:attrName>style.visibility</p:attrName>
                                        </p:attrNameLst>
                                      </p:cBhvr>
                                      <p:to>
                                        <p:strVal val="visible"/>
                                      </p:to>
                                    </p:set>
                                    <p:animEffect filter="fade" transition="in">
                                      <p:cBhvr>
                                        <p:cTn dur="1000"/>
                                        <p:tgtEl>
                                          <p:spTgt spid="3904"/>
                                        </p:tgtEl>
                                      </p:cBhvr>
                                    </p:animEffect>
                                  </p:childTnLst>
                                </p:cTn>
                              </p:par>
                            </p:childTnLst>
                          </p:cTn>
                        </p:par>
                        <p:par>
                          <p:cTn fill="hold">
                            <p:stCondLst>
                              <p:cond delay="14000"/>
                            </p:stCondLst>
                            <p:childTnLst>
                              <p:par>
                                <p:cTn fill="hold" nodeType="afterEffect" presetClass="entr" presetID="10" presetSubtype="0">
                                  <p:stCondLst>
                                    <p:cond delay="0"/>
                                  </p:stCondLst>
                                  <p:childTnLst>
                                    <p:set>
                                      <p:cBhvr>
                                        <p:cTn dur="1" fill="hold">
                                          <p:stCondLst>
                                            <p:cond delay="0"/>
                                          </p:stCondLst>
                                        </p:cTn>
                                        <p:tgtEl>
                                          <p:spTgt spid="3905"/>
                                        </p:tgtEl>
                                        <p:attrNameLst>
                                          <p:attrName>style.visibility</p:attrName>
                                        </p:attrNameLst>
                                      </p:cBhvr>
                                      <p:to>
                                        <p:strVal val="visible"/>
                                      </p:to>
                                    </p:set>
                                    <p:animEffect filter="fade" transition="in">
                                      <p:cBhvr>
                                        <p:cTn dur="1000"/>
                                        <p:tgtEl>
                                          <p:spTgt spid="3905"/>
                                        </p:tgtEl>
                                      </p:cBhvr>
                                    </p:animEffect>
                                  </p:childTnLst>
                                </p:cTn>
                              </p:par>
                            </p:childTnLst>
                          </p:cTn>
                        </p:par>
                        <p:par>
                          <p:cTn fill="hold">
                            <p:stCondLst>
                              <p:cond delay="15000"/>
                            </p:stCondLst>
                            <p:childTnLst>
                              <p:par>
                                <p:cTn fill="hold" nodeType="afterEffect" presetClass="entr" presetID="10" presetSubtype="0">
                                  <p:stCondLst>
                                    <p:cond delay="0"/>
                                  </p:stCondLst>
                                  <p:childTnLst>
                                    <p:set>
                                      <p:cBhvr>
                                        <p:cTn dur="1" fill="hold">
                                          <p:stCondLst>
                                            <p:cond delay="0"/>
                                          </p:stCondLst>
                                        </p:cTn>
                                        <p:tgtEl>
                                          <p:spTgt spid="3906"/>
                                        </p:tgtEl>
                                        <p:attrNameLst>
                                          <p:attrName>style.visibility</p:attrName>
                                        </p:attrNameLst>
                                      </p:cBhvr>
                                      <p:to>
                                        <p:strVal val="visible"/>
                                      </p:to>
                                    </p:set>
                                    <p:animEffect filter="fade" transition="in">
                                      <p:cBhvr>
                                        <p:cTn dur="1000"/>
                                        <p:tgtEl>
                                          <p:spTgt spid="3906"/>
                                        </p:tgtEl>
                                      </p:cBhvr>
                                    </p:animEffect>
                                  </p:childTnLst>
                                </p:cTn>
                              </p:par>
                            </p:childTnLst>
                          </p:cTn>
                        </p:par>
                        <p:par>
                          <p:cTn fill="hold">
                            <p:stCondLst>
                              <p:cond delay="16000"/>
                            </p:stCondLst>
                            <p:childTnLst>
                              <p:par>
                                <p:cTn fill="hold" nodeType="afterEffect" presetClass="entr" presetID="10" presetSubtype="0">
                                  <p:stCondLst>
                                    <p:cond delay="0"/>
                                  </p:stCondLst>
                                  <p:childTnLst>
                                    <p:set>
                                      <p:cBhvr>
                                        <p:cTn dur="1" fill="hold">
                                          <p:stCondLst>
                                            <p:cond delay="0"/>
                                          </p:stCondLst>
                                        </p:cTn>
                                        <p:tgtEl>
                                          <p:spTgt spid="3907"/>
                                        </p:tgtEl>
                                        <p:attrNameLst>
                                          <p:attrName>style.visibility</p:attrName>
                                        </p:attrNameLst>
                                      </p:cBhvr>
                                      <p:to>
                                        <p:strVal val="visible"/>
                                      </p:to>
                                    </p:set>
                                    <p:animEffect filter="fade" transition="in">
                                      <p:cBhvr>
                                        <p:cTn dur="1000"/>
                                        <p:tgtEl>
                                          <p:spTgt spid="3907"/>
                                        </p:tgtEl>
                                      </p:cBhvr>
                                    </p:animEffect>
                                  </p:childTnLst>
                                </p:cTn>
                              </p:par>
                            </p:childTnLst>
                          </p:cTn>
                        </p:par>
                        <p:par>
                          <p:cTn fill="hold">
                            <p:stCondLst>
                              <p:cond delay="17000"/>
                            </p:stCondLst>
                            <p:childTnLst>
                              <p:par>
                                <p:cTn fill="hold" nodeType="afterEffect" presetClass="entr" presetID="10" presetSubtype="0">
                                  <p:stCondLst>
                                    <p:cond delay="0"/>
                                  </p:stCondLst>
                                  <p:childTnLst>
                                    <p:set>
                                      <p:cBhvr>
                                        <p:cTn dur="1" fill="hold">
                                          <p:stCondLst>
                                            <p:cond delay="0"/>
                                          </p:stCondLst>
                                        </p:cTn>
                                        <p:tgtEl>
                                          <p:spTgt spid="3908"/>
                                        </p:tgtEl>
                                        <p:attrNameLst>
                                          <p:attrName>style.visibility</p:attrName>
                                        </p:attrNameLst>
                                      </p:cBhvr>
                                      <p:to>
                                        <p:strVal val="visible"/>
                                      </p:to>
                                    </p:set>
                                    <p:animEffect filter="fade" transition="in">
                                      <p:cBhvr>
                                        <p:cTn dur="1000"/>
                                        <p:tgtEl>
                                          <p:spTgt spid="3908"/>
                                        </p:tgtEl>
                                      </p:cBhvr>
                                    </p:animEffect>
                                  </p:childTnLst>
                                </p:cTn>
                              </p:par>
                            </p:childTnLst>
                          </p:cTn>
                        </p:par>
                        <p:par>
                          <p:cTn fill="hold">
                            <p:stCondLst>
                              <p:cond delay="18000"/>
                            </p:stCondLst>
                            <p:childTnLst>
                              <p:par>
                                <p:cTn fill="hold" nodeType="afterEffect" presetClass="entr" presetID="10" presetSubtype="0">
                                  <p:stCondLst>
                                    <p:cond delay="0"/>
                                  </p:stCondLst>
                                  <p:childTnLst>
                                    <p:set>
                                      <p:cBhvr>
                                        <p:cTn dur="1" fill="hold">
                                          <p:stCondLst>
                                            <p:cond delay="0"/>
                                          </p:stCondLst>
                                        </p:cTn>
                                        <p:tgtEl>
                                          <p:spTgt spid="3909"/>
                                        </p:tgtEl>
                                        <p:attrNameLst>
                                          <p:attrName>style.visibility</p:attrName>
                                        </p:attrNameLst>
                                      </p:cBhvr>
                                      <p:to>
                                        <p:strVal val="visible"/>
                                      </p:to>
                                    </p:set>
                                    <p:animEffect filter="fade" transition="in">
                                      <p:cBhvr>
                                        <p:cTn dur="1000"/>
                                        <p:tgtEl>
                                          <p:spTgt spid="3909"/>
                                        </p:tgtEl>
                                      </p:cBhvr>
                                    </p:animEffect>
                                  </p:childTnLst>
                                </p:cTn>
                              </p:par>
                            </p:childTnLst>
                          </p:cTn>
                        </p:par>
                        <p:par>
                          <p:cTn fill="hold">
                            <p:stCondLst>
                              <p:cond delay="19000"/>
                            </p:stCondLst>
                            <p:childTnLst>
                              <p:par>
                                <p:cTn fill="hold" nodeType="afterEffect" presetClass="entr" presetID="10" presetSubtype="0">
                                  <p:stCondLst>
                                    <p:cond delay="0"/>
                                  </p:stCondLst>
                                  <p:childTnLst>
                                    <p:set>
                                      <p:cBhvr>
                                        <p:cTn dur="1" fill="hold">
                                          <p:stCondLst>
                                            <p:cond delay="0"/>
                                          </p:stCondLst>
                                        </p:cTn>
                                        <p:tgtEl>
                                          <p:spTgt spid="3910"/>
                                        </p:tgtEl>
                                        <p:attrNameLst>
                                          <p:attrName>style.visibility</p:attrName>
                                        </p:attrNameLst>
                                      </p:cBhvr>
                                      <p:to>
                                        <p:strVal val="visible"/>
                                      </p:to>
                                    </p:set>
                                    <p:animEffect filter="fade" transition="in">
                                      <p:cBhvr>
                                        <p:cTn dur="1000"/>
                                        <p:tgtEl>
                                          <p:spTgt spid="3910"/>
                                        </p:tgtEl>
                                      </p:cBhvr>
                                    </p:animEffect>
                                  </p:childTnLst>
                                </p:cTn>
                              </p:par>
                            </p:childTnLst>
                          </p:cTn>
                        </p:par>
                        <p:par>
                          <p:cTn fill="hold">
                            <p:stCondLst>
                              <p:cond delay="20000"/>
                            </p:stCondLst>
                            <p:childTnLst>
                              <p:par>
                                <p:cTn fill="hold" nodeType="afterEffect" presetClass="entr" presetID="10" presetSubtype="0">
                                  <p:stCondLst>
                                    <p:cond delay="0"/>
                                  </p:stCondLst>
                                  <p:childTnLst>
                                    <p:set>
                                      <p:cBhvr>
                                        <p:cTn dur="1" fill="hold">
                                          <p:stCondLst>
                                            <p:cond delay="0"/>
                                          </p:stCondLst>
                                        </p:cTn>
                                        <p:tgtEl>
                                          <p:spTgt spid="3911"/>
                                        </p:tgtEl>
                                        <p:attrNameLst>
                                          <p:attrName>style.visibility</p:attrName>
                                        </p:attrNameLst>
                                      </p:cBhvr>
                                      <p:to>
                                        <p:strVal val="visible"/>
                                      </p:to>
                                    </p:set>
                                    <p:animEffect filter="fade" transition="in">
                                      <p:cBhvr>
                                        <p:cTn dur="1000"/>
                                        <p:tgtEl>
                                          <p:spTgt spid="3911"/>
                                        </p:tgtEl>
                                      </p:cBhvr>
                                    </p:animEffect>
                                  </p:childTnLst>
                                </p:cTn>
                              </p:par>
                              <p:par>
                                <p:cTn fill="hold" nodeType="withEffect" presetClass="entr" presetID="10" presetSubtype="0">
                                  <p:stCondLst>
                                    <p:cond delay="500"/>
                                  </p:stCondLst>
                                  <p:childTnLst>
                                    <p:set>
                                      <p:cBhvr>
                                        <p:cTn dur="1" fill="hold">
                                          <p:stCondLst>
                                            <p:cond delay="0"/>
                                          </p:stCondLst>
                                        </p:cTn>
                                        <p:tgtEl>
                                          <p:spTgt spid="3915"/>
                                        </p:tgtEl>
                                        <p:attrNameLst>
                                          <p:attrName>style.visibility</p:attrName>
                                        </p:attrNameLst>
                                      </p:cBhvr>
                                      <p:to>
                                        <p:strVal val="visible"/>
                                      </p:to>
                                    </p:set>
                                    <p:animEffect filter="fade" transition="in">
                                      <p:cBhvr>
                                        <p:cTn dur="500"/>
                                        <p:tgtEl>
                                          <p:spTgt spid="3915"/>
                                        </p:tgtEl>
                                      </p:cBhvr>
                                    </p:animEffect>
                                  </p:childTnLst>
                                </p:cTn>
                              </p:par>
                              <p:par>
                                <p:cTn fill="hold" nodeType="withEffect" presetClass="entr" presetID="10" presetSubtype="0">
                                  <p:stCondLst>
                                    <p:cond delay="1000"/>
                                  </p:stCondLst>
                                  <p:childTnLst>
                                    <p:set>
                                      <p:cBhvr>
                                        <p:cTn dur="1" fill="hold">
                                          <p:stCondLst>
                                            <p:cond delay="0"/>
                                          </p:stCondLst>
                                        </p:cTn>
                                        <p:tgtEl>
                                          <p:spTgt spid="3916"/>
                                        </p:tgtEl>
                                        <p:attrNameLst>
                                          <p:attrName>style.visibility</p:attrName>
                                        </p:attrNameLst>
                                      </p:cBhvr>
                                      <p:to>
                                        <p:strVal val="visible"/>
                                      </p:to>
                                    </p:set>
                                    <p:animEffect filter="fade" transition="in">
                                      <p:cBhvr>
                                        <p:cTn dur="500"/>
                                        <p:tgtEl>
                                          <p:spTgt spid="3916"/>
                                        </p:tgtEl>
                                      </p:cBhvr>
                                    </p:animEffect>
                                  </p:childTnLst>
                                </p:cTn>
                              </p:par>
                              <p:par>
                                <p:cTn fill="hold" nodeType="withEffect" presetClass="entr" presetID="10" presetSubtype="0">
                                  <p:stCondLst>
                                    <p:cond delay="1500"/>
                                  </p:stCondLst>
                                  <p:childTnLst>
                                    <p:set>
                                      <p:cBhvr>
                                        <p:cTn dur="1" fill="hold">
                                          <p:stCondLst>
                                            <p:cond delay="0"/>
                                          </p:stCondLst>
                                        </p:cTn>
                                        <p:tgtEl>
                                          <p:spTgt spid="3917"/>
                                        </p:tgtEl>
                                        <p:attrNameLst>
                                          <p:attrName>style.visibility</p:attrName>
                                        </p:attrNameLst>
                                      </p:cBhvr>
                                      <p:to>
                                        <p:strVal val="visible"/>
                                      </p:to>
                                    </p:set>
                                    <p:animEffect filter="fade" transition="in">
                                      <p:cBhvr>
                                        <p:cTn dur="500"/>
                                        <p:tgtEl>
                                          <p:spTgt spid="3917"/>
                                        </p:tgtEl>
                                      </p:cBhvr>
                                    </p:animEffect>
                                  </p:childTnLst>
                                </p:cTn>
                              </p:par>
                              <p:par>
                                <p:cTn fill="hold" nodeType="withEffect" presetClass="entr" presetID="10" presetSubtype="0">
                                  <p:stCondLst>
                                    <p:cond delay="2000"/>
                                  </p:stCondLst>
                                  <p:childTnLst>
                                    <p:set>
                                      <p:cBhvr>
                                        <p:cTn dur="1" fill="hold">
                                          <p:stCondLst>
                                            <p:cond delay="0"/>
                                          </p:stCondLst>
                                        </p:cTn>
                                        <p:tgtEl>
                                          <p:spTgt spid="3918"/>
                                        </p:tgtEl>
                                        <p:attrNameLst>
                                          <p:attrName>style.visibility</p:attrName>
                                        </p:attrNameLst>
                                      </p:cBhvr>
                                      <p:to>
                                        <p:strVal val="visible"/>
                                      </p:to>
                                    </p:set>
                                    <p:animEffect filter="fade" transition="in">
                                      <p:cBhvr>
                                        <p:cTn dur="500"/>
                                        <p:tgtEl>
                                          <p:spTgt spid="39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19"/>
                                        </p:tgtEl>
                                        <p:attrNameLst>
                                          <p:attrName>style.visibility</p:attrName>
                                        </p:attrNameLst>
                                      </p:cBhvr>
                                      <p:to>
                                        <p:strVal val="visible"/>
                                      </p:to>
                                    </p:set>
                                    <p:anim calcmode="lin" valueType="num">
                                      <p:cBhvr additive="base">
                                        <p:cTn dur="250"/>
                                        <p:tgtEl>
                                          <p:spTgt spid="3919"/>
                                        </p:tgtEl>
                                        <p:attrNameLst>
                                          <p:attrName>ppt_w</p:attrName>
                                        </p:attrNameLst>
                                      </p:cBhvr>
                                      <p:tavLst>
                                        <p:tav fmla="" tm="0">
                                          <p:val>
                                            <p:strVal val="0"/>
                                          </p:val>
                                        </p:tav>
                                        <p:tav fmla="" tm="100000">
                                          <p:val>
                                            <p:strVal val="#ppt_w"/>
                                          </p:val>
                                        </p:tav>
                                      </p:tavLst>
                                    </p:anim>
                                    <p:anim calcmode="lin" valueType="num">
                                      <p:cBhvr additive="base">
                                        <p:cTn dur="250"/>
                                        <p:tgtEl>
                                          <p:spTgt spid="3919"/>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22"/>
                                        </p:tgtEl>
                                        <p:attrNameLst>
                                          <p:attrName>style.visibility</p:attrName>
                                        </p:attrNameLst>
                                      </p:cBhvr>
                                      <p:to>
                                        <p:strVal val="visible"/>
                                      </p:to>
                                    </p:set>
                                    <p:anim calcmode="lin" valueType="num">
                                      <p:cBhvr additive="base">
                                        <p:cTn dur="250"/>
                                        <p:tgtEl>
                                          <p:spTgt spid="3922"/>
                                        </p:tgtEl>
                                        <p:attrNameLst>
                                          <p:attrName>ppt_w</p:attrName>
                                        </p:attrNameLst>
                                      </p:cBhvr>
                                      <p:tavLst>
                                        <p:tav fmla="" tm="0">
                                          <p:val>
                                            <p:strVal val="0"/>
                                          </p:val>
                                        </p:tav>
                                        <p:tav fmla="" tm="100000">
                                          <p:val>
                                            <p:strVal val="#ppt_w"/>
                                          </p:val>
                                        </p:tav>
                                      </p:tavLst>
                                    </p:anim>
                                    <p:anim calcmode="lin" valueType="num">
                                      <p:cBhvr additive="base">
                                        <p:cTn dur="250"/>
                                        <p:tgtEl>
                                          <p:spTgt spid="3922"/>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20"/>
                                        </p:tgtEl>
                                        <p:attrNameLst>
                                          <p:attrName>style.visibility</p:attrName>
                                        </p:attrNameLst>
                                      </p:cBhvr>
                                      <p:to>
                                        <p:strVal val="visible"/>
                                      </p:to>
                                    </p:set>
                                    <p:anim calcmode="lin" valueType="num">
                                      <p:cBhvr additive="base">
                                        <p:cTn dur="250"/>
                                        <p:tgtEl>
                                          <p:spTgt spid="3920"/>
                                        </p:tgtEl>
                                        <p:attrNameLst>
                                          <p:attrName>ppt_w</p:attrName>
                                        </p:attrNameLst>
                                      </p:cBhvr>
                                      <p:tavLst>
                                        <p:tav fmla="" tm="0">
                                          <p:val>
                                            <p:strVal val="0"/>
                                          </p:val>
                                        </p:tav>
                                        <p:tav fmla="" tm="100000">
                                          <p:val>
                                            <p:strVal val="#ppt_w"/>
                                          </p:val>
                                        </p:tav>
                                      </p:tavLst>
                                    </p:anim>
                                    <p:anim calcmode="lin" valueType="num">
                                      <p:cBhvr additive="base">
                                        <p:cTn dur="250"/>
                                        <p:tgtEl>
                                          <p:spTgt spid="392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21"/>
                                        </p:tgtEl>
                                        <p:attrNameLst>
                                          <p:attrName>style.visibility</p:attrName>
                                        </p:attrNameLst>
                                      </p:cBhvr>
                                      <p:to>
                                        <p:strVal val="visible"/>
                                      </p:to>
                                    </p:set>
                                    <p:anim calcmode="lin" valueType="num">
                                      <p:cBhvr additive="base">
                                        <p:cTn dur="250"/>
                                        <p:tgtEl>
                                          <p:spTgt spid="3921"/>
                                        </p:tgtEl>
                                        <p:attrNameLst>
                                          <p:attrName>ppt_w</p:attrName>
                                        </p:attrNameLst>
                                      </p:cBhvr>
                                      <p:tavLst>
                                        <p:tav fmla="" tm="0">
                                          <p:val>
                                            <p:strVal val="0"/>
                                          </p:val>
                                        </p:tav>
                                        <p:tav fmla="" tm="100000">
                                          <p:val>
                                            <p:strVal val="#ppt_w"/>
                                          </p:val>
                                        </p:tav>
                                      </p:tavLst>
                                    </p:anim>
                                    <p:anim calcmode="lin" valueType="num">
                                      <p:cBhvr additive="base">
                                        <p:cTn dur="250"/>
                                        <p:tgtEl>
                                          <p:spTgt spid="3921"/>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8" name="Shape 3928"/>
        <p:cNvGrpSpPr/>
        <p:nvPr/>
      </p:nvGrpSpPr>
      <p:grpSpPr>
        <a:xfrm>
          <a:off x="0" y="0"/>
          <a:ext cx="0" cy="0"/>
          <a:chOff x="0" y="0"/>
          <a:chExt cx="0" cy="0"/>
        </a:xfrm>
      </p:grpSpPr>
      <p:sp>
        <p:nvSpPr>
          <p:cNvPr id="3929" name="Google Shape;3929;p46"/>
          <p:cNvSpPr/>
          <p:nvPr/>
        </p:nvSpPr>
        <p:spPr>
          <a:xfrm>
            <a:off x="1058600" y="1151922"/>
            <a:ext cx="9763775" cy="1888643"/>
          </a:xfrm>
          <a:prstGeom prst="rect">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3600" u="none" cap="none" strike="noStrike">
                <a:solidFill>
                  <a:srgbClr val="FF0000"/>
                </a:solidFill>
                <a:latin typeface="Times New Roman"/>
                <a:ea typeface="Times New Roman"/>
                <a:cs typeface="Times New Roman"/>
                <a:sym typeface="Times New Roman"/>
              </a:rPr>
              <a:t>Vì sao Nhật đảo chính Pháp?</a:t>
            </a:r>
            <a:endParaRPr b="1" i="0" sz="3600" u="none" cap="none" strike="noStrike">
              <a:solidFill>
                <a:srgbClr val="FF0000"/>
              </a:solidFill>
              <a:latin typeface="Times New Roman"/>
              <a:ea typeface="Times New Roman"/>
              <a:cs typeface="Times New Roman"/>
              <a:sym typeface="Times New Roman"/>
            </a:endParaRPr>
          </a:p>
        </p:txBody>
      </p:sp>
      <p:sp>
        <p:nvSpPr>
          <p:cNvPr id="3930" name="Google Shape;3930;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20</a:t>
            </a:r>
            <a:endParaRPr/>
          </a:p>
        </p:txBody>
      </p:sp>
      <p:sp>
        <p:nvSpPr>
          <p:cNvPr id="3931" name="Google Shape;3931;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19</a:t>
            </a:r>
            <a:endParaRPr/>
          </a:p>
        </p:txBody>
      </p:sp>
      <p:sp>
        <p:nvSpPr>
          <p:cNvPr id="3932" name="Google Shape;3932;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18</a:t>
            </a:r>
            <a:endParaRPr/>
          </a:p>
        </p:txBody>
      </p:sp>
      <p:sp>
        <p:nvSpPr>
          <p:cNvPr id="3933" name="Google Shape;3933;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17</a:t>
            </a:r>
            <a:endParaRPr/>
          </a:p>
        </p:txBody>
      </p:sp>
      <p:sp>
        <p:nvSpPr>
          <p:cNvPr id="3934" name="Google Shape;3934;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16</a:t>
            </a:r>
            <a:endParaRPr/>
          </a:p>
        </p:txBody>
      </p:sp>
      <p:sp>
        <p:nvSpPr>
          <p:cNvPr id="3935" name="Google Shape;3935;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15</a:t>
            </a:r>
            <a:endParaRPr/>
          </a:p>
        </p:txBody>
      </p:sp>
      <p:sp>
        <p:nvSpPr>
          <p:cNvPr id="3936" name="Google Shape;3936;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14</a:t>
            </a:r>
            <a:endParaRPr/>
          </a:p>
        </p:txBody>
      </p:sp>
      <p:sp>
        <p:nvSpPr>
          <p:cNvPr id="3937" name="Google Shape;3937;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13</a:t>
            </a:r>
            <a:endParaRPr/>
          </a:p>
        </p:txBody>
      </p:sp>
      <p:sp>
        <p:nvSpPr>
          <p:cNvPr id="3938" name="Google Shape;3938;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12</a:t>
            </a:r>
            <a:endParaRPr/>
          </a:p>
        </p:txBody>
      </p:sp>
      <p:sp>
        <p:nvSpPr>
          <p:cNvPr id="3939" name="Google Shape;3939;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11</a:t>
            </a:r>
            <a:endParaRPr/>
          </a:p>
        </p:txBody>
      </p:sp>
      <p:sp>
        <p:nvSpPr>
          <p:cNvPr id="3940" name="Google Shape;3940;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10</a:t>
            </a:r>
            <a:endParaRPr/>
          </a:p>
        </p:txBody>
      </p:sp>
      <p:sp>
        <p:nvSpPr>
          <p:cNvPr id="3941" name="Google Shape;3941;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09</a:t>
            </a:r>
            <a:endParaRPr/>
          </a:p>
        </p:txBody>
      </p:sp>
      <p:sp>
        <p:nvSpPr>
          <p:cNvPr id="3942" name="Google Shape;3942;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08</a:t>
            </a:r>
            <a:endParaRPr/>
          </a:p>
        </p:txBody>
      </p:sp>
      <p:sp>
        <p:nvSpPr>
          <p:cNvPr id="3943" name="Google Shape;3943;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07</a:t>
            </a:r>
            <a:endParaRPr/>
          </a:p>
        </p:txBody>
      </p:sp>
      <p:sp>
        <p:nvSpPr>
          <p:cNvPr id="3944" name="Google Shape;3944;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06</a:t>
            </a:r>
            <a:endParaRPr/>
          </a:p>
        </p:txBody>
      </p:sp>
      <p:sp>
        <p:nvSpPr>
          <p:cNvPr id="3945" name="Google Shape;3945;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05</a:t>
            </a:r>
            <a:endParaRPr/>
          </a:p>
        </p:txBody>
      </p:sp>
      <p:sp>
        <p:nvSpPr>
          <p:cNvPr id="3946" name="Google Shape;3946;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04</a:t>
            </a:r>
            <a:endParaRPr/>
          </a:p>
        </p:txBody>
      </p:sp>
      <p:sp>
        <p:nvSpPr>
          <p:cNvPr id="3947" name="Google Shape;3947;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03</a:t>
            </a:r>
            <a:endParaRPr/>
          </a:p>
        </p:txBody>
      </p:sp>
      <p:sp>
        <p:nvSpPr>
          <p:cNvPr id="3948" name="Google Shape;3948;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02</a:t>
            </a:r>
            <a:endParaRPr/>
          </a:p>
        </p:txBody>
      </p:sp>
      <p:sp>
        <p:nvSpPr>
          <p:cNvPr id="3949" name="Google Shape;3949;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01</a:t>
            </a:r>
            <a:endParaRPr/>
          </a:p>
        </p:txBody>
      </p:sp>
      <p:sp>
        <p:nvSpPr>
          <p:cNvPr id="3950" name="Google Shape;3950;p46"/>
          <p:cNvSpPr/>
          <p:nvPr/>
        </p:nvSpPr>
        <p:spPr>
          <a:xfrm>
            <a:off x="8377733" y="344870"/>
            <a:ext cx="1066553" cy="533277"/>
          </a:xfrm>
          <a:prstGeom prst="roundRect">
            <a:avLst>
              <a:gd fmla="val 16667" name="adj"/>
            </a:avLst>
          </a:prstGeom>
          <a:solidFill>
            <a:schemeClr val="accent1"/>
          </a:solidFill>
          <a:ln cap="flat" cmpd="sng" w="25400">
            <a:solidFill>
              <a:srgbClr val="BA8B3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2799"/>
              <a:buFont typeface="Calibri"/>
              <a:buNone/>
            </a:pPr>
            <a:r>
              <a:rPr b="0" i="0" lang="en-US" sz="2799" u="none" cap="none" strike="noStrike">
                <a:solidFill>
                  <a:srgbClr val="FFFFFF"/>
                </a:solidFill>
                <a:latin typeface="Calibri"/>
                <a:ea typeface="Calibri"/>
                <a:cs typeface="Calibri"/>
                <a:sym typeface="Calibri"/>
              </a:rPr>
              <a:t>00</a:t>
            </a:r>
            <a:endParaRPr/>
          </a:p>
        </p:txBody>
      </p:sp>
      <p:pic>
        <p:nvPicPr>
          <p:cNvPr descr="Kết quả hình ảnh cho home png" id="3951" name="Google Shape;3951;p46">
            <a:hlinkClick action="ppaction://hlinksldjump" r:id="rId3"/>
          </p:cNvPr>
          <p:cNvPicPr preferRelativeResize="0"/>
          <p:nvPr/>
        </p:nvPicPr>
        <p:blipFill rotWithShape="1">
          <a:blip r:embed="rId4">
            <a:alphaModFix/>
          </a:blip>
          <a:srcRect b="0" l="0" r="0" t="0"/>
          <a:stretch/>
        </p:blipFill>
        <p:spPr>
          <a:xfrm>
            <a:off x="9698680" y="217666"/>
            <a:ext cx="783592" cy="783592"/>
          </a:xfrm>
          <a:prstGeom prst="rect">
            <a:avLst/>
          </a:prstGeom>
          <a:noFill/>
          <a:ln>
            <a:noFill/>
          </a:ln>
        </p:spPr>
      </p:pic>
      <p:pic>
        <p:nvPicPr>
          <p:cNvPr id="3952" name="Google Shape;3952;p46"/>
          <p:cNvPicPr preferRelativeResize="0"/>
          <p:nvPr/>
        </p:nvPicPr>
        <p:blipFill rotWithShape="1">
          <a:blip r:embed="rId5">
            <a:alphaModFix/>
          </a:blip>
          <a:srcRect b="0" l="0" r="0" t="0"/>
          <a:stretch/>
        </p:blipFill>
        <p:spPr>
          <a:xfrm>
            <a:off x="-202038" y="-510320"/>
            <a:ext cx="1997964" cy="2157801"/>
          </a:xfrm>
          <a:prstGeom prst="rect">
            <a:avLst/>
          </a:prstGeom>
          <a:noFill/>
          <a:ln>
            <a:noFill/>
          </a:ln>
        </p:spPr>
      </p:pic>
      <p:pic>
        <p:nvPicPr>
          <p:cNvPr id="3953" name="Google Shape;3953;p46"/>
          <p:cNvPicPr preferRelativeResize="0"/>
          <p:nvPr/>
        </p:nvPicPr>
        <p:blipFill rotWithShape="1">
          <a:blip r:embed="rId6">
            <a:alphaModFix/>
          </a:blip>
          <a:srcRect b="0" l="0" r="0" t="0"/>
          <a:stretch/>
        </p:blipFill>
        <p:spPr>
          <a:xfrm>
            <a:off x="10709309" y="-2221"/>
            <a:ext cx="1480487" cy="1888642"/>
          </a:xfrm>
          <a:prstGeom prst="rect">
            <a:avLst/>
          </a:prstGeom>
          <a:noFill/>
          <a:ln>
            <a:noFill/>
          </a:ln>
        </p:spPr>
      </p:pic>
      <p:sp>
        <p:nvSpPr>
          <p:cNvPr id="3954" name="Google Shape;3954;p46"/>
          <p:cNvSpPr/>
          <p:nvPr/>
        </p:nvSpPr>
        <p:spPr>
          <a:xfrm>
            <a:off x="1369625" y="3548663"/>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A. Vì Pháp yếu thế</a:t>
            </a:r>
            <a:endParaRPr/>
          </a:p>
        </p:txBody>
      </p:sp>
      <p:sp>
        <p:nvSpPr>
          <p:cNvPr id="3955" name="Google Shape;3955;p46"/>
          <p:cNvSpPr/>
          <p:nvPr/>
        </p:nvSpPr>
        <p:spPr>
          <a:xfrm>
            <a:off x="6390020" y="3552852"/>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B. Vì pháp không cấu kết với Nhật</a:t>
            </a:r>
            <a:endParaRPr/>
          </a:p>
        </p:txBody>
      </p:sp>
      <p:sp>
        <p:nvSpPr>
          <p:cNvPr id="3956" name="Google Shape;3956;p46"/>
          <p:cNvSpPr/>
          <p:nvPr/>
        </p:nvSpPr>
        <p:spPr>
          <a:xfrm>
            <a:off x="1369625" y="4935262"/>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C. Giải phóng cho dân tộc Đông Dương</a:t>
            </a:r>
            <a:endParaRPr/>
          </a:p>
        </p:txBody>
      </p:sp>
      <p:sp>
        <p:nvSpPr>
          <p:cNvPr id="3957" name="Google Shape;3957;p46"/>
          <p:cNvSpPr/>
          <p:nvPr/>
        </p:nvSpPr>
        <p:spPr>
          <a:xfrm>
            <a:off x="6390020" y="4939451"/>
            <a:ext cx="4906798" cy="770816"/>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200" u="none" cap="none" strike="noStrike">
                <a:solidFill>
                  <a:srgbClr val="000000"/>
                </a:solidFill>
                <a:latin typeface="Times New Roman"/>
                <a:ea typeface="Times New Roman"/>
                <a:cs typeface="Times New Roman"/>
                <a:sym typeface="Times New Roman"/>
              </a:rPr>
              <a:t>D. Độc chiếm Đông Dương</a:t>
            </a:r>
            <a:endParaRPr/>
          </a:p>
        </p:txBody>
      </p:sp>
      <p:pic>
        <p:nvPicPr>
          <p:cNvPr id="3958" name="Google Shape;3958;p46"/>
          <p:cNvPicPr preferRelativeResize="0"/>
          <p:nvPr/>
        </p:nvPicPr>
        <p:blipFill rotWithShape="1">
          <a:blip r:embed="rId7">
            <a:alphaModFix/>
          </a:blip>
          <a:srcRect b="0" l="0" r="0" t="0"/>
          <a:stretch/>
        </p:blipFill>
        <p:spPr>
          <a:xfrm>
            <a:off x="5470701" y="3574138"/>
            <a:ext cx="805722" cy="708059"/>
          </a:xfrm>
          <a:prstGeom prst="rect">
            <a:avLst/>
          </a:prstGeom>
          <a:noFill/>
          <a:ln>
            <a:noFill/>
          </a:ln>
        </p:spPr>
      </p:pic>
      <p:pic>
        <p:nvPicPr>
          <p:cNvPr id="3959" name="Google Shape;3959;p46"/>
          <p:cNvPicPr preferRelativeResize="0"/>
          <p:nvPr/>
        </p:nvPicPr>
        <p:blipFill rotWithShape="1">
          <a:blip r:embed="rId7">
            <a:alphaModFix/>
          </a:blip>
          <a:srcRect b="0" l="0" r="0" t="0"/>
          <a:stretch/>
        </p:blipFill>
        <p:spPr>
          <a:xfrm>
            <a:off x="5544019" y="4998856"/>
            <a:ext cx="732404" cy="643628"/>
          </a:xfrm>
          <a:prstGeom prst="rect">
            <a:avLst/>
          </a:prstGeom>
          <a:noFill/>
          <a:ln>
            <a:noFill/>
          </a:ln>
        </p:spPr>
      </p:pic>
      <p:pic>
        <p:nvPicPr>
          <p:cNvPr id="3960" name="Google Shape;3960;p46"/>
          <p:cNvPicPr preferRelativeResize="0"/>
          <p:nvPr/>
        </p:nvPicPr>
        <p:blipFill rotWithShape="1">
          <a:blip r:embed="rId8">
            <a:alphaModFix/>
          </a:blip>
          <a:srcRect b="0" l="0" r="0" t="0"/>
          <a:stretch/>
        </p:blipFill>
        <p:spPr>
          <a:xfrm>
            <a:off x="10492076" y="5011925"/>
            <a:ext cx="804742" cy="643793"/>
          </a:xfrm>
          <a:prstGeom prst="rect">
            <a:avLst/>
          </a:prstGeom>
          <a:noFill/>
          <a:ln>
            <a:noFill/>
          </a:ln>
        </p:spPr>
      </p:pic>
      <p:pic>
        <p:nvPicPr>
          <p:cNvPr id="3961" name="Google Shape;3961;p46"/>
          <p:cNvPicPr preferRelativeResize="0"/>
          <p:nvPr/>
        </p:nvPicPr>
        <p:blipFill rotWithShape="1">
          <a:blip r:embed="rId7">
            <a:alphaModFix/>
          </a:blip>
          <a:srcRect b="0" l="0" r="0" t="0"/>
          <a:stretch/>
        </p:blipFill>
        <p:spPr>
          <a:xfrm>
            <a:off x="10564226" y="3625810"/>
            <a:ext cx="732592" cy="643793"/>
          </a:xfrm>
          <a:prstGeom prst="rect">
            <a:avLst/>
          </a:prstGeom>
          <a:noFill/>
          <a:ln>
            <a:noFill/>
          </a:ln>
        </p:spPr>
      </p:pic>
      <p:pic>
        <p:nvPicPr>
          <p:cNvPr id="3962" name="Google Shape;3962;p46"/>
          <p:cNvPicPr preferRelativeResize="0"/>
          <p:nvPr/>
        </p:nvPicPr>
        <p:blipFill rotWithShape="1">
          <a:blip r:embed="rId9">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952"/>
                                        </p:tgtEl>
                                        <p:attrNameLst>
                                          <p:attrName>style.visibility</p:attrName>
                                        </p:attrNameLst>
                                      </p:cBhvr>
                                      <p:to>
                                        <p:strVal val="visible"/>
                                      </p:to>
                                    </p:set>
                                    <p:animEffect filter="fade" transition="in">
                                      <p:cBhvr>
                                        <p:cTn dur="1367"/>
                                        <p:tgtEl>
                                          <p:spTgt spid="3952"/>
                                        </p:tgtEl>
                                      </p:cBhvr>
                                    </p:animEffect>
                                  </p:childTnLst>
                                </p:cTn>
                              </p:par>
                              <p:par>
                                <p:cTn fill="hold" nodeType="withEffect" presetClass="entr" presetID="10" presetSubtype="0">
                                  <p:stCondLst>
                                    <p:cond delay="0"/>
                                  </p:stCondLst>
                                  <p:childTnLst>
                                    <p:set>
                                      <p:cBhvr>
                                        <p:cTn dur="1" fill="hold">
                                          <p:stCondLst>
                                            <p:cond delay="0"/>
                                          </p:stCondLst>
                                        </p:cTn>
                                        <p:tgtEl>
                                          <p:spTgt spid="3953"/>
                                        </p:tgtEl>
                                        <p:attrNameLst>
                                          <p:attrName>style.visibility</p:attrName>
                                        </p:attrNameLst>
                                      </p:cBhvr>
                                      <p:to>
                                        <p:strVal val="visible"/>
                                      </p:to>
                                    </p:set>
                                    <p:animEffect filter="fade" transition="in">
                                      <p:cBhvr>
                                        <p:cTn dur="1000"/>
                                        <p:tgtEl>
                                          <p:spTgt spid="39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30"/>
                                        </p:tgtEl>
                                        <p:attrNameLst>
                                          <p:attrName>style.visibility</p:attrName>
                                        </p:attrNameLst>
                                      </p:cBhvr>
                                      <p:to>
                                        <p:strVal val="visible"/>
                                      </p:to>
                                    </p:set>
                                    <p:animEffect filter="fade" transition="in">
                                      <p:cBhvr>
                                        <p:cTn dur="1000"/>
                                        <p:tgtEl>
                                          <p:spTgt spid="3930"/>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3931"/>
                                        </p:tgtEl>
                                        <p:attrNameLst>
                                          <p:attrName>style.visibility</p:attrName>
                                        </p:attrNameLst>
                                      </p:cBhvr>
                                      <p:to>
                                        <p:strVal val="visible"/>
                                      </p:to>
                                    </p:set>
                                    <p:animEffect filter="fade" transition="in">
                                      <p:cBhvr>
                                        <p:cTn dur="1000"/>
                                        <p:tgtEl>
                                          <p:spTgt spid="3931"/>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3932"/>
                                        </p:tgtEl>
                                        <p:attrNameLst>
                                          <p:attrName>style.visibility</p:attrName>
                                        </p:attrNameLst>
                                      </p:cBhvr>
                                      <p:to>
                                        <p:strVal val="visible"/>
                                      </p:to>
                                    </p:set>
                                    <p:animEffect filter="fade" transition="in">
                                      <p:cBhvr>
                                        <p:cTn dur="1000"/>
                                        <p:tgtEl>
                                          <p:spTgt spid="3932"/>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3933"/>
                                        </p:tgtEl>
                                        <p:attrNameLst>
                                          <p:attrName>style.visibility</p:attrName>
                                        </p:attrNameLst>
                                      </p:cBhvr>
                                      <p:to>
                                        <p:strVal val="visible"/>
                                      </p:to>
                                    </p:set>
                                    <p:animEffect filter="fade" transition="in">
                                      <p:cBhvr>
                                        <p:cTn dur="1000"/>
                                        <p:tgtEl>
                                          <p:spTgt spid="3933"/>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3934"/>
                                        </p:tgtEl>
                                        <p:attrNameLst>
                                          <p:attrName>style.visibility</p:attrName>
                                        </p:attrNameLst>
                                      </p:cBhvr>
                                      <p:to>
                                        <p:strVal val="visible"/>
                                      </p:to>
                                    </p:set>
                                    <p:animEffect filter="fade" transition="in">
                                      <p:cBhvr>
                                        <p:cTn dur="1000"/>
                                        <p:tgtEl>
                                          <p:spTgt spid="3934"/>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3935"/>
                                        </p:tgtEl>
                                        <p:attrNameLst>
                                          <p:attrName>style.visibility</p:attrName>
                                        </p:attrNameLst>
                                      </p:cBhvr>
                                      <p:to>
                                        <p:strVal val="visible"/>
                                      </p:to>
                                    </p:set>
                                    <p:animEffect filter="fade" transition="in">
                                      <p:cBhvr>
                                        <p:cTn dur="1000"/>
                                        <p:tgtEl>
                                          <p:spTgt spid="3935"/>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3936"/>
                                        </p:tgtEl>
                                        <p:attrNameLst>
                                          <p:attrName>style.visibility</p:attrName>
                                        </p:attrNameLst>
                                      </p:cBhvr>
                                      <p:to>
                                        <p:strVal val="visible"/>
                                      </p:to>
                                    </p:set>
                                    <p:animEffect filter="fade" transition="in">
                                      <p:cBhvr>
                                        <p:cTn dur="1000"/>
                                        <p:tgtEl>
                                          <p:spTgt spid="3936"/>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3937"/>
                                        </p:tgtEl>
                                        <p:attrNameLst>
                                          <p:attrName>style.visibility</p:attrName>
                                        </p:attrNameLst>
                                      </p:cBhvr>
                                      <p:to>
                                        <p:strVal val="visible"/>
                                      </p:to>
                                    </p:set>
                                    <p:animEffect filter="fade" transition="in">
                                      <p:cBhvr>
                                        <p:cTn dur="1000"/>
                                        <p:tgtEl>
                                          <p:spTgt spid="3937"/>
                                        </p:tgtEl>
                                      </p:cBhvr>
                                    </p:animEffect>
                                  </p:childTnLst>
                                </p:cTn>
                              </p:par>
                            </p:childTnLst>
                          </p:cTn>
                        </p:par>
                        <p:par>
                          <p:cTn fill="hold">
                            <p:stCondLst>
                              <p:cond delay="8000"/>
                            </p:stCondLst>
                            <p:childTnLst>
                              <p:par>
                                <p:cTn fill="hold" nodeType="afterEffect" presetClass="entr" presetID="10" presetSubtype="0">
                                  <p:stCondLst>
                                    <p:cond delay="0"/>
                                  </p:stCondLst>
                                  <p:childTnLst>
                                    <p:set>
                                      <p:cBhvr>
                                        <p:cTn dur="1" fill="hold">
                                          <p:stCondLst>
                                            <p:cond delay="0"/>
                                          </p:stCondLst>
                                        </p:cTn>
                                        <p:tgtEl>
                                          <p:spTgt spid="3938"/>
                                        </p:tgtEl>
                                        <p:attrNameLst>
                                          <p:attrName>style.visibility</p:attrName>
                                        </p:attrNameLst>
                                      </p:cBhvr>
                                      <p:to>
                                        <p:strVal val="visible"/>
                                      </p:to>
                                    </p:set>
                                    <p:animEffect filter="fade" transition="in">
                                      <p:cBhvr>
                                        <p:cTn dur="1000"/>
                                        <p:tgtEl>
                                          <p:spTgt spid="3938"/>
                                        </p:tgtEl>
                                      </p:cBhvr>
                                    </p:animEffect>
                                  </p:childTnLst>
                                </p:cTn>
                              </p:par>
                            </p:childTnLst>
                          </p:cTn>
                        </p:par>
                        <p:par>
                          <p:cTn fill="hold">
                            <p:stCondLst>
                              <p:cond delay="9000"/>
                            </p:stCondLst>
                            <p:childTnLst>
                              <p:par>
                                <p:cTn fill="hold" nodeType="afterEffect" presetClass="entr" presetID="10" presetSubtype="0">
                                  <p:stCondLst>
                                    <p:cond delay="0"/>
                                  </p:stCondLst>
                                  <p:childTnLst>
                                    <p:set>
                                      <p:cBhvr>
                                        <p:cTn dur="1" fill="hold">
                                          <p:stCondLst>
                                            <p:cond delay="0"/>
                                          </p:stCondLst>
                                        </p:cTn>
                                        <p:tgtEl>
                                          <p:spTgt spid="3939"/>
                                        </p:tgtEl>
                                        <p:attrNameLst>
                                          <p:attrName>style.visibility</p:attrName>
                                        </p:attrNameLst>
                                      </p:cBhvr>
                                      <p:to>
                                        <p:strVal val="visible"/>
                                      </p:to>
                                    </p:set>
                                    <p:animEffect filter="fade" transition="in">
                                      <p:cBhvr>
                                        <p:cTn dur="1000"/>
                                        <p:tgtEl>
                                          <p:spTgt spid="3939"/>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3940"/>
                                        </p:tgtEl>
                                        <p:attrNameLst>
                                          <p:attrName>style.visibility</p:attrName>
                                        </p:attrNameLst>
                                      </p:cBhvr>
                                      <p:to>
                                        <p:strVal val="visible"/>
                                      </p:to>
                                    </p:set>
                                    <p:animEffect filter="fade" transition="in">
                                      <p:cBhvr>
                                        <p:cTn dur="1000"/>
                                        <p:tgtEl>
                                          <p:spTgt spid="3940"/>
                                        </p:tgtEl>
                                      </p:cBhvr>
                                    </p:animEffect>
                                  </p:childTnLst>
                                </p:cTn>
                              </p:par>
                            </p:childTnLst>
                          </p:cTn>
                        </p:par>
                        <p:par>
                          <p:cTn fill="hold">
                            <p:stCondLst>
                              <p:cond delay="11000"/>
                            </p:stCondLst>
                            <p:childTnLst>
                              <p:par>
                                <p:cTn fill="hold" nodeType="afterEffect" presetClass="entr" presetID="10" presetSubtype="0">
                                  <p:stCondLst>
                                    <p:cond delay="0"/>
                                  </p:stCondLst>
                                  <p:childTnLst>
                                    <p:set>
                                      <p:cBhvr>
                                        <p:cTn dur="1" fill="hold">
                                          <p:stCondLst>
                                            <p:cond delay="0"/>
                                          </p:stCondLst>
                                        </p:cTn>
                                        <p:tgtEl>
                                          <p:spTgt spid="3941"/>
                                        </p:tgtEl>
                                        <p:attrNameLst>
                                          <p:attrName>style.visibility</p:attrName>
                                        </p:attrNameLst>
                                      </p:cBhvr>
                                      <p:to>
                                        <p:strVal val="visible"/>
                                      </p:to>
                                    </p:set>
                                    <p:animEffect filter="fade" transition="in">
                                      <p:cBhvr>
                                        <p:cTn dur="1000"/>
                                        <p:tgtEl>
                                          <p:spTgt spid="3941"/>
                                        </p:tgtEl>
                                      </p:cBhvr>
                                    </p:animEffect>
                                  </p:childTnLst>
                                </p:cTn>
                              </p:par>
                            </p:childTnLst>
                          </p:cTn>
                        </p:par>
                        <p:par>
                          <p:cTn fill="hold">
                            <p:stCondLst>
                              <p:cond delay="12000"/>
                            </p:stCondLst>
                            <p:childTnLst>
                              <p:par>
                                <p:cTn fill="hold" nodeType="afterEffect" presetClass="entr" presetID="10" presetSubtype="0">
                                  <p:stCondLst>
                                    <p:cond delay="0"/>
                                  </p:stCondLst>
                                  <p:childTnLst>
                                    <p:set>
                                      <p:cBhvr>
                                        <p:cTn dur="1" fill="hold">
                                          <p:stCondLst>
                                            <p:cond delay="0"/>
                                          </p:stCondLst>
                                        </p:cTn>
                                        <p:tgtEl>
                                          <p:spTgt spid="3942"/>
                                        </p:tgtEl>
                                        <p:attrNameLst>
                                          <p:attrName>style.visibility</p:attrName>
                                        </p:attrNameLst>
                                      </p:cBhvr>
                                      <p:to>
                                        <p:strVal val="visible"/>
                                      </p:to>
                                    </p:set>
                                    <p:animEffect filter="fade" transition="in">
                                      <p:cBhvr>
                                        <p:cTn dur="1000"/>
                                        <p:tgtEl>
                                          <p:spTgt spid="3942"/>
                                        </p:tgtEl>
                                      </p:cBhvr>
                                    </p:animEffect>
                                  </p:childTnLst>
                                </p:cTn>
                              </p:par>
                            </p:childTnLst>
                          </p:cTn>
                        </p:par>
                        <p:par>
                          <p:cTn fill="hold">
                            <p:stCondLst>
                              <p:cond delay="13000"/>
                            </p:stCondLst>
                            <p:childTnLst>
                              <p:par>
                                <p:cTn fill="hold" nodeType="afterEffect" presetClass="entr" presetID="10" presetSubtype="0">
                                  <p:stCondLst>
                                    <p:cond delay="0"/>
                                  </p:stCondLst>
                                  <p:childTnLst>
                                    <p:set>
                                      <p:cBhvr>
                                        <p:cTn dur="1" fill="hold">
                                          <p:stCondLst>
                                            <p:cond delay="0"/>
                                          </p:stCondLst>
                                        </p:cTn>
                                        <p:tgtEl>
                                          <p:spTgt spid="3943"/>
                                        </p:tgtEl>
                                        <p:attrNameLst>
                                          <p:attrName>style.visibility</p:attrName>
                                        </p:attrNameLst>
                                      </p:cBhvr>
                                      <p:to>
                                        <p:strVal val="visible"/>
                                      </p:to>
                                    </p:set>
                                    <p:animEffect filter="fade" transition="in">
                                      <p:cBhvr>
                                        <p:cTn dur="1000"/>
                                        <p:tgtEl>
                                          <p:spTgt spid="3943"/>
                                        </p:tgtEl>
                                      </p:cBhvr>
                                    </p:animEffect>
                                  </p:childTnLst>
                                </p:cTn>
                              </p:par>
                            </p:childTnLst>
                          </p:cTn>
                        </p:par>
                        <p:par>
                          <p:cTn fill="hold">
                            <p:stCondLst>
                              <p:cond delay="14000"/>
                            </p:stCondLst>
                            <p:childTnLst>
                              <p:par>
                                <p:cTn fill="hold" nodeType="afterEffect" presetClass="entr" presetID="10" presetSubtype="0">
                                  <p:stCondLst>
                                    <p:cond delay="0"/>
                                  </p:stCondLst>
                                  <p:childTnLst>
                                    <p:set>
                                      <p:cBhvr>
                                        <p:cTn dur="1" fill="hold">
                                          <p:stCondLst>
                                            <p:cond delay="0"/>
                                          </p:stCondLst>
                                        </p:cTn>
                                        <p:tgtEl>
                                          <p:spTgt spid="3944"/>
                                        </p:tgtEl>
                                        <p:attrNameLst>
                                          <p:attrName>style.visibility</p:attrName>
                                        </p:attrNameLst>
                                      </p:cBhvr>
                                      <p:to>
                                        <p:strVal val="visible"/>
                                      </p:to>
                                    </p:set>
                                    <p:animEffect filter="fade" transition="in">
                                      <p:cBhvr>
                                        <p:cTn dur="1000"/>
                                        <p:tgtEl>
                                          <p:spTgt spid="3944"/>
                                        </p:tgtEl>
                                      </p:cBhvr>
                                    </p:animEffect>
                                  </p:childTnLst>
                                </p:cTn>
                              </p:par>
                            </p:childTnLst>
                          </p:cTn>
                        </p:par>
                        <p:par>
                          <p:cTn fill="hold">
                            <p:stCondLst>
                              <p:cond delay="15000"/>
                            </p:stCondLst>
                            <p:childTnLst>
                              <p:par>
                                <p:cTn fill="hold" nodeType="afterEffect" presetClass="entr" presetID="10" presetSubtype="0">
                                  <p:stCondLst>
                                    <p:cond delay="0"/>
                                  </p:stCondLst>
                                  <p:childTnLst>
                                    <p:set>
                                      <p:cBhvr>
                                        <p:cTn dur="1" fill="hold">
                                          <p:stCondLst>
                                            <p:cond delay="0"/>
                                          </p:stCondLst>
                                        </p:cTn>
                                        <p:tgtEl>
                                          <p:spTgt spid="3945"/>
                                        </p:tgtEl>
                                        <p:attrNameLst>
                                          <p:attrName>style.visibility</p:attrName>
                                        </p:attrNameLst>
                                      </p:cBhvr>
                                      <p:to>
                                        <p:strVal val="visible"/>
                                      </p:to>
                                    </p:set>
                                    <p:animEffect filter="fade" transition="in">
                                      <p:cBhvr>
                                        <p:cTn dur="1000"/>
                                        <p:tgtEl>
                                          <p:spTgt spid="3945"/>
                                        </p:tgtEl>
                                      </p:cBhvr>
                                    </p:animEffect>
                                  </p:childTnLst>
                                </p:cTn>
                              </p:par>
                            </p:childTnLst>
                          </p:cTn>
                        </p:par>
                        <p:par>
                          <p:cTn fill="hold">
                            <p:stCondLst>
                              <p:cond delay="16000"/>
                            </p:stCondLst>
                            <p:childTnLst>
                              <p:par>
                                <p:cTn fill="hold" nodeType="afterEffect" presetClass="entr" presetID="10" presetSubtype="0">
                                  <p:stCondLst>
                                    <p:cond delay="0"/>
                                  </p:stCondLst>
                                  <p:childTnLst>
                                    <p:set>
                                      <p:cBhvr>
                                        <p:cTn dur="1" fill="hold">
                                          <p:stCondLst>
                                            <p:cond delay="0"/>
                                          </p:stCondLst>
                                        </p:cTn>
                                        <p:tgtEl>
                                          <p:spTgt spid="3946"/>
                                        </p:tgtEl>
                                        <p:attrNameLst>
                                          <p:attrName>style.visibility</p:attrName>
                                        </p:attrNameLst>
                                      </p:cBhvr>
                                      <p:to>
                                        <p:strVal val="visible"/>
                                      </p:to>
                                    </p:set>
                                    <p:animEffect filter="fade" transition="in">
                                      <p:cBhvr>
                                        <p:cTn dur="1000"/>
                                        <p:tgtEl>
                                          <p:spTgt spid="3946"/>
                                        </p:tgtEl>
                                      </p:cBhvr>
                                    </p:animEffect>
                                  </p:childTnLst>
                                </p:cTn>
                              </p:par>
                            </p:childTnLst>
                          </p:cTn>
                        </p:par>
                        <p:par>
                          <p:cTn fill="hold">
                            <p:stCondLst>
                              <p:cond delay="17000"/>
                            </p:stCondLst>
                            <p:childTnLst>
                              <p:par>
                                <p:cTn fill="hold" nodeType="afterEffect" presetClass="entr" presetID="10" presetSubtype="0">
                                  <p:stCondLst>
                                    <p:cond delay="0"/>
                                  </p:stCondLst>
                                  <p:childTnLst>
                                    <p:set>
                                      <p:cBhvr>
                                        <p:cTn dur="1" fill="hold">
                                          <p:stCondLst>
                                            <p:cond delay="0"/>
                                          </p:stCondLst>
                                        </p:cTn>
                                        <p:tgtEl>
                                          <p:spTgt spid="3947"/>
                                        </p:tgtEl>
                                        <p:attrNameLst>
                                          <p:attrName>style.visibility</p:attrName>
                                        </p:attrNameLst>
                                      </p:cBhvr>
                                      <p:to>
                                        <p:strVal val="visible"/>
                                      </p:to>
                                    </p:set>
                                    <p:animEffect filter="fade" transition="in">
                                      <p:cBhvr>
                                        <p:cTn dur="1000"/>
                                        <p:tgtEl>
                                          <p:spTgt spid="3947"/>
                                        </p:tgtEl>
                                      </p:cBhvr>
                                    </p:animEffect>
                                  </p:childTnLst>
                                </p:cTn>
                              </p:par>
                            </p:childTnLst>
                          </p:cTn>
                        </p:par>
                        <p:par>
                          <p:cTn fill="hold">
                            <p:stCondLst>
                              <p:cond delay="18000"/>
                            </p:stCondLst>
                            <p:childTnLst>
                              <p:par>
                                <p:cTn fill="hold" nodeType="afterEffect" presetClass="entr" presetID="10" presetSubtype="0">
                                  <p:stCondLst>
                                    <p:cond delay="0"/>
                                  </p:stCondLst>
                                  <p:childTnLst>
                                    <p:set>
                                      <p:cBhvr>
                                        <p:cTn dur="1" fill="hold">
                                          <p:stCondLst>
                                            <p:cond delay="0"/>
                                          </p:stCondLst>
                                        </p:cTn>
                                        <p:tgtEl>
                                          <p:spTgt spid="3948"/>
                                        </p:tgtEl>
                                        <p:attrNameLst>
                                          <p:attrName>style.visibility</p:attrName>
                                        </p:attrNameLst>
                                      </p:cBhvr>
                                      <p:to>
                                        <p:strVal val="visible"/>
                                      </p:to>
                                    </p:set>
                                    <p:animEffect filter="fade" transition="in">
                                      <p:cBhvr>
                                        <p:cTn dur="1000"/>
                                        <p:tgtEl>
                                          <p:spTgt spid="3948"/>
                                        </p:tgtEl>
                                      </p:cBhvr>
                                    </p:animEffect>
                                  </p:childTnLst>
                                </p:cTn>
                              </p:par>
                            </p:childTnLst>
                          </p:cTn>
                        </p:par>
                        <p:par>
                          <p:cTn fill="hold">
                            <p:stCondLst>
                              <p:cond delay="19000"/>
                            </p:stCondLst>
                            <p:childTnLst>
                              <p:par>
                                <p:cTn fill="hold" nodeType="afterEffect" presetClass="entr" presetID="10" presetSubtype="0">
                                  <p:stCondLst>
                                    <p:cond delay="0"/>
                                  </p:stCondLst>
                                  <p:childTnLst>
                                    <p:set>
                                      <p:cBhvr>
                                        <p:cTn dur="1" fill="hold">
                                          <p:stCondLst>
                                            <p:cond delay="0"/>
                                          </p:stCondLst>
                                        </p:cTn>
                                        <p:tgtEl>
                                          <p:spTgt spid="3949"/>
                                        </p:tgtEl>
                                        <p:attrNameLst>
                                          <p:attrName>style.visibility</p:attrName>
                                        </p:attrNameLst>
                                      </p:cBhvr>
                                      <p:to>
                                        <p:strVal val="visible"/>
                                      </p:to>
                                    </p:set>
                                    <p:animEffect filter="fade" transition="in">
                                      <p:cBhvr>
                                        <p:cTn dur="1000"/>
                                        <p:tgtEl>
                                          <p:spTgt spid="3949"/>
                                        </p:tgtEl>
                                      </p:cBhvr>
                                    </p:animEffect>
                                  </p:childTnLst>
                                </p:cTn>
                              </p:par>
                            </p:childTnLst>
                          </p:cTn>
                        </p:par>
                        <p:par>
                          <p:cTn fill="hold">
                            <p:stCondLst>
                              <p:cond delay="20000"/>
                            </p:stCondLst>
                            <p:childTnLst>
                              <p:par>
                                <p:cTn fill="hold" nodeType="afterEffect" presetClass="entr" presetID="10" presetSubtype="0">
                                  <p:stCondLst>
                                    <p:cond delay="0"/>
                                  </p:stCondLst>
                                  <p:childTnLst>
                                    <p:set>
                                      <p:cBhvr>
                                        <p:cTn dur="1" fill="hold">
                                          <p:stCondLst>
                                            <p:cond delay="0"/>
                                          </p:stCondLst>
                                        </p:cTn>
                                        <p:tgtEl>
                                          <p:spTgt spid="3950"/>
                                        </p:tgtEl>
                                        <p:attrNameLst>
                                          <p:attrName>style.visibility</p:attrName>
                                        </p:attrNameLst>
                                      </p:cBhvr>
                                      <p:to>
                                        <p:strVal val="visible"/>
                                      </p:to>
                                    </p:set>
                                    <p:animEffect filter="fade" transition="in">
                                      <p:cBhvr>
                                        <p:cTn dur="1000"/>
                                        <p:tgtEl>
                                          <p:spTgt spid="3950"/>
                                        </p:tgtEl>
                                      </p:cBhvr>
                                    </p:animEffect>
                                  </p:childTnLst>
                                </p:cTn>
                              </p:par>
                              <p:par>
                                <p:cTn fill="hold" nodeType="withEffect" presetClass="entr" presetID="10" presetSubtype="0">
                                  <p:stCondLst>
                                    <p:cond delay="500"/>
                                  </p:stCondLst>
                                  <p:childTnLst>
                                    <p:set>
                                      <p:cBhvr>
                                        <p:cTn dur="1" fill="hold">
                                          <p:stCondLst>
                                            <p:cond delay="0"/>
                                          </p:stCondLst>
                                        </p:cTn>
                                        <p:tgtEl>
                                          <p:spTgt spid="3954"/>
                                        </p:tgtEl>
                                        <p:attrNameLst>
                                          <p:attrName>style.visibility</p:attrName>
                                        </p:attrNameLst>
                                      </p:cBhvr>
                                      <p:to>
                                        <p:strVal val="visible"/>
                                      </p:to>
                                    </p:set>
                                    <p:animEffect filter="fade" transition="in">
                                      <p:cBhvr>
                                        <p:cTn dur="500"/>
                                        <p:tgtEl>
                                          <p:spTgt spid="3954"/>
                                        </p:tgtEl>
                                      </p:cBhvr>
                                    </p:animEffect>
                                  </p:childTnLst>
                                </p:cTn>
                              </p:par>
                              <p:par>
                                <p:cTn fill="hold" nodeType="withEffect" presetClass="entr" presetID="10" presetSubtype="0">
                                  <p:stCondLst>
                                    <p:cond delay="1000"/>
                                  </p:stCondLst>
                                  <p:childTnLst>
                                    <p:set>
                                      <p:cBhvr>
                                        <p:cTn dur="1" fill="hold">
                                          <p:stCondLst>
                                            <p:cond delay="0"/>
                                          </p:stCondLst>
                                        </p:cTn>
                                        <p:tgtEl>
                                          <p:spTgt spid="3955"/>
                                        </p:tgtEl>
                                        <p:attrNameLst>
                                          <p:attrName>style.visibility</p:attrName>
                                        </p:attrNameLst>
                                      </p:cBhvr>
                                      <p:to>
                                        <p:strVal val="visible"/>
                                      </p:to>
                                    </p:set>
                                    <p:animEffect filter="fade" transition="in">
                                      <p:cBhvr>
                                        <p:cTn dur="500"/>
                                        <p:tgtEl>
                                          <p:spTgt spid="3955"/>
                                        </p:tgtEl>
                                      </p:cBhvr>
                                    </p:animEffect>
                                  </p:childTnLst>
                                </p:cTn>
                              </p:par>
                              <p:par>
                                <p:cTn fill="hold" nodeType="withEffect" presetClass="entr" presetID="10" presetSubtype="0">
                                  <p:stCondLst>
                                    <p:cond delay="1500"/>
                                  </p:stCondLst>
                                  <p:childTnLst>
                                    <p:set>
                                      <p:cBhvr>
                                        <p:cTn dur="1" fill="hold">
                                          <p:stCondLst>
                                            <p:cond delay="0"/>
                                          </p:stCondLst>
                                        </p:cTn>
                                        <p:tgtEl>
                                          <p:spTgt spid="3956"/>
                                        </p:tgtEl>
                                        <p:attrNameLst>
                                          <p:attrName>style.visibility</p:attrName>
                                        </p:attrNameLst>
                                      </p:cBhvr>
                                      <p:to>
                                        <p:strVal val="visible"/>
                                      </p:to>
                                    </p:set>
                                    <p:animEffect filter="fade" transition="in">
                                      <p:cBhvr>
                                        <p:cTn dur="500"/>
                                        <p:tgtEl>
                                          <p:spTgt spid="3956"/>
                                        </p:tgtEl>
                                      </p:cBhvr>
                                    </p:animEffect>
                                  </p:childTnLst>
                                </p:cTn>
                              </p:par>
                              <p:par>
                                <p:cTn fill="hold" nodeType="withEffect" presetClass="entr" presetID="10" presetSubtype="0">
                                  <p:stCondLst>
                                    <p:cond delay="2000"/>
                                  </p:stCondLst>
                                  <p:childTnLst>
                                    <p:set>
                                      <p:cBhvr>
                                        <p:cTn dur="1" fill="hold">
                                          <p:stCondLst>
                                            <p:cond delay="0"/>
                                          </p:stCondLst>
                                        </p:cTn>
                                        <p:tgtEl>
                                          <p:spTgt spid="3957"/>
                                        </p:tgtEl>
                                        <p:attrNameLst>
                                          <p:attrName>style.visibility</p:attrName>
                                        </p:attrNameLst>
                                      </p:cBhvr>
                                      <p:to>
                                        <p:strVal val="visible"/>
                                      </p:to>
                                    </p:set>
                                    <p:animEffect filter="fade" transition="in">
                                      <p:cBhvr>
                                        <p:cTn dur="500"/>
                                        <p:tgtEl>
                                          <p:spTgt spid="39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58"/>
                                        </p:tgtEl>
                                        <p:attrNameLst>
                                          <p:attrName>style.visibility</p:attrName>
                                        </p:attrNameLst>
                                      </p:cBhvr>
                                      <p:to>
                                        <p:strVal val="visible"/>
                                      </p:to>
                                    </p:set>
                                    <p:anim calcmode="lin" valueType="num">
                                      <p:cBhvr additive="base">
                                        <p:cTn dur="250"/>
                                        <p:tgtEl>
                                          <p:spTgt spid="3958"/>
                                        </p:tgtEl>
                                        <p:attrNameLst>
                                          <p:attrName>ppt_w</p:attrName>
                                        </p:attrNameLst>
                                      </p:cBhvr>
                                      <p:tavLst>
                                        <p:tav fmla="" tm="0">
                                          <p:val>
                                            <p:strVal val="0"/>
                                          </p:val>
                                        </p:tav>
                                        <p:tav fmla="" tm="100000">
                                          <p:val>
                                            <p:strVal val="#ppt_w"/>
                                          </p:val>
                                        </p:tav>
                                      </p:tavLst>
                                    </p:anim>
                                    <p:anim calcmode="lin" valueType="num">
                                      <p:cBhvr additive="base">
                                        <p:cTn dur="250"/>
                                        <p:tgtEl>
                                          <p:spTgt spid="395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61"/>
                                        </p:tgtEl>
                                        <p:attrNameLst>
                                          <p:attrName>style.visibility</p:attrName>
                                        </p:attrNameLst>
                                      </p:cBhvr>
                                      <p:to>
                                        <p:strVal val="visible"/>
                                      </p:to>
                                    </p:set>
                                    <p:anim calcmode="lin" valueType="num">
                                      <p:cBhvr additive="base">
                                        <p:cTn dur="250"/>
                                        <p:tgtEl>
                                          <p:spTgt spid="3961"/>
                                        </p:tgtEl>
                                        <p:attrNameLst>
                                          <p:attrName>ppt_w</p:attrName>
                                        </p:attrNameLst>
                                      </p:cBhvr>
                                      <p:tavLst>
                                        <p:tav fmla="" tm="0">
                                          <p:val>
                                            <p:strVal val="0"/>
                                          </p:val>
                                        </p:tav>
                                        <p:tav fmla="" tm="100000">
                                          <p:val>
                                            <p:strVal val="#ppt_w"/>
                                          </p:val>
                                        </p:tav>
                                      </p:tavLst>
                                    </p:anim>
                                    <p:anim calcmode="lin" valueType="num">
                                      <p:cBhvr additive="base">
                                        <p:cTn dur="250"/>
                                        <p:tgtEl>
                                          <p:spTgt spid="3961"/>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59"/>
                                        </p:tgtEl>
                                        <p:attrNameLst>
                                          <p:attrName>style.visibility</p:attrName>
                                        </p:attrNameLst>
                                      </p:cBhvr>
                                      <p:to>
                                        <p:strVal val="visible"/>
                                      </p:to>
                                    </p:set>
                                    <p:anim calcmode="lin" valueType="num">
                                      <p:cBhvr additive="base">
                                        <p:cTn dur="250"/>
                                        <p:tgtEl>
                                          <p:spTgt spid="3959"/>
                                        </p:tgtEl>
                                        <p:attrNameLst>
                                          <p:attrName>ppt_w</p:attrName>
                                        </p:attrNameLst>
                                      </p:cBhvr>
                                      <p:tavLst>
                                        <p:tav fmla="" tm="0">
                                          <p:val>
                                            <p:strVal val="0"/>
                                          </p:val>
                                        </p:tav>
                                        <p:tav fmla="" tm="100000">
                                          <p:val>
                                            <p:strVal val="#ppt_w"/>
                                          </p:val>
                                        </p:tav>
                                      </p:tavLst>
                                    </p:anim>
                                    <p:anim calcmode="lin" valueType="num">
                                      <p:cBhvr additive="base">
                                        <p:cTn dur="250"/>
                                        <p:tgtEl>
                                          <p:spTgt spid="3959"/>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1000"/>
                                  </p:stCondLst>
                                  <p:childTnLst>
                                    <p:set>
                                      <p:cBhvr>
                                        <p:cTn dur="1" fill="hold">
                                          <p:stCondLst>
                                            <p:cond delay="0"/>
                                          </p:stCondLst>
                                        </p:cTn>
                                        <p:tgtEl>
                                          <p:spTgt spid="3960"/>
                                        </p:tgtEl>
                                        <p:attrNameLst>
                                          <p:attrName>style.visibility</p:attrName>
                                        </p:attrNameLst>
                                      </p:cBhvr>
                                      <p:to>
                                        <p:strVal val="visible"/>
                                      </p:to>
                                    </p:set>
                                    <p:anim calcmode="lin" valueType="num">
                                      <p:cBhvr additive="base">
                                        <p:cTn dur="250"/>
                                        <p:tgtEl>
                                          <p:spTgt spid="3960"/>
                                        </p:tgtEl>
                                        <p:attrNameLst>
                                          <p:attrName>ppt_w</p:attrName>
                                        </p:attrNameLst>
                                      </p:cBhvr>
                                      <p:tavLst>
                                        <p:tav fmla="" tm="0">
                                          <p:val>
                                            <p:strVal val="0"/>
                                          </p:val>
                                        </p:tav>
                                        <p:tav fmla="" tm="100000">
                                          <p:val>
                                            <p:strVal val="#ppt_w"/>
                                          </p:val>
                                        </p:tav>
                                      </p:tavLst>
                                    </p:anim>
                                    <p:anim calcmode="lin" valueType="num">
                                      <p:cBhvr additive="base">
                                        <p:cTn dur="250"/>
                                        <p:tgtEl>
                                          <p:spTgt spid="3960"/>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6" name="Shape 3966"/>
        <p:cNvGrpSpPr/>
        <p:nvPr/>
      </p:nvGrpSpPr>
      <p:grpSpPr>
        <a:xfrm>
          <a:off x="0" y="0"/>
          <a:ext cx="0" cy="0"/>
          <a:chOff x="0" y="0"/>
          <a:chExt cx="0" cy="0"/>
        </a:xfrm>
      </p:grpSpPr>
      <p:pic>
        <p:nvPicPr>
          <p:cNvPr id="3967" name="Google Shape;3967;p47"/>
          <p:cNvPicPr preferRelativeResize="0"/>
          <p:nvPr/>
        </p:nvPicPr>
        <p:blipFill rotWithShape="1">
          <a:blip r:embed="rId3">
            <a:alphaModFix/>
          </a:blip>
          <a:srcRect b="0" l="0" r="0" t="0"/>
          <a:stretch/>
        </p:blipFill>
        <p:spPr>
          <a:xfrm>
            <a:off x="178508" y="1632574"/>
            <a:ext cx="2545840" cy="4990793"/>
          </a:xfrm>
          <a:prstGeom prst="rect">
            <a:avLst/>
          </a:prstGeom>
          <a:noFill/>
          <a:ln>
            <a:noFill/>
          </a:ln>
        </p:spPr>
      </p:pic>
      <p:grpSp>
        <p:nvGrpSpPr>
          <p:cNvPr id="3968" name="Google Shape;3968;p47"/>
          <p:cNvGrpSpPr/>
          <p:nvPr/>
        </p:nvGrpSpPr>
        <p:grpSpPr>
          <a:xfrm>
            <a:off x="2541830" y="2969158"/>
            <a:ext cx="3533456" cy="2360130"/>
            <a:chOff x="2541830" y="2969158"/>
            <a:chExt cx="3533456" cy="2360130"/>
          </a:xfrm>
        </p:grpSpPr>
        <p:sp>
          <p:nvSpPr>
            <p:cNvPr id="3969" name="Google Shape;3969;p47"/>
            <p:cNvSpPr/>
            <p:nvPr/>
          </p:nvSpPr>
          <p:spPr>
            <a:xfrm rot="1706723">
              <a:off x="2493697" y="3790279"/>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29A5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Calibri"/>
                <a:buNone/>
              </a:pPr>
              <a:r>
                <a:t/>
              </a:r>
              <a:endParaRPr b="0" i="0" sz="2400" u="none" cap="none" strike="noStrike">
                <a:solidFill>
                  <a:srgbClr val="0B2A49"/>
                </a:solidFill>
                <a:latin typeface="Lobster"/>
                <a:ea typeface="Lobster"/>
                <a:cs typeface="Lobster"/>
                <a:sym typeface="Lobster"/>
              </a:endParaRPr>
            </a:p>
          </p:txBody>
        </p:sp>
        <p:sp>
          <p:nvSpPr>
            <p:cNvPr id="3970" name="Google Shape;3970;p47"/>
            <p:cNvSpPr/>
            <p:nvPr/>
          </p:nvSpPr>
          <p:spPr>
            <a:xfrm rot="1764474">
              <a:off x="4488402" y="4425701"/>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5</a:t>
              </a:r>
              <a:endParaRPr b="0" i="0" sz="2400" u="none" cap="none" strike="noStrike">
                <a:solidFill>
                  <a:srgbClr val="0B2A49"/>
                </a:solidFill>
                <a:latin typeface="Lobster"/>
                <a:ea typeface="Lobster"/>
                <a:cs typeface="Lobster"/>
                <a:sym typeface="Lobster"/>
              </a:endParaRPr>
            </a:p>
          </p:txBody>
        </p:sp>
      </p:grpSp>
      <p:grpSp>
        <p:nvGrpSpPr>
          <p:cNvPr id="3971" name="Google Shape;3971;p47"/>
          <p:cNvGrpSpPr/>
          <p:nvPr/>
        </p:nvGrpSpPr>
        <p:grpSpPr>
          <a:xfrm>
            <a:off x="2618577" y="3029303"/>
            <a:ext cx="3698286" cy="1302704"/>
            <a:chOff x="2618577" y="3029303"/>
            <a:chExt cx="3698286" cy="1302704"/>
          </a:xfrm>
        </p:grpSpPr>
        <p:sp>
          <p:nvSpPr>
            <p:cNvPr id="3972" name="Google Shape;3972;p47"/>
            <p:cNvSpPr/>
            <p:nvPr/>
          </p:nvSpPr>
          <p:spPr>
            <a:xfrm rot="565617">
              <a:off x="2652859" y="332171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B0927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Calibri"/>
                <a:buNone/>
              </a:pPr>
              <a:r>
                <a:t/>
              </a:r>
              <a:endParaRPr b="0" i="0" sz="2400" u="none" cap="none" strike="noStrike">
                <a:solidFill>
                  <a:srgbClr val="0B2A49"/>
                </a:solidFill>
                <a:latin typeface="Lobster"/>
                <a:ea typeface="Lobster"/>
                <a:cs typeface="Lobster"/>
                <a:sym typeface="Lobster"/>
              </a:endParaRPr>
            </a:p>
          </p:txBody>
        </p:sp>
        <p:sp>
          <p:nvSpPr>
            <p:cNvPr id="3973" name="Google Shape;3973;p47"/>
            <p:cNvSpPr/>
            <p:nvPr/>
          </p:nvSpPr>
          <p:spPr>
            <a:xfrm rot="720999">
              <a:off x="4778057" y="3694377"/>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4</a:t>
              </a:r>
              <a:endParaRPr b="0" i="0" sz="2400" u="none" cap="none" strike="noStrike">
                <a:solidFill>
                  <a:srgbClr val="0B2A49"/>
                </a:solidFill>
                <a:latin typeface="Lobster"/>
                <a:ea typeface="Lobster"/>
                <a:cs typeface="Lobster"/>
                <a:sym typeface="Lobster"/>
              </a:endParaRPr>
            </a:p>
          </p:txBody>
        </p:sp>
      </p:grpSp>
      <p:grpSp>
        <p:nvGrpSpPr>
          <p:cNvPr id="3974" name="Google Shape;3974;p47"/>
          <p:cNvGrpSpPr/>
          <p:nvPr/>
        </p:nvGrpSpPr>
        <p:grpSpPr>
          <a:xfrm>
            <a:off x="2585339" y="2608977"/>
            <a:ext cx="3696195" cy="1251242"/>
            <a:chOff x="2582033" y="2610348"/>
            <a:chExt cx="3696195" cy="1251242"/>
          </a:xfrm>
        </p:grpSpPr>
        <p:sp>
          <p:nvSpPr>
            <p:cNvPr id="3975" name="Google Shape;3975;p47"/>
            <p:cNvSpPr/>
            <p:nvPr/>
          </p:nvSpPr>
          <p:spPr>
            <a:xfrm rot="-514672">
              <a:off x="2615270" y="2877026"/>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A5C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Calibri"/>
                <a:buNone/>
              </a:pPr>
              <a:r>
                <a:t/>
              </a:r>
              <a:endParaRPr b="0" i="0" sz="2400" u="none" cap="none" strike="noStrike">
                <a:solidFill>
                  <a:srgbClr val="FFFFFF"/>
                </a:solidFill>
                <a:latin typeface="Lobster"/>
                <a:ea typeface="Lobster"/>
                <a:cs typeface="Lobster"/>
                <a:sym typeface="Lobster"/>
              </a:endParaRPr>
            </a:p>
          </p:txBody>
        </p:sp>
        <p:sp>
          <p:nvSpPr>
            <p:cNvPr id="3976" name="Google Shape;3976;p47"/>
            <p:cNvSpPr/>
            <p:nvPr/>
          </p:nvSpPr>
          <p:spPr>
            <a:xfrm rot="-548264">
              <a:off x="4793971" y="2971584"/>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3</a:t>
              </a:r>
              <a:endParaRPr b="0" i="0" sz="2400" u="none" cap="none" strike="noStrike">
                <a:solidFill>
                  <a:srgbClr val="0B2A49"/>
                </a:solidFill>
                <a:latin typeface="Lobster"/>
                <a:ea typeface="Lobster"/>
                <a:cs typeface="Lobster"/>
                <a:sym typeface="Lobster"/>
              </a:endParaRPr>
            </a:p>
          </p:txBody>
        </p:sp>
      </p:grpSp>
      <p:grpSp>
        <p:nvGrpSpPr>
          <p:cNvPr id="3977" name="Google Shape;3977;p47"/>
          <p:cNvGrpSpPr/>
          <p:nvPr/>
        </p:nvGrpSpPr>
        <p:grpSpPr>
          <a:xfrm>
            <a:off x="2557844" y="1709237"/>
            <a:ext cx="3587823" cy="2201997"/>
            <a:chOff x="2556002" y="1708307"/>
            <a:chExt cx="3587823" cy="2201997"/>
          </a:xfrm>
        </p:grpSpPr>
        <p:sp>
          <p:nvSpPr>
            <p:cNvPr id="3978" name="Google Shape;3978;p47"/>
            <p:cNvSpPr/>
            <p:nvPr/>
          </p:nvSpPr>
          <p:spPr>
            <a:xfrm rot="-1520055">
              <a:off x="2535053" y="245036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7E3A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Calibri"/>
                <a:buNone/>
              </a:pPr>
              <a:r>
                <a:t/>
              </a:r>
              <a:endParaRPr b="0" i="0" sz="2400" u="none" cap="none" strike="noStrike">
                <a:solidFill>
                  <a:srgbClr val="0B2A49"/>
                </a:solidFill>
                <a:latin typeface="Lobster"/>
                <a:ea typeface="Lobster"/>
                <a:cs typeface="Lobster"/>
                <a:sym typeface="Lobster"/>
              </a:endParaRPr>
            </a:p>
          </p:txBody>
        </p:sp>
        <p:sp>
          <p:nvSpPr>
            <p:cNvPr id="3979" name="Google Shape;3979;p47"/>
            <p:cNvSpPr/>
            <p:nvPr/>
          </p:nvSpPr>
          <p:spPr>
            <a:xfrm rot="-1660903">
              <a:off x="4417169" y="2369495"/>
              <a:ext cx="1261884" cy="307777"/>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3</a:t>
              </a:r>
              <a:endParaRPr b="0" i="0" sz="2400" u="none" cap="none" strike="noStrike">
                <a:solidFill>
                  <a:srgbClr val="0B2A49"/>
                </a:solidFill>
                <a:latin typeface="Lobster"/>
                <a:ea typeface="Lobster"/>
                <a:cs typeface="Lobster"/>
                <a:sym typeface="Lobster"/>
              </a:endParaRPr>
            </a:p>
          </p:txBody>
        </p:sp>
      </p:grpSp>
      <p:grpSp>
        <p:nvGrpSpPr>
          <p:cNvPr id="3980" name="Google Shape;3980;p47"/>
          <p:cNvGrpSpPr/>
          <p:nvPr/>
        </p:nvGrpSpPr>
        <p:grpSpPr>
          <a:xfrm>
            <a:off x="-92154" y="104362"/>
            <a:ext cx="5836704" cy="1222381"/>
            <a:chOff x="4389121" y="1084217"/>
            <a:chExt cx="6309360" cy="736216"/>
          </a:xfrm>
        </p:grpSpPr>
        <p:sp>
          <p:nvSpPr>
            <p:cNvPr id="3981" name="Google Shape;3981;p47"/>
            <p:cNvSpPr/>
            <p:nvPr/>
          </p:nvSpPr>
          <p:spPr>
            <a:xfrm flipH="1">
              <a:off x="4389121" y="1084217"/>
              <a:ext cx="6309360" cy="736216"/>
            </a:xfrm>
            <a:prstGeom prst="homePlate">
              <a:avLst>
                <a:gd fmla="val 50000" name="adj"/>
              </a:avLst>
            </a:prstGeom>
            <a:solidFill>
              <a:srgbClr val="F29A5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4800"/>
                <a:buFont typeface="Times New Roman"/>
                <a:buNone/>
              </a:pPr>
              <a:r>
                <a:rPr b="1" i="0" lang="en-US" sz="4800" u="none" cap="none" strike="noStrike">
                  <a:solidFill>
                    <a:srgbClr val="FFFFFF"/>
                  </a:solidFill>
                  <a:latin typeface="Times New Roman"/>
                  <a:ea typeface="Times New Roman"/>
                  <a:cs typeface="Times New Roman"/>
                  <a:sym typeface="Times New Roman"/>
                </a:rPr>
                <a:t>Vận dụng</a:t>
              </a:r>
              <a:endParaRPr b="1" i="0" sz="4800" u="none" cap="none" strike="noStrike">
                <a:solidFill>
                  <a:srgbClr val="FFFFFF"/>
                </a:solidFill>
                <a:latin typeface="Times New Roman"/>
                <a:ea typeface="Times New Roman"/>
                <a:cs typeface="Times New Roman"/>
                <a:sym typeface="Times New Roman"/>
              </a:endParaRPr>
            </a:p>
          </p:txBody>
        </p:sp>
        <p:sp>
          <p:nvSpPr>
            <p:cNvPr id="3982" name="Google Shape;3982;p47"/>
            <p:cNvSpPr txBox="1"/>
            <p:nvPr/>
          </p:nvSpPr>
          <p:spPr>
            <a:xfrm>
              <a:off x="4653370" y="1201664"/>
              <a:ext cx="303589" cy="56559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29A5B"/>
                </a:buClr>
                <a:buSzPts val="2800"/>
                <a:buFont typeface="Calibri"/>
                <a:buNone/>
              </a:pPr>
              <a:r>
                <a:rPr b="1" i="0" lang="en-US" sz="2800" u="none" cap="none" strike="noStrike">
                  <a:solidFill>
                    <a:srgbClr val="F29A5B"/>
                  </a:solidFill>
                  <a:latin typeface="Calibri"/>
                  <a:ea typeface="Calibri"/>
                  <a:cs typeface="Calibri"/>
                  <a:sym typeface="Calibri"/>
                </a:rPr>
                <a:t>I</a:t>
              </a:r>
              <a:endParaRPr b="1" i="0" sz="2800" u="none" cap="none" strike="noStrike">
                <a:solidFill>
                  <a:srgbClr val="F29A5B"/>
                </a:solidFill>
                <a:latin typeface="Calibri"/>
                <a:ea typeface="Calibri"/>
                <a:cs typeface="Calibri"/>
                <a:sym typeface="Calibri"/>
              </a:endParaRPr>
            </a:p>
          </p:txBody>
        </p:sp>
      </p:grpSp>
      <p:sp>
        <p:nvSpPr>
          <p:cNvPr id="3983" name="Google Shape;3983;p47"/>
          <p:cNvSpPr/>
          <p:nvPr/>
        </p:nvSpPr>
        <p:spPr>
          <a:xfrm rot="2861582">
            <a:off x="2090365" y="423395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6</a:t>
            </a:r>
            <a:endParaRPr b="0" i="0" sz="2400" u="none" cap="none" strike="noStrike">
              <a:solidFill>
                <a:srgbClr val="0B2A49"/>
              </a:solidFill>
              <a:latin typeface="Lobster"/>
              <a:ea typeface="Lobster"/>
              <a:cs typeface="Lobster"/>
              <a:sym typeface="Lobster"/>
            </a:endParaRPr>
          </a:p>
        </p:txBody>
      </p:sp>
      <p:sp>
        <p:nvSpPr>
          <p:cNvPr id="3984" name="Google Shape;3984;p47"/>
          <p:cNvSpPr/>
          <p:nvPr/>
        </p:nvSpPr>
        <p:spPr>
          <a:xfrm rot="4641893">
            <a:off x="1412137" y="4570962"/>
            <a:ext cx="3629722" cy="717887"/>
          </a:xfrm>
          <a:custGeom>
            <a:rect b="b" l="l" r="r" t="t"/>
            <a:pathLst>
              <a:path extrusionOk="0" h="530189" w="268069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6"/>
          </a:solidFill>
          <a:ln cap="flat" cmpd="sng" w="38100">
            <a:solidFill>
              <a:schemeClr val="lt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B2A49"/>
              </a:buClr>
              <a:buSzPts val="2400"/>
              <a:buFont typeface="Lobster"/>
              <a:buNone/>
            </a:pPr>
            <a:r>
              <a:rPr b="0" i="0" lang="en-US" sz="2400" u="none" cap="none" strike="noStrike">
                <a:solidFill>
                  <a:srgbClr val="0B2A49"/>
                </a:solidFill>
                <a:latin typeface="Lobster"/>
                <a:ea typeface="Lobster"/>
                <a:cs typeface="Lobster"/>
                <a:sym typeface="Lobster"/>
              </a:rPr>
              <a:t>Thứ 7</a:t>
            </a:r>
            <a:endParaRPr b="0" i="0" sz="2400" u="none" cap="none" strike="noStrike">
              <a:solidFill>
                <a:srgbClr val="0B2A49"/>
              </a:solidFill>
              <a:latin typeface="Lobster"/>
              <a:ea typeface="Lobster"/>
              <a:cs typeface="Lobster"/>
              <a:sym typeface="Lobster"/>
            </a:endParaRPr>
          </a:p>
        </p:txBody>
      </p:sp>
      <p:grpSp>
        <p:nvGrpSpPr>
          <p:cNvPr id="3985" name="Google Shape;3985;p47"/>
          <p:cNvGrpSpPr/>
          <p:nvPr/>
        </p:nvGrpSpPr>
        <p:grpSpPr>
          <a:xfrm>
            <a:off x="6848170" y="0"/>
            <a:ext cx="5046202" cy="4750906"/>
            <a:chOff x="1769799" y="3804733"/>
            <a:chExt cx="4557874" cy="1282788"/>
          </a:xfrm>
        </p:grpSpPr>
        <p:pic>
          <p:nvPicPr>
            <p:cNvPr id="3986" name="Google Shape;3986;p47"/>
            <p:cNvPicPr preferRelativeResize="0"/>
            <p:nvPr/>
          </p:nvPicPr>
          <p:blipFill rotWithShape="1">
            <a:blip r:embed="rId4">
              <a:alphaModFix/>
            </a:blip>
            <a:srcRect b="0" l="0" r="0" t="0"/>
            <a:stretch/>
          </p:blipFill>
          <p:spPr>
            <a:xfrm>
              <a:off x="1769799" y="3804733"/>
              <a:ext cx="4557874" cy="1260284"/>
            </a:xfrm>
            <a:prstGeom prst="rect">
              <a:avLst/>
            </a:prstGeom>
            <a:noFill/>
            <a:ln>
              <a:noFill/>
            </a:ln>
          </p:spPr>
        </p:pic>
        <p:pic>
          <p:nvPicPr>
            <p:cNvPr id="3987" name="Google Shape;3987;p47"/>
            <p:cNvPicPr preferRelativeResize="0"/>
            <p:nvPr/>
          </p:nvPicPr>
          <p:blipFill rotWithShape="1">
            <a:blip r:embed="rId4">
              <a:alphaModFix/>
            </a:blip>
            <a:srcRect b="0" l="0" r="0" t="0"/>
            <a:stretch/>
          </p:blipFill>
          <p:spPr>
            <a:xfrm>
              <a:off x="1769799" y="3827237"/>
              <a:ext cx="4557874" cy="1260284"/>
            </a:xfrm>
            <a:prstGeom prst="rect">
              <a:avLst/>
            </a:prstGeom>
            <a:noFill/>
            <a:ln>
              <a:noFill/>
            </a:ln>
          </p:spPr>
        </p:pic>
      </p:grpSp>
      <p:sp>
        <p:nvSpPr>
          <p:cNvPr id="3988" name="Google Shape;3988;p47"/>
          <p:cNvSpPr/>
          <p:nvPr/>
        </p:nvSpPr>
        <p:spPr>
          <a:xfrm>
            <a:off x="7123474" y="1120676"/>
            <a:ext cx="4511875" cy="230832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70C0"/>
              </a:buClr>
              <a:buSzPts val="3600"/>
              <a:buFont typeface="Times New Roman"/>
              <a:buNone/>
            </a:pPr>
            <a:r>
              <a:rPr b="0" i="0" lang="en-US" sz="3600" u="none" cap="none" strike="noStrike">
                <a:solidFill>
                  <a:srgbClr val="0070C0"/>
                </a:solidFill>
                <a:latin typeface="Times New Roman"/>
                <a:ea typeface="Times New Roman"/>
                <a:cs typeface="Times New Roman"/>
                <a:sym typeface="Times New Roman"/>
              </a:rPr>
              <a:t>Sưu tầm tư liệu về căn cứ Việt Bắc giới thiệu tư liệu đó với thầy cô và bạn học?</a:t>
            </a:r>
            <a:endParaRPr b="0" i="0" sz="3600" u="none" cap="none" strike="noStrike">
              <a:solidFill>
                <a:srgbClr val="0070C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2">
                                  <p:stCondLst>
                                    <p:cond delay="0"/>
                                  </p:stCondLst>
                                  <p:childTnLst>
                                    <p:set>
                                      <p:cBhvr>
                                        <p:cTn dur="1" fill="hold">
                                          <p:stCondLst>
                                            <p:cond delay="0"/>
                                          </p:stCondLst>
                                        </p:cTn>
                                        <p:tgtEl>
                                          <p:spTgt spid="3980"/>
                                        </p:tgtEl>
                                        <p:attrNameLst>
                                          <p:attrName>style.visibility</p:attrName>
                                        </p:attrNameLst>
                                      </p:cBhvr>
                                      <p:to>
                                        <p:strVal val="visible"/>
                                      </p:to>
                                    </p:set>
                                    <p:anim calcmode="lin" valueType="num">
                                      <p:cBhvr additive="base">
                                        <p:cTn dur="500"/>
                                        <p:tgtEl>
                                          <p:spTgt spid="3980"/>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3967"/>
                                        </p:tgtEl>
                                        <p:attrNameLst>
                                          <p:attrName>style.visibility</p:attrName>
                                        </p:attrNameLst>
                                      </p:cBhvr>
                                      <p:to>
                                        <p:strVal val="visible"/>
                                      </p:to>
                                    </p:set>
                                    <p:animEffect filter="fade" transition="in">
                                      <p:cBhvr>
                                        <p:cTn dur="1000"/>
                                        <p:tgtEl>
                                          <p:spTgt spid="3967"/>
                                        </p:tgtEl>
                                      </p:cBhvr>
                                    </p:animEffect>
                                  </p:childTnLst>
                                </p:cTn>
                              </p:par>
                              <p:par>
                                <p:cTn fill="hold" nodeType="withEffect" presetClass="entr" presetID="10" presetSubtype="0">
                                  <p:stCondLst>
                                    <p:cond delay="0"/>
                                  </p:stCondLst>
                                  <p:childTnLst>
                                    <p:set>
                                      <p:cBhvr>
                                        <p:cTn dur="1" fill="hold">
                                          <p:stCondLst>
                                            <p:cond delay="0"/>
                                          </p:stCondLst>
                                        </p:cTn>
                                        <p:tgtEl>
                                          <p:spTgt spid="3977"/>
                                        </p:tgtEl>
                                        <p:attrNameLst>
                                          <p:attrName>style.visibility</p:attrName>
                                        </p:attrNameLst>
                                      </p:cBhvr>
                                      <p:to>
                                        <p:strVal val="visible"/>
                                      </p:to>
                                    </p:set>
                                    <p:animEffect filter="fade" transition="in">
                                      <p:cBhvr>
                                        <p:cTn dur="500"/>
                                        <p:tgtEl>
                                          <p:spTgt spid="3977"/>
                                        </p:tgtEl>
                                      </p:cBhvr>
                                    </p:animEffect>
                                  </p:childTnLst>
                                </p:cTn>
                              </p:par>
                              <p:par>
                                <p:cTn fill="hold" nodeType="withEffect" presetClass="entr" presetID="10" presetSubtype="0">
                                  <p:stCondLst>
                                    <p:cond delay="0"/>
                                  </p:stCondLst>
                                  <p:childTnLst>
                                    <p:set>
                                      <p:cBhvr>
                                        <p:cTn dur="1" fill="hold">
                                          <p:stCondLst>
                                            <p:cond delay="0"/>
                                          </p:stCondLst>
                                        </p:cTn>
                                        <p:tgtEl>
                                          <p:spTgt spid="3974"/>
                                        </p:tgtEl>
                                        <p:attrNameLst>
                                          <p:attrName>style.visibility</p:attrName>
                                        </p:attrNameLst>
                                      </p:cBhvr>
                                      <p:to>
                                        <p:strVal val="visible"/>
                                      </p:to>
                                    </p:set>
                                    <p:animEffect filter="fade" transition="in">
                                      <p:cBhvr>
                                        <p:cTn dur="500"/>
                                        <p:tgtEl>
                                          <p:spTgt spid="3974"/>
                                        </p:tgtEl>
                                      </p:cBhvr>
                                    </p:animEffect>
                                  </p:childTnLst>
                                </p:cTn>
                              </p:par>
                              <p:par>
                                <p:cTn fill="hold" nodeType="withEffect" presetClass="entr" presetID="10" presetSubtype="0">
                                  <p:stCondLst>
                                    <p:cond delay="0"/>
                                  </p:stCondLst>
                                  <p:childTnLst>
                                    <p:set>
                                      <p:cBhvr>
                                        <p:cTn dur="1" fill="hold">
                                          <p:stCondLst>
                                            <p:cond delay="0"/>
                                          </p:stCondLst>
                                        </p:cTn>
                                        <p:tgtEl>
                                          <p:spTgt spid="3971"/>
                                        </p:tgtEl>
                                        <p:attrNameLst>
                                          <p:attrName>style.visibility</p:attrName>
                                        </p:attrNameLst>
                                      </p:cBhvr>
                                      <p:to>
                                        <p:strVal val="visible"/>
                                      </p:to>
                                    </p:set>
                                    <p:animEffect filter="fade" transition="in">
                                      <p:cBhvr>
                                        <p:cTn dur="500"/>
                                        <p:tgtEl>
                                          <p:spTgt spid="3971"/>
                                        </p:tgtEl>
                                      </p:cBhvr>
                                    </p:animEffect>
                                  </p:childTnLst>
                                </p:cTn>
                              </p:par>
                              <p:par>
                                <p:cTn fill="hold" nodeType="withEffect" presetClass="entr" presetID="10" presetSubtype="0">
                                  <p:stCondLst>
                                    <p:cond delay="0"/>
                                  </p:stCondLst>
                                  <p:childTnLst>
                                    <p:set>
                                      <p:cBhvr>
                                        <p:cTn dur="1" fill="hold">
                                          <p:stCondLst>
                                            <p:cond delay="0"/>
                                          </p:stCondLst>
                                        </p:cTn>
                                        <p:tgtEl>
                                          <p:spTgt spid="3968"/>
                                        </p:tgtEl>
                                        <p:attrNameLst>
                                          <p:attrName>style.visibility</p:attrName>
                                        </p:attrNameLst>
                                      </p:cBhvr>
                                      <p:to>
                                        <p:strVal val="visible"/>
                                      </p:to>
                                    </p:set>
                                    <p:animEffect filter="fade" transition="in">
                                      <p:cBhvr>
                                        <p:cTn dur="500"/>
                                        <p:tgtEl>
                                          <p:spTgt spid="3968"/>
                                        </p:tgtEl>
                                      </p:cBhvr>
                                    </p:animEffect>
                                  </p:childTnLst>
                                </p:cTn>
                              </p:par>
                              <p:par>
                                <p:cTn fill="hold" nodeType="withEffect" presetClass="entr" presetID="10" presetSubtype="0">
                                  <p:stCondLst>
                                    <p:cond delay="0"/>
                                  </p:stCondLst>
                                  <p:childTnLst>
                                    <p:set>
                                      <p:cBhvr>
                                        <p:cTn dur="1" fill="hold">
                                          <p:stCondLst>
                                            <p:cond delay="0"/>
                                          </p:stCondLst>
                                        </p:cTn>
                                        <p:tgtEl>
                                          <p:spTgt spid="3983"/>
                                        </p:tgtEl>
                                        <p:attrNameLst>
                                          <p:attrName>style.visibility</p:attrName>
                                        </p:attrNameLst>
                                      </p:cBhvr>
                                      <p:to>
                                        <p:strVal val="visible"/>
                                      </p:to>
                                    </p:set>
                                    <p:animEffect filter="fade" transition="in">
                                      <p:cBhvr>
                                        <p:cTn dur="500"/>
                                        <p:tgtEl>
                                          <p:spTgt spid="3983"/>
                                        </p:tgtEl>
                                      </p:cBhvr>
                                    </p:animEffect>
                                  </p:childTnLst>
                                </p:cTn>
                              </p:par>
                              <p:par>
                                <p:cTn fill="hold" nodeType="withEffect" presetClass="entr" presetID="10" presetSubtype="0">
                                  <p:stCondLst>
                                    <p:cond delay="0"/>
                                  </p:stCondLst>
                                  <p:childTnLst>
                                    <p:set>
                                      <p:cBhvr>
                                        <p:cTn dur="1" fill="hold">
                                          <p:stCondLst>
                                            <p:cond delay="0"/>
                                          </p:stCondLst>
                                        </p:cTn>
                                        <p:tgtEl>
                                          <p:spTgt spid="3984"/>
                                        </p:tgtEl>
                                        <p:attrNameLst>
                                          <p:attrName>style.visibility</p:attrName>
                                        </p:attrNameLst>
                                      </p:cBhvr>
                                      <p:to>
                                        <p:strVal val="visible"/>
                                      </p:to>
                                    </p:set>
                                    <p:animEffect filter="fade" transition="in">
                                      <p:cBhvr>
                                        <p:cTn dur="500"/>
                                        <p:tgtEl>
                                          <p:spTgt spid="3984"/>
                                        </p:tgtEl>
                                      </p:cBhvr>
                                    </p:animEffect>
                                  </p:childTnLst>
                                </p:cTn>
                              </p:par>
                              <p:par>
                                <p:cTn fill="hold" nodeType="withEffect" presetClass="entr" presetID="10" presetSubtype="0">
                                  <p:stCondLst>
                                    <p:cond delay="0"/>
                                  </p:stCondLst>
                                  <p:childTnLst>
                                    <p:set>
                                      <p:cBhvr>
                                        <p:cTn dur="1" fill="hold">
                                          <p:stCondLst>
                                            <p:cond delay="0"/>
                                          </p:stCondLst>
                                        </p:cTn>
                                        <p:tgtEl>
                                          <p:spTgt spid="3985"/>
                                        </p:tgtEl>
                                        <p:attrNameLst>
                                          <p:attrName>style.visibility</p:attrName>
                                        </p:attrNameLst>
                                      </p:cBhvr>
                                      <p:to>
                                        <p:strVal val="visible"/>
                                      </p:to>
                                    </p:set>
                                    <p:animEffect filter="fade" transition="in">
                                      <p:cBhvr>
                                        <p:cTn dur="1000"/>
                                        <p:tgtEl>
                                          <p:spTgt spid="39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3" name="Shape 3993"/>
        <p:cNvGrpSpPr/>
        <p:nvPr/>
      </p:nvGrpSpPr>
      <p:grpSpPr>
        <a:xfrm>
          <a:off x="0" y="0"/>
          <a:ext cx="0" cy="0"/>
          <a:chOff x="0" y="0"/>
          <a:chExt cx="0" cy="0"/>
        </a:xfrm>
      </p:grpSpPr>
      <p:pic>
        <p:nvPicPr>
          <p:cNvPr descr="A note with text and images&#10;&#10;Description automatically generated with medium confidence" id="3994" name="Google Shape;3994;p48"/>
          <p:cNvPicPr preferRelativeResize="0"/>
          <p:nvPr/>
        </p:nvPicPr>
        <p:blipFill rotWithShape="1">
          <a:blip r:embed="rId3">
            <a:alphaModFix/>
          </a:blip>
          <a:srcRect b="0" l="0" r="0" t="0"/>
          <a:stretch/>
        </p:blipFill>
        <p:spPr>
          <a:xfrm>
            <a:off x="0" y="85720"/>
            <a:ext cx="12192000" cy="6830291"/>
          </a:xfrm>
          <a:prstGeom prst="rect">
            <a:avLst/>
          </a:prstGeom>
          <a:noFill/>
          <a:ln>
            <a:noFill/>
          </a:ln>
        </p:spPr>
      </p:pic>
    </p:spTree>
  </p:cSld>
  <p:clrMapOvr>
    <a:masterClrMapping/>
  </p:clrMapOvr>
  <p:transition spd="slow" p14:dur="1500">
    <p:random/>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2" name="Shape 3352"/>
        <p:cNvGrpSpPr/>
        <p:nvPr/>
      </p:nvGrpSpPr>
      <p:grpSpPr>
        <a:xfrm>
          <a:off x="0" y="0"/>
          <a:ext cx="0" cy="0"/>
          <a:chOff x="0" y="0"/>
          <a:chExt cx="0" cy="0"/>
        </a:xfrm>
      </p:grpSpPr>
      <p:graphicFrame>
        <p:nvGraphicFramePr>
          <p:cNvPr id="3353" name="Google Shape;3353;p7"/>
          <p:cNvGraphicFramePr/>
          <p:nvPr/>
        </p:nvGraphicFramePr>
        <p:xfrm>
          <a:off x="0" y="887443"/>
          <a:ext cx="3000000" cy="3000000"/>
        </p:xfrm>
        <a:graphic>
          <a:graphicData uri="http://schemas.openxmlformats.org/drawingml/2006/table">
            <a:tbl>
              <a:tblPr bandRow="1" firstRow="1">
                <a:noFill/>
                <a:tableStyleId>{7E0243E9-62F8-413A-8A79-39236CBF7FEF}</a:tableStyleId>
              </a:tblPr>
              <a:tblGrid>
                <a:gridCol w="6450375"/>
                <a:gridCol w="5741625"/>
              </a:tblGrid>
              <a:tr h="619025">
                <a:tc gridSpan="2">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Tình hình Việt Nam dưới ách thống trị của Pháp - Nhật Bản</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r h="11403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Lĩnh vực</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Nét chính tình hình Việt Nam dưới ách thống trị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0233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Chính trị</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0233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Kinh tế</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0233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Xã hội</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023300">
                <a:tc gridSpan="2">
                  <a:txBody>
                    <a:bodyPr/>
                    <a:lstStyle/>
                    <a:p>
                      <a:pPr indent="0" lvl="0" marL="0" marR="0" rtl="0" algn="just">
                        <a:spcBef>
                          <a:spcPts val="0"/>
                        </a:spcBef>
                        <a:spcAft>
                          <a:spcPts val="0"/>
                        </a:spcAft>
                        <a:buNone/>
                      </a:pPr>
                      <a:r>
                        <a:rPr lang="en-US" sz="3200" u="none" cap="none" strike="noStrike">
                          <a:latin typeface="Times New Roman"/>
                          <a:ea typeface="Times New Roman"/>
                          <a:cs typeface="Times New Roman"/>
                          <a:sym typeface="Times New Roman"/>
                        </a:rPr>
                        <a:t>Tác động </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hMerge="1"/>
              </a:tr>
            </a:tbl>
          </a:graphicData>
        </a:graphic>
      </p:graphicFrame>
      <p:sp>
        <p:nvSpPr>
          <p:cNvPr id="3354" name="Google Shape;3354;p7"/>
          <p:cNvSpPr/>
          <p:nvPr/>
        </p:nvSpPr>
        <p:spPr>
          <a:xfrm>
            <a:off x="3700290" y="118003"/>
            <a:ext cx="4658070" cy="76944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400" u="none" cap="none" strike="noStrike">
                <a:solidFill>
                  <a:srgbClr val="FF0000"/>
                </a:solidFill>
                <a:latin typeface="Times New Roman"/>
                <a:ea typeface="Times New Roman"/>
                <a:cs typeface="Times New Roman"/>
                <a:sym typeface="Times New Roman"/>
              </a:rPr>
              <a:t>PHIẾU HỌC TẬP</a:t>
            </a:r>
            <a:endParaRPr/>
          </a:p>
        </p:txBody>
      </p:sp>
      <p:pic>
        <p:nvPicPr>
          <p:cNvPr id="3355" name="Google Shape;3355;p7"/>
          <p:cNvPicPr preferRelativeResize="0"/>
          <p:nvPr/>
        </p:nvPicPr>
        <p:blipFill rotWithShape="1">
          <a:blip r:embed="rId3">
            <a:alphaModFix/>
          </a:blip>
          <a:srcRect b="0" l="0" r="0" t="0"/>
          <a:stretch/>
        </p:blipFill>
        <p:spPr>
          <a:xfrm>
            <a:off x="1104110" y="7034217"/>
            <a:ext cx="9431329" cy="1981372"/>
          </a:xfrm>
          <a:prstGeom prst="rect">
            <a:avLst/>
          </a:prstGeom>
          <a:noFill/>
          <a:ln>
            <a:noFill/>
          </a:ln>
        </p:spPr>
      </p:pic>
      <p:pic>
        <p:nvPicPr>
          <p:cNvPr id="3356" name="Google Shape;3356;p7"/>
          <p:cNvPicPr preferRelativeResize="0"/>
          <p:nvPr/>
        </p:nvPicPr>
        <p:blipFill rotWithShape="1">
          <a:blip r:embed="rId3">
            <a:alphaModFix/>
          </a:blip>
          <a:srcRect b="0" l="0" r="0" t="0"/>
          <a:stretch/>
        </p:blipFill>
        <p:spPr>
          <a:xfrm>
            <a:off x="864265" y="-1944286"/>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53"/>
                                        </p:tgtEl>
                                        <p:attrNameLst>
                                          <p:attrName>style.visibility</p:attrName>
                                        </p:attrNameLst>
                                      </p:cBhvr>
                                      <p:to>
                                        <p:strVal val="visible"/>
                                      </p:to>
                                    </p:set>
                                    <p:animEffect filter="fade" transition="in">
                                      <p:cBhvr>
                                        <p:cTn dur="2000"/>
                                        <p:tgtEl>
                                          <p:spTgt spid="3353"/>
                                        </p:tgtEl>
                                      </p:cBhvr>
                                    </p:animEffect>
                                  </p:childTnLst>
                                </p:cTn>
                              </p:par>
                              <p:par>
                                <p:cTn fill="hold" nodeType="withEffect" presetClass="entr" presetID="10" presetSubtype="0">
                                  <p:stCondLst>
                                    <p:cond delay="0"/>
                                  </p:stCondLst>
                                  <p:childTnLst>
                                    <p:set>
                                      <p:cBhvr>
                                        <p:cTn dur="1" fill="hold">
                                          <p:stCondLst>
                                            <p:cond delay="0"/>
                                          </p:stCondLst>
                                        </p:cTn>
                                        <p:tgtEl>
                                          <p:spTgt spid="3354"/>
                                        </p:tgtEl>
                                        <p:attrNameLst>
                                          <p:attrName>style.visibility</p:attrName>
                                        </p:attrNameLst>
                                      </p:cBhvr>
                                      <p:to>
                                        <p:strVal val="visible"/>
                                      </p:to>
                                    </p:set>
                                    <p:animEffect filter="fade" transition="in">
                                      <p:cBhvr>
                                        <p:cTn dur="2000"/>
                                        <p:tgtEl>
                                          <p:spTgt spid="33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0" name="Shape 3360"/>
        <p:cNvGrpSpPr/>
        <p:nvPr/>
      </p:nvGrpSpPr>
      <p:grpSpPr>
        <a:xfrm>
          <a:off x="0" y="0"/>
          <a:ext cx="0" cy="0"/>
          <a:chOff x="0" y="0"/>
          <a:chExt cx="0" cy="0"/>
        </a:xfrm>
      </p:grpSpPr>
      <p:graphicFrame>
        <p:nvGraphicFramePr>
          <p:cNvPr id="3361" name="Google Shape;3361;p8"/>
          <p:cNvGraphicFramePr/>
          <p:nvPr/>
        </p:nvGraphicFramePr>
        <p:xfrm>
          <a:off x="14286" y="36330"/>
          <a:ext cx="3000000" cy="3000000"/>
        </p:xfrm>
        <a:graphic>
          <a:graphicData uri="http://schemas.openxmlformats.org/drawingml/2006/table">
            <a:tbl>
              <a:tblPr bandRow="1" firstRow="1">
                <a:noFill/>
                <a:tableStyleId>{7E0243E9-62F8-413A-8A79-39236CBF7FEF}</a:tableStyleId>
              </a:tblPr>
              <a:tblGrid>
                <a:gridCol w="2537250"/>
                <a:gridCol w="9640475"/>
              </a:tblGrid>
              <a:tr h="89480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Lĩnh vực</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Nét chính tình hình Việt Nam dưới ách thống trị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817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Chính trị</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282850">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Kinh tế</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668025">
                <a:tc>
                  <a:txBody>
                    <a:bodyPr/>
                    <a:lstStyle/>
                    <a:p>
                      <a:pPr indent="0" lvl="0" marL="0" marR="0" rtl="0" algn="ctr">
                        <a:spcBef>
                          <a:spcPts val="0"/>
                        </a:spcBef>
                        <a:spcAft>
                          <a:spcPts val="0"/>
                        </a:spcAft>
                        <a:buNone/>
                      </a:pPr>
                      <a:r>
                        <a:rPr lang="en-US" sz="3200" u="none" cap="none" strike="noStrike">
                          <a:latin typeface="Times New Roman"/>
                          <a:ea typeface="Times New Roman"/>
                          <a:cs typeface="Times New Roman"/>
                          <a:sym typeface="Times New Roman"/>
                        </a:rPr>
                        <a:t>Xã hội</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a:txBody>
                    <a:bodyPr/>
                    <a:lstStyle/>
                    <a:p>
                      <a:pPr indent="0" lvl="0" marL="0" marR="0" rtl="0" algn="ctr">
                        <a:spcBef>
                          <a:spcPts val="0"/>
                        </a:spcBef>
                        <a:spcAft>
                          <a:spcPts val="0"/>
                        </a:spcAft>
                        <a:buNone/>
                      </a:pPr>
                      <a:r>
                        <a:t/>
                      </a:r>
                      <a:endParaRPr sz="3200" u="none" cap="none" strike="noStrike">
                        <a:latin typeface="Times New Roman"/>
                        <a:ea typeface="Times New Roman"/>
                        <a:cs typeface="Times New Roman"/>
                        <a:sym typeface="Times New Roman"/>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r>
              <a:tr h="1481725">
                <a:tc gridSpan="2">
                  <a:txBody>
                    <a:bodyPr/>
                    <a:lstStyle/>
                    <a:p>
                      <a:pPr indent="0" lvl="0" marL="0" marR="0" rtl="0" algn="just">
                        <a:spcBef>
                          <a:spcPts val="0"/>
                        </a:spcBef>
                        <a:spcAft>
                          <a:spcPts val="0"/>
                        </a:spcAft>
                        <a:buNone/>
                      </a:pPr>
                      <a:r>
                        <a:rPr lang="en-US" sz="3200" u="none" cap="none" strike="noStrike">
                          <a:latin typeface="Times New Roman"/>
                          <a:ea typeface="Times New Roman"/>
                          <a:cs typeface="Times New Roman"/>
                          <a:sym typeface="Times New Roman"/>
                        </a:rPr>
                        <a:t>Tác động </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lt1"/>
                    </a:solidFill>
                  </a:tcPr>
                </a:tc>
                <a:tc hMerge="1"/>
              </a:tr>
            </a:tbl>
          </a:graphicData>
        </a:graphic>
      </p:graphicFrame>
      <p:sp>
        <p:nvSpPr>
          <p:cNvPr id="3362" name="Google Shape;3362;p8"/>
          <p:cNvSpPr txBox="1"/>
          <p:nvPr/>
        </p:nvSpPr>
        <p:spPr>
          <a:xfrm>
            <a:off x="2524124" y="871835"/>
            <a:ext cx="9572626" cy="156966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0" i="0" lang="en-US" sz="3200" u="none" cap="none" strike="noStrike">
                <a:solidFill>
                  <a:srgbClr val="FF0000"/>
                </a:solidFill>
                <a:latin typeface="Times New Roman"/>
                <a:ea typeface="Times New Roman"/>
                <a:cs typeface="Times New Roman"/>
                <a:sym typeface="Times New Roman"/>
              </a:rPr>
              <a:t>Phát xít hoá bộ máy cai trị, đàn áp phong trào cách mạng, thủ tiêu quyền lợi của mà nhân dân Việt Nam giành được trong giai đoạn 1939-1945.</a:t>
            </a:r>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2"/>
                                        </p:tgtEl>
                                        <p:attrNameLst>
                                          <p:attrName>style.visibility</p:attrName>
                                        </p:attrNameLst>
                                      </p:cBhvr>
                                      <p:to>
                                        <p:strVal val="visible"/>
                                      </p:to>
                                    </p:set>
                                    <p:animEffect filter="fade" transition="in">
                                      <p:cBhvr>
                                        <p:cTn dur="500"/>
                                        <p:tgtEl>
                                          <p:spTgt spid="33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6" name="Shape 3366"/>
        <p:cNvGrpSpPr/>
        <p:nvPr/>
      </p:nvGrpSpPr>
      <p:grpSpPr>
        <a:xfrm>
          <a:off x="0" y="0"/>
          <a:ext cx="0" cy="0"/>
          <a:chOff x="0" y="0"/>
          <a:chExt cx="0" cy="0"/>
        </a:xfrm>
      </p:grpSpPr>
      <p:grpSp>
        <p:nvGrpSpPr>
          <p:cNvPr id="3367" name="Google Shape;3367;p9"/>
          <p:cNvGrpSpPr/>
          <p:nvPr/>
        </p:nvGrpSpPr>
        <p:grpSpPr>
          <a:xfrm>
            <a:off x="6096000" y="0"/>
            <a:ext cx="6096000" cy="6858000"/>
            <a:chOff x="5486400" y="19050"/>
            <a:chExt cx="4495800" cy="6381750"/>
          </a:xfrm>
        </p:grpSpPr>
        <p:pic>
          <p:nvPicPr>
            <p:cNvPr id="3368" name="Google Shape;3368;p9"/>
            <p:cNvPicPr preferRelativeResize="0"/>
            <p:nvPr/>
          </p:nvPicPr>
          <p:blipFill rotWithShape="1">
            <a:blip r:embed="rId3">
              <a:alphaModFix/>
            </a:blip>
            <a:srcRect b="0" l="0" r="0" t="0"/>
            <a:stretch/>
          </p:blipFill>
          <p:spPr>
            <a:xfrm>
              <a:off x="5486400" y="19050"/>
              <a:ext cx="4495800" cy="5943600"/>
            </a:xfrm>
            <a:prstGeom prst="rect">
              <a:avLst/>
            </a:prstGeom>
            <a:noFill/>
            <a:ln>
              <a:noFill/>
            </a:ln>
          </p:spPr>
        </p:pic>
        <p:sp>
          <p:nvSpPr>
            <p:cNvPr id="3369" name="Google Shape;3369;p9"/>
            <p:cNvSpPr/>
            <p:nvPr/>
          </p:nvSpPr>
          <p:spPr>
            <a:xfrm>
              <a:off x="5486400" y="5820641"/>
              <a:ext cx="4495800" cy="580159"/>
            </a:xfrm>
            <a:prstGeom prst="rect">
              <a:avLst/>
            </a:prstGeom>
            <a:solidFill>
              <a:srgbClr val="FFFF00"/>
            </a:solidFill>
            <a:ln>
              <a:noFill/>
            </a:ln>
          </p:spPr>
          <p:txBody>
            <a:bodyPr anchorCtr="0" anchor="t" bIns="45700" lIns="91425" spcFirstLastPara="1" rIns="91425" wrap="square" tIns="45700">
              <a:noAutofit/>
            </a:bodyPr>
            <a:lstStyle/>
            <a:p>
              <a:pPr indent="-533387" lvl="0" marL="533387" marR="0" rtl="0" algn="ctr">
                <a:spcBef>
                  <a:spcPts val="0"/>
                </a:spcBef>
                <a:spcAft>
                  <a:spcPts val="0"/>
                </a:spcAft>
                <a:buNone/>
              </a:pPr>
              <a:r>
                <a:rPr b="1" i="1" lang="en-US" sz="2400" u="none" cap="none" strike="noStrike">
                  <a:solidFill>
                    <a:srgbClr val="000000"/>
                  </a:solidFill>
                  <a:latin typeface="Times New Roman"/>
                  <a:ea typeface="Times New Roman"/>
                  <a:cs typeface="Times New Roman"/>
                  <a:sym typeface="Times New Roman"/>
                </a:rPr>
                <a:t>Nước Pháp sau ngày 25 tháng 6 năm 1940. </a:t>
              </a:r>
              <a:endParaRPr b="1" i="1" sz="2400" u="none" cap="none" strike="noStrike">
                <a:solidFill>
                  <a:srgbClr val="000000"/>
                </a:solidFill>
                <a:latin typeface="Times New Roman"/>
                <a:ea typeface="Times New Roman"/>
                <a:cs typeface="Times New Roman"/>
                <a:sym typeface="Times New Roman"/>
              </a:endParaRPr>
            </a:p>
          </p:txBody>
        </p:sp>
      </p:grpSp>
      <p:grpSp>
        <p:nvGrpSpPr>
          <p:cNvPr id="3370" name="Google Shape;3370;p9"/>
          <p:cNvGrpSpPr/>
          <p:nvPr/>
        </p:nvGrpSpPr>
        <p:grpSpPr>
          <a:xfrm>
            <a:off x="0" y="0"/>
            <a:ext cx="6096000" cy="6858000"/>
            <a:chOff x="-3560618" y="1479076"/>
            <a:chExt cx="4724400" cy="3771900"/>
          </a:xfrm>
        </p:grpSpPr>
        <p:pic>
          <p:nvPicPr>
            <p:cNvPr id="3371" name="Google Shape;3371;p9"/>
            <p:cNvPicPr preferRelativeResize="0"/>
            <p:nvPr/>
          </p:nvPicPr>
          <p:blipFill rotWithShape="1">
            <a:blip r:embed="rId4">
              <a:alphaModFix/>
            </a:blip>
            <a:srcRect b="0" l="0" r="0" t="0"/>
            <a:stretch/>
          </p:blipFill>
          <p:spPr>
            <a:xfrm>
              <a:off x="-3560618" y="1479076"/>
              <a:ext cx="4724400" cy="3429000"/>
            </a:xfrm>
            <a:prstGeom prst="rect">
              <a:avLst/>
            </a:prstGeom>
            <a:noFill/>
            <a:ln>
              <a:noFill/>
            </a:ln>
          </p:spPr>
        </p:pic>
        <p:sp>
          <p:nvSpPr>
            <p:cNvPr id="3372" name="Google Shape;3372;p9"/>
            <p:cNvSpPr/>
            <p:nvPr/>
          </p:nvSpPr>
          <p:spPr>
            <a:xfrm>
              <a:off x="-3542476" y="4908076"/>
              <a:ext cx="4706257" cy="342900"/>
            </a:xfrm>
            <a:prstGeom prst="rect">
              <a:avLst/>
            </a:prstGeom>
            <a:solidFill>
              <a:srgbClr val="FFFF00"/>
            </a:solidFill>
            <a:ln>
              <a:noFill/>
            </a:ln>
          </p:spPr>
          <p:txBody>
            <a:bodyPr anchorCtr="0" anchor="t" bIns="45700" lIns="91425" spcFirstLastPara="1" rIns="91425" wrap="square" tIns="45700">
              <a:noAutofit/>
            </a:bodyPr>
            <a:lstStyle/>
            <a:p>
              <a:pPr indent="-342891" lvl="0" marL="342891" marR="0" rtl="0" algn="ctr">
                <a:spcBef>
                  <a:spcPts val="0"/>
                </a:spcBef>
                <a:spcAft>
                  <a:spcPts val="0"/>
                </a:spcAft>
                <a:buClr>
                  <a:srgbClr val="000000"/>
                </a:buClr>
                <a:buSzPts val="2400"/>
                <a:buFont typeface="Times New Roman"/>
                <a:buNone/>
              </a:pPr>
              <a:r>
                <a:rPr b="1" i="0" lang="en-US" sz="2400" u="none" cap="none" strike="noStrike">
                  <a:solidFill>
                    <a:srgbClr val="000000"/>
                  </a:solidFill>
                  <a:latin typeface="Times New Roman"/>
                  <a:ea typeface="Times New Roman"/>
                  <a:cs typeface="Times New Roman"/>
                  <a:sym typeface="Times New Roman"/>
                </a:rPr>
                <a:t>6-1940 Đức tiến vào Pari</a:t>
              </a:r>
              <a:endParaRPr/>
            </a:p>
          </p:txBody>
        </p:sp>
      </p:grpSp>
      <p:pic>
        <p:nvPicPr>
          <p:cNvPr id="3373" name="Google Shape;3373;p9"/>
          <p:cNvPicPr preferRelativeResize="0"/>
          <p:nvPr/>
        </p:nvPicPr>
        <p:blipFill rotWithShape="1">
          <a:blip r:embed="rId5">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7"/>
                                        </p:tgtEl>
                                        <p:attrNameLst>
                                          <p:attrName>style.visibility</p:attrName>
                                        </p:attrNameLst>
                                      </p:cBhvr>
                                      <p:to>
                                        <p:strVal val="visible"/>
                                      </p:to>
                                    </p:set>
                                    <p:animEffect filter="fade" transition="in">
                                      <p:cBhvr>
                                        <p:cTn dur="1000"/>
                                        <p:tgtEl>
                                          <p:spTgt spid="3367"/>
                                        </p:tgtEl>
                                      </p:cBhvr>
                                    </p:animEffect>
                                  </p:childTnLst>
                                </p:cTn>
                              </p:par>
                              <p:par>
                                <p:cTn fill="hold" nodeType="withEffect" presetClass="entr" presetID="10" presetSubtype="0">
                                  <p:stCondLst>
                                    <p:cond delay="0"/>
                                  </p:stCondLst>
                                  <p:childTnLst>
                                    <p:set>
                                      <p:cBhvr>
                                        <p:cTn dur="1" fill="hold">
                                          <p:stCondLst>
                                            <p:cond delay="0"/>
                                          </p:stCondLst>
                                        </p:cTn>
                                        <p:tgtEl>
                                          <p:spTgt spid="3370"/>
                                        </p:tgtEl>
                                        <p:attrNameLst>
                                          <p:attrName>style.visibility</p:attrName>
                                        </p:attrNameLst>
                                      </p:cBhvr>
                                      <p:to>
                                        <p:strVal val="visible"/>
                                      </p:to>
                                    </p:set>
                                    <p:animEffect filter="fade" transition="in">
                                      <p:cBhvr>
                                        <p:cTn dur="1000"/>
                                        <p:tgtEl>
                                          <p:spTgt spid="33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7" name="Shape 3377"/>
        <p:cNvGrpSpPr/>
        <p:nvPr/>
      </p:nvGrpSpPr>
      <p:grpSpPr>
        <a:xfrm>
          <a:off x="0" y="0"/>
          <a:ext cx="0" cy="0"/>
          <a:chOff x="0" y="0"/>
          <a:chExt cx="0" cy="0"/>
        </a:xfrm>
      </p:grpSpPr>
      <p:grpSp>
        <p:nvGrpSpPr>
          <p:cNvPr id="3378" name="Google Shape;3378;p10"/>
          <p:cNvGrpSpPr/>
          <p:nvPr/>
        </p:nvGrpSpPr>
        <p:grpSpPr>
          <a:xfrm>
            <a:off x="0" y="1"/>
            <a:ext cx="5963963" cy="6858583"/>
            <a:chOff x="0" y="0"/>
            <a:chExt cx="2799" cy="4181"/>
          </a:xfrm>
        </p:grpSpPr>
        <p:pic>
          <p:nvPicPr>
            <p:cNvPr descr="BandoVN2" id="3379" name="Google Shape;3379;p10"/>
            <p:cNvPicPr preferRelativeResize="0"/>
            <p:nvPr/>
          </p:nvPicPr>
          <p:blipFill rotWithShape="1">
            <a:blip r:embed="rId3">
              <a:alphaModFix/>
            </a:blip>
            <a:srcRect b="0" l="0" r="0" t="0"/>
            <a:stretch/>
          </p:blipFill>
          <p:spPr>
            <a:xfrm>
              <a:off x="0" y="0"/>
              <a:ext cx="2799" cy="4181"/>
            </a:xfrm>
            <a:prstGeom prst="rect">
              <a:avLst/>
            </a:prstGeom>
            <a:noFill/>
            <a:ln cap="flat" cmpd="sng" w="12700">
              <a:solidFill>
                <a:schemeClr val="dk2"/>
              </a:solidFill>
              <a:prstDash val="solid"/>
              <a:miter lim="800000"/>
              <a:headEnd len="sm" w="sm" type="none"/>
              <a:tailEnd len="sm" w="sm" type="none"/>
            </a:ln>
          </p:spPr>
        </p:pic>
        <p:grpSp>
          <p:nvGrpSpPr>
            <p:cNvPr id="3380" name="Google Shape;3380;p10"/>
            <p:cNvGrpSpPr/>
            <p:nvPr/>
          </p:nvGrpSpPr>
          <p:grpSpPr>
            <a:xfrm>
              <a:off x="368" y="96"/>
              <a:ext cx="2224" cy="3760"/>
              <a:chOff x="368" y="96"/>
              <a:chExt cx="2224" cy="3760"/>
            </a:xfrm>
          </p:grpSpPr>
          <p:sp>
            <p:nvSpPr>
              <p:cNvPr id="3381" name="Google Shape;3381;p10"/>
              <p:cNvSpPr/>
              <p:nvPr/>
            </p:nvSpPr>
            <p:spPr>
              <a:xfrm>
                <a:off x="1074" y="800"/>
                <a:ext cx="96" cy="96"/>
              </a:xfrm>
              <a:custGeom>
                <a:rect b="b" l="l" r="r" t="t"/>
                <a:pathLst>
                  <a:path extrusionOk="0" h="21600" w="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8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3382" name="Google Shape;3382;p10"/>
              <p:cNvSpPr/>
              <p:nvPr/>
            </p:nvSpPr>
            <p:spPr>
              <a:xfrm rot="-10225567">
                <a:off x="1334" y="3493"/>
                <a:ext cx="47" cy="47"/>
              </a:xfrm>
              <a:prstGeom prst="ellipse">
                <a:avLst/>
              </a:prstGeom>
              <a:solidFill>
                <a:srgbClr val="F1111C"/>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83" name="Google Shape;3383;p10"/>
              <p:cNvSpPr/>
              <p:nvPr/>
            </p:nvSpPr>
            <p:spPr>
              <a:xfrm>
                <a:off x="1992" y="2352"/>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84" name="Google Shape;3384;p10"/>
              <p:cNvSpPr/>
              <p:nvPr/>
            </p:nvSpPr>
            <p:spPr>
              <a:xfrm>
                <a:off x="1596" y="1995"/>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85" name="Google Shape;3385;p10"/>
              <p:cNvSpPr/>
              <p:nvPr/>
            </p:nvSpPr>
            <p:spPr>
              <a:xfrm>
                <a:off x="1767" y="2106"/>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86" name="Google Shape;3386;p10"/>
              <p:cNvSpPr/>
              <p:nvPr/>
            </p:nvSpPr>
            <p:spPr>
              <a:xfrm>
                <a:off x="2115" y="2727"/>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87" name="Google Shape;3387;p10"/>
              <p:cNvSpPr/>
              <p:nvPr/>
            </p:nvSpPr>
            <p:spPr>
              <a:xfrm>
                <a:off x="1104" y="1440"/>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88" name="Google Shape;3388;p10"/>
              <p:cNvSpPr/>
              <p:nvPr/>
            </p:nvSpPr>
            <p:spPr>
              <a:xfrm>
                <a:off x="1952" y="3216"/>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89" name="Google Shape;3389;p10"/>
              <p:cNvSpPr/>
              <p:nvPr/>
            </p:nvSpPr>
            <p:spPr>
              <a:xfrm>
                <a:off x="2143" y="3048"/>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0" name="Google Shape;3390;p10"/>
              <p:cNvSpPr/>
              <p:nvPr/>
            </p:nvSpPr>
            <p:spPr>
              <a:xfrm>
                <a:off x="1048" y="3808"/>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1" name="Google Shape;3391;p10"/>
              <p:cNvSpPr/>
              <p:nvPr/>
            </p:nvSpPr>
            <p:spPr>
              <a:xfrm>
                <a:off x="1064" y="1280"/>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2" name="Google Shape;3392;p10"/>
              <p:cNvSpPr/>
              <p:nvPr/>
            </p:nvSpPr>
            <p:spPr>
              <a:xfrm>
                <a:off x="1152" y="1104"/>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3" name="Google Shape;3393;p10"/>
              <p:cNvSpPr/>
              <p:nvPr/>
            </p:nvSpPr>
            <p:spPr>
              <a:xfrm>
                <a:off x="584" y="648"/>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4" name="Google Shape;3394;p10"/>
              <p:cNvSpPr/>
              <p:nvPr/>
            </p:nvSpPr>
            <p:spPr>
              <a:xfrm>
                <a:off x="968" y="576"/>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5" name="Google Shape;3395;p10"/>
              <p:cNvSpPr/>
              <p:nvPr/>
            </p:nvSpPr>
            <p:spPr>
              <a:xfrm>
                <a:off x="1112" y="624"/>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6" name="Google Shape;3396;p10"/>
              <p:cNvSpPr/>
              <p:nvPr/>
            </p:nvSpPr>
            <p:spPr>
              <a:xfrm>
                <a:off x="368" y="456"/>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7" name="Google Shape;3397;p10"/>
              <p:cNvSpPr/>
              <p:nvPr/>
            </p:nvSpPr>
            <p:spPr>
              <a:xfrm>
                <a:off x="912" y="248"/>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8" name="Google Shape;3398;p10"/>
              <p:cNvSpPr/>
              <p:nvPr/>
            </p:nvSpPr>
            <p:spPr>
              <a:xfrm>
                <a:off x="1288" y="336"/>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399" name="Google Shape;3399;p10"/>
              <p:cNvSpPr/>
              <p:nvPr/>
            </p:nvSpPr>
            <p:spPr>
              <a:xfrm>
                <a:off x="1144" y="488"/>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400" name="Google Shape;3400;p10"/>
              <p:cNvSpPr/>
              <p:nvPr/>
            </p:nvSpPr>
            <p:spPr>
              <a:xfrm>
                <a:off x="1392" y="536"/>
                <a:ext cx="48" cy="48"/>
              </a:xfrm>
              <a:prstGeom prst="ellipse">
                <a:avLst/>
              </a:prstGeom>
              <a:solidFill>
                <a:schemeClr val="accen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3401" name="Google Shape;3401;p10"/>
              <p:cNvSpPr txBox="1"/>
              <p:nvPr/>
            </p:nvSpPr>
            <p:spPr>
              <a:xfrm>
                <a:off x="1488" y="96"/>
                <a:ext cx="1104" cy="224"/>
              </a:xfrm>
              <a:prstGeom prst="rect">
                <a:avLst/>
              </a:prstGeom>
              <a:noFill/>
              <a:ln>
                <a:noFill/>
              </a:ln>
            </p:spPr>
            <p:txBody>
              <a:bodyPr anchorCtr="0" anchor="t" bIns="52225" lIns="104475" spcFirstLastPara="1" rIns="104475" wrap="square" tIns="52225">
                <a:spAutoFit/>
              </a:bodyPr>
              <a:lstStyle/>
              <a:p>
                <a:pPr indent="0" lvl="0" marL="0" marR="0" rtl="0" algn="l">
                  <a:spcBef>
                    <a:spcPts val="0"/>
                  </a:spcBef>
                  <a:spcAft>
                    <a:spcPts val="0"/>
                  </a:spcAft>
                  <a:buClr>
                    <a:schemeClr val="dk1"/>
                  </a:buClr>
                  <a:buSzPts val="1700"/>
                  <a:buFont typeface="Arial"/>
                  <a:buNone/>
                </a:pPr>
                <a:r>
                  <a:t/>
                </a:r>
                <a:endParaRPr b="1" i="0" sz="1700" u="none" cap="none" strike="noStrike">
                  <a:solidFill>
                    <a:srgbClr val="000000"/>
                  </a:solidFill>
                  <a:latin typeface="Times New Roman"/>
                  <a:ea typeface="Times New Roman"/>
                  <a:cs typeface="Times New Roman"/>
                  <a:sym typeface="Times New Roman"/>
                </a:endParaRPr>
              </a:p>
            </p:txBody>
          </p:sp>
          <p:sp>
            <p:nvSpPr>
              <p:cNvPr id="3402" name="Google Shape;3402;p10"/>
              <p:cNvSpPr txBox="1"/>
              <p:nvPr/>
            </p:nvSpPr>
            <p:spPr>
              <a:xfrm>
                <a:off x="1392" y="3569"/>
                <a:ext cx="574" cy="239"/>
              </a:xfrm>
              <a:prstGeom prst="rect">
                <a:avLst/>
              </a:prstGeom>
              <a:noFill/>
              <a:ln>
                <a:noFill/>
              </a:ln>
            </p:spPr>
            <p:txBody>
              <a:bodyPr anchorCtr="0" anchor="t" bIns="52225" lIns="104475" spcFirstLastPara="1" rIns="104475" wrap="square" tIns="52225">
                <a:spAutoFit/>
              </a:bodyPr>
              <a:lstStyle/>
              <a:p>
                <a:pPr indent="0" lvl="0" marL="0" marR="0" rtl="0" algn="l">
                  <a:spcBef>
                    <a:spcPts val="0"/>
                  </a:spcBef>
                  <a:spcAft>
                    <a:spcPts val="0"/>
                  </a:spcAft>
                  <a:buClr>
                    <a:srgbClr val="000099"/>
                  </a:buClr>
                  <a:buSzPts val="1867"/>
                  <a:buFont typeface="Times New Roman"/>
                  <a:buNone/>
                </a:pPr>
                <a:r>
                  <a:rPr b="1" i="0" lang="en-US" sz="1867" u="none" cap="none" strike="noStrike">
                    <a:solidFill>
                      <a:srgbClr val="000099"/>
                    </a:solidFill>
                    <a:latin typeface="Times New Roman"/>
                    <a:ea typeface="Times New Roman"/>
                    <a:cs typeface="Times New Roman"/>
                    <a:sym typeface="Times New Roman"/>
                  </a:rPr>
                  <a:t>Sài Gòn</a:t>
                </a:r>
                <a:endParaRPr b="1" i="0" sz="1867" u="none" cap="none" strike="noStrike">
                  <a:solidFill>
                    <a:srgbClr val="000099"/>
                  </a:solidFill>
                  <a:latin typeface="Times New Roman"/>
                  <a:ea typeface="Times New Roman"/>
                  <a:cs typeface="Times New Roman"/>
                  <a:sym typeface="Times New Roman"/>
                </a:endParaRPr>
              </a:p>
            </p:txBody>
          </p:sp>
        </p:grpSp>
      </p:grpSp>
      <p:sp>
        <p:nvSpPr>
          <p:cNvPr id="3403" name="Google Shape;3403;p10"/>
          <p:cNvSpPr/>
          <p:nvPr/>
        </p:nvSpPr>
        <p:spPr>
          <a:xfrm>
            <a:off x="2878766" y="672149"/>
            <a:ext cx="341313" cy="430212"/>
          </a:xfrm>
          <a:prstGeom prst="sun">
            <a:avLst>
              <a:gd fmla="val 25148" name="adj"/>
            </a:avLst>
          </a:prstGeom>
          <a:solidFill>
            <a:srgbClr val="FF0000"/>
          </a:solidFill>
          <a:ln cap="flat" cmpd="sng" w="9525">
            <a:solidFill>
              <a:srgbClr val="FFFF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descr="D:\XUAN_HANH\Giao an\Lop_12\nang_cao\nguyen_xuan_hanh\tu_lieu\muiten8.png" id="3404" name="Google Shape;3404;p10"/>
          <p:cNvPicPr preferRelativeResize="0"/>
          <p:nvPr/>
        </p:nvPicPr>
        <p:blipFill rotWithShape="1">
          <a:blip r:embed="rId4">
            <a:alphaModFix/>
          </a:blip>
          <a:srcRect b="0" l="0" r="0" t="0"/>
          <a:stretch/>
        </p:blipFill>
        <p:spPr>
          <a:xfrm rot="-987135">
            <a:off x="3248579" y="429743"/>
            <a:ext cx="1909763" cy="330200"/>
          </a:xfrm>
          <a:prstGeom prst="rect">
            <a:avLst/>
          </a:prstGeom>
          <a:noFill/>
          <a:ln>
            <a:noFill/>
          </a:ln>
        </p:spPr>
      </p:pic>
      <p:pic>
        <p:nvPicPr>
          <p:cNvPr id="3405" name="Google Shape;3405;p10"/>
          <p:cNvPicPr preferRelativeResize="0"/>
          <p:nvPr/>
        </p:nvPicPr>
        <p:blipFill rotWithShape="1">
          <a:blip r:embed="rId5">
            <a:alphaModFix/>
          </a:blip>
          <a:srcRect b="0" l="0" r="0" t="0"/>
          <a:stretch/>
        </p:blipFill>
        <p:spPr>
          <a:xfrm>
            <a:off x="6043024" y="0"/>
            <a:ext cx="6148976" cy="6858000"/>
          </a:xfrm>
          <a:prstGeom prst="rect">
            <a:avLst/>
          </a:prstGeom>
          <a:noFill/>
          <a:ln>
            <a:noFill/>
          </a:ln>
        </p:spPr>
      </p:pic>
      <p:sp>
        <p:nvSpPr>
          <p:cNvPr id="3406" name="Google Shape;3406;p10"/>
          <p:cNvSpPr/>
          <p:nvPr/>
        </p:nvSpPr>
        <p:spPr>
          <a:xfrm>
            <a:off x="5917135" y="-19685"/>
            <a:ext cx="6248400" cy="649605"/>
          </a:xfrm>
          <a:prstGeom prst="rect">
            <a:avLst/>
          </a:prstGeom>
          <a:solidFill>
            <a:srgbClr val="FFFF00"/>
          </a:solidFill>
          <a:ln>
            <a:noFill/>
          </a:ln>
        </p:spPr>
        <p:txBody>
          <a:bodyPr anchorCtr="0" anchor="t" bIns="45700" lIns="91425" spcFirstLastPara="1" rIns="91425" wrap="square" tIns="45700">
            <a:noAutofit/>
          </a:bodyPr>
          <a:lstStyle/>
          <a:p>
            <a:pPr indent="-342891" lvl="0" marL="342891" marR="0" rtl="0" algn="l">
              <a:spcBef>
                <a:spcPts val="0"/>
              </a:spcBef>
              <a:spcAft>
                <a:spcPts val="0"/>
              </a:spcAft>
              <a:buClr>
                <a:srgbClr val="000000"/>
              </a:buClr>
              <a:buSzPts val="2800"/>
              <a:buFont typeface="Times New Roman"/>
              <a:buNone/>
            </a:pPr>
            <a:r>
              <a:rPr b="1" i="0" lang="en-US" sz="2800" u="none" cap="none" strike="noStrike">
                <a:solidFill>
                  <a:srgbClr val="000000"/>
                </a:solidFill>
                <a:latin typeface="Times New Roman"/>
                <a:ea typeface="Times New Roman"/>
                <a:cs typeface="Times New Roman"/>
                <a:sym typeface="Times New Roman"/>
              </a:rPr>
              <a:t>   Tháng 9-1940 Nhật vào Đông Dương</a:t>
            </a:r>
            <a:endParaRPr b="1" i="0" sz="2800" u="none" cap="none" strike="noStrike">
              <a:solidFill>
                <a:srgbClr val="000000"/>
              </a:solidFill>
              <a:latin typeface="Times New Roman"/>
              <a:ea typeface="Times New Roman"/>
              <a:cs typeface="Times New Roman"/>
              <a:sym typeface="Times New Roman"/>
            </a:endParaRPr>
          </a:p>
        </p:txBody>
      </p:sp>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78"/>
                                        </p:tgtEl>
                                        <p:attrNameLst>
                                          <p:attrName>style.visibility</p:attrName>
                                        </p:attrNameLst>
                                      </p:cBhvr>
                                      <p:to>
                                        <p:strVal val="visible"/>
                                      </p:to>
                                    </p:set>
                                    <p:animEffect filter="fade" transition="in">
                                      <p:cBhvr>
                                        <p:cTn dur="500"/>
                                        <p:tgtEl>
                                          <p:spTgt spid="3378"/>
                                        </p:tgtEl>
                                      </p:cBhvr>
                                    </p:animEffect>
                                  </p:childTnLst>
                                </p:cTn>
                              </p:par>
                              <p:par>
                                <p:cTn fill="hold" nodeType="withEffect" presetClass="entr" presetID="10" presetSubtype="0">
                                  <p:stCondLst>
                                    <p:cond delay="0"/>
                                  </p:stCondLst>
                                  <p:childTnLst>
                                    <p:set>
                                      <p:cBhvr>
                                        <p:cTn dur="1" fill="hold">
                                          <p:stCondLst>
                                            <p:cond delay="0"/>
                                          </p:stCondLst>
                                        </p:cTn>
                                        <p:tgtEl>
                                          <p:spTgt spid="3404"/>
                                        </p:tgtEl>
                                        <p:attrNameLst>
                                          <p:attrName>style.visibility</p:attrName>
                                        </p:attrNameLst>
                                      </p:cBhvr>
                                      <p:to>
                                        <p:strVal val="visible"/>
                                      </p:to>
                                    </p:set>
                                    <p:animEffect filter="fade" transition="in">
                                      <p:cBhvr>
                                        <p:cTn dur="500"/>
                                        <p:tgtEl>
                                          <p:spTgt spid="3404"/>
                                        </p:tgtEl>
                                      </p:cBhvr>
                                    </p:animEffect>
                                  </p:childTnLst>
                                </p:cTn>
                              </p:par>
                              <p:par>
                                <p:cTn fill="hold" nodeType="withEffect" presetClass="entr" presetID="10" presetSubtype="0">
                                  <p:stCondLst>
                                    <p:cond delay="0"/>
                                  </p:stCondLst>
                                  <p:childTnLst>
                                    <p:set>
                                      <p:cBhvr>
                                        <p:cTn dur="1" fill="hold">
                                          <p:stCondLst>
                                            <p:cond delay="0"/>
                                          </p:stCondLst>
                                        </p:cTn>
                                        <p:tgtEl>
                                          <p:spTgt spid="3403"/>
                                        </p:tgtEl>
                                        <p:attrNameLst>
                                          <p:attrName>style.visibility</p:attrName>
                                        </p:attrNameLst>
                                      </p:cBhvr>
                                      <p:to>
                                        <p:strVal val="visible"/>
                                      </p:to>
                                    </p:set>
                                    <p:animEffect filter="fade" transition="in">
                                      <p:cBhvr>
                                        <p:cTn dur="500"/>
                                        <p:tgtEl>
                                          <p:spTgt spid="3403"/>
                                        </p:tgtEl>
                                      </p:cBhvr>
                                    </p:animEffect>
                                  </p:childTnLst>
                                </p:cTn>
                              </p:par>
                              <p:par>
                                <p:cTn fill="hold" nodeType="withEffect" presetClass="entr" presetID="10" presetSubtype="0">
                                  <p:stCondLst>
                                    <p:cond delay="0"/>
                                  </p:stCondLst>
                                  <p:childTnLst>
                                    <p:set>
                                      <p:cBhvr>
                                        <p:cTn dur="1" fill="hold">
                                          <p:stCondLst>
                                            <p:cond delay="0"/>
                                          </p:stCondLst>
                                        </p:cTn>
                                        <p:tgtEl>
                                          <p:spTgt spid="3406"/>
                                        </p:tgtEl>
                                        <p:attrNameLst>
                                          <p:attrName>style.visibility</p:attrName>
                                        </p:attrNameLst>
                                      </p:cBhvr>
                                      <p:to>
                                        <p:strVal val="visible"/>
                                      </p:to>
                                    </p:set>
                                    <p:animEffect filter="fade" transition="in">
                                      <p:cBhvr>
                                        <p:cTn dur="80"/>
                                        <p:tgtEl>
                                          <p:spTgt spid="3406"/>
                                        </p:tgtEl>
                                      </p:cBhvr>
                                    </p:animEffect>
                                  </p:childTnLst>
                                </p:cTn>
                              </p:par>
                              <p:par>
                                <p:cTn fill="hold" nodeType="withEffect" presetClass="entr" presetID="10" presetSubtype="0">
                                  <p:stCondLst>
                                    <p:cond delay="0"/>
                                  </p:stCondLst>
                                  <p:childTnLst>
                                    <p:set>
                                      <p:cBhvr>
                                        <p:cTn dur="1" fill="hold">
                                          <p:stCondLst>
                                            <p:cond delay="0"/>
                                          </p:stCondLst>
                                        </p:cTn>
                                        <p:tgtEl>
                                          <p:spTgt spid="3405"/>
                                        </p:tgtEl>
                                        <p:attrNameLst>
                                          <p:attrName>style.visibility</p:attrName>
                                        </p:attrNameLst>
                                      </p:cBhvr>
                                      <p:to>
                                        <p:strVal val="visible"/>
                                      </p:to>
                                    </p:set>
                                    <p:animEffect filter="fade" transition="in">
                                      <p:cBhvr>
                                        <p:cTn dur="500"/>
                                        <p:tgtEl>
                                          <p:spTgt spid="34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0" name="Shape 3410"/>
        <p:cNvGrpSpPr/>
        <p:nvPr/>
      </p:nvGrpSpPr>
      <p:grpSpPr>
        <a:xfrm>
          <a:off x="0" y="0"/>
          <a:ext cx="0" cy="0"/>
          <a:chOff x="0" y="0"/>
          <a:chExt cx="0" cy="0"/>
        </a:xfrm>
      </p:grpSpPr>
      <p:pic>
        <p:nvPicPr>
          <p:cNvPr descr="Chiến dịch Đông Dương (1940) – Wikipedia tiếng Việt" id="3411" name="Google Shape;3411;p11"/>
          <p:cNvPicPr preferRelativeResize="0"/>
          <p:nvPr/>
        </p:nvPicPr>
        <p:blipFill rotWithShape="1">
          <a:blip r:embed="rId3">
            <a:alphaModFix/>
          </a:blip>
          <a:srcRect b="0" l="32890" r="0" t="0"/>
          <a:stretch/>
        </p:blipFill>
        <p:spPr>
          <a:xfrm>
            <a:off x="1" y="0"/>
            <a:ext cx="6096000" cy="6858000"/>
          </a:xfrm>
          <a:prstGeom prst="rect">
            <a:avLst/>
          </a:prstGeom>
          <a:noFill/>
          <a:ln>
            <a:noFill/>
          </a:ln>
        </p:spPr>
      </p:pic>
      <p:pic>
        <p:nvPicPr>
          <p:cNvPr id="3412" name="Google Shape;3412;p11"/>
          <p:cNvPicPr preferRelativeResize="0"/>
          <p:nvPr/>
        </p:nvPicPr>
        <p:blipFill rotWithShape="1">
          <a:blip r:embed="rId4">
            <a:alphaModFix/>
          </a:blip>
          <a:srcRect b="0" l="0" r="25695" t="0"/>
          <a:stretch/>
        </p:blipFill>
        <p:spPr>
          <a:xfrm>
            <a:off x="6096000" y="0"/>
            <a:ext cx="6096000" cy="6858000"/>
          </a:xfrm>
          <a:prstGeom prst="rect">
            <a:avLst/>
          </a:prstGeom>
          <a:noFill/>
          <a:ln>
            <a:noFill/>
          </a:ln>
        </p:spPr>
      </p:pic>
      <p:grpSp>
        <p:nvGrpSpPr>
          <p:cNvPr id="3413" name="Google Shape;3413;p11"/>
          <p:cNvGrpSpPr/>
          <p:nvPr/>
        </p:nvGrpSpPr>
        <p:grpSpPr>
          <a:xfrm>
            <a:off x="2370667" y="1"/>
            <a:ext cx="8492068" cy="897467"/>
            <a:chOff x="1778000" y="0"/>
            <a:chExt cx="6369051" cy="673100"/>
          </a:xfrm>
        </p:grpSpPr>
        <p:sp>
          <p:nvSpPr>
            <p:cNvPr id="3414" name="Google Shape;3414;p11"/>
            <p:cNvSpPr/>
            <p:nvPr/>
          </p:nvSpPr>
          <p:spPr>
            <a:xfrm>
              <a:off x="1778000" y="0"/>
              <a:ext cx="6070600" cy="673100"/>
            </a:xfrm>
            <a:prstGeom prst="rect">
              <a:avLst/>
            </a:prstGeom>
            <a:solidFill>
              <a:schemeClr val="lt1"/>
            </a:solidFill>
            <a:ln cap="flat" cmpd="sng" w="25400">
              <a:solidFill>
                <a:srgbClr val="AD4D6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67" u="none" cap="none" strike="noStrike">
                <a:solidFill>
                  <a:srgbClr val="FFFFFF"/>
                </a:solidFill>
                <a:latin typeface="Arial"/>
                <a:ea typeface="Arial"/>
                <a:cs typeface="Arial"/>
                <a:sym typeface="Arial"/>
              </a:endParaRPr>
            </a:p>
          </p:txBody>
        </p:sp>
        <p:sp>
          <p:nvSpPr>
            <p:cNvPr id="3415" name="Google Shape;3415;p11"/>
            <p:cNvSpPr txBox="1"/>
            <p:nvPr/>
          </p:nvSpPr>
          <p:spPr>
            <a:xfrm>
              <a:off x="1873251" y="105717"/>
              <a:ext cx="6273800" cy="43858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rgbClr val="FF0000"/>
                  </a:solidFill>
                  <a:latin typeface="Times New Roman"/>
                  <a:ea typeface="Times New Roman"/>
                  <a:cs typeface="Times New Roman"/>
                  <a:sym typeface="Times New Roman"/>
                </a:rPr>
                <a:t>Hình ảnh quân Nhật tiến vào Đông Dương</a:t>
              </a:r>
              <a:endParaRPr/>
            </a:p>
          </p:txBody>
        </p:sp>
      </p:grpSp>
      <p:grpSp>
        <p:nvGrpSpPr>
          <p:cNvPr id="3416" name="Google Shape;3416;p11"/>
          <p:cNvGrpSpPr/>
          <p:nvPr/>
        </p:nvGrpSpPr>
        <p:grpSpPr>
          <a:xfrm>
            <a:off x="29634" y="1"/>
            <a:ext cx="12162365" cy="6858000"/>
            <a:chOff x="22225" y="0"/>
            <a:chExt cx="9121774" cy="5143500"/>
          </a:xfrm>
        </p:grpSpPr>
        <p:pic>
          <p:nvPicPr>
            <p:cNvPr id="3417" name="Google Shape;3417;p11"/>
            <p:cNvPicPr preferRelativeResize="0"/>
            <p:nvPr/>
          </p:nvPicPr>
          <p:blipFill rotWithShape="1">
            <a:blip r:embed="rId5">
              <a:alphaModFix/>
            </a:blip>
            <a:srcRect b="0" l="0" r="0" t="0"/>
            <a:stretch/>
          </p:blipFill>
          <p:spPr>
            <a:xfrm>
              <a:off x="22225" y="0"/>
              <a:ext cx="9121774" cy="5143500"/>
            </a:xfrm>
            <a:prstGeom prst="rect">
              <a:avLst/>
            </a:prstGeom>
            <a:noFill/>
            <a:ln>
              <a:noFill/>
            </a:ln>
          </p:spPr>
        </p:pic>
        <p:sp>
          <p:nvSpPr>
            <p:cNvPr id="3418" name="Google Shape;3418;p11"/>
            <p:cNvSpPr/>
            <p:nvPr/>
          </p:nvSpPr>
          <p:spPr>
            <a:xfrm>
              <a:off x="350837" y="4681835"/>
              <a:ext cx="8486775" cy="438581"/>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rgbClr val="FF0000"/>
                  </a:solidFill>
                  <a:latin typeface="Times New Roman"/>
                  <a:ea typeface="Times New Roman"/>
                  <a:cs typeface="Times New Roman"/>
                  <a:sym typeface="Times New Roman"/>
                </a:rPr>
                <a:t>Sĩ quan Nhật chụp hình chung với người Pháp tại Đông Dương.</a:t>
              </a:r>
              <a:endParaRPr b="1" i="0" sz="3200" u="none" cap="none" strike="noStrike">
                <a:solidFill>
                  <a:srgbClr val="FF0000"/>
                </a:solidFill>
                <a:latin typeface="Times New Roman"/>
                <a:ea typeface="Times New Roman"/>
                <a:cs typeface="Times New Roman"/>
                <a:sym typeface="Times New Roman"/>
              </a:endParaRPr>
            </a:p>
          </p:txBody>
        </p:sp>
      </p:grpSp>
      <p:grpSp>
        <p:nvGrpSpPr>
          <p:cNvPr id="3419" name="Google Shape;3419;p11"/>
          <p:cNvGrpSpPr/>
          <p:nvPr/>
        </p:nvGrpSpPr>
        <p:grpSpPr>
          <a:xfrm>
            <a:off x="1" y="-39879"/>
            <a:ext cx="12192000" cy="6905541"/>
            <a:chOff x="351124" y="-35656"/>
            <a:chExt cx="8770651" cy="5179156"/>
          </a:xfrm>
        </p:grpSpPr>
        <p:pic>
          <p:nvPicPr>
            <p:cNvPr id="3420" name="Google Shape;3420;p11"/>
            <p:cNvPicPr preferRelativeResize="0"/>
            <p:nvPr/>
          </p:nvPicPr>
          <p:blipFill rotWithShape="1">
            <a:blip r:embed="rId6">
              <a:alphaModFix/>
            </a:blip>
            <a:srcRect b="0" l="0" r="0" t="0"/>
            <a:stretch/>
          </p:blipFill>
          <p:spPr>
            <a:xfrm>
              <a:off x="351124" y="0"/>
              <a:ext cx="8770651" cy="5143500"/>
            </a:xfrm>
            <a:prstGeom prst="rect">
              <a:avLst/>
            </a:prstGeom>
            <a:noFill/>
            <a:ln>
              <a:noFill/>
            </a:ln>
          </p:spPr>
        </p:pic>
        <p:sp>
          <p:nvSpPr>
            <p:cNvPr id="3421" name="Google Shape;3421;p11"/>
            <p:cNvSpPr/>
            <p:nvPr/>
          </p:nvSpPr>
          <p:spPr>
            <a:xfrm>
              <a:off x="1436496" y="-35656"/>
              <a:ext cx="7391400" cy="377075"/>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667" u="none" cap="none" strike="noStrike">
                  <a:solidFill>
                    <a:srgbClr val="FF0000"/>
                  </a:solidFill>
                  <a:latin typeface="Times New Roman"/>
                  <a:ea typeface="Times New Roman"/>
                  <a:cs typeface="Times New Roman"/>
                  <a:sym typeface="Times New Roman"/>
                </a:rPr>
                <a:t>Một poster của Pháp viết về sự xâm lăng của Nhật vào Đông Dương.</a:t>
              </a:r>
              <a:endParaRPr b="0" i="0" sz="2667" u="none" cap="none" strike="noStrike">
                <a:solidFill>
                  <a:srgbClr val="FF0000"/>
                </a:solidFill>
                <a:latin typeface="Times New Roman"/>
                <a:ea typeface="Times New Roman"/>
                <a:cs typeface="Times New Roman"/>
                <a:sym typeface="Times New Roman"/>
              </a:endParaRPr>
            </a:p>
          </p:txBody>
        </p:sp>
      </p:grpSp>
      <p:grpSp>
        <p:nvGrpSpPr>
          <p:cNvPr id="3422" name="Google Shape;3422;p11"/>
          <p:cNvGrpSpPr/>
          <p:nvPr/>
        </p:nvGrpSpPr>
        <p:grpSpPr>
          <a:xfrm>
            <a:off x="5719228" y="5838580"/>
            <a:ext cx="6502403" cy="964440"/>
            <a:chOff x="793744" y="2679417"/>
            <a:chExt cx="4876802" cy="723330"/>
          </a:xfrm>
        </p:grpSpPr>
        <p:sp>
          <p:nvSpPr>
            <p:cNvPr id="3423" name="Google Shape;3423;p11"/>
            <p:cNvSpPr/>
            <p:nvPr/>
          </p:nvSpPr>
          <p:spPr>
            <a:xfrm>
              <a:off x="793744" y="2679417"/>
              <a:ext cx="4832356" cy="723330"/>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67" u="none" cap="none" strike="noStrike">
                <a:solidFill>
                  <a:srgbClr val="2C3C3D"/>
                </a:solidFill>
                <a:latin typeface="Arial"/>
                <a:ea typeface="Arial"/>
                <a:cs typeface="Arial"/>
                <a:sym typeface="Arial"/>
              </a:endParaRPr>
            </a:p>
          </p:txBody>
        </p:sp>
        <p:sp>
          <p:nvSpPr>
            <p:cNvPr id="3424" name="Google Shape;3424;p11"/>
            <p:cNvSpPr txBox="1"/>
            <p:nvPr/>
          </p:nvSpPr>
          <p:spPr>
            <a:xfrm>
              <a:off x="793745" y="2697735"/>
              <a:ext cx="4876801" cy="6848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667" u="none" cap="none" strike="noStrike">
                  <a:solidFill>
                    <a:srgbClr val="FF0000"/>
                  </a:solidFill>
                  <a:latin typeface="Arial"/>
                  <a:ea typeface="Arial"/>
                  <a:cs typeface="Arial"/>
                  <a:sym typeface="Arial"/>
                </a:rPr>
                <a:t>Đó sẽ là những kẻ điên rồ khi nghĩ đến sự kháng cự với quân Nhật.</a:t>
              </a:r>
              <a:endParaRPr/>
            </a:p>
          </p:txBody>
        </p:sp>
      </p:grpSp>
      <p:pic>
        <p:nvPicPr>
          <p:cNvPr id="3425" name="Google Shape;3425;p11"/>
          <p:cNvPicPr preferRelativeResize="0"/>
          <p:nvPr/>
        </p:nvPicPr>
        <p:blipFill rotWithShape="1">
          <a:blip r:embed="rId7">
            <a:alphaModFix/>
          </a:blip>
          <a:srcRect b="0" l="0" r="0" t="0"/>
          <a:stretch/>
        </p:blipFill>
        <p:spPr>
          <a:xfrm>
            <a:off x="1104110" y="7034217"/>
            <a:ext cx="9431329" cy="1981372"/>
          </a:xfrm>
          <a:prstGeom prst="rect">
            <a:avLst/>
          </a:prstGeom>
          <a:noFill/>
          <a:ln>
            <a:noFill/>
          </a:ln>
        </p:spPr>
      </p:pic>
    </p:spTree>
  </p:cSld>
  <p:clrMapOvr>
    <a:masterClrMapping/>
  </p:clrMapOvr>
  <p:transition spd="slow" p14:dur="1500">
    <p:random/>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4">
                                  <p:stCondLst>
                                    <p:cond delay="0"/>
                                  </p:stCondLst>
                                  <p:childTnLst>
                                    <p:set>
                                      <p:cBhvr>
                                        <p:cTn dur="1" fill="hold">
                                          <p:stCondLst>
                                            <p:cond delay="0"/>
                                          </p:stCondLst>
                                        </p:cTn>
                                        <p:tgtEl>
                                          <p:spTgt spid="3412"/>
                                        </p:tgtEl>
                                        <p:attrNameLst>
                                          <p:attrName>style.visibility</p:attrName>
                                        </p:attrNameLst>
                                      </p:cBhvr>
                                      <p:to>
                                        <p:strVal val="visible"/>
                                      </p:to>
                                    </p:set>
                                    <p:anim calcmode="lin" valueType="num">
                                      <p:cBhvr additive="base">
                                        <p:cTn dur="500"/>
                                        <p:tgtEl>
                                          <p:spTgt spid="3412"/>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411"/>
                                        </p:tgtEl>
                                        <p:attrNameLst>
                                          <p:attrName>style.visibility</p:attrName>
                                        </p:attrNameLst>
                                      </p:cBhvr>
                                      <p:to>
                                        <p:strVal val="visible"/>
                                      </p:to>
                                    </p:set>
                                    <p:anim calcmode="lin" valueType="num">
                                      <p:cBhvr additive="base">
                                        <p:cTn dur="500"/>
                                        <p:tgtEl>
                                          <p:spTgt spid="3411"/>
                                        </p:tgtEl>
                                        <p:attrNameLst>
                                          <p:attrName>ppt_y</p:attrName>
                                        </p:attrNameLst>
                                      </p:cBhvr>
                                      <p:tavLst>
                                        <p:tav fmla="" tm="0">
                                          <p:val>
                                            <p:strVal val="#ppt_y-1"/>
                                          </p:val>
                                        </p:tav>
                                        <p:tav fmla="" tm="100000">
                                          <p:val>
                                            <p:strVal val="#ppt_y"/>
                                          </p:val>
                                        </p:tav>
                                      </p:tavLst>
                                    </p:anim>
                                  </p:childTnLst>
                                </p:cTn>
                              </p:par>
                            </p:childTnLst>
                          </p:cTn>
                        </p:par>
                        <p:par>
                          <p:cTn fill="hold">
                            <p:stCondLst>
                              <p:cond delay="500"/>
                            </p:stCondLst>
                            <p:childTnLst>
                              <p:par>
                                <p:cTn fill="hold" nodeType="afterEffect" presetClass="entr" presetID="2" presetSubtype="8">
                                  <p:stCondLst>
                                    <p:cond delay="0"/>
                                  </p:stCondLst>
                                  <p:childTnLst>
                                    <p:set>
                                      <p:cBhvr>
                                        <p:cTn dur="1" fill="hold">
                                          <p:stCondLst>
                                            <p:cond delay="0"/>
                                          </p:stCondLst>
                                        </p:cTn>
                                        <p:tgtEl>
                                          <p:spTgt spid="3413"/>
                                        </p:tgtEl>
                                        <p:attrNameLst>
                                          <p:attrName>style.visibility</p:attrName>
                                        </p:attrNameLst>
                                      </p:cBhvr>
                                      <p:to>
                                        <p:strVal val="visible"/>
                                      </p:to>
                                    </p:set>
                                    <p:anim calcmode="lin" valueType="num">
                                      <p:cBhvr additive="base">
                                        <p:cTn dur="500"/>
                                        <p:tgtEl>
                                          <p:spTgt spid="341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16"/>
                                        </p:tgtEl>
                                        <p:attrNameLst>
                                          <p:attrName>style.visibility</p:attrName>
                                        </p:attrNameLst>
                                      </p:cBhvr>
                                      <p:to>
                                        <p:strVal val="visible"/>
                                      </p:to>
                                    </p:set>
                                    <p:animEffect filter="fade" transition="in">
                                      <p:cBhvr>
                                        <p:cTn dur="500"/>
                                        <p:tgtEl>
                                          <p:spTgt spid="34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19"/>
                                        </p:tgtEl>
                                        <p:attrNameLst>
                                          <p:attrName>style.visibility</p:attrName>
                                        </p:attrNameLst>
                                      </p:cBhvr>
                                      <p:to>
                                        <p:strVal val="visible"/>
                                      </p:to>
                                    </p:set>
                                    <p:animEffect filter="fade" transition="in">
                                      <p:cBhvr>
                                        <p:cTn dur="500"/>
                                        <p:tgtEl>
                                          <p:spTgt spid="34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422"/>
                                        </p:tgtEl>
                                        <p:attrNameLst>
                                          <p:attrName>style.visibility</p:attrName>
                                        </p:attrNameLst>
                                      </p:cBhvr>
                                      <p:to>
                                        <p:strVal val="visible"/>
                                      </p:to>
                                    </p:set>
                                    <p:anim calcmode="lin" valueType="num">
                                      <p:cBhvr additive="base">
                                        <p:cTn dur="500"/>
                                        <p:tgtEl>
                                          <p:spTgt spid="3422"/>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xmlns:r="http://schemas.openxmlformats.org/officeDocument/2006/relationships"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xmlns:r="http://schemas.openxmlformats.org/officeDocument/2006/relationships" name="1_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4.xml><?xml version="1.0" encoding="utf-8"?>
<a:theme xmlns:a="http://schemas.openxmlformats.org/drawingml/2006/main" xmlns:r="http://schemas.openxmlformats.org/officeDocument/2006/relationships" name="Lawn and Garden Month by Slidesgo">
  <a:themeElements>
    <a:clrScheme name="Simple Light">
      <a:dk1>
        <a:srgbClr val="E5F7B3"/>
      </a:dk1>
      <a:lt1>
        <a:srgbClr val="8CC63F"/>
      </a:lt1>
      <a:dk2>
        <a:srgbClr val="24962F"/>
      </a:dk2>
      <a:lt2>
        <a:srgbClr val="76512D"/>
      </a:lt2>
      <a:accent1>
        <a:srgbClr val="C69C6D"/>
      </a:accent1>
      <a:accent2>
        <a:srgbClr val="FBB03B"/>
      </a:accent2>
      <a:accent3>
        <a:srgbClr val="F15A24"/>
      </a:accent3>
      <a:accent4>
        <a:srgbClr val="E6F7FF"/>
      </a:accent4>
      <a:accent5>
        <a:srgbClr val="FDFDFD"/>
      </a:accent5>
      <a:accent6>
        <a:srgbClr val="666666"/>
      </a:accent6>
      <a:hlink>
        <a:srgbClr val="8C623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5.xml><?xml version="1.0" encoding="utf-8"?>
<a:theme xmlns:a="http://schemas.openxmlformats.org/drawingml/2006/main" xmlns:r="http://schemas.openxmlformats.org/officeDocument/2006/relationships"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6.xml><?xml version="1.0" encoding="utf-8"?>
<a:theme xmlns:a="http://schemas.openxmlformats.org/drawingml/2006/main" xmlns:r="http://schemas.openxmlformats.org/officeDocument/2006/relationships" name="Spanish Happy New Year! by Slidesgo">
  <a:themeElements>
    <a:clrScheme name="Simple Light">
      <a:dk1>
        <a:srgbClr val="393E42"/>
      </a:dk1>
      <a:lt1>
        <a:srgbClr val="FFFFFF"/>
      </a:lt1>
      <a:dk2>
        <a:srgbClr val="B2772A"/>
      </a:dk2>
      <a:lt2>
        <a:srgbClr val="666666"/>
      </a:lt2>
      <a:accent1>
        <a:srgbClr val="D8A259"/>
      </a:accent1>
      <a:accent2>
        <a:srgbClr val="303538"/>
      </a:accent2>
      <a:accent3>
        <a:srgbClr val="FFEED9"/>
      </a:accent3>
      <a:accent4>
        <a:srgbClr val="E3C9A9"/>
      </a:accent4>
      <a:accent5>
        <a:srgbClr val="FFFFFF"/>
      </a:accent5>
      <a:accent6>
        <a:srgbClr val="F3F3F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7.xml><?xml version="1.0" encoding="utf-8"?>
<a:theme xmlns:a="http://schemas.openxmlformats.org/drawingml/2006/main" xmlns:r="http://schemas.openxmlformats.org/officeDocument/2006/relationships" name="Minimalist Aesthetic Slideshow by Slidesgo">
  <a:themeElements>
    <a:clrScheme name="Simple Light">
      <a:dk1>
        <a:srgbClr val="6D5B57"/>
      </a:dk1>
      <a:lt1>
        <a:srgbClr val="F2E1D8"/>
      </a:lt1>
      <a:dk2>
        <a:srgbClr val="595959"/>
      </a:dk2>
      <a:lt2>
        <a:srgbClr val="B08980"/>
      </a:lt2>
      <a:accent1>
        <a:srgbClr val="6D5B57"/>
      </a:accent1>
      <a:accent2>
        <a:srgbClr val="F2E1D8"/>
      </a:accent2>
      <a:accent3>
        <a:srgbClr val="595959"/>
      </a:accent3>
      <a:accent4>
        <a:srgbClr val="B08980"/>
      </a:accent4>
      <a:accent5>
        <a:srgbClr val="F2E1D8"/>
      </a:accent5>
      <a:accent6>
        <a:srgbClr val="595959"/>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8.xml><?xml version="1.0" encoding="utf-8"?>
<a:theme xmlns:a="http://schemas.openxmlformats.org/drawingml/2006/main" xmlns:r="http://schemas.openxmlformats.org/officeDocument/2006/relationships" name="Cao trao cach mang tien toi tong khoi nghia cach mangthang tam 1945">
  <a:themeElements>
    <a:clrScheme name="Cao trao cach mang tien toi tong khoi nghia cach mangthang tam 194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9.xml><?xml version="1.0" encoding="utf-8"?>
<a:theme xmlns:a="http://schemas.openxmlformats.org/drawingml/2006/main" xmlns:r="http://schemas.openxmlformats.org/officeDocument/2006/relationships" name="Team Building Class for Elementary by Slidesgo">
  <a:themeElements>
    <a:clrScheme name="Simple Light">
      <a:dk1>
        <a:srgbClr val="000000"/>
      </a:dk1>
      <a:lt1>
        <a:srgbClr val="FFFFFF"/>
      </a:lt1>
      <a:dk2>
        <a:srgbClr val="FF6EA7"/>
      </a:dk2>
      <a:lt2>
        <a:srgbClr val="CCB1FE"/>
      </a:lt2>
      <a:accent1>
        <a:srgbClr val="B2F7EF"/>
      </a:accent1>
      <a:accent2>
        <a:srgbClr val="FFE652"/>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 Online News App by Slidesgo">
  <a:themeElements>
    <a:clrScheme name="Simple Light">
      <a:dk1>
        <a:srgbClr val="17336B"/>
      </a:dk1>
      <a:lt1>
        <a:srgbClr val="F9F8FF"/>
      </a:lt1>
      <a:dk2>
        <a:srgbClr val="66BEE9"/>
      </a:dk2>
      <a:lt2>
        <a:srgbClr val="4EB3E4"/>
      </a:lt2>
      <a:accent1>
        <a:srgbClr val="FFD65F"/>
      </a:accent1>
      <a:accent2>
        <a:srgbClr val="FDA0B4"/>
      </a:accent2>
      <a:accent3>
        <a:srgbClr val="E951C2"/>
      </a:accent3>
      <a:accent4>
        <a:srgbClr val="60D8F4"/>
      </a:accent4>
      <a:accent5>
        <a:srgbClr val="81EEEB"/>
      </a:accent5>
      <a:accent6>
        <a:srgbClr val="DF5F69"/>
      </a:accent6>
      <a:hlink>
        <a:srgbClr val="0D285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Helen template">
  <a:themeElements>
    <a:clrScheme name="Custom 347">
      <a:dk1>
        <a:srgbClr val="2C3C3D"/>
      </a:dk1>
      <a:lt1>
        <a:srgbClr val="FFFFFF"/>
      </a:lt1>
      <a:dk2>
        <a:srgbClr val="718183"/>
      </a:dk2>
      <a:lt2>
        <a:srgbClr val="E3EBE9"/>
      </a:lt2>
      <a:accent1>
        <a:srgbClr val="EE6A8D"/>
      </a:accent1>
      <a:accent2>
        <a:srgbClr val="FAC3B7"/>
      </a:accent2>
      <a:accent3>
        <a:srgbClr val="97C4C7"/>
      </a:accent3>
      <a:accent4>
        <a:srgbClr val="B7C457"/>
      </a:accent4>
      <a:accent5>
        <a:srgbClr val="F6D586"/>
      </a:accent5>
      <a:accent6>
        <a:srgbClr val="93783F"/>
      </a:accent6>
      <a:hlink>
        <a:srgbClr val="06697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1_Spanish Happy New Year! by Slidesgo">
  <a:themeElements>
    <a:clrScheme name="Simple Light">
      <a:dk1>
        <a:srgbClr val="393E42"/>
      </a:dk1>
      <a:lt1>
        <a:srgbClr val="FFFFFF"/>
      </a:lt1>
      <a:dk2>
        <a:srgbClr val="B2772A"/>
      </a:dk2>
      <a:lt2>
        <a:srgbClr val="666666"/>
      </a:lt2>
      <a:accent1>
        <a:srgbClr val="D8A259"/>
      </a:accent1>
      <a:accent2>
        <a:srgbClr val="303538"/>
      </a:accent2>
      <a:accent3>
        <a:srgbClr val="FFEED9"/>
      </a:accent3>
      <a:accent4>
        <a:srgbClr val="E3C9A9"/>
      </a:accent4>
      <a:accent5>
        <a:srgbClr val="FFFFFF"/>
      </a:accent5>
      <a:accent6>
        <a:srgbClr val="F3F3F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4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16_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3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2024-05-15T01:35:49Z</dcterms:created>
  <dc:creator>Nguyen Duc Huong</dc:creator>
</cp:coreProperties>
</file>