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Lst>
  <p:notesMasterIdLst>
    <p:notesMasterId r:id="rId40"/>
  </p:notesMasterIdLst>
  <p:sldIdLst>
    <p:sldId id="318" r:id="rId4"/>
    <p:sldId id="333" r:id="rId5"/>
    <p:sldId id="356" r:id="rId6"/>
    <p:sldId id="388" r:id="rId7"/>
    <p:sldId id="414" r:id="rId8"/>
    <p:sldId id="355" r:id="rId9"/>
    <p:sldId id="365" r:id="rId10"/>
    <p:sldId id="368" r:id="rId11"/>
    <p:sldId id="389" r:id="rId12"/>
    <p:sldId id="390" r:id="rId13"/>
    <p:sldId id="393" r:id="rId14"/>
    <p:sldId id="394" r:id="rId15"/>
    <p:sldId id="395" r:id="rId16"/>
    <p:sldId id="398" r:id="rId17"/>
    <p:sldId id="397" r:id="rId18"/>
    <p:sldId id="396" r:id="rId19"/>
    <p:sldId id="415" r:id="rId20"/>
    <p:sldId id="416" r:id="rId21"/>
    <p:sldId id="417" r:id="rId22"/>
    <p:sldId id="400" r:id="rId23"/>
    <p:sldId id="336" r:id="rId24"/>
    <p:sldId id="401" r:id="rId25"/>
    <p:sldId id="409" r:id="rId26"/>
    <p:sldId id="402" r:id="rId27"/>
    <p:sldId id="403" r:id="rId28"/>
    <p:sldId id="404" r:id="rId29"/>
    <p:sldId id="405" r:id="rId30"/>
    <p:sldId id="406" r:id="rId31"/>
    <p:sldId id="407" r:id="rId32"/>
    <p:sldId id="410" r:id="rId33"/>
    <p:sldId id="408" r:id="rId34"/>
    <p:sldId id="369" r:id="rId35"/>
    <p:sldId id="411" r:id="rId36"/>
    <p:sldId id="385" r:id="rId37"/>
    <p:sldId id="412" r:id="rId38"/>
    <p:sldId id="35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364" autoAdjust="0"/>
  </p:normalViewPr>
  <p:slideViewPr>
    <p:cSldViewPr snapToGrid="0">
      <p:cViewPr varScale="1">
        <p:scale>
          <a:sx n="63" d="100"/>
          <a:sy n="63" d="100"/>
        </p:scale>
        <p:origin x="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8-08T21:45:07.438"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1">
  <dgm:title val=""/>
  <dgm:desc val=""/>
  <dgm:catLst>
    <dgm:cat type="accent4" pri="11500"/>
  </dgm:catLst>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74D966-7D2C-423D-80E6-9CD08216B85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676CD06-578B-4BAE-A6D6-CB277D3FB99D}">
      <dgm:prSet phldrT="[Text]" custT="1"/>
      <dgm:spPr>
        <a:solidFill>
          <a:schemeClr val="accent6">
            <a:lumMod val="60000"/>
            <a:lumOff val="40000"/>
          </a:schemeClr>
        </a:solidFill>
      </dgm:spPr>
      <dgm:t>
        <a:bodyPr/>
        <a:lstStyle/>
        <a:p>
          <a:r>
            <a:rPr lang="vi-VN" sz="2800" dirty="0" smtClean="0">
              <a:solidFill>
                <a:srgbClr val="0000FF"/>
              </a:solidFill>
              <a:latin typeface="+mj-lt"/>
            </a:rPr>
            <a:t>Khoan dung là rộng lòng tha thứ</a:t>
          </a:r>
          <a:endParaRPr lang="en-US" sz="2800" dirty="0">
            <a:solidFill>
              <a:srgbClr val="0000FF"/>
            </a:solidFill>
            <a:latin typeface="+mj-lt"/>
          </a:endParaRPr>
        </a:p>
      </dgm:t>
    </dgm:pt>
    <dgm:pt modelId="{4FD0D676-6730-4DF1-8EF0-A859EBAE88B6}" type="parTrans" cxnId="{8C2C83B7-777F-4930-8DC6-E184CE66CAF3}">
      <dgm:prSet/>
      <dgm:spPr/>
      <dgm:t>
        <a:bodyPr/>
        <a:lstStyle/>
        <a:p>
          <a:endParaRPr lang="en-US"/>
        </a:p>
      </dgm:t>
    </dgm:pt>
    <dgm:pt modelId="{C117DE2F-7E3D-4A40-95DB-5F9961285F8B}" type="sibTrans" cxnId="{8C2C83B7-777F-4930-8DC6-E184CE66CAF3}">
      <dgm:prSet/>
      <dgm:spPr/>
      <dgm:t>
        <a:bodyPr/>
        <a:lstStyle/>
        <a:p>
          <a:endParaRPr lang="en-US"/>
        </a:p>
      </dgm:t>
    </dgm:pt>
    <dgm:pt modelId="{F09C2E58-955C-4D67-B3CC-6DC11EB3D448}">
      <dgm:prSet phldrT="[Text]" custT="1"/>
      <dgm:spPr>
        <a:solidFill>
          <a:schemeClr val="accent6">
            <a:lumMod val="60000"/>
            <a:lumOff val="40000"/>
          </a:schemeClr>
        </a:solidFill>
      </dgm:spPr>
      <dgm:t>
        <a:bodyPr/>
        <a:lstStyle/>
        <a:p>
          <a:r>
            <a:rPr lang="vi-VN" sz="2800" dirty="0" smtClean="0">
              <a:solidFill>
                <a:srgbClr val="0000FF"/>
              </a:solidFill>
              <a:latin typeface="+mj-lt"/>
            </a:rPr>
            <a:t>Tha thứ cho mình và người khác; lắng nghe, tôn trọng sự khác biệt,; không cố chấp, hẹp hòi, định kiến</a:t>
          </a:r>
          <a:endParaRPr lang="en-US" sz="2800" dirty="0">
            <a:solidFill>
              <a:srgbClr val="0000FF"/>
            </a:solidFill>
            <a:latin typeface="+mj-lt"/>
          </a:endParaRPr>
        </a:p>
      </dgm:t>
    </dgm:pt>
    <dgm:pt modelId="{300745A1-CF02-4EA1-9D32-9F2482FCF038}" type="parTrans" cxnId="{E63BC268-67D1-48A3-9DDF-F1C582F8ED53}">
      <dgm:prSet/>
      <dgm:spPr/>
      <dgm:t>
        <a:bodyPr/>
        <a:lstStyle/>
        <a:p>
          <a:endParaRPr lang="en-US"/>
        </a:p>
      </dgm:t>
    </dgm:pt>
    <dgm:pt modelId="{86F6E377-3B97-4121-9C74-79B963D8B04A}" type="sibTrans" cxnId="{E63BC268-67D1-48A3-9DDF-F1C582F8ED53}">
      <dgm:prSet/>
      <dgm:spPr/>
      <dgm:t>
        <a:bodyPr/>
        <a:lstStyle/>
        <a:p>
          <a:endParaRPr lang="en-US"/>
        </a:p>
      </dgm:t>
    </dgm:pt>
    <dgm:pt modelId="{67382B73-CD79-4B44-BA74-C6B08E7627ED}">
      <dgm:prSet phldrT="[Text]" custT="1"/>
      <dgm:spPr>
        <a:solidFill>
          <a:schemeClr val="accent6">
            <a:lumMod val="60000"/>
            <a:lumOff val="40000"/>
          </a:schemeClr>
        </a:solidFill>
      </dgm:spPr>
      <dgm:t>
        <a:bodyPr/>
        <a:lstStyle/>
        <a:p>
          <a:r>
            <a:rPr lang="vi-VN" sz="2800" dirty="0" smtClean="0">
              <a:solidFill>
                <a:srgbClr val="0000FF"/>
              </a:solidFill>
              <a:latin typeface="+mj-lt"/>
            </a:rPr>
            <a:t>Được mọi người yêu mến, tin cậy; tạo cơ hội cho người mắc lỗi sửa chữa lỗi lầm; mối quan hệ người –người tốt đẹp</a:t>
          </a:r>
          <a:endParaRPr lang="en-US" sz="2800" dirty="0">
            <a:solidFill>
              <a:srgbClr val="0000FF"/>
            </a:solidFill>
            <a:latin typeface="+mj-lt"/>
          </a:endParaRPr>
        </a:p>
      </dgm:t>
    </dgm:pt>
    <dgm:pt modelId="{8EB28911-BA74-49D9-A5C0-3A0C91CD2B4D}" type="parTrans" cxnId="{9CE9132B-679C-446B-9EF9-835219BD5FAD}">
      <dgm:prSet/>
      <dgm:spPr/>
      <dgm:t>
        <a:bodyPr/>
        <a:lstStyle/>
        <a:p>
          <a:endParaRPr lang="en-US"/>
        </a:p>
      </dgm:t>
    </dgm:pt>
    <dgm:pt modelId="{135411A1-D0F8-4B27-85C5-E41EE63FE34F}" type="sibTrans" cxnId="{9CE9132B-679C-446B-9EF9-835219BD5FAD}">
      <dgm:prSet/>
      <dgm:spPr/>
      <dgm:t>
        <a:bodyPr/>
        <a:lstStyle/>
        <a:p>
          <a:endParaRPr lang="en-US"/>
        </a:p>
      </dgm:t>
    </dgm:pt>
    <dgm:pt modelId="{6A0E9529-063B-47DA-9186-56C489360767}" type="pres">
      <dgm:prSet presAssocID="{A574D966-7D2C-423D-80E6-9CD08216B858}" presName="linear" presStyleCnt="0">
        <dgm:presLayoutVars>
          <dgm:dir/>
          <dgm:animLvl val="lvl"/>
          <dgm:resizeHandles val="exact"/>
        </dgm:presLayoutVars>
      </dgm:prSet>
      <dgm:spPr/>
      <dgm:t>
        <a:bodyPr/>
        <a:lstStyle/>
        <a:p>
          <a:endParaRPr lang="en-US"/>
        </a:p>
      </dgm:t>
    </dgm:pt>
    <dgm:pt modelId="{38DD7865-151B-4742-B425-19A11AB5BE93}" type="pres">
      <dgm:prSet presAssocID="{D676CD06-578B-4BAE-A6D6-CB277D3FB99D}" presName="parentLin" presStyleCnt="0"/>
      <dgm:spPr/>
    </dgm:pt>
    <dgm:pt modelId="{936A0D0D-BED4-4E34-A395-483BB7219245}" type="pres">
      <dgm:prSet presAssocID="{D676CD06-578B-4BAE-A6D6-CB277D3FB99D}" presName="parentLeftMargin" presStyleLbl="node1" presStyleIdx="0" presStyleCnt="3"/>
      <dgm:spPr/>
      <dgm:t>
        <a:bodyPr/>
        <a:lstStyle/>
        <a:p>
          <a:endParaRPr lang="en-US"/>
        </a:p>
      </dgm:t>
    </dgm:pt>
    <dgm:pt modelId="{5E503B24-6E2D-420D-889B-FD22620D9981}" type="pres">
      <dgm:prSet presAssocID="{D676CD06-578B-4BAE-A6D6-CB277D3FB99D}" presName="parentText" presStyleLbl="node1" presStyleIdx="0" presStyleCnt="3" custScaleX="124248">
        <dgm:presLayoutVars>
          <dgm:chMax val="0"/>
          <dgm:bulletEnabled val="1"/>
        </dgm:presLayoutVars>
      </dgm:prSet>
      <dgm:spPr/>
      <dgm:t>
        <a:bodyPr/>
        <a:lstStyle/>
        <a:p>
          <a:endParaRPr lang="en-US"/>
        </a:p>
      </dgm:t>
    </dgm:pt>
    <dgm:pt modelId="{289305A8-B1E5-4529-A288-6CAA39F260ED}" type="pres">
      <dgm:prSet presAssocID="{D676CD06-578B-4BAE-A6D6-CB277D3FB99D}" presName="negativeSpace" presStyleCnt="0"/>
      <dgm:spPr/>
    </dgm:pt>
    <dgm:pt modelId="{7037FBF2-7C05-4DCB-9D11-6D3DA86CA748}" type="pres">
      <dgm:prSet presAssocID="{D676CD06-578B-4BAE-A6D6-CB277D3FB99D}" presName="childText" presStyleLbl="conFgAcc1" presStyleIdx="0" presStyleCnt="3">
        <dgm:presLayoutVars>
          <dgm:bulletEnabled val="1"/>
        </dgm:presLayoutVars>
      </dgm:prSet>
      <dgm:spPr/>
    </dgm:pt>
    <dgm:pt modelId="{7808EB79-63F4-4D81-A824-E14277FAF9D1}" type="pres">
      <dgm:prSet presAssocID="{C117DE2F-7E3D-4A40-95DB-5F9961285F8B}" presName="spaceBetweenRectangles" presStyleCnt="0"/>
      <dgm:spPr/>
    </dgm:pt>
    <dgm:pt modelId="{FC20AE00-57BC-4209-B1F7-855E0690AFB7}" type="pres">
      <dgm:prSet presAssocID="{F09C2E58-955C-4D67-B3CC-6DC11EB3D448}" presName="parentLin" presStyleCnt="0"/>
      <dgm:spPr/>
    </dgm:pt>
    <dgm:pt modelId="{37CF1F01-2B85-4FEE-9D6B-A02CAE88C0DF}" type="pres">
      <dgm:prSet presAssocID="{F09C2E58-955C-4D67-B3CC-6DC11EB3D448}" presName="parentLeftMargin" presStyleLbl="node1" presStyleIdx="0" presStyleCnt="3"/>
      <dgm:spPr/>
      <dgm:t>
        <a:bodyPr/>
        <a:lstStyle/>
        <a:p>
          <a:endParaRPr lang="en-US"/>
        </a:p>
      </dgm:t>
    </dgm:pt>
    <dgm:pt modelId="{506526C3-06D1-462A-BBAF-70178A32041D}" type="pres">
      <dgm:prSet presAssocID="{F09C2E58-955C-4D67-B3CC-6DC11EB3D448}" presName="parentText" presStyleLbl="node1" presStyleIdx="1" presStyleCnt="3" custScaleX="124248">
        <dgm:presLayoutVars>
          <dgm:chMax val="0"/>
          <dgm:bulletEnabled val="1"/>
        </dgm:presLayoutVars>
      </dgm:prSet>
      <dgm:spPr/>
      <dgm:t>
        <a:bodyPr/>
        <a:lstStyle/>
        <a:p>
          <a:endParaRPr lang="en-US"/>
        </a:p>
      </dgm:t>
    </dgm:pt>
    <dgm:pt modelId="{A648E3D6-DC89-4C8B-96F3-2DE73ED9E101}" type="pres">
      <dgm:prSet presAssocID="{F09C2E58-955C-4D67-B3CC-6DC11EB3D448}" presName="negativeSpace" presStyleCnt="0"/>
      <dgm:spPr/>
    </dgm:pt>
    <dgm:pt modelId="{6F50F115-324D-4403-A90F-B55CA2FCC9B0}" type="pres">
      <dgm:prSet presAssocID="{F09C2E58-955C-4D67-B3CC-6DC11EB3D448}" presName="childText" presStyleLbl="conFgAcc1" presStyleIdx="1" presStyleCnt="3">
        <dgm:presLayoutVars>
          <dgm:bulletEnabled val="1"/>
        </dgm:presLayoutVars>
      </dgm:prSet>
      <dgm:spPr/>
    </dgm:pt>
    <dgm:pt modelId="{F168C0AC-A1FE-4D1B-9F6C-F517BA0608A5}" type="pres">
      <dgm:prSet presAssocID="{86F6E377-3B97-4121-9C74-79B963D8B04A}" presName="spaceBetweenRectangles" presStyleCnt="0"/>
      <dgm:spPr/>
    </dgm:pt>
    <dgm:pt modelId="{C52A5C05-47A7-451C-BE56-A5AE67495BC3}" type="pres">
      <dgm:prSet presAssocID="{67382B73-CD79-4B44-BA74-C6B08E7627ED}" presName="parentLin" presStyleCnt="0"/>
      <dgm:spPr/>
    </dgm:pt>
    <dgm:pt modelId="{8781E8DA-4EE6-480E-BB75-21F99A321FA3}" type="pres">
      <dgm:prSet presAssocID="{67382B73-CD79-4B44-BA74-C6B08E7627ED}" presName="parentLeftMargin" presStyleLbl="node1" presStyleIdx="1" presStyleCnt="3"/>
      <dgm:spPr/>
      <dgm:t>
        <a:bodyPr/>
        <a:lstStyle/>
        <a:p>
          <a:endParaRPr lang="en-US"/>
        </a:p>
      </dgm:t>
    </dgm:pt>
    <dgm:pt modelId="{8CBF9669-D003-4C25-9CCD-0806FD03D514}" type="pres">
      <dgm:prSet presAssocID="{67382B73-CD79-4B44-BA74-C6B08E7627ED}" presName="parentText" presStyleLbl="node1" presStyleIdx="2" presStyleCnt="3" custScaleX="124248">
        <dgm:presLayoutVars>
          <dgm:chMax val="0"/>
          <dgm:bulletEnabled val="1"/>
        </dgm:presLayoutVars>
      </dgm:prSet>
      <dgm:spPr/>
      <dgm:t>
        <a:bodyPr/>
        <a:lstStyle/>
        <a:p>
          <a:endParaRPr lang="en-US"/>
        </a:p>
      </dgm:t>
    </dgm:pt>
    <dgm:pt modelId="{3C75FCF1-F6DA-4A24-97A8-6782C37AA7FF}" type="pres">
      <dgm:prSet presAssocID="{67382B73-CD79-4B44-BA74-C6B08E7627ED}" presName="negativeSpace" presStyleCnt="0"/>
      <dgm:spPr/>
    </dgm:pt>
    <dgm:pt modelId="{A9CB42FE-05B9-4814-99F0-C8837D8BD90A}" type="pres">
      <dgm:prSet presAssocID="{67382B73-CD79-4B44-BA74-C6B08E7627ED}" presName="childText" presStyleLbl="conFgAcc1" presStyleIdx="2" presStyleCnt="3">
        <dgm:presLayoutVars>
          <dgm:bulletEnabled val="1"/>
        </dgm:presLayoutVars>
      </dgm:prSet>
      <dgm:spPr/>
    </dgm:pt>
  </dgm:ptLst>
  <dgm:cxnLst>
    <dgm:cxn modelId="{21E521BB-F6C9-4500-93CF-165B55CC3796}" type="presOf" srcId="{67382B73-CD79-4B44-BA74-C6B08E7627ED}" destId="{8CBF9669-D003-4C25-9CCD-0806FD03D514}" srcOrd="1" destOrd="0" presId="urn:microsoft.com/office/officeart/2005/8/layout/list1"/>
    <dgm:cxn modelId="{8653767C-3C2F-4DE0-B714-274449976C6C}" type="presOf" srcId="{F09C2E58-955C-4D67-B3CC-6DC11EB3D448}" destId="{37CF1F01-2B85-4FEE-9D6B-A02CAE88C0DF}" srcOrd="0" destOrd="0" presId="urn:microsoft.com/office/officeart/2005/8/layout/list1"/>
    <dgm:cxn modelId="{F4F86C22-51F3-4C65-A15A-3F7865319F89}" type="presOf" srcId="{F09C2E58-955C-4D67-B3CC-6DC11EB3D448}" destId="{506526C3-06D1-462A-BBAF-70178A32041D}" srcOrd="1" destOrd="0" presId="urn:microsoft.com/office/officeart/2005/8/layout/list1"/>
    <dgm:cxn modelId="{FADAC687-BF78-446D-B6C1-0BB5D3DA2B14}" type="presOf" srcId="{D676CD06-578B-4BAE-A6D6-CB277D3FB99D}" destId="{5E503B24-6E2D-420D-889B-FD22620D9981}" srcOrd="1" destOrd="0" presId="urn:microsoft.com/office/officeart/2005/8/layout/list1"/>
    <dgm:cxn modelId="{5BB7AF0E-6A92-43EB-9014-BB8640E21E68}" type="presOf" srcId="{A574D966-7D2C-423D-80E6-9CD08216B858}" destId="{6A0E9529-063B-47DA-9186-56C489360767}" srcOrd="0" destOrd="0" presId="urn:microsoft.com/office/officeart/2005/8/layout/list1"/>
    <dgm:cxn modelId="{E63BC268-67D1-48A3-9DDF-F1C582F8ED53}" srcId="{A574D966-7D2C-423D-80E6-9CD08216B858}" destId="{F09C2E58-955C-4D67-B3CC-6DC11EB3D448}" srcOrd="1" destOrd="0" parTransId="{300745A1-CF02-4EA1-9D32-9F2482FCF038}" sibTransId="{86F6E377-3B97-4121-9C74-79B963D8B04A}"/>
    <dgm:cxn modelId="{E8231B2C-2CC6-4FA7-85E7-90C6F699B2F9}" type="presOf" srcId="{D676CD06-578B-4BAE-A6D6-CB277D3FB99D}" destId="{936A0D0D-BED4-4E34-A395-483BB7219245}" srcOrd="0" destOrd="0" presId="urn:microsoft.com/office/officeart/2005/8/layout/list1"/>
    <dgm:cxn modelId="{8C2C83B7-777F-4930-8DC6-E184CE66CAF3}" srcId="{A574D966-7D2C-423D-80E6-9CD08216B858}" destId="{D676CD06-578B-4BAE-A6D6-CB277D3FB99D}" srcOrd="0" destOrd="0" parTransId="{4FD0D676-6730-4DF1-8EF0-A859EBAE88B6}" sibTransId="{C117DE2F-7E3D-4A40-95DB-5F9961285F8B}"/>
    <dgm:cxn modelId="{DEF35B16-8592-48FC-AD6D-66131CF6FD17}" type="presOf" srcId="{67382B73-CD79-4B44-BA74-C6B08E7627ED}" destId="{8781E8DA-4EE6-480E-BB75-21F99A321FA3}" srcOrd="0" destOrd="0" presId="urn:microsoft.com/office/officeart/2005/8/layout/list1"/>
    <dgm:cxn modelId="{9CE9132B-679C-446B-9EF9-835219BD5FAD}" srcId="{A574D966-7D2C-423D-80E6-9CD08216B858}" destId="{67382B73-CD79-4B44-BA74-C6B08E7627ED}" srcOrd="2" destOrd="0" parTransId="{8EB28911-BA74-49D9-A5C0-3A0C91CD2B4D}" sibTransId="{135411A1-D0F8-4B27-85C5-E41EE63FE34F}"/>
    <dgm:cxn modelId="{EE187993-FC14-4BA2-A25F-EB6F6DBA82EB}" type="presParOf" srcId="{6A0E9529-063B-47DA-9186-56C489360767}" destId="{38DD7865-151B-4742-B425-19A11AB5BE93}" srcOrd="0" destOrd="0" presId="urn:microsoft.com/office/officeart/2005/8/layout/list1"/>
    <dgm:cxn modelId="{E3408F59-47EF-4D87-80E1-58345284BA32}" type="presParOf" srcId="{38DD7865-151B-4742-B425-19A11AB5BE93}" destId="{936A0D0D-BED4-4E34-A395-483BB7219245}" srcOrd="0" destOrd="0" presId="urn:microsoft.com/office/officeart/2005/8/layout/list1"/>
    <dgm:cxn modelId="{B6D43F97-C8F9-4D2C-9B4D-61860E38CA4F}" type="presParOf" srcId="{38DD7865-151B-4742-B425-19A11AB5BE93}" destId="{5E503B24-6E2D-420D-889B-FD22620D9981}" srcOrd="1" destOrd="0" presId="urn:microsoft.com/office/officeart/2005/8/layout/list1"/>
    <dgm:cxn modelId="{8FC1D97A-98CC-42D2-8EAC-8CE789406614}" type="presParOf" srcId="{6A0E9529-063B-47DA-9186-56C489360767}" destId="{289305A8-B1E5-4529-A288-6CAA39F260ED}" srcOrd="1" destOrd="0" presId="urn:microsoft.com/office/officeart/2005/8/layout/list1"/>
    <dgm:cxn modelId="{F74047BC-E35B-4701-88F5-9E275E9F8B99}" type="presParOf" srcId="{6A0E9529-063B-47DA-9186-56C489360767}" destId="{7037FBF2-7C05-4DCB-9D11-6D3DA86CA748}" srcOrd="2" destOrd="0" presId="urn:microsoft.com/office/officeart/2005/8/layout/list1"/>
    <dgm:cxn modelId="{1AC0FBF5-5354-40FB-AE7F-BBD6D1FEED3D}" type="presParOf" srcId="{6A0E9529-063B-47DA-9186-56C489360767}" destId="{7808EB79-63F4-4D81-A824-E14277FAF9D1}" srcOrd="3" destOrd="0" presId="urn:microsoft.com/office/officeart/2005/8/layout/list1"/>
    <dgm:cxn modelId="{201FB3ED-45B1-4C26-B692-4B2BB984A2DE}" type="presParOf" srcId="{6A0E9529-063B-47DA-9186-56C489360767}" destId="{FC20AE00-57BC-4209-B1F7-855E0690AFB7}" srcOrd="4" destOrd="0" presId="urn:microsoft.com/office/officeart/2005/8/layout/list1"/>
    <dgm:cxn modelId="{51C302DF-8CBF-430B-BAFC-95854EF2F427}" type="presParOf" srcId="{FC20AE00-57BC-4209-B1F7-855E0690AFB7}" destId="{37CF1F01-2B85-4FEE-9D6B-A02CAE88C0DF}" srcOrd="0" destOrd="0" presId="urn:microsoft.com/office/officeart/2005/8/layout/list1"/>
    <dgm:cxn modelId="{F0C3F9F2-AB2F-4382-B003-17B9527BAB27}" type="presParOf" srcId="{FC20AE00-57BC-4209-B1F7-855E0690AFB7}" destId="{506526C3-06D1-462A-BBAF-70178A32041D}" srcOrd="1" destOrd="0" presId="urn:microsoft.com/office/officeart/2005/8/layout/list1"/>
    <dgm:cxn modelId="{4215B29E-850F-420F-A2E0-FB2FB1A92F8F}" type="presParOf" srcId="{6A0E9529-063B-47DA-9186-56C489360767}" destId="{A648E3D6-DC89-4C8B-96F3-2DE73ED9E101}" srcOrd="5" destOrd="0" presId="urn:microsoft.com/office/officeart/2005/8/layout/list1"/>
    <dgm:cxn modelId="{66C8EAEA-C050-4A92-9183-F7E70561249D}" type="presParOf" srcId="{6A0E9529-063B-47DA-9186-56C489360767}" destId="{6F50F115-324D-4403-A90F-B55CA2FCC9B0}" srcOrd="6" destOrd="0" presId="urn:microsoft.com/office/officeart/2005/8/layout/list1"/>
    <dgm:cxn modelId="{456C6249-EA8A-45CD-867B-6375F59F9ACF}" type="presParOf" srcId="{6A0E9529-063B-47DA-9186-56C489360767}" destId="{F168C0AC-A1FE-4D1B-9F6C-F517BA0608A5}" srcOrd="7" destOrd="0" presId="urn:microsoft.com/office/officeart/2005/8/layout/list1"/>
    <dgm:cxn modelId="{7B3BF91B-A02B-41EE-A85B-BD844D25C70D}" type="presParOf" srcId="{6A0E9529-063B-47DA-9186-56C489360767}" destId="{C52A5C05-47A7-451C-BE56-A5AE67495BC3}" srcOrd="8" destOrd="0" presId="urn:microsoft.com/office/officeart/2005/8/layout/list1"/>
    <dgm:cxn modelId="{9F43F440-1B2E-44FE-96BC-3426E0882EED}" type="presParOf" srcId="{C52A5C05-47A7-451C-BE56-A5AE67495BC3}" destId="{8781E8DA-4EE6-480E-BB75-21F99A321FA3}" srcOrd="0" destOrd="0" presId="urn:microsoft.com/office/officeart/2005/8/layout/list1"/>
    <dgm:cxn modelId="{E6CBA2C5-64F2-49C4-8E17-47B92E456B24}" type="presParOf" srcId="{C52A5C05-47A7-451C-BE56-A5AE67495BC3}" destId="{8CBF9669-D003-4C25-9CCD-0806FD03D514}" srcOrd="1" destOrd="0" presId="urn:microsoft.com/office/officeart/2005/8/layout/list1"/>
    <dgm:cxn modelId="{F10DB1CA-3969-4A97-B3A3-609216C1A6DE}" type="presParOf" srcId="{6A0E9529-063B-47DA-9186-56C489360767}" destId="{3C75FCF1-F6DA-4A24-97A8-6782C37AA7FF}" srcOrd="9" destOrd="0" presId="urn:microsoft.com/office/officeart/2005/8/layout/list1"/>
    <dgm:cxn modelId="{471B280F-5E65-471E-8686-A1C4431C5D86}" type="presParOf" srcId="{6A0E9529-063B-47DA-9186-56C489360767}" destId="{A9CB42FE-05B9-4814-99F0-C8837D8BD90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DEAD31-EC44-415F-8B61-A0EB4F79C8AA}" type="doc">
      <dgm:prSet loTypeId="urn:microsoft.com/office/officeart/2005/8/layout/vList3" loCatId="list" qsTypeId="urn:microsoft.com/office/officeart/2005/8/quickstyle/simple3#1" qsCatId="simple" csTypeId="urn:microsoft.com/office/officeart/2005/8/colors/accent4_5#1" csCatId="accent4" phldr="1"/>
      <dgm:spPr/>
    </dgm:pt>
    <dgm:pt modelId="{45FDC3AF-4B06-4E22-A576-9C67D467A2F3}">
      <dgm:prSet phldrT="[Text]" custT="1"/>
      <dgm:spPr/>
      <dgm:t>
        <a:bodyPr/>
        <a:lstStyle/>
        <a:p>
          <a:r>
            <a:rPr lang="en-US" sz="2400" dirty="0" smtClean="0"/>
            <a:t> </a:t>
          </a:r>
          <a:r>
            <a:rPr lang="en-US" sz="3600" b="1" i="0" dirty="0" smtClean="0">
              <a:solidFill>
                <a:srgbClr val="002060"/>
              </a:solidFill>
              <a:latin typeface="Times New Roman" panose="02020603050405020304" pitchFamily="18" charset="0"/>
              <a:cs typeface="Times New Roman" panose="02020603050405020304" pitchFamily="18" charset="0"/>
            </a:rPr>
            <a:t>? Theo </a:t>
          </a:r>
          <a:r>
            <a:rPr lang="en-US" sz="3600" b="1" i="0" dirty="0" err="1" smtClean="0">
              <a:solidFill>
                <a:srgbClr val="002060"/>
              </a:solidFill>
              <a:latin typeface="Times New Roman" panose="02020603050405020304" pitchFamily="18" charset="0"/>
              <a:cs typeface="Times New Roman" panose="02020603050405020304" pitchFamily="18" charset="0"/>
            </a:rPr>
            <a:t>em</a:t>
          </a:r>
          <a:r>
            <a:rPr lang="en-US" sz="3600" b="1" i="0" dirty="0" smtClean="0">
              <a:solidFill>
                <a:srgbClr val="002060"/>
              </a:solidFill>
              <a:latin typeface="Times New Roman" panose="02020603050405020304" pitchFamily="18" charset="0"/>
              <a:cs typeface="Times New Roman" panose="02020603050405020304" pitchFamily="18" charset="0"/>
            </a:rPr>
            <a:t>, </a:t>
          </a:r>
          <a:r>
            <a:rPr lang="en-US" sz="3600" b="1" i="0" dirty="0" err="1" smtClean="0">
              <a:solidFill>
                <a:srgbClr val="002060"/>
              </a:solidFill>
              <a:latin typeface="Times New Roman" panose="02020603050405020304" pitchFamily="18" charset="0"/>
              <a:cs typeface="Times New Roman" panose="02020603050405020304" pitchFamily="18" charset="0"/>
            </a:rPr>
            <a:t>để</a:t>
          </a:r>
          <a:r>
            <a:rPr lang="en-US" sz="3600" b="1" i="0" dirty="0" smtClean="0">
              <a:solidFill>
                <a:srgbClr val="002060"/>
              </a:solidFill>
              <a:latin typeface="Times New Roman" panose="02020603050405020304" pitchFamily="18" charset="0"/>
              <a:cs typeface="Times New Roman" panose="02020603050405020304" pitchFamily="18" charset="0"/>
            </a:rPr>
            <a:t> </a:t>
          </a:r>
          <a:r>
            <a:rPr lang="en-US" sz="3600" b="1" i="0" dirty="0" err="1" smtClean="0">
              <a:solidFill>
                <a:srgbClr val="002060"/>
              </a:solidFill>
              <a:latin typeface="Times New Roman" panose="02020603050405020304" pitchFamily="18" charset="0"/>
              <a:cs typeface="Times New Roman" panose="02020603050405020304" pitchFamily="18" charset="0"/>
            </a:rPr>
            <a:t>có</a:t>
          </a:r>
          <a:r>
            <a:rPr lang="en-US" sz="3600" b="1" i="0" dirty="0" smtClean="0">
              <a:solidFill>
                <a:srgbClr val="002060"/>
              </a:solidFill>
              <a:latin typeface="Times New Roman" panose="02020603050405020304" pitchFamily="18" charset="0"/>
              <a:cs typeface="Times New Roman" panose="02020603050405020304" pitchFamily="18" charset="0"/>
            </a:rPr>
            <a:t> </a:t>
          </a:r>
          <a:r>
            <a:rPr lang="en-US" sz="3600" b="1" i="0" dirty="0" err="1" smtClean="0">
              <a:solidFill>
                <a:srgbClr val="002060"/>
              </a:solidFill>
              <a:latin typeface="Times New Roman" panose="02020603050405020304" pitchFamily="18" charset="0"/>
              <a:cs typeface="Times New Roman" panose="02020603050405020304" pitchFamily="18" charset="0"/>
            </a:rPr>
            <a:t>lòng</a:t>
          </a:r>
          <a:r>
            <a:rPr lang="en-US" sz="3600" b="1" i="0" dirty="0" smtClean="0">
              <a:solidFill>
                <a:srgbClr val="002060"/>
              </a:solidFill>
              <a:latin typeface="Times New Roman" panose="02020603050405020304" pitchFamily="18" charset="0"/>
              <a:cs typeface="Times New Roman" panose="02020603050405020304" pitchFamily="18" charset="0"/>
            </a:rPr>
            <a:t> </a:t>
          </a:r>
          <a:r>
            <a:rPr lang="en-US" sz="3600" b="1" i="0" dirty="0" err="1" smtClean="0">
              <a:solidFill>
                <a:srgbClr val="002060"/>
              </a:solidFill>
              <a:latin typeface="Times New Roman" panose="02020603050405020304" pitchFamily="18" charset="0"/>
              <a:cs typeface="Times New Roman" panose="02020603050405020304" pitchFamily="18" charset="0"/>
            </a:rPr>
            <a:t>khoan</a:t>
          </a:r>
          <a:r>
            <a:rPr lang="en-US" sz="3600" b="1" i="0" dirty="0" smtClean="0">
              <a:solidFill>
                <a:srgbClr val="002060"/>
              </a:solidFill>
              <a:latin typeface="Times New Roman" panose="02020603050405020304" pitchFamily="18" charset="0"/>
              <a:cs typeface="Times New Roman" panose="02020603050405020304" pitchFamily="18" charset="0"/>
            </a:rPr>
            <a:t> dung, </a:t>
          </a:r>
          <a:r>
            <a:rPr lang="en-US" sz="3600" b="1" i="0" dirty="0" err="1" smtClean="0">
              <a:solidFill>
                <a:srgbClr val="002060"/>
              </a:solidFill>
              <a:latin typeface="Times New Roman" panose="02020603050405020304" pitchFamily="18" charset="0"/>
              <a:cs typeface="Times New Roman" panose="02020603050405020304" pitchFamily="18" charset="0"/>
            </a:rPr>
            <a:t>chúng</a:t>
          </a:r>
          <a:r>
            <a:rPr lang="en-US" sz="3600" b="1" i="0" dirty="0" smtClean="0">
              <a:solidFill>
                <a:srgbClr val="002060"/>
              </a:solidFill>
              <a:latin typeface="Times New Roman" panose="02020603050405020304" pitchFamily="18" charset="0"/>
              <a:cs typeface="Times New Roman" panose="02020603050405020304" pitchFamily="18" charset="0"/>
            </a:rPr>
            <a:t> ta </a:t>
          </a:r>
          <a:r>
            <a:rPr lang="en-US" sz="3600" b="1" i="0" dirty="0" err="1" smtClean="0">
              <a:solidFill>
                <a:srgbClr val="002060"/>
              </a:solidFill>
              <a:latin typeface="Times New Roman" panose="02020603050405020304" pitchFamily="18" charset="0"/>
              <a:cs typeface="Times New Roman" panose="02020603050405020304" pitchFamily="18" charset="0"/>
            </a:rPr>
            <a:t>cần</a:t>
          </a:r>
          <a:r>
            <a:rPr lang="en-US" sz="3600" b="1" i="0" dirty="0" smtClean="0">
              <a:solidFill>
                <a:srgbClr val="002060"/>
              </a:solidFill>
              <a:latin typeface="Times New Roman" panose="02020603050405020304" pitchFamily="18" charset="0"/>
              <a:cs typeface="Times New Roman" panose="02020603050405020304" pitchFamily="18" charset="0"/>
            </a:rPr>
            <a:t> </a:t>
          </a:r>
          <a:r>
            <a:rPr lang="en-US" sz="3600" b="1" i="0" dirty="0" err="1" smtClean="0">
              <a:solidFill>
                <a:srgbClr val="002060"/>
              </a:solidFill>
              <a:latin typeface="Times New Roman" panose="02020603050405020304" pitchFamily="18" charset="0"/>
              <a:cs typeface="Times New Roman" panose="02020603050405020304" pitchFamily="18" charset="0"/>
            </a:rPr>
            <a:t>làm</a:t>
          </a:r>
          <a:r>
            <a:rPr lang="en-US" sz="3600" b="1" i="0" dirty="0" smtClean="0">
              <a:solidFill>
                <a:srgbClr val="002060"/>
              </a:solidFill>
              <a:latin typeface="Times New Roman" panose="02020603050405020304" pitchFamily="18" charset="0"/>
              <a:cs typeface="Times New Roman" panose="02020603050405020304" pitchFamily="18" charset="0"/>
            </a:rPr>
            <a:t> </a:t>
          </a:r>
          <a:r>
            <a:rPr lang="en-US" sz="3600" b="1" i="0" dirty="0" err="1" smtClean="0">
              <a:solidFill>
                <a:srgbClr val="002060"/>
              </a:solidFill>
              <a:latin typeface="Times New Roman" panose="02020603050405020304" pitchFamily="18" charset="0"/>
              <a:cs typeface="Times New Roman" panose="02020603050405020304" pitchFamily="18" charset="0"/>
            </a:rPr>
            <a:t>gì</a:t>
          </a:r>
          <a:r>
            <a:rPr lang="en-US" sz="3600" b="1" i="0" dirty="0" smtClean="0">
              <a:solidFill>
                <a:srgbClr val="002060"/>
              </a:solidFill>
              <a:latin typeface="Times New Roman" panose="02020603050405020304" pitchFamily="18" charset="0"/>
              <a:cs typeface="Times New Roman" panose="02020603050405020304" pitchFamily="18" charset="0"/>
            </a:rPr>
            <a:t>? </a:t>
          </a:r>
          <a:endParaRPr lang="en-US" sz="3600" b="1" i="0" dirty="0">
            <a:solidFill>
              <a:srgbClr val="002060"/>
            </a:solidFill>
            <a:latin typeface="Times New Roman" panose="02020603050405020304" pitchFamily="18" charset="0"/>
            <a:cs typeface="Times New Roman" panose="02020603050405020304" pitchFamily="18" charset="0"/>
          </a:endParaRPr>
        </a:p>
      </dgm:t>
    </dgm:pt>
    <dgm:pt modelId="{2F41A4D7-EF36-4296-AEFA-F30B91E0D776}" type="parTrans" cxnId="{71577DEC-11D3-4EA9-AFE8-69FC06BCBC1E}">
      <dgm:prSet/>
      <dgm:spPr/>
      <dgm:t>
        <a:bodyPr/>
        <a:lstStyle/>
        <a:p>
          <a:endParaRPr lang="en-US"/>
        </a:p>
      </dgm:t>
    </dgm:pt>
    <dgm:pt modelId="{FF77A50A-2FBC-4A21-9FE6-5D3AD2C74277}" type="sibTrans" cxnId="{71577DEC-11D3-4EA9-AFE8-69FC06BCBC1E}">
      <dgm:prSet/>
      <dgm:spPr/>
      <dgm:t>
        <a:bodyPr/>
        <a:lstStyle/>
        <a:p>
          <a:endParaRPr lang="en-US"/>
        </a:p>
      </dgm:t>
    </dgm:pt>
    <dgm:pt modelId="{CB969EB9-87E0-4DE1-851F-E44F9550827F}" type="pres">
      <dgm:prSet presAssocID="{28DEAD31-EC44-415F-8B61-A0EB4F79C8AA}" presName="linearFlow" presStyleCnt="0">
        <dgm:presLayoutVars>
          <dgm:dir/>
          <dgm:resizeHandles val="exact"/>
        </dgm:presLayoutVars>
      </dgm:prSet>
      <dgm:spPr/>
    </dgm:pt>
    <dgm:pt modelId="{3320942A-B166-4FA0-8552-39331698DA8E}" type="pres">
      <dgm:prSet presAssocID="{45FDC3AF-4B06-4E22-A576-9C67D467A2F3}" presName="composite" presStyleCnt="0"/>
      <dgm:spPr/>
    </dgm:pt>
    <dgm:pt modelId="{FC24E508-EAF1-4DE8-908C-229DD79FF2C8}" type="pres">
      <dgm:prSet presAssocID="{45FDC3AF-4B06-4E22-A576-9C67D467A2F3}" presName="imgShp" presStyleLbl="fgImgPlace1" presStyleIdx="0" presStyleCnt="1" custScaleX="47948" custScaleY="44777" custLinFactNeighborX="-20273" custLinFactNeighborY="2958"/>
      <dgm:spPr/>
    </dgm:pt>
    <dgm:pt modelId="{D159795E-7FE6-4383-9A2F-FE7EDE1BD34E}" type="pres">
      <dgm:prSet presAssocID="{45FDC3AF-4B06-4E22-A576-9C67D467A2F3}" presName="txShp" presStyleLbl="node1" presStyleIdx="0" presStyleCnt="1" custScaleX="129067" custScaleY="102103" custLinFactNeighborX="17316">
        <dgm:presLayoutVars>
          <dgm:bulletEnabled val="1"/>
        </dgm:presLayoutVars>
      </dgm:prSet>
      <dgm:spPr/>
      <dgm:t>
        <a:bodyPr/>
        <a:lstStyle/>
        <a:p>
          <a:endParaRPr lang="en-US"/>
        </a:p>
      </dgm:t>
    </dgm:pt>
  </dgm:ptLst>
  <dgm:cxnLst>
    <dgm:cxn modelId="{71577DEC-11D3-4EA9-AFE8-69FC06BCBC1E}" srcId="{28DEAD31-EC44-415F-8B61-A0EB4F79C8AA}" destId="{45FDC3AF-4B06-4E22-A576-9C67D467A2F3}" srcOrd="0" destOrd="0" parTransId="{2F41A4D7-EF36-4296-AEFA-F30B91E0D776}" sibTransId="{FF77A50A-2FBC-4A21-9FE6-5D3AD2C74277}"/>
    <dgm:cxn modelId="{39B6AF4F-05E5-4B2F-9549-6BE141FE2A46}" type="presOf" srcId="{45FDC3AF-4B06-4E22-A576-9C67D467A2F3}" destId="{D159795E-7FE6-4383-9A2F-FE7EDE1BD34E}" srcOrd="0" destOrd="0" presId="urn:microsoft.com/office/officeart/2005/8/layout/vList3"/>
    <dgm:cxn modelId="{89826769-F17E-4AA7-8419-D15DF281816B}" type="presOf" srcId="{28DEAD31-EC44-415F-8B61-A0EB4F79C8AA}" destId="{CB969EB9-87E0-4DE1-851F-E44F9550827F}" srcOrd="0" destOrd="0" presId="urn:microsoft.com/office/officeart/2005/8/layout/vList3"/>
    <dgm:cxn modelId="{51AB16A2-4ED9-4E0E-9D7E-C92FEC773639}" type="presParOf" srcId="{CB969EB9-87E0-4DE1-851F-E44F9550827F}" destId="{3320942A-B166-4FA0-8552-39331698DA8E}" srcOrd="0" destOrd="0" presId="urn:microsoft.com/office/officeart/2005/8/layout/vList3"/>
    <dgm:cxn modelId="{8176564D-6BA8-41C4-AA3D-B59D4663B1C5}" type="presParOf" srcId="{3320942A-B166-4FA0-8552-39331698DA8E}" destId="{FC24E508-EAF1-4DE8-908C-229DD79FF2C8}" srcOrd="0" destOrd="0" presId="urn:microsoft.com/office/officeart/2005/8/layout/vList3"/>
    <dgm:cxn modelId="{8952F4D6-9DBE-499B-94F4-53E886D909D5}" type="presParOf" srcId="{3320942A-B166-4FA0-8552-39331698DA8E}" destId="{D159795E-7FE6-4383-9A2F-FE7EDE1BD34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7FBF2-7C05-4DCB-9D11-6D3DA86CA748}">
      <dsp:nvSpPr>
        <dsp:cNvPr id="0" name=""/>
        <dsp:cNvSpPr/>
      </dsp:nvSpPr>
      <dsp:spPr>
        <a:xfrm>
          <a:off x="0" y="63555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503B24-6E2D-420D-889B-FD22620D9981}">
      <dsp:nvSpPr>
        <dsp:cNvPr id="0" name=""/>
        <dsp:cNvSpPr/>
      </dsp:nvSpPr>
      <dsp:spPr>
        <a:xfrm>
          <a:off x="406400" y="30393"/>
          <a:ext cx="7069214" cy="121032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44600">
            <a:lnSpc>
              <a:spcPct val="90000"/>
            </a:lnSpc>
            <a:spcBef>
              <a:spcPct val="0"/>
            </a:spcBef>
            <a:spcAft>
              <a:spcPct val="35000"/>
            </a:spcAft>
          </a:pPr>
          <a:r>
            <a:rPr lang="vi-VN" sz="2800" kern="1200" dirty="0" smtClean="0">
              <a:solidFill>
                <a:srgbClr val="0000FF"/>
              </a:solidFill>
              <a:latin typeface="+mj-lt"/>
            </a:rPr>
            <a:t>Khoan dung là rộng lòng tha thứ</a:t>
          </a:r>
          <a:endParaRPr lang="en-US" sz="2800" kern="1200" dirty="0">
            <a:solidFill>
              <a:srgbClr val="0000FF"/>
            </a:solidFill>
            <a:latin typeface="+mj-lt"/>
          </a:endParaRPr>
        </a:p>
      </dsp:txBody>
      <dsp:txXfrm>
        <a:off x="465483" y="89476"/>
        <a:ext cx="6951048" cy="1092154"/>
      </dsp:txXfrm>
    </dsp:sp>
    <dsp:sp modelId="{6F50F115-324D-4403-A90F-B55CA2FCC9B0}">
      <dsp:nvSpPr>
        <dsp:cNvPr id="0" name=""/>
        <dsp:cNvSpPr/>
      </dsp:nvSpPr>
      <dsp:spPr>
        <a:xfrm>
          <a:off x="0" y="249531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6526C3-06D1-462A-BBAF-70178A32041D}">
      <dsp:nvSpPr>
        <dsp:cNvPr id="0" name=""/>
        <dsp:cNvSpPr/>
      </dsp:nvSpPr>
      <dsp:spPr>
        <a:xfrm>
          <a:off x="406400" y="1890153"/>
          <a:ext cx="7069214" cy="121032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44600">
            <a:lnSpc>
              <a:spcPct val="90000"/>
            </a:lnSpc>
            <a:spcBef>
              <a:spcPct val="0"/>
            </a:spcBef>
            <a:spcAft>
              <a:spcPct val="35000"/>
            </a:spcAft>
          </a:pPr>
          <a:r>
            <a:rPr lang="vi-VN" sz="2800" kern="1200" dirty="0" smtClean="0">
              <a:solidFill>
                <a:srgbClr val="0000FF"/>
              </a:solidFill>
              <a:latin typeface="+mj-lt"/>
            </a:rPr>
            <a:t>Tha thứ cho mình và người khác; lắng nghe, tôn trọng sự khác biệt,; không cố chấp, hẹp hòi, định kiến</a:t>
          </a:r>
          <a:endParaRPr lang="en-US" sz="2800" kern="1200" dirty="0">
            <a:solidFill>
              <a:srgbClr val="0000FF"/>
            </a:solidFill>
            <a:latin typeface="+mj-lt"/>
          </a:endParaRPr>
        </a:p>
      </dsp:txBody>
      <dsp:txXfrm>
        <a:off x="465483" y="1949236"/>
        <a:ext cx="6951048" cy="1092154"/>
      </dsp:txXfrm>
    </dsp:sp>
    <dsp:sp modelId="{A9CB42FE-05B9-4814-99F0-C8837D8BD90A}">
      <dsp:nvSpPr>
        <dsp:cNvPr id="0" name=""/>
        <dsp:cNvSpPr/>
      </dsp:nvSpPr>
      <dsp:spPr>
        <a:xfrm>
          <a:off x="0" y="4355073"/>
          <a:ext cx="8128000" cy="103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BF9669-D003-4C25-9CCD-0806FD03D514}">
      <dsp:nvSpPr>
        <dsp:cNvPr id="0" name=""/>
        <dsp:cNvSpPr/>
      </dsp:nvSpPr>
      <dsp:spPr>
        <a:xfrm>
          <a:off x="406400" y="3749913"/>
          <a:ext cx="7069214" cy="121032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44600">
            <a:lnSpc>
              <a:spcPct val="90000"/>
            </a:lnSpc>
            <a:spcBef>
              <a:spcPct val="0"/>
            </a:spcBef>
            <a:spcAft>
              <a:spcPct val="35000"/>
            </a:spcAft>
          </a:pPr>
          <a:r>
            <a:rPr lang="vi-VN" sz="2800" kern="1200" dirty="0" smtClean="0">
              <a:solidFill>
                <a:srgbClr val="0000FF"/>
              </a:solidFill>
              <a:latin typeface="+mj-lt"/>
            </a:rPr>
            <a:t>Được mọi người yêu mến, tin cậy; tạo cơ hội cho người mắc lỗi sửa chữa lỗi lầm; mối quan hệ người –người tốt đẹp</a:t>
          </a:r>
          <a:endParaRPr lang="en-US" sz="2800" kern="1200" dirty="0">
            <a:solidFill>
              <a:srgbClr val="0000FF"/>
            </a:solidFill>
            <a:latin typeface="+mj-lt"/>
          </a:endParaRPr>
        </a:p>
      </dsp:txBody>
      <dsp:txXfrm>
        <a:off x="465483" y="3808996"/>
        <a:ext cx="6951048" cy="1092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9795E-7FE6-4383-9A2F-FE7EDE1BD34E}">
      <dsp:nvSpPr>
        <dsp:cNvPr id="0" name=""/>
        <dsp:cNvSpPr/>
      </dsp:nvSpPr>
      <dsp:spPr>
        <a:xfrm rot="10800000">
          <a:off x="1045289" y="536829"/>
          <a:ext cx="6331258" cy="2523111"/>
        </a:xfrm>
        <a:prstGeom prst="homePlate">
          <a:avLst/>
        </a:prstGeom>
        <a:gradFill rotWithShape="0">
          <a:gsLst>
            <a:gs pos="0">
              <a:schemeClr val="accent4">
                <a:alpha val="90000"/>
                <a:hueOff val="0"/>
                <a:satOff val="0"/>
                <a:lumOff val="0"/>
                <a:alphaOff val="0"/>
                <a:lumMod val="110000"/>
                <a:satMod val="105000"/>
                <a:tint val="67000"/>
              </a:schemeClr>
            </a:gs>
            <a:gs pos="50000">
              <a:schemeClr val="accent4">
                <a:alpha val="90000"/>
                <a:hueOff val="0"/>
                <a:satOff val="0"/>
                <a:lumOff val="0"/>
                <a:alphaOff val="0"/>
                <a:lumMod val="105000"/>
                <a:satMod val="103000"/>
                <a:tint val="73000"/>
              </a:schemeClr>
            </a:gs>
            <a:gs pos="100000">
              <a:schemeClr val="accent4">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89706"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 </a:t>
          </a:r>
          <a:r>
            <a:rPr lang="en-US" sz="3600" b="1" i="0" kern="1200" dirty="0" smtClean="0">
              <a:solidFill>
                <a:srgbClr val="002060"/>
              </a:solidFill>
              <a:latin typeface="Times New Roman" panose="02020603050405020304" pitchFamily="18" charset="0"/>
              <a:cs typeface="Times New Roman" panose="02020603050405020304" pitchFamily="18" charset="0"/>
            </a:rPr>
            <a:t>? Theo </a:t>
          </a:r>
          <a:r>
            <a:rPr lang="en-US" sz="3600" b="1" i="0" kern="1200" dirty="0" err="1" smtClean="0">
              <a:solidFill>
                <a:srgbClr val="002060"/>
              </a:solidFill>
              <a:latin typeface="Times New Roman" panose="02020603050405020304" pitchFamily="18" charset="0"/>
              <a:cs typeface="Times New Roman" panose="02020603050405020304" pitchFamily="18" charset="0"/>
            </a:rPr>
            <a:t>em</a:t>
          </a:r>
          <a:r>
            <a:rPr lang="en-US" sz="3600" b="1" i="0" kern="1200" dirty="0" smtClean="0">
              <a:solidFill>
                <a:srgbClr val="002060"/>
              </a:solidFill>
              <a:latin typeface="Times New Roman" panose="02020603050405020304" pitchFamily="18" charset="0"/>
              <a:cs typeface="Times New Roman" panose="02020603050405020304" pitchFamily="18" charset="0"/>
            </a:rPr>
            <a:t>, </a:t>
          </a:r>
          <a:r>
            <a:rPr lang="en-US" sz="3600" b="1" i="0" kern="1200" dirty="0" err="1" smtClean="0">
              <a:solidFill>
                <a:srgbClr val="002060"/>
              </a:solidFill>
              <a:latin typeface="Times New Roman" panose="02020603050405020304" pitchFamily="18" charset="0"/>
              <a:cs typeface="Times New Roman" panose="02020603050405020304" pitchFamily="18" charset="0"/>
            </a:rPr>
            <a:t>để</a:t>
          </a:r>
          <a:r>
            <a:rPr lang="en-US" sz="3600" b="1" i="0" kern="1200" dirty="0" smtClean="0">
              <a:solidFill>
                <a:srgbClr val="002060"/>
              </a:solidFill>
              <a:latin typeface="Times New Roman" panose="02020603050405020304" pitchFamily="18" charset="0"/>
              <a:cs typeface="Times New Roman" panose="02020603050405020304" pitchFamily="18" charset="0"/>
            </a:rPr>
            <a:t> </a:t>
          </a:r>
          <a:r>
            <a:rPr lang="en-US" sz="3600" b="1" i="0" kern="1200" dirty="0" err="1" smtClean="0">
              <a:solidFill>
                <a:srgbClr val="002060"/>
              </a:solidFill>
              <a:latin typeface="Times New Roman" panose="02020603050405020304" pitchFamily="18" charset="0"/>
              <a:cs typeface="Times New Roman" panose="02020603050405020304" pitchFamily="18" charset="0"/>
            </a:rPr>
            <a:t>có</a:t>
          </a:r>
          <a:r>
            <a:rPr lang="en-US" sz="3600" b="1" i="0" kern="1200" dirty="0" smtClean="0">
              <a:solidFill>
                <a:srgbClr val="002060"/>
              </a:solidFill>
              <a:latin typeface="Times New Roman" panose="02020603050405020304" pitchFamily="18" charset="0"/>
              <a:cs typeface="Times New Roman" panose="02020603050405020304" pitchFamily="18" charset="0"/>
            </a:rPr>
            <a:t> </a:t>
          </a:r>
          <a:r>
            <a:rPr lang="en-US" sz="3600" b="1" i="0" kern="1200" dirty="0" err="1" smtClean="0">
              <a:solidFill>
                <a:srgbClr val="002060"/>
              </a:solidFill>
              <a:latin typeface="Times New Roman" panose="02020603050405020304" pitchFamily="18" charset="0"/>
              <a:cs typeface="Times New Roman" panose="02020603050405020304" pitchFamily="18" charset="0"/>
            </a:rPr>
            <a:t>lòng</a:t>
          </a:r>
          <a:r>
            <a:rPr lang="en-US" sz="3600" b="1" i="0" kern="1200" dirty="0" smtClean="0">
              <a:solidFill>
                <a:srgbClr val="002060"/>
              </a:solidFill>
              <a:latin typeface="Times New Roman" panose="02020603050405020304" pitchFamily="18" charset="0"/>
              <a:cs typeface="Times New Roman" panose="02020603050405020304" pitchFamily="18" charset="0"/>
            </a:rPr>
            <a:t> </a:t>
          </a:r>
          <a:r>
            <a:rPr lang="en-US" sz="3600" b="1" i="0" kern="1200" dirty="0" err="1" smtClean="0">
              <a:solidFill>
                <a:srgbClr val="002060"/>
              </a:solidFill>
              <a:latin typeface="Times New Roman" panose="02020603050405020304" pitchFamily="18" charset="0"/>
              <a:cs typeface="Times New Roman" panose="02020603050405020304" pitchFamily="18" charset="0"/>
            </a:rPr>
            <a:t>khoan</a:t>
          </a:r>
          <a:r>
            <a:rPr lang="en-US" sz="3600" b="1" i="0" kern="1200" dirty="0" smtClean="0">
              <a:solidFill>
                <a:srgbClr val="002060"/>
              </a:solidFill>
              <a:latin typeface="Times New Roman" panose="02020603050405020304" pitchFamily="18" charset="0"/>
              <a:cs typeface="Times New Roman" panose="02020603050405020304" pitchFamily="18" charset="0"/>
            </a:rPr>
            <a:t> dung, </a:t>
          </a:r>
          <a:r>
            <a:rPr lang="en-US" sz="3600" b="1" i="0" kern="1200" dirty="0" err="1" smtClean="0">
              <a:solidFill>
                <a:srgbClr val="002060"/>
              </a:solidFill>
              <a:latin typeface="Times New Roman" panose="02020603050405020304" pitchFamily="18" charset="0"/>
              <a:cs typeface="Times New Roman" panose="02020603050405020304" pitchFamily="18" charset="0"/>
            </a:rPr>
            <a:t>chúng</a:t>
          </a:r>
          <a:r>
            <a:rPr lang="en-US" sz="3600" b="1" i="0" kern="1200" dirty="0" smtClean="0">
              <a:solidFill>
                <a:srgbClr val="002060"/>
              </a:solidFill>
              <a:latin typeface="Times New Roman" panose="02020603050405020304" pitchFamily="18" charset="0"/>
              <a:cs typeface="Times New Roman" panose="02020603050405020304" pitchFamily="18" charset="0"/>
            </a:rPr>
            <a:t> ta </a:t>
          </a:r>
          <a:r>
            <a:rPr lang="en-US" sz="3600" b="1" i="0" kern="1200" dirty="0" err="1" smtClean="0">
              <a:solidFill>
                <a:srgbClr val="002060"/>
              </a:solidFill>
              <a:latin typeface="Times New Roman" panose="02020603050405020304" pitchFamily="18" charset="0"/>
              <a:cs typeface="Times New Roman" panose="02020603050405020304" pitchFamily="18" charset="0"/>
            </a:rPr>
            <a:t>cần</a:t>
          </a:r>
          <a:r>
            <a:rPr lang="en-US" sz="3600" b="1" i="0" kern="1200" dirty="0" smtClean="0">
              <a:solidFill>
                <a:srgbClr val="002060"/>
              </a:solidFill>
              <a:latin typeface="Times New Roman" panose="02020603050405020304" pitchFamily="18" charset="0"/>
              <a:cs typeface="Times New Roman" panose="02020603050405020304" pitchFamily="18" charset="0"/>
            </a:rPr>
            <a:t> </a:t>
          </a:r>
          <a:r>
            <a:rPr lang="en-US" sz="3600" b="1" i="0" kern="1200" dirty="0" err="1" smtClean="0">
              <a:solidFill>
                <a:srgbClr val="002060"/>
              </a:solidFill>
              <a:latin typeface="Times New Roman" panose="02020603050405020304" pitchFamily="18" charset="0"/>
              <a:cs typeface="Times New Roman" panose="02020603050405020304" pitchFamily="18" charset="0"/>
            </a:rPr>
            <a:t>làm</a:t>
          </a:r>
          <a:r>
            <a:rPr lang="en-US" sz="3600" b="1" i="0" kern="1200" dirty="0" smtClean="0">
              <a:solidFill>
                <a:srgbClr val="002060"/>
              </a:solidFill>
              <a:latin typeface="Times New Roman" panose="02020603050405020304" pitchFamily="18" charset="0"/>
              <a:cs typeface="Times New Roman" panose="02020603050405020304" pitchFamily="18" charset="0"/>
            </a:rPr>
            <a:t> </a:t>
          </a:r>
          <a:r>
            <a:rPr lang="en-US" sz="3600" b="1" i="0" kern="1200" dirty="0" err="1" smtClean="0">
              <a:solidFill>
                <a:srgbClr val="002060"/>
              </a:solidFill>
              <a:latin typeface="Times New Roman" panose="02020603050405020304" pitchFamily="18" charset="0"/>
              <a:cs typeface="Times New Roman" panose="02020603050405020304" pitchFamily="18" charset="0"/>
            </a:rPr>
            <a:t>gì</a:t>
          </a:r>
          <a:r>
            <a:rPr lang="en-US" sz="3600" b="1" i="0" kern="1200" dirty="0" smtClean="0">
              <a:solidFill>
                <a:srgbClr val="002060"/>
              </a:solidFill>
              <a:latin typeface="Times New Roman" panose="02020603050405020304" pitchFamily="18" charset="0"/>
              <a:cs typeface="Times New Roman" panose="02020603050405020304" pitchFamily="18" charset="0"/>
            </a:rPr>
            <a:t>? </a:t>
          </a:r>
          <a:endParaRPr lang="en-US" sz="3600" b="1" i="0" kern="1200" dirty="0">
            <a:solidFill>
              <a:srgbClr val="002060"/>
            </a:solidFill>
            <a:latin typeface="Times New Roman" panose="02020603050405020304" pitchFamily="18" charset="0"/>
            <a:cs typeface="Times New Roman" panose="02020603050405020304" pitchFamily="18" charset="0"/>
          </a:endParaRPr>
        </a:p>
      </dsp:txBody>
      <dsp:txXfrm rot="10800000">
        <a:off x="1676067" y="536829"/>
        <a:ext cx="5700480" cy="2523111"/>
      </dsp:txXfrm>
    </dsp:sp>
    <dsp:sp modelId="{FC24E508-EAF1-4DE8-908C-229DD79FF2C8}">
      <dsp:nvSpPr>
        <dsp:cNvPr id="0" name=""/>
        <dsp:cNvSpPr/>
      </dsp:nvSpPr>
      <dsp:spPr>
        <a:xfrm>
          <a:off x="142164" y="1318229"/>
          <a:ext cx="1184863" cy="1106503"/>
        </a:xfrm>
        <a:prstGeom prst="ellipse">
          <a:avLst/>
        </a:prstGeom>
        <a:solidFill>
          <a:schemeClr val="accent4">
            <a:tint val="50000"/>
            <a:alpha val="9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19-Aug-24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532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4542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1678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0D4E2-0BCC-4F5D-AE1D-792F5BB88121}" type="slidenum">
              <a:rPr lang="en-US" smtClean="0"/>
              <a:t>35</a:t>
            </a:fld>
            <a:endParaRPr lang="en-US"/>
          </a:p>
        </p:txBody>
      </p:sp>
    </p:spTree>
    <p:extLst>
      <p:ext uri="{BB962C8B-B14F-4D97-AF65-F5344CB8AC3E}">
        <p14:creationId xmlns:p14="http://schemas.microsoft.com/office/powerpoint/2010/main" val="189589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83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19-Aug-24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19-Aug-24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19-Aug-24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19-Aug-24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20354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19-Aug-24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19-Aug-24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19-Aug-24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19-Aug-24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19-Aug-24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19-Aug-24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19-Aug-24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19-Aug-24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19-Aug-24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2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19-08-2024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QuickStyle" Target="../diagrams/quickStyle2.xml"/><Relationship Id="rId11" Type="http://schemas.openxmlformats.org/officeDocument/2006/relationships/image" Target="../media/image26.png"/><Relationship Id="rId5" Type="http://schemas.openxmlformats.org/officeDocument/2006/relationships/diagramLayout" Target="../diagrams/layout2.xml"/><Relationship Id="rId10" Type="http://schemas.openxmlformats.org/officeDocument/2006/relationships/image" Target="../media/image25.GIF"/><Relationship Id="rId4" Type="http://schemas.openxmlformats.org/officeDocument/2006/relationships/diagramData" Target="../diagrams/data2.xml"/><Relationship Id="rId9"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874340" y="-446137"/>
            <a:ext cx="13245869" cy="7552607"/>
          </a:xfrm>
          <a:prstGeom prst="rect">
            <a:avLst/>
          </a:prstGeom>
          <a:noFill/>
          <a:ln>
            <a:noFill/>
          </a:ln>
        </p:spPr>
      </p:pic>
      <p:grpSp>
        <p:nvGrpSpPr>
          <p:cNvPr id="7" name="Group 2"/>
          <p:cNvGrpSpPr>
            <a:grpSpLocks noChangeAspect="1"/>
          </p:cNvGrpSpPr>
          <p:nvPr/>
        </p:nvGrpSpPr>
        <p:grpSpPr bwMode="auto">
          <a:xfrm>
            <a:off x="6281995" y="3734567"/>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507892" y="1518122"/>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8321018" y="4761809"/>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40944"/>
            <a:ext cx="6888480" cy="8965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Gợi ý</a:t>
            </a:r>
            <a:endPar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348383" y="991509"/>
            <a:ext cx="3639820" cy="122521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225436"/>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b="1" dirty="0" smtClean="0">
              <a:solidFill>
                <a:srgbClr val="0000FF"/>
              </a:solidFill>
              <a:latin typeface="Times New Roman" panose="02020603050405020304" pitchFamily="18" charset="0"/>
              <a:cs typeface="Times New Roman" panose="02020603050405020304" pitchFamily="18" charset="0"/>
            </a:endParaRPr>
          </a:p>
          <a:p>
            <a:pPr algn="just"/>
            <a:r>
              <a:rPr lang="en-US" sz="2800" dirty="0" smtClean="0">
                <a:solidFill>
                  <a:srgbClr val="0000FF"/>
                </a:solidFill>
                <a:latin typeface="Times New Roman" panose="02020603050405020304" pitchFamily="18" charset="0"/>
                <a:cs typeface="Times New Roman" panose="02020603050405020304" pitchFamily="18" charset="0"/>
              </a:rPr>
              <a:t>1.</a:t>
            </a:r>
            <a:r>
              <a:rPr lang="vi-VN" sz="2800" dirty="0">
                <a:solidFill>
                  <a:srgbClr val="0000FF"/>
                </a:solidFill>
                <a:latin typeface="Times New Roman" panose="02020603050405020304" pitchFamily="18" charset="0"/>
                <a:cs typeface="Times New Roman" panose="02020603050405020304" pitchFamily="18" charset="0"/>
              </a:rPr>
              <a:t> Em hãy nêu những việc làm của Bình Định vương Lê Lợi đối với quân Minh. </a:t>
            </a:r>
          </a:p>
          <a:p>
            <a:r>
              <a:rPr lang="en-US" sz="2800" b="1" dirty="0" smtClean="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2800" dirty="0" smtClean="0">
                <a:solidFill>
                  <a:srgbClr val="0000FF"/>
                </a:solidFill>
                <a:latin typeface="Times" panose="02020603050405020304" pitchFamily="18" charset="0"/>
                <a:cs typeface="Times" panose="02020603050405020304" pitchFamily="18" charset="0"/>
              </a:rPr>
              <a:t>2</a:t>
            </a:r>
            <a:r>
              <a:rPr lang="en-US" sz="2800" b="1" dirty="0" smtClean="0">
                <a:solidFill>
                  <a:srgbClr val="0000FF"/>
                </a:solidFill>
                <a:latin typeface="Times" panose="02020603050405020304" pitchFamily="18" charset="0"/>
                <a:cs typeface="Times" panose="02020603050405020304" pitchFamily="18" charset="0"/>
              </a:rPr>
              <a:t>.</a:t>
            </a:r>
            <a:r>
              <a:rPr lang="vi-VN" sz="2800" b="1" dirty="0" smtClean="0">
                <a:solidFill>
                  <a:srgbClr val="0000FF"/>
                </a:solidFill>
                <a:latin typeface="Times" panose="02020603050405020304" pitchFamily="18" charset="0"/>
                <a:cs typeface="Times"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Những việc làm đó thể hiện truyền thống nào của dân tộc Việt </a:t>
            </a:r>
            <a:r>
              <a:rPr lang="vi-VN" sz="2800" dirty="0" smtClean="0">
                <a:solidFill>
                  <a:srgbClr val="0000FF"/>
                </a:solidFill>
                <a:latin typeface="Times New Roman" panose="02020603050405020304" pitchFamily="18" charset="0"/>
                <a:cs typeface="Times New Roman" panose="02020603050405020304" pitchFamily="18" charset="0"/>
              </a:rPr>
              <a:t>Nam</a:t>
            </a:r>
            <a:r>
              <a:rPr lang="en-US" sz="2800" b="1" dirty="0" smtClean="0">
                <a:solidFill>
                  <a:srgbClr val="0000FF"/>
                </a:solidFill>
                <a:latin typeface="Times" panose="02020603050405020304" pitchFamily="18" charset="0"/>
                <a:cs typeface="Times" panose="02020603050405020304" pitchFamily="18" charset="0"/>
              </a:rPr>
              <a:t>?</a:t>
            </a:r>
            <a:endParaRPr lang="en-US" sz="2400" b="1" dirty="0">
              <a:solidFill>
                <a:srgbClr val="0000FF"/>
              </a:solidFill>
              <a:latin typeface="Times" panose="02020603050405020304" pitchFamily="18" charset="0"/>
              <a:ea typeface="Times New Roman" panose="02020603050405020304" pitchFamily="18" charset="0"/>
              <a:cs typeface="Times" panose="02020603050405020304" pitchFamily="18" charset="0"/>
            </a:endParaRPr>
          </a:p>
          <a:p>
            <a:pPr algn="ctr"/>
            <a:endParaRPr lang="en-US"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09451" y="4629728"/>
            <a:ext cx="3886941" cy="2122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smtClean="0">
                <a:solidFill>
                  <a:srgbClr val="0000FF"/>
                </a:solidFill>
                <a:latin typeface="Times New Roman" panose="02020603050405020304" pitchFamily="18" charset="0"/>
                <a:ea typeface="Times New Roman" panose="02020603050405020304" pitchFamily="18" charset="0"/>
              </a:rPr>
              <a:t>Bình </a:t>
            </a:r>
            <a:r>
              <a:rPr lang="vi-VN" sz="2400" b="1" dirty="0">
                <a:solidFill>
                  <a:srgbClr val="0000FF"/>
                </a:solidFill>
                <a:latin typeface="Times New Roman" panose="02020603050405020304" pitchFamily="18" charset="0"/>
                <a:ea typeface="Times New Roman" panose="02020603050405020304" pitchFamily="18" charset="0"/>
              </a:rPr>
              <a:t>Định vương Lê Lợi đã tha mạng sống cho quân Minh, còn cấp thêm thuyền, ngựa, lương thảo cho họ về </a:t>
            </a:r>
            <a:r>
              <a:rPr lang="vi-VN" sz="2400" b="1" dirty="0" smtClean="0">
                <a:solidFill>
                  <a:srgbClr val="0000FF"/>
                </a:solidFill>
                <a:latin typeface="Times New Roman" panose="02020603050405020304" pitchFamily="18" charset="0"/>
                <a:ea typeface="Times New Roman" panose="02020603050405020304" pitchFamily="18" charset="0"/>
              </a:rPr>
              <a:t>nước</a:t>
            </a:r>
            <a:endParaRPr lang="en-US" sz="2400" b="1" dirty="0" smtClean="0">
              <a:solidFill>
                <a:srgbClr val="0000FF"/>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537999" y="4629727"/>
            <a:ext cx="3546474" cy="21220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Những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việc</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làm</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đó</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thể</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hiện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truyền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thống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khoan</a:t>
            </a:r>
            <a:r>
              <a:rPr lang="en-US" sz="2400" b="1" dirty="0">
                <a:solidFill>
                  <a:srgbClr val="0000FF"/>
                </a:solidFill>
                <a:latin typeface="Times New Roman" panose="02020603050405020304" pitchFamily="18" charset="0"/>
                <a:ea typeface="Times New Roman" panose="02020603050405020304" pitchFamily="18" charset="0"/>
              </a:rPr>
              <a:t> dung </a:t>
            </a:r>
            <a:r>
              <a:rPr lang="en-US" sz="2400" b="1" dirty="0" err="1">
                <a:solidFill>
                  <a:srgbClr val="0000FF"/>
                </a:solidFill>
                <a:latin typeface="Times New Roman" panose="02020603050405020304" pitchFamily="18" charset="0"/>
                <a:ea typeface="Times New Roman" panose="02020603050405020304" pitchFamily="18" charset="0"/>
              </a:rPr>
              <a:t>của</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dân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tộc</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Việt</a:t>
            </a:r>
            <a:r>
              <a:rPr lang="en-US" sz="2400" b="1" dirty="0">
                <a:solidFill>
                  <a:srgbClr val="0000FF"/>
                </a:solidFill>
                <a:latin typeface="Times New Roman" panose="02020603050405020304" pitchFamily="18" charset="0"/>
                <a:ea typeface="Times New Roman" panose="02020603050405020304" pitchFamily="18" charset="0"/>
              </a:rPr>
              <a:t> Nam. </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158768" y="4629727"/>
            <a:ext cx="4033232" cy="21220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0000FF"/>
                </a:solidFill>
                <a:latin typeface="Times New Roman" panose="02020603050405020304" pitchFamily="18" charset="0"/>
                <a:ea typeface="Times New Roman" panose="02020603050405020304" pitchFamily="18" charset="0"/>
              </a:rPr>
              <a:t>Dập </a:t>
            </a:r>
            <a:r>
              <a:rPr lang="vi-VN" sz="2400" b="1" dirty="0">
                <a:solidFill>
                  <a:srgbClr val="0000FF"/>
                </a:solidFill>
                <a:latin typeface="Times New Roman" panose="02020603050405020304" pitchFamily="18" charset="0"/>
                <a:ea typeface="Times New Roman" panose="02020603050405020304" pitchFamily="18" charset="0"/>
              </a:rPr>
              <a:t>tắt mối chiến tranh cho đời sau, sử xanh ghi chép tiếng thơm muốn đời, khiến kẻ thù vừa xúc động vừa hổ thẹn đến rơi nước mắt". </a:t>
            </a:r>
            <a:endParaRPr lang="en-US" sz="2400" b="1" dirty="0">
              <a:solidFill>
                <a:srgbClr val="0000FF"/>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947685"/>
            <a:ext cx="3340099" cy="122521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991509"/>
            <a:ext cx="43180" cy="131665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2800" dirty="0" smtClean="0">
                <a:solidFill>
                  <a:srgbClr val="0000FF"/>
                </a:solidFill>
                <a:latin typeface="Times" panose="02020603050405020304" pitchFamily="18" charset="0"/>
                <a:cs typeface="Times" panose="02020603050405020304" pitchFamily="18" charset="0"/>
              </a:rPr>
              <a:t>3</a:t>
            </a:r>
            <a:r>
              <a:rPr lang="en-US" sz="2800" dirty="0" smtClean="0">
                <a:solidFill>
                  <a:prstClr val="black"/>
                </a:solidFill>
                <a:latin typeface="Times" panose="02020603050405020304" pitchFamily="18" charset="0"/>
                <a:cs typeface="Times"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ữ</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Times" panose="02020603050405020304" pitchFamily="18" charset="0"/>
              <a:ea typeface="Times New Roman" panose="02020603050405020304" pitchFamily="18" charset="0"/>
              <a:cs typeface="Times" panose="02020603050405020304" pitchFamily="18" charset="0"/>
            </a:endParaRPr>
          </a:p>
          <a:p>
            <a:pPr algn="ctr"/>
            <a:endParaRPr lang="en-US"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2681384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352" y="40944"/>
            <a:ext cx="2098651" cy="584775"/>
          </a:xfrm>
          <a:prstGeom prst="rect">
            <a:avLst/>
          </a:prstGeom>
          <a:solidFill>
            <a:schemeClr val="bg1"/>
          </a:solidFill>
        </p:spPr>
        <p:txBody>
          <a:bodyPr wrap="none" rtlCol="0">
            <a:spAutoFit/>
          </a:bodyPr>
          <a:lstStyle/>
          <a:p>
            <a:r>
              <a:rPr lang="vi-VN" sz="3200" dirty="0" smtClean="0">
                <a:solidFill>
                  <a:srgbClr val="7030A0"/>
                </a:solidFill>
                <a:latin typeface="+mj-lt"/>
              </a:rPr>
              <a:t>Thông tin 2</a:t>
            </a:r>
            <a:endParaRPr lang="en-US" sz="3200" dirty="0">
              <a:solidFill>
                <a:srgbClr val="7030A0"/>
              </a:solidFill>
              <a:latin typeface="+mj-lt"/>
            </a:endParaRPr>
          </a:p>
        </p:txBody>
      </p:sp>
      <p:sp>
        <p:nvSpPr>
          <p:cNvPr id="7" name="Rectangle: Rounded Corners 1">
            <a:extLst>
              <a:ext uri="{FF2B5EF4-FFF2-40B4-BE49-F238E27FC236}">
                <a16:creationId xmlns:a16="http://schemas.microsoft.com/office/drawing/2014/main" id="{49368C2B-08BB-4567-BA27-2402FAA3C31F}"/>
              </a:ext>
            </a:extLst>
          </p:cNvPr>
          <p:cNvSpPr/>
          <p:nvPr/>
        </p:nvSpPr>
        <p:spPr>
          <a:xfrm>
            <a:off x="2772763" y="625719"/>
            <a:ext cx="6888480" cy="1509016"/>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vi-VN"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Nhóm đôi</a:t>
            </a: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a:t>
            </a:r>
            <a:endPar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graphicFrame>
        <p:nvGraphicFramePr>
          <p:cNvPr id="11" name="Table 10"/>
          <p:cNvGraphicFramePr>
            <a:graphicFrameLocks noGrp="1"/>
          </p:cNvGraphicFramePr>
          <p:nvPr>
            <p:extLst>
              <p:ext uri="{D42A27DB-BD31-4B8C-83A1-F6EECF244321}">
                <p14:modId xmlns:p14="http://schemas.microsoft.com/office/powerpoint/2010/main" val="3158420340"/>
              </p:ext>
            </p:extLst>
          </p:nvPr>
        </p:nvGraphicFramePr>
        <p:xfrm>
          <a:off x="441961" y="2418636"/>
          <a:ext cx="11597638" cy="4210764"/>
        </p:xfrm>
        <a:graphic>
          <a:graphicData uri="http://schemas.openxmlformats.org/drawingml/2006/table">
            <a:tbl>
              <a:tblPr firstRow="1" bandRow="1">
                <a:tableStyleId>{5C22544A-7EE6-4342-B048-85BDC9FD1C3A}</a:tableStyleId>
              </a:tblPr>
              <a:tblGrid>
                <a:gridCol w="5798819">
                  <a:extLst>
                    <a:ext uri="{9D8B030D-6E8A-4147-A177-3AD203B41FA5}">
                      <a16:colId xmlns:a16="http://schemas.microsoft.com/office/drawing/2014/main" val="2276126285"/>
                    </a:ext>
                  </a:extLst>
                </a:gridCol>
                <a:gridCol w="5798819">
                  <a:extLst>
                    <a:ext uri="{9D8B030D-6E8A-4147-A177-3AD203B41FA5}">
                      <a16:colId xmlns:a16="http://schemas.microsoft.com/office/drawing/2014/main" val="2439295474"/>
                    </a:ext>
                  </a:extLst>
                </a:gridCol>
              </a:tblGrid>
              <a:tr h="736884">
                <a:tc>
                  <a:txBody>
                    <a:bodyPr/>
                    <a:lstStyle/>
                    <a:p>
                      <a:pPr algn="ctr"/>
                      <a:r>
                        <a:rPr lang="vi-VN" sz="3600" dirty="0" smtClean="0">
                          <a:solidFill>
                            <a:schemeClr val="accent2">
                              <a:lumMod val="50000"/>
                            </a:schemeClr>
                          </a:solidFill>
                          <a:latin typeface="+mj-lt"/>
                        </a:rPr>
                        <a:t>Câu</a:t>
                      </a:r>
                      <a:r>
                        <a:rPr lang="vi-VN" sz="3600" baseline="0" dirty="0" smtClean="0">
                          <a:solidFill>
                            <a:schemeClr val="accent2">
                              <a:lumMod val="50000"/>
                            </a:schemeClr>
                          </a:solidFill>
                          <a:latin typeface="+mj-lt"/>
                        </a:rPr>
                        <a:t> hỏi</a:t>
                      </a:r>
                      <a:endParaRPr lang="en-US" sz="3600" dirty="0">
                        <a:solidFill>
                          <a:schemeClr val="accent2">
                            <a:lumMod val="50000"/>
                          </a:schemeClr>
                        </a:solidFill>
                        <a:latin typeface="+mj-lt"/>
                      </a:endParaRPr>
                    </a:p>
                  </a:txBody>
                  <a:tcPr>
                    <a:solidFill>
                      <a:schemeClr val="accent1">
                        <a:lumMod val="40000"/>
                        <a:lumOff val="60000"/>
                      </a:schemeClr>
                    </a:solidFill>
                  </a:tcPr>
                </a:tc>
                <a:tc>
                  <a:txBody>
                    <a:bodyPr/>
                    <a:lstStyle/>
                    <a:p>
                      <a:pPr algn="ctr"/>
                      <a:r>
                        <a:rPr lang="vi-VN" sz="3600" dirty="0" smtClean="0">
                          <a:solidFill>
                            <a:schemeClr val="accent2">
                              <a:lumMod val="50000"/>
                            </a:schemeClr>
                          </a:solidFill>
                          <a:latin typeface="+mj-lt"/>
                        </a:rPr>
                        <a:t>Trả</a:t>
                      </a:r>
                      <a:r>
                        <a:rPr lang="vi-VN" sz="3600" baseline="0" dirty="0" smtClean="0">
                          <a:solidFill>
                            <a:schemeClr val="accent2">
                              <a:lumMod val="50000"/>
                            </a:schemeClr>
                          </a:solidFill>
                          <a:latin typeface="+mj-lt"/>
                        </a:rPr>
                        <a:t> lời</a:t>
                      </a:r>
                      <a:endParaRPr lang="en-US" sz="3600" dirty="0">
                        <a:solidFill>
                          <a:schemeClr val="accent2">
                            <a:lumMod val="50000"/>
                          </a:schemeClr>
                        </a:solidFill>
                        <a:latin typeface="+mj-lt"/>
                      </a:endParaRPr>
                    </a:p>
                  </a:txBody>
                  <a:tcPr>
                    <a:solidFill>
                      <a:schemeClr val="accent1">
                        <a:lumMod val="40000"/>
                        <a:lumOff val="60000"/>
                      </a:schemeClr>
                    </a:solidFill>
                  </a:tcPr>
                </a:tc>
                <a:extLst>
                  <a:ext uri="{0D108BD9-81ED-4DB2-BD59-A6C34878D82A}">
                    <a16:rowId xmlns:a16="http://schemas.microsoft.com/office/drawing/2014/main" val="3769377842"/>
                  </a:ext>
                </a:extLst>
              </a:tr>
              <a:tr h="3473880">
                <a:tc>
                  <a:txBody>
                    <a:bodyPr/>
                    <a:lstStyle/>
                    <a:p>
                      <a:pPr algn="just"/>
                      <a:r>
                        <a:rPr lang="vi-VN"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Em</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hãy</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tìm</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những</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chi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tiết</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thể</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hiện</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lòng</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khoan</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dung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của</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Bác</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Hồ</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trong</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thông</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tin 2</a:t>
                      </a:r>
                      <a:r>
                        <a:rPr lang="vi-VN" sz="3600" kern="1200" noProof="0" dirty="0" smtClean="0">
                          <a:solidFill>
                            <a:srgbClr val="0000FF"/>
                          </a:solidFill>
                          <a:latin typeface="Times New Roman" panose="02020603050405020304" pitchFamily="18" charset="0"/>
                          <a:ea typeface="+mn-ea"/>
                          <a:cs typeface="Times New Roman" panose="02020603050405020304" pitchFamily="18" charset="0"/>
                        </a:rPr>
                        <a:t>)</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và</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nêu</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ý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nghĩa</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của</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l</a:t>
                      </a:r>
                      <a:r>
                        <a:rPr lang="vi-VN" sz="3600" kern="1200" noProof="0" dirty="0" smtClean="0">
                          <a:solidFill>
                            <a:srgbClr val="0000FF"/>
                          </a:solidFill>
                          <a:latin typeface="Times New Roman" panose="02020603050405020304" pitchFamily="18" charset="0"/>
                          <a:ea typeface="+mn-ea"/>
                          <a:cs typeface="Times New Roman" panose="02020603050405020304" pitchFamily="18" charset="0"/>
                        </a:rPr>
                        <a:t>ò</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ng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khoan</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 dung </a:t>
                      </a:r>
                      <a:r>
                        <a:rPr lang="en-US" sz="3600" kern="1200" noProof="0" dirty="0" err="1" smtClean="0">
                          <a:solidFill>
                            <a:srgbClr val="0000FF"/>
                          </a:solidFill>
                          <a:latin typeface="Times New Roman" panose="02020603050405020304" pitchFamily="18" charset="0"/>
                          <a:ea typeface="+mn-ea"/>
                          <a:cs typeface="Times New Roman" panose="02020603050405020304" pitchFamily="18" charset="0"/>
                        </a:rPr>
                        <a:t>đó</a:t>
                      </a:r>
                      <a:r>
                        <a:rPr lang="en-US" sz="3600" kern="1200" noProof="0" dirty="0" smtClean="0">
                          <a:solidFill>
                            <a:srgbClr val="0000FF"/>
                          </a:solidFill>
                          <a:latin typeface="Times New Roman" panose="02020603050405020304" pitchFamily="18" charset="0"/>
                          <a:ea typeface="+mn-ea"/>
                          <a:cs typeface="Times New Roman" panose="02020603050405020304" pitchFamily="18" charset="0"/>
                        </a:rPr>
                        <a:t>.</a:t>
                      </a:r>
                      <a:endParaRPr lang="en-US" sz="3600" kern="1200" dirty="0">
                        <a:solidFill>
                          <a:srgbClr val="0000FF"/>
                        </a:solidFill>
                        <a:latin typeface="Times New Roman" panose="02020603050405020304" pitchFamily="18" charset="0"/>
                        <a:ea typeface="+mn-ea"/>
                        <a:cs typeface="Times New Roman" panose="02020603050405020304" pitchFamily="18" charset="0"/>
                      </a:endParaRPr>
                    </a:p>
                  </a:txBody>
                  <a:tcPr>
                    <a:solidFill>
                      <a:schemeClr val="accent6">
                        <a:lumMod val="40000"/>
                        <a:lumOff val="60000"/>
                      </a:schemeClr>
                    </a:solidFill>
                  </a:tcPr>
                </a:tc>
                <a:tc>
                  <a:txBody>
                    <a:bodyPr/>
                    <a:lstStyle/>
                    <a:p>
                      <a:r>
                        <a:rPr kumimoji="0" lang="vi-VN" sz="1800" b="1" i="0" u="none" strike="noStrike" kern="1200" cap="none" spc="0" normalizeH="0" baseline="0" noProof="0" dirty="0" smtClean="0">
                          <a:ln>
                            <a:noFill/>
                          </a:ln>
                          <a:solidFill>
                            <a:srgbClr val="7030A0"/>
                          </a:solidFill>
                          <a:effectLst/>
                          <a:uLnTx/>
                          <a:uFillTx/>
                          <a:latin typeface="+mn-lt"/>
                          <a:ea typeface="+mn-ea"/>
                          <a:cs typeface="+mn-cs"/>
                        </a:rPr>
                        <a:t>.</a:t>
                      </a:r>
                      <a:r>
                        <a:rPr kumimoji="0" lang="vi-VN" sz="3600" b="0" i="0" u="none" strike="noStrike" kern="1200" cap="none" spc="0" normalizeH="0" baseline="0" noProof="0" dirty="0" smtClean="0">
                          <a:ln>
                            <a:noFill/>
                          </a:ln>
                          <a:solidFill>
                            <a:srgbClr val="7030A0"/>
                          </a:solidFill>
                          <a:effectLst/>
                          <a:uLnTx/>
                          <a:uFillTx/>
                          <a:latin typeface="+mj-lt"/>
                          <a:ea typeface="+mn-ea"/>
                          <a:cs typeface="+mn-cs"/>
                        </a:rPr>
                        <a:t>.....................................................................................................................................</a:t>
                      </a:r>
                      <a:r>
                        <a:rPr lang="vi-VN" sz="3600" b="0" dirty="0" smtClean="0">
                          <a:solidFill>
                            <a:srgbClr val="7030A0"/>
                          </a:solidFill>
                          <a:latin typeface="+mj-lt"/>
                        </a:rPr>
                        <a:t>..............................................................</a:t>
                      </a:r>
                    </a:p>
                    <a:p>
                      <a:r>
                        <a:rPr lang="vi-VN" sz="3600" b="0" dirty="0" smtClean="0">
                          <a:solidFill>
                            <a:srgbClr val="7030A0"/>
                          </a:solidFill>
                          <a:latin typeface="+mj-lt"/>
                        </a:rPr>
                        <a:t>.................................................</a:t>
                      </a:r>
                      <a:endParaRPr lang="en-US" dirty="0"/>
                    </a:p>
                  </a:txBody>
                  <a:tcPr>
                    <a:solidFill>
                      <a:srgbClr val="FFC000"/>
                    </a:solidFill>
                  </a:tcPr>
                </a:tc>
                <a:extLst>
                  <a:ext uri="{0D108BD9-81ED-4DB2-BD59-A6C34878D82A}">
                    <a16:rowId xmlns:a16="http://schemas.microsoft.com/office/drawing/2014/main" val="2385482846"/>
                  </a:ext>
                </a:extLst>
              </a:tr>
            </a:tbl>
          </a:graphicData>
        </a:graphic>
      </p:graphicFrame>
    </p:spTree>
    <p:extLst>
      <p:ext uri="{BB962C8B-B14F-4D97-AF65-F5344CB8AC3E}">
        <p14:creationId xmlns:p14="http://schemas.microsoft.com/office/powerpoint/2010/main" val="22067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352" y="40944"/>
            <a:ext cx="2098651" cy="584775"/>
          </a:xfrm>
          <a:prstGeom prst="rect">
            <a:avLst/>
          </a:prstGeom>
          <a:solidFill>
            <a:schemeClr val="bg1"/>
          </a:solidFill>
        </p:spPr>
        <p:txBody>
          <a:bodyPr wrap="none" rtlCol="0">
            <a:spAutoFit/>
          </a:bodyPr>
          <a:lstStyle/>
          <a:p>
            <a:r>
              <a:rPr lang="vi-VN" sz="3200" dirty="0" smtClean="0">
                <a:solidFill>
                  <a:srgbClr val="7030A0"/>
                </a:solidFill>
                <a:latin typeface="+mj-lt"/>
              </a:rPr>
              <a:t>Thông tin 2</a:t>
            </a:r>
            <a:endParaRPr lang="en-US" sz="3200" dirty="0">
              <a:solidFill>
                <a:srgbClr val="7030A0"/>
              </a:solidFill>
              <a:latin typeface="+mj-lt"/>
            </a:endParaRPr>
          </a:p>
        </p:txBody>
      </p:sp>
      <p:sp>
        <p:nvSpPr>
          <p:cNvPr id="7" name="Rectangle: Rounded Corners 1">
            <a:extLst>
              <a:ext uri="{FF2B5EF4-FFF2-40B4-BE49-F238E27FC236}">
                <a16:creationId xmlns:a16="http://schemas.microsoft.com/office/drawing/2014/main" id="{49368C2B-08BB-4567-BA27-2402FAA3C31F}"/>
              </a:ext>
            </a:extLst>
          </p:cNvPr>
          <p:cNvSpPr/>
          <p:nvPr/>
        </p:nvSpPr>
        <p:spPr>
          <a:xfrm>
            <a:off x="2534557" y="-164122"/>
            <a:ext cx="6888480" cy="1219199"/>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ct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vi-VN"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Nhóm đôi</a:t>
            </a: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a:t>
            </a:r>
            <a:endPar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graphicFrame>
        <p:nvGraphicFramePr>
          <p:cNvPr id="11" name="Table 10"/>
          <p:cNvGraphicFramePr>
            <a:graphicFrameLocks noGrp="1"/>
          </p:cNvGraphicFramePr>
          <p:nvPr>
            <p:extLst>
              <p:ext uri="{D42A27DB-BD31-4B8C-83A1-F6EECF244321}">
                <p14:modId xmlns:p14="http://schemas.microsoft.com/office/powerpoint/2010/main" val="220405727"/>
              </p:ext>
            </p:extLst>
          </p:nvPr>
        </p:nvGraphicFramePr>
        <p:xfrm>
          <a:off x="153073" y="1432560"/>
          <a:ext cx="11945143" cy="5425440"/>
        </p:xfrm>
        <a:graphic>
          <a:graphicData uri="http://schemas.openxmlformats.org/drawingml/2006/table">
            <a:tbl>
              <a:tblPr firstRow="1" bandRow="1">
                <a:tableStyleId>{5C22544A-7EE6-4342-B048-85BDC9FD1C3A}</a:tableStyleId>
              </a:tblPr>
              <a:tblGrid>
                <a:gridCol w="2707331">
                  <a:extLst>
                    <a:ext uri="{9D8B030D-6E8A-4147-A177-3AD203B41FA5}">
                      <a16:colId xmlns:a16="http://schemas.microsoft.com/office/drawing/2014/main" val="2276126285"/>
                    </a:ext>
                  </a:extLst>
                </a:gridCol>
                <a:gridCol w="9237812">
                  <a:extLst>
                    <a:ext uri="{9D8B030D-6E8A-4147-A177-3AD203B41FA5}">
                      <a16:colId xmlns:a16="http://schemas.microsoft.com/office/drawing/2014/main" val="2439295474"/>
                    </a:ext>
                  </a:extLst>
                </a:gridCol>
              </a:tblGrid>
              <a:tr h="588520">
                <a:tc>
                  <a:txBody>
                    <a:bodyPr/>
                    <a:lstStyle/>
                    <a:p>
                      <a:pPr algn="ctr"/>
                      <a:r>
                        <a:rPr lang="vi-VN" sz="3600" dirty="0" smtClean="0">
                          <a:solidFill>
                            <a:schemeClr val="accent2">
                              <a:lumMod val="50000"/>
                            </a:schemeClr>
                          </a:solidFill>
                          <a:latin typeface="+mj-lt"/>
                        </a:rPr>
                        <a:t>Câu</a:t>
                      </a:r>
                      <a:r>
                        <a:rPr lang="vi-VN" sz="3600" baseline="0" dirty="0" smtClean="0">
                          <a:solidFill>
                            <a:schemeClr val="accent2">
                              <a:lumMod val="50000"/>
                            </a:schemeClr>
                          </a:solidFill>
                          <a:latin typeface="+mj-lt"/>
                        </a:rPr>
                        <a:t> hỏi</a:t>
                      </a:r>
                      <a:endParaRPr lang="en-US" sz="3600" dirty="0">
                        <a:solidFill>
                          <a:schemeClr val="accent2">
                            <a:lumMod val="50000"/>
                          </a:schemeClr>
                        </a:solidFill>
                        <a:latin typeface="+mj-lt"/>
                      </a:endParaRPr>
                    </a:p>
                  </a:txBody>
                  <a:tcPr>
                    <a:solidFill>
                      <a:schemeClr val="accent1">
                        <a:lumMod val="40000"/>
                        <a:lumOff val="60000"/>
                      </a:schemeClr>
                    </a:solidFill>
                  </a:tcPr>
                </a:tc>
                <a:tc>
                  <a:txBody>
                    <a:bodyPr/>
                    <a:lstStyle/>
                    <a:p>
                      <a:pPr algn="ctr"/>
                      <a:r>
                        <a:rPr lang="vi-VN" sz="3600" dirty="0" smtClean="0">
                          <a:solidFill>
                            <a:schemeClr val="accent2">
                              <a:lumMod val="50000"/>
                            </a:schemeClr>
                          </a:solidFill>
                          <a:latin typeface="+mj-lt"/>
                        </a:rPr>
                        <a:t>Trả</a:t>
                      </a:r>
                      <a:r>
                        <a:rPr lang="vi-VN" sz="3600" baseline="0" dirty="0" smtClean="0">
                          <a:solidFill>
                            <a:schemeClr val="accent2">
                              <a:lumMod val="50000"/>
                            </a:schemeClr>
                          </a:solidFill>
                          <a:latin typeface="+mj-lt"/>
                        </a:rPr>
                        <a:t> lời</a:t>
                      </a:r>
                      <a:endParaRPr lang="en-US" sz="3600" dirty="0">
                        <a:solidFill>
                          <a:schemeClr val="accent2">
                            <a:lumMod val="50000"/>
                          </a:schemeClr>
                        </a:solidFill>
                        <a:latin typeface="+mj-lt"/>
                      </a:endParaRPr>
                    </a:p>
                  </a:txBody>
                  <a:tcPr>
                    <a:solidFill>
                      <a:schemeClr val="accent1">
                        <a:lumMod val="40000"/>
                        <a:lumOff val="60000"/>
                      </a:schemeClr>
                    </a:solidFill>
                  </a:tcPr>
                </a:tc>
                <a:extLst>
                  <a:ext uri="{0D108BD9-81ED-4DB2-BD59-A6C34878D82A}">
                    <a16:rowId xmlns:a16="http://schemas.microsoft.com/office/drawing/2014/main" val="3769377842"/>
                  </a:ext>
                </a:extLst>
              </a:tr>
              <a:tr h="4007541">
                <a:tc>
                  <a:txBody>
                    <a:bodyPr/>
                    <a:lstStyle/>
                    <a:p>
                      <a:pPr algn="just"/>
                      <a:r>
                        <a:rPr kumimoji="0" lang="vi-VN" sz="3200" b="0" i="0" u="none" strike="noStrike" kern="1200" cap="none" spc="0" normalizeH="0" baseline="0" noProof="0" dirty="0" smtClean="0">
                          <a:ln>
                            <a:noFill/>
                          </a:ln>
                          <a:solidFill>
                            <a:srgbClr val="0000FF"/>
                          </a:solidFill>
                          <a:effectLst/>
                          <a:uLnTx/>
                          <a:uFillTx/>
                          <a:latin typeface="+mj-lt"/>
                          <a:ea typeface="+mn-ea"/>
                          <a:cs typeface="+mn-cs"/>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tìm</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chi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hiện</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lòng</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khoan</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dung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Bác</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Hồ</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tin 2</a:t>
                      </a:r>
                      <a:r>
                        <a:rPr kumimoji="0" lang="vi-VN"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l</a:t>
                      </a:r>
                      <a:r>
                        <a:rPr kumimoji="0" lang="vi-VN"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ò</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ng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khoan</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dung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đó</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r>
                        <a:rPr lang="vi-VN" sz="2800" b="1" kern="1200" dirty="0" smtClean="0">
                          <a:solidFill>
                            <a:schemeClr val="dk1"/>
                          </a:solidFill>
                          <a:effectLst/>
                          <a:latin typeface="+mj-lt"/>
                          <a:ea typeface="+mn-ea"/>
                          <a:cs typeface="+mn-cs"/>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Tinh</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thần</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khoan</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dung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Bác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Hồ</a:t>
                      </a: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smtClean="0">
                        <a:solidFill>
                          <a:schemeClr val="dk1"/>
                        </a:solidFill>
                        <a:effectLst/>
                        <a:latin typeface="Times New Roman" panose="02020603050405020304" pitchFamily="18" charset="0"/>
                        <a:ea typeface="+mn-ea"/>
                        <a:cs typeface="Times New Roman" panose="02020603050405020304" pitchFamily="18" charset="0"/>
                      </a:endParaRPr>
                    </a:p>
                    <a:p>
                      <a:pPr algn="just"/>
                      <a:r>
                        <a:rPr lang="vi-VN" sz="2800" kern="1200" dirty="0" smtClean="0">
                          <a:solidFill>
                            <a:schemeClr val="dk1"/>
                          </a:solidFill>
                          <a:effectLst/>
                          <a:latin typeface="+mj-lt"/>
                          <a:ea typeface="+mn-ea"/>
                          <a:cs typeface="+mn-cs"/>
                        </a:rPr>
                        <a:t> </a:t>
                      </a:r>
                      <a:r>
                        <a:rPr lang="vi-VN" sz="2800" b="0" kern="1200" baseline="0" dirty="0" smtClean="0">
                          <a:solidFill>
                            <a:schemeClr val="dk1"/>
                          </a:solidFill>
                          <a:effectLst/>
                          <a:latin typeface="+mj-lt"/>
                          <a:ea typeface="+mn-ea"/>
                          <a:cs typeface="+mn-cs"/>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Đối</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đồng</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bào</a:t>
                      </a:r>
                      <a:r>
                        <a:rPr lang="vi-VN" sz="2800" b="0" kern="1200" baseline="0" dirty="0" smtClean="0">
                          <a:solidFill>
                            <a:schemeClr val="dk1"/>
                          </a:solidFill>
                          <a:effectLst/>
                          <a:latin typeface="+mj-lt"/>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yêu</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thương</a:t>
                      </a:r>
                      <a:r>
                        <a:rPr lang="vi-VN"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rộng</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lượng</a:t>
                      </a:r>
                      <a:r>
                        <a:rPr lang="vi-VN"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tôn</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trọng</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có</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niềm</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tin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vào</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phần</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tốt</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đẹp</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phần</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thiện</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b="0" kern="1200" baseline="0" dirty="0" smtClean="0">
                          <a:solidFill>
                            <a:schemeClr val="dk1"/>
                          </a:solidFill>
                          <a:effectLst/>
                          <a:latin typeface="+mj-lt"/>
                          <a:ea typeface="+mn-ea"/>
                          <a:cs typeface="+mn-cs"/>
                        </a:rPr>
                        <a:t>của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mỗi</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con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người</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lấy</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tình</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thân</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ái</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để</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cảm</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hóa</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đ</a:t>
                      </a:r>
                      <a:r>
                        <a:rPr lang="vi-VN"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ồ</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ng b</a:t>
                      </a:r>
                      <a:r>
                        <a:rPr lang="vi-VN"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à</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o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lạc</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lối</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lầm</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đường</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p>
                    <a:p>
                      <a:pPr algn="just"/>
                      <a:r>
                        <a:rPr lang="vi-VN"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Đối</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tù</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binh</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chiến</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tranh</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khoan</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hồng</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rộng</a:t>
                      </a:r>
                      <a:r>
                        <a:rPr lang="en-US" sz="2800" b="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0" kern="1200" baseline="0" dirty="0" err="1" smtClean="0">
                          <a:solidFill>
                            <a:schemeClr val="dk1"/>
                          </a:solidFill>
                          <a:effectLst/>
                          <a:latin typeface="Times New Roman" panose="02020603050405020304" pitchFamily="18" charset="0"/>
                          <a:ea typeface="+mn-ea"/>
                          <a:cs typeface="Times New Roman" panose="02020603050405020304" pitchFamily="18" charset="0"/>
                        </a:rPr>
                        <a:t>lượng</a:t>
                      </a:r>
                      <a:r>
                        <a:rPr lang="en-US" sz="2800" b="0" kern="1200" baseline="0" dirty="0" smtClean="0">
                          <a:solidFill>
                            <a:schemeClr val="dk1"/>
                          </a:solidFill>
                          <a:effectLst/>
                          <a:latin typeface="+mj-lt"/>
                          <a:ea typeface="+mn-ea"/>
                          <a:cs typeface="+mn-cs"/>
                        </a:rPr>
                        <a:t> </a:t>
                      </a:r>
                      <a:endParaRPr lang="vi-VN" sz="2800" b="0" kern="1200" baseline="0" dirty="0" smtClean="0">
                        <a:solidFill>
                          <a:schemeClr val="dk1"/>
                        </a:solidFill>
                        <a:effectLst/>
                        <a:latin typeface="+mj-lt"/>
                        <a:ea typeface="+mn-ea"/>
                        <a:cs typeface="+mn-cs"/>
                      </a:endParaRPr>
                    </a:p>
                    <a:p>
                      <a:pPr marL="285750" indent="-285750">
                        <a:buFontTx/>
                        <a:buChar char="-"/>
                      </a:pPr>
                      <a:r>
                        <a:rPr lang="vi-VN" sz="2800" b="1" kern="1200" baseline="0" dirty="0" smtClean="0">
                          <a:solidFill>
                            <a:schemeClr val="dk1"/>
                          </a:solidFill>
                          <a:effectLst/>
                          <a:latin typeface="+mj-lt"/>
                          <a:ea typeface="+mn-ea"/>
                          <a:cs typeface="+mn-cs"/>
                        </a:rPr>
                        <a:t>Ý nghĩa</a:t>
                      </a:r>
                      <a:r>
                        <a:rPr lang="vi-VN" sz="2800" b="0" kern="1200" baseline="0" dirty="0" smtClean="0">
                          <a:solidFill>
                            <a:schemeClr val="dk1"/>
                          </a:solidFill>
                          <a:effectLst/>
                          <a:latin typeface="+mj-lt"/>
                          <a:ea typeface="+mn-ea"/>
                          <a:cs typeface="+mn-cs"/>
                        </a:rPr>
                        <a:t>: </a:t>
                      </a:r>
                    </a:p>
                    <a:p>
                      <a:pPr marL="0" indent="0" algn="just">
                        <a:buFontTx/>
                        <a:buNone/>
                      </a:pPr>
                      <a:r>
                        <a:rPr lang="vi-VN" sz="2800" b="0" kern="1200" baseline="0" dirty="0" smtClean="0">
                          <a:solidFill>
                            <a:schemeClr val="dk1"/>
                          </a:solidFill>
                          <a:effectLst/>
                          <a:latin typeface="+mj-lt"/>
                          <a:ea typeface="+mn-ea"/>
                          <a:cs typeface="+mn-cs"/>
                        </a:rPr>
                        <a:t>+ Góp phần tăng cường tinh thần đoàn kết dân tộc.</a:t>
                      </a:r>
                    </a:p>
                    <a:p>
                      <a:pPr marL="0" indent="0" algn="just">
                        <a:buFontTx/>
                        <a:buNone/>
                      </a:pPr>
                      <a:r>
                        <a:rPr lang="vi-VN" sz="2800" b="0" kern="1200" baseline="0" dirty="0" smtClean="0">
                          <a:solidFill>
                            <a:schemeClr val="dk1"/>
                          </a:solidFill>
                          <a:effectLst/>
                          <a:latin typeface="+mj-lt"/>
                          <a:ea typeface="+mn-ea"/>
                          <a:cs typeface="+mn-cs"/>
                        </a:rPr>
                        <a:t>+ Thể hiện tinh thần nhân đạo, khoan dung và thiện chí hòa bình của nhân dân Việt Nam; qua đó, tranh thủ được sự ủng hộ của các lực lượng yêu chuộng hòa bình, tiến bộ trên thế giới cho cách mạng Việt Nam.</a:t>
                      </a:r>
                    </a:p>
                  </a:txBody>
                  <a:tcPr>
                    <a:solidFill>
                      <a:srgbClr val="FFC000"/>
                    </a:solidFill>
                  </a:tcPr>
                </a:tc>
                <a:extLst>
                  <a:ext uri="{0D108BD9-81ED-4DB2-BD59-A6C34878D82A}">
                    <a16:rowId xmlns:a16="http://schemas.microsoft.com/office/drawing/2014/main" val="2385482846"/>
                  </a:ext>
                </a:extLst>
              </a:tr>
            </a:tbl>
          </a:graphicData>
        </a:graphic>
      </p:graphicFrame>
    </p:spTree>
    <p:extLst>
      <p:ext uri="{BB962C8B-B14F-4D97-AF65-F5344CB8AC3E}">
        <p14:creationId xmlns:p14="http://schemas.microsoft.com/office/powerpoint/2010/main" val="417518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0842" y="1411705"/>
            <a:ext cx="4347411" cy="3866148"/>
          </a:xfrm>
          <a:prstGeom prst="rect">
            <a:avLst/>
          </a:prstGeom>
        </p:spPr>
      </p:pic>
      <p:sp>
        <p:nvSpPr>
          <p:cNvPr id="6" name="Rectangle 5"/>
          <p:cNvSpPr/>
          <p:nvPr/>
        </p:nvSpPr>
        <p:spPr>
          <a:xfrm>
            <a:off x="5005135" y="1636619"/>
            <a:ext cx="5277853" cy="3416320"/>
          </a:xfrm>
          <a:prstGeom prst="rect">
            <a:avLst/>
          </a:prstGeom>
        </p:spPr>
        <p:txBody>
          <a:bodyPr wrap="square">
            <a:spAutoFit/>
          </a:bodyPr>
          <a:lstStyle/>
          <a:p>
            <a:pPr algn="just"/>
            <a:r>
              <a:rPr lang="en-US" sz="3600" b="1" dirty="0" err="1">
                <a:solidFill>
                  <a:schemeClr val="accent1">
                    <a:lumMod val="75000"/>
                  </a:schemeClr>
                </a:solidFill>
                <a:latin typeface="Times New Roman" panose="02020603050405020304" pitchFamily="18" charset="0"/>
                <a:cs typeface="Times New Roman" panose="02020603050405020304" pitchFamily="18" charset="0"/>
              </a:rPr>
              <a:t>Câu</a:t>
            </a:r>
            <a:r>
              <a:rPr lang="en-US" sz="3600" b="1" dirty="0">
                <a:solidFill>
                  <a:schemeClr val="accent1">
                    <a:lumMod val="75000"/>
                  </a:schemeClr>
                </a:solidFill>
                <a:latin typeface="Times New Roman" panose="02020603050405020304" pitchFamily="18" charset="0"/>
                <a:cs typeface="Times New Roman" panose="02020603050405020304" pitchFamily="18" charset="0"/>
              </a:rPr>
              <a:t> 1</a:t>
            </a:r>
            <a:r>
              <a:rPr lang="en-US" sz="3600" dirty="0">
                <a:solidFill>
                  <a:schemeClr val="accent1">
                    <a:lumMod val="75000"/>
                  </a:schemeClr>
                </a:solidFill>
                <a:latin typeface="Times New Roman" panose="02020603050405020304" pitchFamily="18" charset="0"/>
                <a:cs typeface="Times New Roman" panose="02020603050405020304" pitchFamily="18" charset="0"/>
              </a:rPr>
              <a:t>. Theo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em</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thế</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nào</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là</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lòng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khoan</a:t>
            </a:r>
            <a:r>
              <a:rPr lang="en-US" sz="3600" dirty="0">
                <a:solidFill>
                  <a:schemeClr val="accent1">
                    <a:lumMod val="75000"/>
                  </a:schemeClr>
                </a:solidFill>
                <a:latin typeface="Times New Roman" panose="02020603050405020304" pitchFamily="18" charset="0"/>
                <a:cs typeface="Times New Roman" panose="02020603050405020304" pitchFamily="18" charset="0"/>
              </a:rPr>
              <a:t> dung? </a:t>
            </a:r>
          </a:p>
          <a:p>
            <a:pPr algn="just"/>
            <a:r>
              <a:rPr lang="en-US" sz="3600" b="1" dirty="0" err="1">
                <a:solidFill>
                  <a:schemeClr val="accent1">
                    <a:lumMod val="75000"/>
                  </a:schemeClr>
                </a:solidFill>
                <a:latin typeface="Times New Roman" panose="02020603050405020304" pitchFamily="18" charset="0"/>
                <a:cs typeface="Times New Roman" panose="02020603050405020304" pitchFamily="18" charset="0"/>
              </a:rPr>
              <a:t>Câu</a:t>
            </a:r>
            <a:r>
              <a:rPr lang="en-US" sz="3600" b="1" dirty="0">
                <a:solidFill>
                  <a:schemeClr val="accent1">
                    <a:lumMod val="75000"/>
                  </a:schemeClr>
                </a:solidFill>
                <a:latin typeface="Times New Roman" panose="02020603050405020304" pitchFamily="18" charset="0"/>
                <a:cs typeface="Times New Roman" panose="02020603050405020304" pitchFamily="18" charset="0"/>
              </a:rPr>
              <a:t> 2</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Hãy</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nêu</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những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biểu</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3600" dirty="0">
                <a:solidFill>
                  <a:schemeClr val="accent1">
                    <a:lumMod val="75000"/>
                  </a:schemeClr>
                </a:solidFill>
                <a:latin typeface="Times New Roman" panose="02020603050405020304" pitchFamily="18" charset="0"/>
                <a:cs typeface="Times New Roman" panose="02020603050405020304" pitchFamily="18" charset="0"/>
              </a:rPr>
              <a:t> ý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nghĩa</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lòng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khoan</a:t>
            </a:r>
            <a:r>
              <a:rPr lang="en-US" sz="3600" dirty="0">
                <a:solidFill>
                  <a:schemeClr val="accent1">
                    <a:lumMod val="75000"/>
                  </a:schemeClr>
                </a:solidFill>
                <a:latin typeface="Times New Roman" panose="02020603050405020304" pitchFamily="18" charset="0"/>
                <a:cs typeface="Times New Roman" panose="02020603050405020304" pitchFamily="18" charset="0"/>
              </a:rPr>
              <a:t> dung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cuộc</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sống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7" name="Rectangle: Rounded Corners 1">
            <a:extLst>
              <a:ext uri="{FF2B5EF4-FFF2-40B4-BE49-F238E27FC236}">
                <a16:creationId xmlns:a16="http://schemas.microsoft.com/office/drawing/2014/main" id="{49368C2B-08BB-4567-BA27-2402FAA3C31F}"/>
              </a:ext>
            </a:extLst>
          </p:cNvPr>
          <p:cNvSpPr/>
          <p:nvPr/>
        </p:nvSpPr>
        <p:spPr>
          <a:xfrm>
            <a:off x="3702421" y="222807"/>
            <a:ext cx="4764601" cy="97955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THẢO LUẬN NHÓM</a:t>
            </a:r>
            <a:endPar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spTree>
    <p:extLst>
      <p:ext uri="{BB962C8B-B14F-4D97-AF65-F5344CB8AC3E}">
        <p14:creationId xmlns:p14="http://schemas.microsoft.com/office/powerpoint/2010/main" val="408943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21731739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iamond 5"/>
          <p:cNvSpPr/>
          <p:nvPr/>
        </p:nvSpPr>
        <p:spPr>
          <a:xfrm>
            <a:off x="224589" y="581860"/>
            <a:ext cx="2005264" cy="158159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Khái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niệm</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Diamond 6"/>
          <p:cNvSpPr/>
          <p:nvPr/>
        </p:nvSpPr>
        <p:spPr>
          <a:xfrm>
            <a:off x="216569" y="2418682"/>
            <a:ext cx="2005264" cy="158159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Diamond 7"/>
          <p:cNvSpPr/>
          <p:nvPr/>
        </p:nvSpPr>
        <p:spPr>
          <a:xfrm>
            <a:off x="216569" y="4359778"/>
            <a:ext cx="2141620" cy="158159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Ý</a:t>
            </a:r>
            <a:endParaRPr lang="vi-VN"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err="1" smtClean="0">
                <a:solidFill>
                  <a:srgbClr val="FF0000"/>
                </a:solidFill>
                <a:latin typeface="Times New Roman" panose="02020603050405020304" pitchFamily="18" charset="0"/>
                <a:cs typeface="Times New Roman" panose="02020603050405020304" pitchFamily="18" charset="0"/>
              </a:rPr>
              <a:t>nghĩa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58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515058" y="2020793"/>
            <a:ext cx="5026292" cy="3100592"/>
          </a:xfrm>
          <a:prstGeom prst="rect">
            <a:avLst/>
          </a:prstGeom>
        </p:spPr>
        <p:txBody>
          <a:bodyPr wrap="square">
            <a:spAutoFit/>
          </a:bodyPr>
          <a:lstStyle/>
          <a:p>
            <a:pPr algn="just">
              <a:lnSpc>
                <a:spcPct val="107000"/>
              </a:lnSpc>
              <a:spcAft>
                <a:spcPts val="0"/>
              </a:spcAft>
            </a:pPr>
            <a:r>
              <a:rPr lang="vi-VN" sz="3600" b="1" dirty="0">
                <a:solidFill>
                  <a:srgbClr val="0000FF"/>
                </a:solidFill>
                <a:latin typeface="#9Slide06 SVNSlow Attack" pitchFamily="2" charset="0"/>
                <a:ea typeface="Arial" panose="020B0604020202020204" pitchFamily="34" charset="0"/>
                <a:cs typeface="Arial" panose="020B0604020202020204" pitchFamily="34" charset="0"/>
              </a:rPr>
              <a:t>2</a:t>
            </a:r>
            <a:r>
              <a:rPr lang="en-US" sz="3600" b="1" dirty="0" smtClean="0">
                <a:solidFill>
                  <a:srgbClr val="0000FF"/>
                </a:solidFill>
                <a:latin typeface="#9Slide06 SVNSlow Attack" pitchFamily="2" charset="0"/>
                <a:ea typeface="Arial" panose="020B0604020202020204" pitchFamily="34" charset="0"/>
                <a:cs typeface="Arial" panose="020B0604020202020204" pitchFamily="34" charset="0"/>
              </a:rPr>
              <a:t>.</a:t>
            </a:r>
            <a:r>
              <a:rPr lang="vi-VN" sz="3600" b="1" dirty="0" smtClean="0">
                <a:solidFill>
                  <a:srgbClr val="0000FF"/>
                </a:solidFill>
                <a:latin typeface="#9Slide06 SVNSlow Attack" pitchFamily="2" charset="0"/>
                <a:ea typeface="Arial" panose="020B0604020202020204" pitchFamily="34" charset="0"/>
                <a:cs typeface="Arial" panose="020B0604020202020204" pitchFamily="34" charset="0"/>
              </a:rPr>
              <a:t> Thực hiện </a:t>
            </a:r>
            <a:r>
              <a:rPr lang="en-US" sz="3600" b="1" dirty="0" err="1" smtClean="0">
                <a:solidFill>
                  <a:srgbClr val="0000FF"/>
                </a:solidFill>
                <a:latin typeface="#9Slide06 SVNSlow Attack" pitchFamily="2" charset="0"/>
                <a:ea typeface="Arial" panose="020B0604020202020204" pitchFamily="34" charset="0"/>
                <a:cs typeface="Arial" panose="020B0604020202020204" pitchFamily="34" charset="0"/>
              </a:rPr>
              <a:t>những</a:t>
            </a:r>
            <a:r>
              <a:rPr lang="en-US" sz="3600" b="1" dirty="0" smtClean="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việc</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smtClean="0">
                <a:solidFill>
                  <a:srgbClr val="0000FF"/>
                </a:solidFill>
                <a:latin typeface="#9Slide06 SVNSlow Attack" pitchFamily="2" charset="0"/>
                <a:ea typeface="Arial" panose="020B0604020202020204" pitchFamily="34" charset="0"/>
                <a:cs typeface="Arial" panose="020B0604020202020204" pitchFamily="34" charset="0"/>
              </a:rPr>
              <a:t>c</a:t>
            </a:r>
            <a:r>
              <a:rPr lang="vi-VN" sz="3600" b="1" dirty="0" smtClean="0">
                <a:solidFill>
                  <a:srgbClr val="0000FF"/>
                </a:solidFill>
                <a:latin typeface="#9Slide06 SVNSlow Attack" pitchFamily="2" charset="0"/>
                <a:ea typeface="Arial" panose="020B0604020202020204" pitchFamily="34" charset="0"/>
                <a:cs typeface="Arial" panose="020B0604020202020204" pitchFamily="34" charset="0"/>
              </a:rPr>
              <a:t>ầ</a:t>
            </a:r>
            <a:r>
              <a:rPr lang="en-US" sz="3600" b="1" dirty="0" smtClean="0">
                <a:solidFill>
                  <a:srgbClr val="0000FF"/>
                </a:solidFill>
                <a:latin typeface="#9Slide06 SVNSlow Attack" pitchFamily="2" charset="0"/>
                <a:ea typeface="Arial" panose="020B0604020202020204" pitchFamily="34" charset="0"/>
                <a:cs typeface="Arial" panose="020B0604020202020204" pitchFamily="34" charset="0"/>
              </a:rPr>
              <a:t>n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làm</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để</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thể</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hiện</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lòng</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khoan</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dung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trong</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cuộc</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0000FF"/>
                </a:solidFill>
                <a:latin typeface="#9Slide06 SVNSlow Attack" pitchFamily="2" charset="0"/>
                <a:ea typeface="Arial" panose="020B0604020202020204" pitchFamily="34" charset="0"/>
                <a:cs typeface="Arial" panose="020B0604020202020204" pitchFamily="34" charset="0"/>
              </a:rPr>
              <a:t>sống</a:t>
            </a:r>
            <a:r>
              <a:rPr lang="en-US" sz="3600" b="1" dirty="0">
                <a:solidFill>
                  <a:srgbClr val="0000FF"/>
                </a:solidFill>
                <a:latin typeface="#9Slide06 SVNSlow Attack" pitchFamily="2" charset="0"/>
                <a:ea typeface="Arial" panose="020B0604020202020204" pitchFamily="34" charset="0"/>
                <a:cs typeface="Arial" panose="020B0604020202020204" pitchFamily="34" charset="0"/>
              </a:rPr>
              <a:t>  </a:t>
            </a:r>
            <a:endParaRPr lang="vi-VN" sz="3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500"/>
              </a:spcAft>
              <a:buClr>
                <a:srgbClr val="000000"/>
              </a:buClr>
              <a:buSzPts val="1200"/>
              <a:tabLst>
                <a:tab pos="252730" algn="l"/>
              </a:tabLst>
            </a:pPr>
            <a:endParaRPr lang="en-US" sz="3600" u="none" strike="noStrike" spc="0" dirty="0">
              <a:solidFill>
                <a:srgbClr val="0000FF"/>
              </a:solidFill>
              <a:effectLst/>
              <a:latin typeface="#9Slide06 SVNSlow Attack" pitchFamily="2" charset="0"/>
              <a:ea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3664384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8771" y="1"/>
            <a:ext cx="3680286" cy="3368841"/>
          </a:xfrm>
          <a:prstGeom prst="rect">
            <a:avLst/>
          </a:prstGeom>
        </p:spPr>
      </p:pic>
      <p:pic>
        <p:nvPicPr>
          <p:cNvPr id="6" name="Picture 5"/>
          <p:cNvPicPr>
            <a:picLocks noChangeAspect="1"/>
          </p:cNvPicPr>
          <p:nvPr/>
        </p:nvPicPr>
        <p:blipFill>
          <a:blip r:embed="rId3"/>
          <a:stretch>
            <a:fillRect/>
          </a:stretch>
        </p:blipFill>
        <p:spPr>
          <a:xfrm>
            <a:off x="198771" y="3557086"/>
            <a:ext cx="3956134" cy="3253288"/>
          </a:xfrm>
          <a:prstGeom prst="rect">
            <a:avLst/>
          </a:prstGeom>
        </p:spPr>
      </p:pic>
      <p:pic>
        <p:nvPicPr>
          <p:cNvPr id="7" name="Picture 6"/>
          <p:cNvPicPr>
            <a:picLocks noChangeAspect="1"/>
          </p:cNvPicPr>
          <p:nvPr/>
        </p:nvPicPr>
        <p:blipFill>
          <a:blip r:embed="rId4"/>
          <a:stretch>
            <a:fillRect/>
          </a:stretch>
        </p:blipFill>
        <p:spPr>
          <a:xfrm>
            <a:off x="4154905" y="-5139"/>
            <a:ext cx="7443538" cy="2582779"/>
          </a:xfrm>
          <a:prstGeom prst="rect">
            <a:avLst/>
          </a:prstGeom>
        </p:spPr>
      </p:pic>
      <p:sp>
        <p:nvSpPr>
          <p:cNvPr id="8" name="TextBox 7"/>
          <p:cNvSpPr txBox="1"/>
          <p:nvPr/>
        </p:nvSpPr>
        <p:spPr>
          <a:xfrm>
            <a:off x="6192253" y="3994484"/>
            <a:ext cx="184731" cy="369332"/>
          </a:xfrm>
          <a:prstGeom prst="rect">
            <a:avLst/>
          </a:prstGeom>
          <a:noFill/>
        </p:spPr>
        <p:txBody>
          <a:bodyPr wrap="none" rtlCol="0">
            <a:spAutoFit/>
          </a:bodyPr>
          <a:lstStyle/>
          <a:p>
            <a:endParaRPr lang="en-US" dirty="0"/>
          </a:p>
        </p:txBody>
      </p:sp>
      <p:sp>
        <p:nvSpPr>
          <p:cNvPr id="10" name="Rectangle 9"/>
          <p:cNvSpPr/>
          <p:nvPr/>
        </p:nvSpPr>
        <p:spPr>
          <a:xfrm>
            <a:off x="5502443" y="2882778"/>
            <a:ext cx="6096000" cy="3319498"/>
          </a:xfrm>
          <a:prstGeom prst="rect">
            <a:avLst/>
          </a:prstGeom>
          <a:solidFill>
            <a:schemeClr val="accent4">
              <a:lumMod val="40000"/>
              <a:lumOff val="60000"/>
            </a:schemeClr>
          </a:solidFill>
        </p:spPr>
        <p:txBody>
          <a:bodyPr>
            <a:spAutoFit/>
          </a:bodyPr>
          <a:lstStyle/>
          <a:p>
            <a:pPr algn="just">
              <a:lnSpc>
                <a:spcPct val="107000"/>
              </a:lnSpc>
              <a:spcAft>
                <a:spcPts val="0"/>
              </a:spcAft>
            </a:pPr>
            <a:r>
              <a:rPr lang="vi-VN" sz="2800" b="1" u="sng" dirty="0">
                <a:solidFill>
                  <a:srgbClr val="0000FF"/>
                </a:solidFill>
                <a:latin typeface="+mj-lt"/>
                <a:ea typeface="Times New Roman" panose="02020603050405020304" pitchFamily="18" charset="0"/>
                <a:cs typeface="Times New Roman" panose="02020603050405020304" pitchFamily="18" charset="0"/>
              </a:rPr>
              <a:t>Câu </a:t>
            </a:r>
            <a:r>
              <a:rPr lang="en-US" sz="2800" b="1" u="sng" dirty="0">
                <a:solidFill>
                  <a:srgbClr val="0000FF"/>
                </a:solidFill>
                <a:latin typeface="+mj-lt"/>
                <a:ea typeface="Times New Roman" panose="02020603050405020304" pitchFamily="18" charset="0"/>
                <a:cs typeface="Times New Roman" panose="02020603050405020304" pitchFamily="18" charset="0"/>
              </a:rPr>
              <a:t>1</a:t>
            </a:r>
            <a:r>
              <a:rPr lang="en-US" sz="2800" b="1" dirty="0">
                <a:solidFill>
                  <a:srgbClr val="0000FF"/>
                </a:solidFill>
                <a:latin typeface="+mj-lt"/>
                <a:ea typeface="Times New Roman" panose="02020603050405020304" pitchFamily="18" charset="0"/>
                <a:cs typeface="Times New Roman" panose="02020603050405020304" pitchFamily="18" charset="0"/>
              </a:rPr>
              <a:t>.</a:t>
            </a:r>
            <a:r>
              <a:rPr lang="en-US" sz="2800" dirty="0">
                <a:solidFill>
                  <a:srgbClr val="0000FF"/>
                </a:solidFill>
                <a:latin typeface="+mj-lt"/>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b="1" u="sng" dirty="0">
                <a:solidFill>
                  <a:srgbClr val="0000FF"/>
                </a:solidFill>
                <a:latin typeface="+mj-lt"/>
                <a:ea typeface="Times New Roman" panose="02020603050405020304" pitchFamily="18" charset="0"/>
                <a:cs typeface="Times New Roman" panose="02020603050405020304" pitchFamily="18" charset="0"/>
              </a:rPr>
              <a:t>Câu </a:t>
            </a:r>
            <a:r>
              <a:rPr lang="en-US" sz="2800" b="1" u="sng" dirty="0">
                <a:solidFill>
                  <a:srgbClr val="0000FF"/>
                </a:solidFill>
                <a:latin typeface="+mj-lt"/>
                <a:ea typeface="Times New Roman" panose="02020603050405020304" pitchFamily="18" charset="0"/>
                <a:cs typeface="Times New Roman" panose="02020603050405020304" pitchFamily="18" charset="0"/>
              </a:rPr>
              <a:t>2</a:t>
            </a:r>
            <a:r>
              <a:rPr lang="en-US" sz="2800" b="1" dirty="0">
                <a:solidFill>
                  <a:srgbClr val="0000FF"/>
                </a:solidFill>
                <a:latin typeface="+mj-lt"/>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154906" y="2671762"/>
            <a:ext cx="1235242" cy="1210427"/>
          </a:xfrm>
          <a:prstGeom prst="rect">
            <a:avLst/>
          </a:prstGeom>
        </p:spPr>
      </p:pic>
    </p:spTree>
    <p:extLst>
      <p:ext uri="{BB962C8B-B14F-4D97-AF65-F5344CB8AC3E}">
        <p14:creationId xmlns:p14="http://schemas.microsoft.com/office/powerpoint/2010/main" val="48155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C08770-2470-DDEC-35BA-6561B0FA41AD}"/>
              </a:ext>
            </a:extLst>
          </p:cNvPr>
          <p:cNvSpPr/>
          <p:nvPr/>
        </p:nvSpPr>
        <p:spPr>
          <a:xfrm>
            <a:off x="2011363" y="320675"/>
            <a:ext cx="9863137" cy="1058863"/>
          </a:xfrm>
          <a:prstGeom prst="rect">
            <a:avLst/>
          </a:prstGeom>
          <a:gradFill flip="none" rotWithShape="1">
            <a:gsLst>
              <a:gs pos="0">
                <a:srgbClr val="FFFB99"/>
              </a:gs>
              <a:gs pos="76000">
                <a:srgbClr val="FFCA4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16:creationId xmlns:a16="http://schemas.microsoft.com/office/drawing/2014/main" id="{0031800E-C609-6217-D8A4-8D72F1102466}"/>
              </a:ext>
            </a:extLst>
          </p:cNvPr>
          <p:cNvSpPr/>
          <p:nvPr/>
        </p:nvSpPr>
        <p:spPr>
          <a:xfrm>
            <a:off x="230188" y="195263"/>
            <a:ext cx="2470150" cy="1030287"/>
          </a:xfrm>
          <a:custGeom>
            <a:avLst/>
            <a:gdLst>
              <a:gd name="connsiteX0" fmla="*/ 0 w 2470935"/>
              <a:gd name="connsiteY0" fmla="*/ 0 h 1030515"/>
              <a:gd name="connsiteX1" fmla="*/ 2024209 w 2470935"/>
              <a:gd name="connsiteY1" fmla="*/ 0 h 1030515"/>
              <a:gd name="connsiteX2" fmla="*/ 2470935 w 2470935"/>
              <a:gd name="connsiteY2" fmla="*/ 1030515 h 1030515"/>
              <a:gd name="connsiteX3" fmla="*/ 0 w 2470935"/>
              <a:gd name="connsiteY3" fmla="*/ 1030515 h 1030515"/>
              <a:gd name="connsiteX4" fmla="*/ 0 w 2470935"/>
              <a:gd name="connsiteY4" fmla="*/ 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35" h="1030515">
                <a:moveTo>
                  <a:pt x="0" y="0"/>
                </a:moveTo>
                <a:lnTo>
                  <a:pt x="2024209" y="0"/>
                </a:lnTo>
                <a:lnTo>
                  <a:pt x="2470935" y="1030515"/>
                </a:lnTo>
                <a:lnTo>
                  <a:pt x="0" y="1030515"/>
                </a:lnTo>
                <a:lnTo>
                  <a:pt x="0" y="0"/>
                </a:lnTo>
                <a:close/>
              </a:path>
            </a:pathLst>
          </a:custGeom>
          <a:gradFill>
            <a:gsLst>
              <a:gs pos="0">
                <a:srgbClr val="FFFB99"/>
              </a:gs>
              <a:gs pos="87000">
                <a:srgbClr val="FFCA4A"/>
              </a:gs>
            </a:gsLst>
            <a:lin ang="0" scaled="1"/>
          </a:gradFill>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a:extLst>
              <a:ext uri="{FF2B5EF4-FFF2-40B4-BE49-F238E27FC236}">
                <a16:creationId xmlns:a16="http://schemas.microsoft.com/office/drawing/2014/main" id="{589A926D-E9E2-324C-2DE5-538C92750D31}"/>
              </a:ext>
            </a:extLst>
          </p:cNvPr>
          <p:cNvSpPr txBox="1"/>
          <p:nvPr/>
        </p:nvSpPr>
        <p:spPr>
          <a:xfrm>
            <a:off x="660400" y="273050"/>
            <a:ext cx="812800" cy="83820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900" b="1">
                <a:latin typeface="Times New Roman" panose="02020603050405020304" pitchFamily="18" charset="0"/>
                <a:ea typeface="Roboto Condensed" panose="020F0502020204030204" pitchFamily="2" charset="0"/>
                <a:cs typeface="Roboto Condensed" panose="020F0502020204030204" pitchFamily="2" charset="0"/>
              </a:rPr>
              <a:t>1</a:t>
            </a:r>
          </a:p>
        </p:txBody>
      </p:sp>
      <p:sp>
        <p:nvSpPr>
          <p:cNvPr id="86021" name="Rectangle 5">
            <a:extLst>
              <a:ext uri="{FF2B5EF4-FFF2-40B4-BE49-F238E27FC236}">
                <a16:creationId xmlns:a16="http://schemas.microsoft.com/office/drawing/2014/main" id="{A1FCED65-C972-C831-7D48-39DD1B67703D}"/>
              </a:ext>
            </a:extLst>
          </p:cNvPr>
          <p:cNvSpPr>
            <a:spLocks noChangeArrowheads="1"/>
          </p:cNvSpPr>
          <p:nvPr/>
        </p:nvSpPr>
        <p:spPr bwMode="auto">
          <a:xfrm>
            <a:off x="2820988" y="576263"/>
            <a:ext cx="877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a:t>BỨC TRANH SỐ 1</a:t>
            </a:r>
            <a:endParaRPr lang="en-US" altLang="en-US" sz="2400"/>
          </a:p>
        </p:txBody>
      </p:sp>
      <p:pic>
        <p:nvPicPr>
          <p:cNvPr id="86043" name="Picture 27">
            <a:extLst>
              <a:ext uri="{FF2B5EF4-FFF2-40B4-BE49-F238E27FC236}">
                <a16:creationId xmlns:a16="http://schemas.microsoft.com/office/drawing/2014/main" id="{7B35A85A-944D-0FCD-8F7D-8E0F11270F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13" y="1476375"/>
            <a:ext cx="4737100" cy="507523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pic>
      <p:graphicFrame>
        <p:nvGraphicFramePr>
          <p:cNvPr id="86084" name="Group 68">
            <a:extLst>
              <a:ext uri="{FF2B5EF4-FFF2-40B4-BE49-F238E27FC236}">
                <a16:creationId xmlns:a16="http://schemas.microsoft.com/office/drawing/2014/main" id="{F4D8652A-02A7-33F1-6761-0264E5EFB582}"/>
              </a:ext>
            </a:extLst>
          </p:cNvPr>
          <p:cNvGraphicFramePr>
            <a:graphicFrameLocks noGrp="1"/>
          </p:cNvGraphicFramePr>
          <p:nvPr/>
        </p:nvGraphicFramePr>
        <p:xfrm>
          <a:off x="5194300" y="1500188"/>
          <a:ext cx="6557963" cy="5046663"/>
        </p:xfrm>
        <a:graphic>
          <a:graphicData uri="http://schemas.openxmlformats.org/drawingml/2006/table">
            <a:tbl>
              <a:tblPr/>
              <a:tblGrid>
                <a:gridCol w="1395413">
                  <a:extLst>
                    <a:ext uri="{9D8B030D-6E8A-4147-A177-3AD203B41FA5}">
                      <a16:colId xmlns:a16="http://schemas.microsoft.com/office/drawing/2014/main" val="2204344727"/>
                    </a:ext>
                  </a:extLst>
                </a:gridCol>
                <a:gridCol w="5162550">
                  <a:extLst>
                    <a:ext uri="{9D8B030D-6E8A-4147-A177-3AD203B41FA5}">
                      <a16:colId xmlns:a16="http://schemas.microsoft.com/office/drawing/2014/main" val="164017675"/>
                    </a:ext>
                  </a:extLst>
                </a:gridCol>
              </a:tblGrid>
              <a:tr h="32051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80051270"/>
                  </a:ext>
                </a:extLst>
              </a:tr>
              <a:tr h="18415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3994248840"/>
                  </a:ext>
                </a:extLst>
              </a:tr>
            </a:tbl>
          </a:graphicData>
        </a:graphic>
      </p:graphicFrame>
      <p:sp>
        <p:nvSpPr>
          <p:cNvPr id="86078" name="Rectangle 62">
            <a:extLst>
              <a:ext uri="{FF2B5EF4-FFF2-40B4-BE49-F238E27FC236}">
                <a16:creationId xmlns:a16="http://schemas.microsoft.com/office/drawing/2014/main" id="{651AA44B-E2FD-4F86-09E6-694A61BAD776}"/>
              </a:ext>
            </a:extLst>
          </p:cNvPr>
          <p:cNvSpPr>
            <a:spLocks noChangeArrowheads="1"/>
          </p:cNvSpPr>
          <p:nvPr/>
        </p:nvSpPr>
        <p:spPr bwMode="auto">
          <a:xfrm>
            <a:off x="5400675" y="2187575"/>
            <a:ext cx="944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Nhận xét</a:t>
            </a:r>
            <a:r>
              <a:rPr lang="vi-VN" altLang="en-US" sz="2400"/>
              <a:t> </a:t>
            </a:r>
          </a:p>
        </p:txBody>
      </p:sp>
      <p:sp>
        <p:nvSpPr>
          <p:cNvPr id="86079" name="Rectangle 63">
            <a:extLst>
              <a:ext uri="{FF2B5EF4-FFF2-40B4-BE49-F238E27FC236}">
                <a16:creationId xmlns:a16="http://schemas.microsoft.com/office/drawing/2014/main" id="{E9722E17-20C1-6CBD-23E9-12B89A776D95}"/>
              </a:ext>
            </a:extLst>
          </p:cNvPr>
          <p:cNvSpPr>
            <a:spLocks noChangeArrowheads="1"/>
          </p:cNvSpPr>
          <p:nvPr/>
        </p:nvSpPr>
        <p:spPr bwMode="auto">
          <a:xfrm>
            <a:off x="5253038" y="5189538"/>
            <a:ext cx="11763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Lời</a:t>
            </a:r>
          </a:p>
          <a:p>
            <a:pPr algn="ctr" fontAlgn="b"/>
            <a:r>
              <a:rPr lang="en-US" altLang="en-US" sz="2400"/>
              <a:t>khuyên</a:t>
            </a:r>
            <a:endParaRPr lang="vi-VN" altLang="en-US" sz="2400"/>
          </a:p>
        </p:txBody>
      </p:sp>
      <p:sp>
        <p:nvSpPr>
          <p:cNvPr id="86080" name="Rectangle 64">
            <a:extLst>
              <a:ext uri="{FF2B5EF4-FFF2-40B4-BE49-F238E27FC236}">
                <a16:creationId xmlns:a16="http://schemas.microsoft.com/office/drawing/2014/main" id="{292CB575-E311-D9CC-94D7-2416E0718A57}"/>
              </a:ext>
            </a:extLst>
          </p:cNvPr>
          <p:cNvSpPr>
            <a:spLocks noChangeArrowheads="1"/>
          </p:cNvSpPr>
          <p:nvPr/>
        </p:nvSpPr>
        <p:spPr bwMode="auto">
          <a:xfrm>
            <a:off x="6700838" y="1535113"/>
            <a:ext cx="4900612"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ko-KR" sz="2100"/>
              <a:t>Bạn học sinh nữ (tóc dài) cảm thấy rất ăn năn, hối hận vì mình trông em không cẩn thận, khiến em bị ngã gãy tay. Dù thời gian trôi qua, tình trạng sức khỏe của em đã có nhiều tiến triển tốt; song bạn ấy vẫn chưa thể tha thứ cho chính mình =&gt; điều này cho thấy bạn nữ chưa học được cách khoan dung, tha thứ cho bản thân.</a:t>
            </a:r>
          </a:p>
        </p:txBody>
      </p:sp>
      <p:sp>
        <p:nvSpPr>
          <p:cNvPr id="86083" name="Rectangle 67">
            <a:extLst>
              <a:ext uri="{FF2B5EF4-FFF2-40B4-BE49-F238E27FC236}">
                <a16:creationId xmlns:a16="http://schemas.microsoft.com/office/drawing/2014/main" id="{E5E503E9-010B-29FD-52B5-BA42F2A346A5}"/>
              </a:ext>
            </a:extLst>
          </p:cNvPr>
          <p:cNvSpPr>
            <a:spLocks noChangeArrowheads="1"/>
          </p:cNvSpPr>
          <p:nvPr/>
        </p:nvSpPr>
        <p:spPr bwMode="auto">
          <a:xfrm>
            <a:off x="6862763" y="5284788"/>
            <a:ext cx="4629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ko-KR" sz="2200">
                <a:ea typeface="Gulim" panose="020B0600000101010101" pitchFamily="34" charset="-127"/>
              </a:rPr>
              <a:t>B</a:t>
            </a:r>
            <a:r>
              <a:rPr lang="vi-VN" altLang="ko-KR" sz="2200"/>
              <a:t>ạn nên buông bỏ quá khứ, tha thứ cho chính mình.</a:t>
            </a:r>
          </a:p>
        </p:txBody>
      </p:sp>
    </p:spTree>
    <p:extLst>
      <p:ext uri="{BB962C8B-B14F-4D97-AF65-F5344CB8AC3E}">
        <p14:creationId xmlns:p14="http://schemas.microsoft.com/office/powerpoint/2010/main" val="2002931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86021"/>
                                        </p:tgtEl>
                                        <p:attrNameLst>
                                          <p:attrName>style.visibility</p:attrName>
                                        </p:attrNameLst>
                                      </p:cBhvr>
                                      <p:to>
                                        <p:strVal val="visible"/>
                                      </p:to>
                                    </p:set>
                                    <p:animEffect transition="in" filter="blinds(horizontal)">
                                      <p:cBhvr>
                                        <p:cTn id="16" dur="500"/>
                                        <p:tgtEl>
                                          <p:spTgt spid="860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6043"/>
                                        </p:tgtEl>
                                        <p:attrNameLst>
                                          <p:attrName>style.visibility</p:attrName>
                                        </p:attrNameLst>
                                      </p:cBhvr>
                                      <p:to>
                                        <p:strVal val="visible"/>
                                      </p:to>
                                    </p:set>
                                    <p:animEffect transition="in" filter="blinds(horizontal)">
                                      <p:cBhvr>
                                        <p:cTn id="21" dur="500"/>
                                        <p:tgtEl>
                                          <p:spTgt spid="8604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86084"/>
                                        </p:tgtEl>
                                        <p:attrNameLst>
                                          <p:attrName>style.visibility</p:attrName>
                                        </p:attrNameLst>
                                      </p:cBhvr>
                                      <p:to>
                                        <p:strVal val="visible"/>
                                      </p:to>
                                    </p:set>
                                    <p:animEffect transition="in" filter="blinds(horizontal)">
                                      <p:cBhvr>
                                        <p:cTn id="26" dur="500"/>
                                        <p:tgtEl>
                                          <p:spTgt spid="8608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86078"/>
                                        </p:tgtEl>
                                        <p:attrNameLst>
                                          <p:attrName>style.visibility</p:attrName>
                                        </p:attrNameLst>
                                      </p:cBhvr>
                                      <p:to>
                                        <p:strVal val="visible"/>
                                      </p:to>
                                    </p:set>
                                    <p:animEffect transition="in" filter="blinds(horizontal)">
                                      <p:cBhvr>
                                        <p:cTn id="31" dur="500"/>
                                        <p:tgtEl>
                                          <p:spTgt spid="8607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86079"/>
                                        </p:tgtEl>
                                        <p:attrNameLst>
                                          <p:attrName>style.visibility</p:attrName>
                                        </p:attrNameLst>
                                      </p:cBhvr>
                                      <p:to>
                                        <p:strVal val="visible"/>
                                      </p:to>
                                    </p:set>
                                    <p:animEffect transition="in" filter="blinds(horizontal)">
                                      <p:cBhvr>
                                        <p:cTn id="36" dur="500"/>
                                        <p:tgtEl>
                                          <p:spTgt spid="8607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6080"/>
                                        </p:tgtEl>
                                        <p:attrNameLst>
                                          <p:attrName>style.visibility</p:attrName>
                                        </p:attrNameLst>
                                      </p:cBhvr>
                                      <p:to>
                                        <p:strVal val="visible"/>
                                      </p:to>
                                    </p:set>
                                    <p:animEffect transition="in" filter="blinds(horizontal)">
                                      <p:cBhvr>
                                        <p:cTn id="41" dur="500"/>
                                        <p:tgtEl>
                                          <p:spTgt spid="8608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86083"/>
                                        </p:tgtEl>
                                        <p:attrNameLst>
                                          <p:attrName>style.visibility</p:attrName>
                                        </p:attrNameLst>
                                      </p:cBhvr>
                                      <p:to>
                                        <p:strVal val="visible"/>
                                      </p:to>
                                    </p:set>
                                    <p:animEffect transition="in" filter="blinds(horizontal)">
                                      <p:cBhvr>
                                        <p:cTn id="46" dur="500"/>
                                        <p:tgtEl>
                                          <p:spTgt spid="8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86021" grpId="0"/>
      <p:bldP spid="86078" grpId="0"/>
      <p:bldP spid="86079" grpId="0"/>
      <p:bldP spid="86080" grpId="0"/>
      <p:bldP spid="860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A224D-6D3D-D1FD-1A22-DC75F8E12516}"/>
              </a:ext>
            </a:extLst>
          </p:cNvPr>
          <p:cNvSpPr/>
          <p:nvPr/>
        </p:nvSpPr>
        <p:spPr>
          <a:xfrm>
            <a:off x="2011363" y="320675"/>
            <a:ext cx="9863137" cy="1058863"/>
          </a:xfrm>
          <a:prstGeom prst="rect">
            <a:avLst/>
          </a:prstGeom>
          <a:gradFill flip="none" rotWithShape="1">
            <a:gsLst>
              <a:gs pos="0">
                <a:srgbClr val="FFFB99"/>
              </a:gs>
              <a:gs pos="76000">
                <a:srgbClr val="FFCA4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16:creationId xmlns:a16="http://schemas.microsoft.com/office/drawing/2014/main" id="{9A51ADAB-87E7-ACF5-193E-16A27BF92CE3}"/>
              </a:ext>
            </a:extLst>
          </p:cNvPr>
          <p:cNvSpPr/>
          <p:nvPr/>
        </p:nvSpPr>
        <p:spPr>
          <a:xfrm>
            <a:off x="230188" y="195263"/>
            <a:ext cx="2470150" cy="1030287"/>
          </a:xfrm>
          <a:custGeom>
            <a:avLst/>
            <a:gdLst>
              <a:gd name="connsiteX0" fmla="*/ 0 w 2470935"/>
              <a:gd name="connsiteY0" fmla="*/ 0 h 1030515"/>
              <a:gd name="connsiteX1" fmla="*/ 2024209 w 2470935"/>
              <a:gd name="connsiteY1" fmla="*/ 0 h 1030515"/>
              <a:gd name="connsiteX2" fmla="*/ 2470935 w 2470935"/>
              <a:gd name="connsiteY2" fmla="*/ 1030515 h 1030515"/>
              <a:gd name="connsiteX3" fmla="*/ 0 w 2470935"/>
              <a:gd name="connsiteY3" fmla="*/ 1030515 h 1030515"/>
              <a:gd name="connsiteX4" fmla="*/ 0 w 2470935"/>
              <a:gd name="connsiteY4" fmla="*/ 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35" h="1030515">
                <a:moveTo>
                  <a:pt x="0" y="0"/>
                </a:moveTo>
                <a:lnTo>
                  <a:pt x="2024209" y="0"/>
                </a:lnTo>
                <a:lnTo>
                  <a:pt x="2470935" y="1030515"/>
                </a:lnTo>
                <a:lnTo>
                  <a:pt x="0" y="1030515"/>
                </a:lnTo>
                <a:lnTo>
                  <a:pt x="0" y="0"/>
                </a:lnTo>
                <a:close/>
              </a:path>
            </a:pathLst>
          </a:custGeom>
          <a:gradFill>
            <a:gsLst>
              <a:gs pos="0">
                <a:srgbClr val="FFFB99"/>
              </a:gs>
              <a:gs pos="87000">
                <a:srgbClr val="FFCA4A"/>
              </a:gs>
            </a:gsLst>
            <a:lin ang="0" scaled="1"/>
          </a:gradFill>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a:extLst>
              <a:ext uri="{FF2B5EF4-FFF2-40B4-BE49-F238E27FC236}">
                <a16:creationId xmlns:a16="http://schemas.microsoft.com/office/drawing/2014/main" id="{E465D3BB-6EFE-721C-0793-1A47E67519C7}"/>
              </a:ext>
            </a:extLst>
          </p:cNvPr>
          <p:cNvSpPr txBox="1"/>
          <p:nvPr/>
        </p:nvSpPr>
        <p:spPr>
          <a:xfrm>
            <a:off x="660400" y="273050"/>
            <a:ext cx="812800" cy="83820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900" b="1">
                <a:latin typeface="Times New Roman" panose="02020603050405020304" pitchFamily="18" charset="0"/>
                <a:ea typeface="Roboto Condensed" panose="020F0502020204030204" pitchFamily="2" charset="0"/>
                <a:cs typeface="Roboto Condensed" panose="020F0502020204030204" pitchFamily="2" charset="0"/>
              </a:rPr>
              <a:t>2</a:t>
            </a:r>
          </a:p>
        </p:txBody>
      </p:sp>
      <p:sp>
        <p:nvSpPr>
          <p:cNvPr id="88069" name="Rectangle 5">
            <a:extLst>
              <a:ext uri="{FF2B5EF4-FFF2-40B4-BE49-F238E27FC236}">
                <a16:creationId xmlns:a16="http://schemas.microsoft.com/office/drawing/2014/main" id="{494DD862-2F02-BE36-F2FE-D7FAD0DE8CD9}"/>
              </a:ext>
            </a:extLst>
          </p:cNvPr>
          <p:cNvSpPr>
            <a:spLocks noChangeArrowheads="1"/>
          </p:cNvSpPr>
          <p:nvPr/>
        </p:nvSpPr>
        <p:spPr bwMode="auto">
          <a:xfrm>
            <a:off x="2820988" y="576263"/>
            <a:ext cx="877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a:t>BỨC TRANH SỐ 2</a:t>
            </a:r>
            <a:endParaRPr lang="en-US" altLang="en-US" sz="2400"/>
          </a:p>
        </p:txBody>
      </p:sp>
      <p:graphicFrame>
        <p:nvGraphicFramePr>
          <p:cNvPr id="88071" name="Group 7">
            <a:extLst>
              <a:ext uri="{FF2B5EF4-FFF2-40B4-BE49-F238E27FC236}">
                <a16:creationId xmlns:a16="http://schemas.microsoft.com/office/drawing/2014/main" id="{9D8264C2-5FA2-2057-3A5F-D9E24ADE2A4F}"/>
              </a:ext>
            </a:extLst>
          </p:cNvPr>
          <p:cNvGraphicFramePr>
            <a:graphicFrameLocks noGrp="1"/>
          </p:cNvGraphicFramePr>
          <p:nvPr/>
        </p:nvGraphicFramePr>
        <p:xfrm>
          <a:off x="5194300" y="1500188"/>
          <a:ext cx="6557963" cy="5046663"/>
        </p:xfrm>
        <a:graphic>
          <a:graphicData uri="http://schemas.openxmlformats.org/drawingml/2006/table">
            <a:tbl>
              <a:tblPr/>
              <a:tblGrid>
                <a:gridCol w="1395413">
                  <a:extLst>
                    <a:ext uri="{9D8B030D-6E8A-4147-A177-3AD203B41FA5}">
                      <a16:colId xmlns:a16="http://schemas.microsoft.com/office/drawing/2014/main" val="781300746"/>
                    </a:ext>
                  </a:extLst>
                </a:gridCol>
                <a:gridCol w="5162550">
                  <a:extLst>
                    <a:ext uri="{9D8B030D-6E8A-4147-A177-3AD203B41FA5}">
                      <a16:colId xmlns:a16="http://schemas.microsoft.com/office/drawing/2014/main" val="1034694496"/>
                    </a:ext>
                  </a:extLst>
                </a:gridCol>
              </a:tblGrid>
              <a:tr h="32051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4241257046"/>
                  </a:ext>
                </a:extLst>
              </a:tr>
              <a:tr h="18415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009416775"/>
                  </a:ext>
                </a:extLst>
              </a:tr>
            </a:tbl>
          </a:graphicData>
        </a:graphic>
      </p:graphicFrame>
      <p:sp>
        <p:nvSpPr>
          <p:cNvPr id="88082" name="Rectangle 18">
            <a:extLst>
              <a:ext uri="{FF2B5EF4-FFF2-40B4-BE49-F238E27FC236}">
                <a16:creationId xmlns:a16="http://schemas.microsoft.com/office/drawing/2014/main" id="{5FD90D35-FB00-1C7E-F5BF-00669AECCDA2}"/>
              </a:ext>
            </a:extLst>
          </p:cNvPr>
          <p:cNvSpPr>
            <a:spLocks noChangeArrowheads="1"/>
          </p:cNvSpPr>
          <p:nvPr/>
        </p:nvSpPr>
        <p:spPr bwMode="auto">
          <a:xfrm>
            <a:off x="5400675" y="2187575"/>
            <a:ext cx="944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Nhận xét</a:t>
            </a:r>
            <a:r>
              <a:rPr lang="vi-VN" altLang="en-US" sz="2400"/>
              <a:t> </a:t>
            </a:r>
          </a:p>
        </p:txBody>
      </p:sp>
      <p:sp>
        <p:nvSpPr>
          <p:cNvPr id="88083" name="Rectangle 19">
            <a:extLst>
              <a:ext uri="{FF2B5EF4-FFF2-40B4-BE49-F238E27FC236}">
                <a16:creationId xmlns:a16="http://schemas.microsoft.com/office/drawing/2014/main" id="{505052B0-5683-582C-9538-8EDB24637D2B}"/>
              </a:ext>
            </a:extLst>
          </p:cNvPr>
          <p:cNvSpPr>
            <a:spLocks noChangeArrowheads="1"/>
          </p:cNvSpPr>
          <p:nvPr/>
        </p:nvSpPr>
        <p:spPr bwMode="auto">
          <a:xfrm>
            <a:off x="5253038" y="5189538"/>
            <a:ext cx="11763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Lời</a:t>
            </a:r>
          </a:p>
          <a:p>
            <a:pPr algn="ctr" fontAlgn="b"/>
            <a:r>
              <a:rPr lang="en-US" altLang="en-US" sz="2400"/>
              <a:t>khuyên</a:t>
            </a:r>
            <a:endParaRPr lang="vi-VN" altLang="en-US" sz="2400"/>
          </a:p>
        </p:txBody>
      </p:sp>
      <p:sp>
        <p:nvSpPr>
          <p:cNvPr id="88084" name="Rectangle 20">
            <a:extLst>
              <a:ext uri="{FF2B5EF4-FFF2-40B4-BE49-F238E27FC236}">
                <a16:creationId xmlns:a16="http://schemas.microsoft.com/office/drawing/2014/main" id="{33E0701F-C803-6F40-BD20-A5078432F585}"/>
              </a:ext>
            </a:extLst>
          </p:cNvPr>
          <p:cNvSpPr>
            <a:spLocks noChangeArrowheads="1"/>
          </p:cNvSpPr>
          <p:nvPr/>
        </p:nvSpPr>
        <p:spPr bwMode="auto">
          <a:xfrm>
            <a:off x="6700838" y="2065338"/>
            <a:ext cx="490061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vi-VN" altLang="ko-KR" sz="2400"/>
              <a:t>Bạn học sinh nữ đang băn khoăn, không biết có nên tha thứ cho bạn K không, dù bạn K đã có thái độ và hành động sửa chữa lỗi lầm.</a:t>
            </a:r>
          </a:p>
        </p:txBody>
      </p:sp>
      <p:sp>
        <p:nvSpPr>
          <p:cNvPr id="88085" name="Rectangle 21">
            <a:extLst>
              <a:ext uri="{FF2B5EF4-FFF2-40B4-BE49-F238E27FC236}">
                <a16:creationId xmlns:a16="http://schemas.microsoft.com/office/drawing/2014/main" id="{1515844F-33BB-B19B-B870-577E5F4AE52F}"/>
              </a:ext>
            </a:extLst>
          </p:cNvPr>
          <p:cNvSpPr>
            <a:spLocks noChangeArrowheads="1"/>
          </p:cNvSpPr>
          <p:nvPr/>
        </p:nvSpPr>
        <p:spPr bwMode="auto">
          <a:xfrm>
            <a:off x="6862763" y="5072063"/>
            <a:ext cx="46291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ko-KR" sz="2400">
                <a:ea typeface="Gulim" panose="020B0600000101010101" pitchFamily="34" charset="-127"/>
              </a:rPr>
              <a:t>B</a:t>
            </a:r>
            <a:r>
              <a:rPr lang="vi-VN" altLang="ko-KR" sz="2400"/>
              <a:t>ạn nên tha thứ cho bạn K, vì K đã có thái độ và hành động sửa chữa lỗi lầm.</a:t>
            </a:r>
          </a:p>
        </p:txBody>
      </p:sp>
      <p:pic>
        <p:nvPicPr>
          <p:cNvPr id="88086" name="Picture 22">
            <a:extLst>
              <a:ext uri="{FF2B5EF4-FFF2-40B4-BE49-F238E27FC236}">
                <a16:creationId xmlns:a16="http://schemas.microsoft.com/office/drawing/2014/main" id="{7D629939-3B7F-6B04-221E-E87DB5EA68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1500188"/>
            <a:ext cx="4843463" cy="509746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93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88069"/>
                                        </p:tgtEl>
                                        <p:attrNameLst>
                                          <p:attrName>style.visibility</p:attrName>
                                        </p:attrNameLst>
                                      </p:cBhvr>
                                      <p:to>
                                        <p:strVal val="visible"/>
                                      </p:to>
                                    </p:set>
                                    <p:animEffect transition="in" filter="blinds(horizontal)">
                                      <p:cBhvr>
                                        <p:cTn id="16" dur="500"/>
                                        <p:tgtEl>
                                          <p:spTgt spid="880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8086"/>
                                        </p:tgtEl>
                                        <p:attrNameLst>
                                          <p:attrName>style.visibility</p:attrName>
                                        </p:attrNameLst>
                                      </p:cBhvr>
                                      <p:to>
                                        <p:strVal val="visible"/>
                                      </p:to>
                                    </p:set>
                                    <p:animEffect transition="in" filter="blinds(horizontal)">
                                      <p:cBhvr>
                                        <p:cTn id="21" dur="500"/>
                                        <p:tgtEl>
                                          <p:spTgt spid="8808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88071"/>
                                        </p:tgtEl>
                                        <p:attrNameLst>
                                          <p:attrName>style.visibility</p:attrName>
                                        </p:attrNameLst>
                                      </p:cBhvr>
                                      <p:to>
                                        <p:strVal val="visible"/>
                                      </p:to>
                                    </p:set>
                                    <p:animEffect transition="in" filter="blinds(horizontal)">
                                      <p:cBhvr>
                                        <p:cTn id="26" dur="500"/>
                                        <p:tgtEl>
                                          <p:spTgt spid="8807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88082"/>
                                        </p:tgtEl>
                                        <p:attrNameLst>
                                          <p:attrName>style.visibility</p:attrName>
                                        </p:attrNameLst>
                                      </p:cBhvr>
                                      <p:to>
                                        <p:strVal val="visible"/>
                                      </p:to>
                                    </p:set>
                                    <p:animEffect transition="in" filter="blinds(horizontal)">
                                      <p:cBhvr>
                                        <p:cTn id="31" dur="500"/>
                                        <p:tgtEl>
                                          <p:spTgt spid="8808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88083"/>
                                        </p:tgtEl>
                                        <p:attrNameLst>
                                          <p:attrName>style.visibility</p:attrName>
                                        </p:attrNameLst>
                                      </p:cBhvr>
                                      <p:to>
                                        <p:strVal val="visible"/>
                                      </p:to>
                                    </p:set>
                                    <p:animEffect transition="in" filter="blinds(horizontal)">
                                      <p:cBhvr>
                                        <p:cTn id="36" dur="500"/>
                                        <p:tgtEl>
                                          <p:spTgt spid="8808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8084"/>
                                        </p:tgtEl>
                                        <p:attrNameLst>
                                          <p:attrName>style.visibility</p:attrName>
                                        </p:attrNameLst>
                                      </p:cBhvr>
                                      <p:to>
                                        <p:strVal val="visible"/>
                                      </p:to>
                                    </p:set>
                                    <p:animEffect transition="in" filter="blinds(horizontal)">
                                      <p:cBhvr>
                                        <p:cTn id="41" dur="500"/>
                                        <p:tgtEl>
                                          <p:spTgt spid="8808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88085"/>
                                        </p:tgtEl>
                                        <p:attrNameLst>
                                          <p:attrName>style.visibility</p:attrName>
                                        </p:attrNameLst>
                                      </p:cBhvr>
                                      <p:to>
                                        <p:strVal val="visible"/>
                                      </p:to>
                                    </p:set>
                                    <p:animEffect transition="in" filter="blinds(horizontal)">
                                      <p:cBhvr>
                                        <p:cTn id="46"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88069" grpId="0"/>
      <p:bldP spid="88082" grpId="0"/>
      <p:bldP spid="88083" grpId="0"/>
      <p:bldP spid="88084" grpId="0"/>
      <p:bldP spid="8808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312DBD-B7E0-7680-D211-8D9E7C70C7C3}"/>
              </a:ext>
            </a:extLst>
          </p:cNvPr>
          <p:cNvSpPr/>
          <p:nvPr/>
        </p:nvSpPr>
        <p:spPr>
          <a:xfrm>
            <a:off x="2011363" y="320675"/>
            <a:ext cx="9863137" cy="1058863"/>
          </a:xfrm>
          <a:prstGeom prst="rect">
            <a:avLst/>
          </a:prstGeom>
          <a:gradFill flip="none" rotWithShape="1">
            <a:gsLst>
              <a:gs pos="0">
                <a:srgbClr val="FFFB99"/>
              </a:gs>
              <a:gs pos="76000">
                <a:srgbClr val="FFCA4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a:extLst>
              <a:ext uri="{FF2B5EF4-FFF2-40B4-BE49-F238E27FC236}">
                <a16:creationId xmlns:a16="http://schemas.microsoft.com/office/drawing/2014/main" id="{4EE53F7F-221C-B592-8460-F35D7DA4A522}"/>
              </a:ext>
            </a:extLst>
          </p:cNvPr>
          <p:cNvSpPr/>
          <p:nvPr/>
        </p:nvSpPr>
        <p:spPr>
          <a:xfrm>
            <a:off x="230188" y="195263"/>
            <a:ext cx="2470150" cy="1030287"/>
          </a:xfrm>
          <a:custGeom>
            <a:avLst/>
            <a:gdLst>
              <a:gd name="connsiteX0" fmla="*/ 0 w 2470935"/>
              <a:gd name="connsiteY0" fmla="*/ 0 h 1030515"/>
              <a:gd name="connsiteX1" fmla="*/ 2024209 w 2470935"/>
              <a:gd name="connsiteY1" fmla="*/ 0 h 1030515"/>
              <a:gd name="connsiteX2" fmla="*/ 2470935 w 2470935"/>
              <a:gd name="connsiteY2" fmla="*/ 1030515 h 1030515"/>
              <a:gd name="connsiteX3" fmla="*/ 0 w 2470935"/>
              <a:gd name="connsiteY3" fmla="*/ 1030515 h 1030515"/>
              <a:gd name="connsiteX4" fmla="*/ 0 w 2470935"/>
              <a:gd name="connsiteY4" fmla="*/ 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35" h="1030515">
                <a:moveTo>
                  <a:pt x="0" y="0"/>
                </a:moveTo>
                <a:lnTo>
                  <a:pt x="2024209" y="0"/>
                </a:lnTo>
                <a:lnTo>
                  <a:pt x="2470935" y="1030515"/>
                </a:lnTo>
                <a:lnTo>
                  <a:pt x="0" y="1030515"/>
                </a:lnTo>
                <a:lnTo>
                  <a:pt x="0" y="0"/>
                </a:lnTo>
                <a:close/>
              </a:path>
            </a:pathLst>
          </a:custGeom>
          <a:gradFill>
            <a:gsLst>
              <a:gs pos="0">
                <a:srgbClr val="FFFB99"/>
              </a:gs>
              <a:gs pos="87000">
                <a:srgbClr val="FFCA4A"/>
              </a:gs>
            </a:gsLst>
            <a:lin ang="0" scaled="1"/>
          </a:gradFill>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a:extLst>
              <a:ext uri="{FF2B5EF4-FFF2-40B4-BE49-F238E27FC236}">
                <a16:creationId xmlns:a16="http://schemas.microsoft.com/office/drawing/2014/main" id="{18F107D1-2FD2-93A9-14B0-F0D82BFAF847}"/>
              </a:ext>
            </a:extLst>
          </p:cNvPr>
          <p:cNvSpPr txBox="1"/>
          <p:nvPr/>
        </p:nvSpPr>
        <p:spPr>
          <a:xfrm>
            <a:off x="660400" y="273050"/>
            <a:ext cx="812800" cy="83820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900" b="1">
                <a:latin typeface="Times New Roman" panose="02020603050405020304" pitchFamily="18" charset="0"/>
                <a:ea typeface="Roboto Condensed" panose="020F0502020204030204" pitchFamily="2" charset="0"/>
                <a:cs typeface="Roboto Condensed" panose="020F0502020204030204" pitchFamily="2" charset="0"/>
              </a:rPr>
              <a:t>3</a:t>
            </a:r>
          </a:p>
        </p:txBody>
      </p:sp>
      <p:sp>
        <p:nvSpPr>
          <p:cNvPr id="89093" name="Rectangle 5">
            <a:extLst>
              <a:ext uri="{FF2B5EF4-FFF2-40B4-BE49-F238E27FC236}">
                <a16:creationId xmlns:a16="http://schemas.microsoft.com/office/drawing/2014/main" id="{7031AD1E-442C-F6DC-AA10-50144B86FFD2}"/>
              </a:ext>
            </a:extLst>
          </p:cNvPr>
          <p:cNvSpPr>
            <a:spLocks noChangeArrowheads="1"/>
          </p:cNvSpPr>
          <p:nvPr/>
        </p:nvSpPr>
        <p:spPr bwMode="auto">
          <a:xfrm>
            <a:off x="2820988" y="576263"/>
            <a:ext cx="877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a:t>TRƯỜNG HỢP</a:t>
            </a:r>
            <a:endParaRPr lang="en-US" altLang="en-US" sz="2400"/>
          </a:p>
        </p:txBody>
      </p:sp>
      <p:graphicFrame>
        <p:nvGraphicFramePr>
          <p:cNvPr id="89094" name="Group 6">
            <a:extLst>
              <a:ext uri="{FF2B5EF4-FFF2-40B4-BE49-F238E27FC236}">
                <a16:creationId xmlns:a16="http://schemas.microsoft.com/office/drawing/2014/main" id="{8D547E24-1CFD-20D6-2934-74BA3DB75377}"/>
              </a:ext>
            </a:extLst>
          </p:cNvPr>
          <p:cNvGraphicFramePr>
            <a:graphicFrameLocks noGrp="1"/>
          </p:cNvGraphicFramePr>
          <p:nvPr/>
        </p:nvGraphicFramePr>
        <p:xfrm>
          <a:off x="5194300" y="1500188"/>
          <a:ext cx="6557963" cy="5046663"/>
        </p:xfrm>
        <a:graphic>
          <a:graphicData uri="http://schemas.openxmlformats.org/drawingml/2006/table">
            <a:tbl>
              <a:tblPr/>
              <a:tblGrid>
                <a:gridCol w="1395413">
                  <a:extLst>
                    <a:ext uri="{9D8B030D-6E8A-4147-A177-3AD203B41FA5}">
                      <a16:colId xmlns:a16="http://schemas.microsoft.com/office/drawing/2014/main" val="2630050826"/>
                    </a:ext>
                  </a:extLst>
                </a:gridCol>
                <a:gridCol w="5162550">
                  <a:extLst>
                    <a:ext uri="{9D8B030D-6E8A-4147-A177-3AD203B41FA5}">
                      <a16:colId xmlns:a16="http://schemas.microsoft.com/office/drawing/2014/main" val="1873506677"/>
                    </a:ext>
                  </a:extLst>
                </a:gridCol>
              </a:tblGrid>
              <a:tr h="32051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46581352"/>
                  </a:ext>
                </a:extLst>
              </a:tr>
              <a:tr h="18415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vi-VN"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513439544"/>
                  </a:ext>
                </a:extLst>
              </a:tr>
            </a:tbl>
          </a:graphicData>
        </a:graphic>
      </p:graphicFrame>
      <p:sp>
        <p:nvSpPr>
          <p:cNvPr id="89105" name="Rectangle 17">
            <a:extLst>
              <a:ext uri="{FF2B5EF4-FFF2-40B4-BE49-F238E27FC236}">
                <a16:creationId xmlns:a16="http://schemas.microsoft.com/office/drawing/2014/main" id="{A60B9F47-0D13-FFE9-E4E3-450DF5DA1E7F}"/>
              </a:ext>
            </a:extLst>
          </p:cNvPr>
          <p:cNvSpPr>
            <a:spLocks noChangeArrowheads="1"/>
          </p:cNvSpPr>
          <p:nvPr/>
        </p:nvSpPr>
        <p:spPr bwMode="auto">
          <a:xfrm>
            <a:off x="5400675" y="2187575"/>
            <a:ext cx="944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Nhận xét</a:t>
            </a:r>
            <a:r>
              <a:rPr lang="vi-VN" altLang="en-US" sz="2400"/>
              <a:t> </a:t>
            </a:r>
          </a:p>
        </p:txBody>
      </p:sp>
      <p:sp>
        <p:nvSpPr>
          <p:cNvPr id="89106" name="Rectangle 18">
            <a:extLst>
              <a:ext uri="{FF2B5EF4-FFF2-40B4-BE49-F238E27FC236}">
                <a16:creationId xmlns:a16="http://schemas.microsoft.com/office/drawing/2014/main" id="{FF6F377A-41A3-4A0D-3356-8C3BBCCB31DC}"/>
              </a:ext>
            </a:extLst>
          </p:cNvPr>
          <p:cNvSpPr>
            <a:spLocks noChangeArrowheads="1"/>
          </p:cNvSpPr>
          <p:nvPr/>
        </p:nvSpPr>
        <p:spPr bwMode="auto">
          <a:xfrm>
            <a:off x="5253038" y="5189538"/>
            <a:ext cx="11763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
            <a:r>
              <a:rPr lang="en-US" altLang="en-US" sz="2400"/>
              <a:t>Lời</a:t>
            </a:r>
          </a:p>
          <a:p>
            <a:pPr algn="ctr" fontAlgn="b"/>
            <a:r>
              <a:rPr lang="en-US" altLang="en-US" sz="2400"/>
              <a:t>khuyên</a:t>
            </a:r>
            <a:endParaRPr lang="vi-VN" altLang="en-US" sz="2400"/>
          </a:p>
        </p:txBody>
      </p:sp>
      <p:sp>
        <p:nvSpPr>
          <p:cNvPr id="89107" name="Rectangle 19">
            <a:extLst>
              <a:ext uri="{FF2B5EF4-FFF2-40B4-BE49-F238E27FC236}">
                <a16:creationId xmlns:a16="http://schemas.microsoft.com/office/drawing/2014/main" id="{54268358-FD08-0901-8AFE-9F6F1DA67BA1}"/>
              </a:ext>
            </a:extLst>
          </p:cNvPr>
          <p:cNvSpPr>
            <a:spLocks noChangeArrowheads="1"/>
          </p:cNvSpPr>
          <p:nvPr/>
        </p:nvSpPr>
        <p:spPr bwMode="auto">
          <a:xfrm>
            <a:off x="6700838" y="1555750"/>
            <a:ext cx="4900612"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1700"/>
              <a:t>+ Anh H gây ra tai nạn giao thông và anh đã phải chấp nhận hình phạt tù. Tuy nhiên, sau khi chấp hành xong bản án, anh H vẫn không nguôi day dứt về lỗi lầm của mình; anh chưa thể buông bỏ quá khứ, tha thứ cho bản thân, do đó, anh thường lủi thủi một mình, không dám giao tiếp với ai.</a:t>
            </a:r>
          </a:p>
          <a:p>
            <a:r>
              <a:rPr lang="vi-VN" altLang="ko-KR" sz="1700"/>
              <a:t>+ Anh T và mọi người xung quanh đã có thái độ và hành động khoan dung, khi họ tìm mọi cách để gần gũi, động viên, chia sẻ nhằm giúp anh H vượt qua mặc cảm, tái hòa nhập với cộng đồng.</a:t>
            </a:r>
          </a:p>
        </p:txBody>
      </p:sp>
      <p:sp>
        <p:nvSpPr>
          <p:cNvPr id="89108" name="Rectangle 20">
            <a:extLst>
              <a:ext uri="{FF2B5EF4-FFF2-40B4-BE49-F238E27FC236}">
                <a16:creationId xmlns:a16="http://schemas.microsoft.com/office/drawing/2014/main" id="{764BDCAB-4B47-6949-313D-477FA9B55A65}"/>
              </a:ext>
            </a:extLst>
          </p:cNvPr>
          <p:cNvSpPr>
            <a:spLocks noChangeArrowheads="1"/>
          </p:cNvSpPr>
          <p:nvPr/>
        </p:nvSpPr>
        <p:spPr bwMode="auto">
          <a:xfrm>
            <a:off x="6862763" y="5254625"/>
            <a:ext cx="4629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ko-KR" sz="2400">
                <a:ea typeface="Gulim" panose="020B0600000101010101" pitchFamily="34" charset="-127"/>
              </a:rPr>
              <a:t>A</a:t>
            </a:r>
            <a:r>
              <a:rPr lang="vi-VN" altLang="ko-KR" sz="2400"/>
              <a:t>nh nên buông bỏ quá khứ, tha thứ cho chính mình.</a:t>
            </a:r>
          </a:p>
        </p:txBody>
      </p:sp>
      <p:sp>
        <p:nvSpPr>
          <p:cNvPr id="89110" name="Rectangle 22">
            <a:extLst>
              <a:ext uri="{FF2B5EF4-FFF2-40B4-BE49-F238E27FC236}">
                <a16:creationId xmlns:a16="http://schemas.microsoft.com/office/drawing/2014/main" id="{74670219-2E75-BE19-7A0D-BD82178FC1E7}"/>
              </a:ext>
            </a:extLst>
          </p:cNvPr>
          <p:cNvSpPr>
            <a:spLocks noChangeArrowheads="1"/>
          </p:cNvSpPr>
          <p:nvPr/>
        </p:nvSpPr>
        <p:spPr bwMode="auto">
          <a:xfrm>
            <a:off x="217488" y="1506538"/>
            <a:ext cx="4827587" cy="50133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300"/>
              <a:t>Do gây tai nạn nghiêm trọng trong một lần ngủ gật khi đang lái xe khách, anh H phải chấp hành hình phạt tù. Sau khi chấp hành hình phạt, trở về nhà, anh thường lủi thủi một mình, không dám giao tiếp với ai vì ngại bị phân biệt, kì thị. Thấy vậy, T rất thương anh vì trước kia, anh rất vui vẻ, hoà đồng với mọi người. T bàn với các bạn trong xóm tìm cách để gần gũi, động viên, chia sẻ, giúp anh vượt qua được mặc cảm, nhanh chóng hoà nhập với cộng đồng.</a:t>
            </a:r>
          </a:p>
        </p:txBody>
      </p:sp>
    </p:spTree>
    <p:extLst>
      <p:ext uri="{BB962C8B-B14F-4D97-AF65-F5344CB8AC3E}">
        <p14:creationId xmlns:p14="http://schemas.microsoft.com/office/powerpoint/2010/main" val="2909505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89093"/>
                                        </p:tgtEl>
                                        <p:attrNameLst>
                                          <p:attrName>style.visibility</p:attrName>
                                        </p:attrNameLst>
                                      </p:cBhvr>
                                      <p:to>
                                        <p:strVal val="visible"/>
                                      </p:to>
                                    </p:set>
                                    <p:animEffect transition="in" filter="blinds(horizontal)">
                                      <p:cBhvr>
                                        <p:cTn id="16" dur="500"/>
                                        <p:tgtEl>
                                          <p:spTgt spid="890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9110"/>
                                        </p:tgtEl>
                                        <p:attrNameLst>
                                          <p:attrName>style.visibility</p:attrName>
                                        </p:attrNameLst>
                                      </p:cBhvr>
                                      <p:to>
                                        <p:strVal val="visible"/>
                                      </p:to>
                                    </p:set>
                                    <p:animEffect transition="in" filter="blinds(horizontal)">
                                      <p:cBhvr>
                                        <p:cTn id="21" dur="500"/>
                                        <p:tgtEl>
                                          <p:spTgt spid="891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89094"/>
                                        </p:tgtEl>
                                        <p:attrNameLst>
                                          <p:attrName>style.visibility</p:attrName>
                                        </p:attrNameLst>
                                      </p:cBhvr>
                                      <p:to>
                                        <p:strVal val="visible"/>
                                      </p:to>
                                    </p:set>
                                    <p:animEffect transition="in" filter="blinds(horizontal)">
                                      <p:cBhvr>
                                        <p:cTn id="26" dur="500"/>
                                        <p:tgtEl>
                                          <p:spTgt spid="890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89105"/>
                                        </p:tgtEl>
                                        <p:attrNameLst>
                                          <p:attrName>style.visibility</p:attrName>
                                        </p:attrNameLst>
                                      </p:cBhvr>
                                      <p:to>
                                        <p:strVal val="visible"/>
                                      </p:to>
                                    </p:set>
                                    <p:animEffect transition="in" filter="blinds(horizontal)">
                                      <p:cBhvr>
                                        <p:cTn id="31" dur="500"/>
                                        <p:tgtEl>
                                          <p:spTgt spid="8910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89106"/>
                                        </p:tgtEl>
                                        <p:attrNameLst>
                                          <p:attrName>style.visibility</p:attrName>
                                        </p:attrNameLst>
                                      </p:cBhvr>
                                      <p:to>
                                        <p:strVal val="visible"/>
                                      </p:to>
                                    </p:set>
                                    <p:animEffect transition="in" filter="blinds(horizontal)">
                                      <p:cBhvr>
                                        <p:cTn id="36" dur="500"/>
                                        <p:tgtEl>
                                          <p:spTgt spid="8910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9107"/>
                                        </p:tgtEl>
                                        <p:attrNameLst>
                                          <p:attrName>style.visibility</p:attrName>
                                        </p:attrNameLst>
                                      </p:cBhvr>
                                      <p:to>
                                        <p:strVal val="visible"/>
                                      </p:to>
                                    </p:set>
                                    <p:animEffect transition="in" filter="blinds(horizontal)">
                                      <p:cBhvr>
                                        <p:cTn id="41" dur="500"/>
                                        <p:tgtEl>
                                          <p:spTgt spid="8910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89108"/>
                                        </p:tgtEl>
                                        <p:attrNameLst>
                                          <p:attrName>style.visibility</p:attrName>
                                        </p:attrNameLst>
                                      </p:cBhvr>
                                      <p:to>
                                        <p:strVal val="visible"/>
                                      </p:to>
                                    </p:set>
                                    <p:animEffect transition="in" filter="blinds(horizontal)">
                                      <p:cBhvr>
                                        <p:cTn id="46" dur="500"/>
                                        <p:tgtEl>
                                          <p:spTgt spid="89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89093" grpId="0"/>
      <p:bldP spid="89105" grpId="0"/>
      <p:bldP spid="89106" grpId="0"/>
      <p:bldP spid="89107" grpId="0"/>
      <p:bldP spid="89108" grpId="0"/>
      <p:bldP spid="891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652096" y="120392"/>
            <a:ext cx="11052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5400" b="1" dirty="0" smtClean="0">
                <a:solidFill>
                  <a:srgbClr val="0000FF"/>
                </a:solidFill>
                <a:latin typeface="Times New Roman" panose="02020603050405020304" pitchFamily="18" charset="0"/>
                <a:ea typeface="Helvetica Neue"/>
                <a:cs typeface="Times New Roman" panose="02020603050405020304" pitchFamily="18" charset="0"/>
              </a:rPr>
              <a:t> 2:</a:t>
            </a:r>
            <a:r>
              <a:rPr lang="en-US" altLang="en-US" sz="5400" b="1" dirty="0" smtClean="0">
                <a:solidFill>
                  <a:srgbClr val="FF0000"/>
                </a:solidFill>
                <a:latin typeface="Times New Roman" panose="02020603050405020304" pitchFamily="18" charset="0"/>
                <a:ea typeface="Helvetica Neue"/>
                <a:cs typeface="Times New Roman" panose="02020603050405020304" pitchFamily="18" charset="0"/>
              </a:rPr>
              <a:t> </a:t>
            </a:r>
            <a:r>
              <a:rPr lang="vi-VN" altLang="en-US" sz="5400" b="1" dirty="0" smtClean="0">
                <a:solidFill>
                  <a:srgbClr val="FF0000"/>
                </a:solidFill>
                <a:latin typeface="Times New Roman" panose="02020603050405020304" pitchFamily="18" charset="0"/>
                <a:ea typeface="Helvetica Neue"/>
                <a:cs typeface="Times New Roman" panose="02020603050405020304" pitchFamily="18" charset="0"/>
              </a:rPr>
              <a:t>KHOAN DUNG (2 tiết)</a:t>
            </a:r>
          </a:p>
          <a:p>
            <a:pPr algn="ctr" eaLnBrk="0" fontAlgn="base" hangingPunct="0">
              <a:spcBef>
                <a:spcPct val="0"/>
              </a:spcBef>
              <a:spcAft>
                <a:spcPct val="0"/>
              </a:spcAft>
            </a:pPr>
            <a:r>
              <a:rPr lang="vi-VN" altLang="en-US" sz="5400" b="1" dirty="0" smtClean="0">
                <a:solidFill>
                  <a:srgbClr val="FF0000"/>
                </a:solidFill>
                <a:latin typeface="Times New Roman" panose="02020603050405020304" pitchFamily="18" charset="0"/>
                <a:cs typeface="Times New Roman" panose="02020603050405020304" pitchFamily="18" charset="0"/>
              </a:rPr>
              <a:t>Tiết 1</a:t>
            </a:r>
            <a:endParaRPr lang="en-SG" altLang="en-US" sz="5400" b="1" dirty="0">
              <a:solidFill>
                <a:srgbClr val="0000FF"/>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0936762" y="0"/>
            <a:ext cx="1255238" cy="937524"/>
          </a:xfrm>
          <a:prstGeom prst="rect">
            <a:avLst/>
          </a:prstGeom>
        </p:spPr>
      </p:pic>
      <p:pic>
        <p:nvPicPr>
          <p:cNvPr id="3" name="Picture 2"/>
          <p:cNvPicPr>
            <a:picLocks noChangeAspect="1"/>
          </p:cNvPicPr>
          <p:nvPr/>
        </p:nvPicPr>
        <p:blipFill>
          <a:blip r:embed="rId3"/>
          <a:stretch>
            <a:fillRect/>
          </a:stretch>
        </p:blipFill>
        <p:spPr>
          <a:xfrm>
            <a:off x="3928898" y="1874718"/>
            <a:ext cx="4499089" cy="2322144"/>
          </a:xfrm>
          <a:prstGeom prst="rect">
            <a:avLst/>
          </a:prstGeom>
        </p:spPr>
      </p:pic>
      <p:pic>
        <p:nvPicPr>
          <p:cNvPr id="5" name="Picture 4"/>
          <p:cNvPicPr>
            <a:picLocks noChangeAspect="1"/>
          </p:cNvPicPr>
          <p:nvPr/>
        </p:nvPicPr>
        <p:blipFill>
          <a:blip r:embed="rId4"/>
          <a:stretch>
            <a:fillRect/>
          </a:stretch>
        </p:blipFill>
        <p:spPr>
          <a:xfrm>
            <a:off x="7315200" y="4413420"/>
            <a:ext cx="4271555" cy="2444580"/>
          </a:xfrm>
          <a:prstGeom prst="rect">
            <a:avLst/>
          </a:prstGeom>
        </p:spPr>
      </p:pic>
      <p:pic>
        <p:nvPicPr>
          <p:cNvPr id="6" name="Picture 5"/>
          <p:cNvPicPr>
            <a:picLocks noChangeAspect="1"/>
          </p:cNvPicPr>
          <p:nvPr/>
        </p:nvPicPr>
        <p:blipFill>
          <a:blip r:embed="rId5"/>
          <a:stretch>
            <a:fillRect/>
          </a:stretch>
        </p:blipFill>
        <p:spPr>
          <a:xfrm>
            <a:off x="5029027" y="4413421"/>
            <a:ext cx="2143125" cy="2143125"/>
          </a:xfrm>
          <a:prstGeom prst="rect">
            <a:avLst/>
          </a:prstGeom>
        </p:spPr>
      </p:pic>
      <p:pic>
        <p:nvPicPr>
          <p:cNvPr id="2" name="Picture 1"/>
          <p:cNvPicPr>
            <a:picLocks noChangeAspect="1"/>
          </p:cNvPicPr>
          <p:nvPr/>
        </p:nvPicPr>
        <p:blipFill>
          <a:blip r:embed="rId6"/>
          <a:stretch>
            <a:fillRect/>
          </a:stretch>
        </p:blipFill>
        <p:spPr>
          <a:xfrm>
            <a:off x="652095" y="4413420"/>
            <a:ext cx="4233883" cy="2433248"/>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103365210"/>
              </p:ext>
            </p:extLst>
          </p:nvPr>
        </p:nvGraphicFramePr>
        <p:xfrm>
          <a:off x="4693533" y="746538"/>
          <a:ext cx="7376548" cy="3596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Rectangle 26"/>
          <p:cNvSpPr/>
          <p:nvPr/>
        </p:nvSpPr>
        <p:spPr>
          <a:xfrm>
            <a:off x="-948115" y="6274191"/>
            <a:ext cx="13140115" cy="583809"/>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030241" y="5422075"/>
            <a:ext cx="1169587" cy="1435925"/>
          </a:xfrm>
          <a:prstGeom prst="rect">
            <a:avLst/>
          </a:prstGeom>
          <a:solidFill>
            <a:srgbClr val="FF33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a:off x="1127951" y="62487"/>
            <a:ext cx="3840098" cy="2885377"/>
          </a:xfrm>
          <a:prstGeom prst="rect">
            <a:avLst/>
          </a:prstGeom>
        </p:spPr>
      </p:pic>
      <p:pic>
        <p:nvPicPr>
          <p:cNvPr id="7" name="Picture 6"/>
          <p:cNvPicPr>
            <a:picLocks noChangeAspect="1"/>
          </p:cNvPicPr>
          <p:nvPr/>
        </p:nvPicPr>
        <p:blipFill>
          <a:blip r:embed="rId10"/>
          <a:stretch>
            <a:fillRect/>
          </a:stretch>
        </p:blipFill>
        <p:spPr>
          <a:xfrm>
            <a:off x="0" y="4276578"/>
            <a:ext cx="6096000" cy="2581422"/>
          </a:xfrm>
          <a:prstGeom prst="rect">
            <a:avLst/>
          </a:prstGeom>
        </p:spPr>
      </p:pic>
      <p:pic>
        <p:nvPicPr>
          <p:cNvPr id="8" name="Picture 7"/>
          <p:cNvPicPr>
            <a:picLocks noChangeAspect="1"/>
          </p:cNvPicPr>
          <p:nvPr/>
        </p:nvPicPr>
        <p:blipFill>
          <a:blip r:embed="rId10"/>
          <a:stretch>
            <a:fillRect/>
          </a:stretch>
        </p:blipFill>
        <p:spPr>
          <a:xfrm>
            <a:off x="6096000" y="4184525"/>
            <a:ext cx="5974081" cy="2581422"/>
          </a:xfrm>
          <a:prstGeom prst="rect">
            <a:avLst/>
          </a:prstGeom>
        </p:spPr>
      </p:pic>
      <p:sp>
        <p:nvSpPr>
          <p:cNvPr id="9" name="Rectangle 8"/>
          <p:cNvSpPr/>
          <p:nvPr/>
        </p:nvSpPr>
        <p:spPr>
          <a:xfrm>
            <a:off x="-948115" y="2604709"/>
            <a:ext cx="8319586" cy="156966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en-US" sz="96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TIẾP SỨC</a:t>
            </a:r>
            <a:endParaRPr lang="en-US" sz="9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3" name="Trò chơ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49380" y="80200"/>
            <a:ext cx="487363" cy="487363"/>
          </a:xfrm>
          <a:prstGeom prst="rect">
            <a:avLst/>
          </a:prstGeom>
        </p:spPr>
      </p:pic>
    </p:spTree>
    <p:extLst>
      <p:ext uri="{BB962C8B-B14F-4D97-AF65-F5344CB8AC3E}">
        <p14:creationId xmlns:p14="http://schemas.microsoft.com/office/powerpoint/2010/main" val="586811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259307" y="0"/>
            <a:ext cx="10345003" cy="7315199"/>
          </a:xfrm>
          <a:prstGeom prst="rect">
            <a:avLst/>
          </a:prstGeom>
        </p:spPr>
      </p:pic>
      <p:sp>
        <p:nvSpPr>
          <p:cNvPr id="14" name="Text Box 5"/>
          <p:cNvSpPr txBox="1">
            <a:spLocks noChangeArrowheads="1"/>
          </p:cNvSpPr>
          <p:nvPr/>
        </p:nvSpPr>
        <p:spPr bwMode="auto">
          <a:xfrm>
            <a:off x="2342147" y="937524"/>
            <a:ext cx="6513095" cy="409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vi-VN" sz="3600" b="1" dirty="0" smtClean="0">
                <a:solidFill>
                  <a:srgbClr val="FF0000"/>
                </a:solidFill>
                <a:latin typeface="Times New Roman" panose="02020603050405020304" pitchFamily="18" charset="0"/>
                <a:cs typeface="Times New Roman" panose="02020603050405020304" pitchFamily="18" charset="0"/>
              </a:rPr>
              <a:t>Việc cần làm</a:t>
            </a:r>
          </a:p>
          <a:p>
            <a:pPr algn="just">
              <a:buNone/>
            </a:pP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Chân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thành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rộng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lượng</a:t>
            </a:r>
            <a:r>
              <a:rPr lang="en-US" sz="3600" dirty="0">
                <a:solidFill>
                  <a:srgbClr val="0000FF"/>
                </a:solidFill>
                <a:latin typeface="Times New Roman" panose="02020603050405020304" pitchFamily="18" charset="0"/>
                <a:cs typeface="Times New Roman" panose="02020603050405020304" pitchFamily="18" charset="0"/>
              </a:rPr>
              <a:t>. </a:t>
            </a:r>
          </a:p>
          <a:p>
            <a:pPr algn="just">
              <a:buNone/>
            </a:pPr>
            <a:r>
              <a:rPr lang="vi-VN" sz="3600" dirty="0" smtClean="0">
                <a:solidFill>
                  <a:srgbClr val="0000FF"/>
                </a:solidFill>
                <a:latin typeface="Times New Roman" panose="02020603050405020304" pitchFamily="18" charset="0"/>
                <a:cs typeface="Times New Roman" panose="02020603050405020304" pitchFamily="18" charset="0"/>
              </a:rPr>
              <a:t>- Sống </a:t>
            </a:r>
            <a:r>
              <a:rPr lang="vi-VN" sz="3600" dirty="0">
                <a:solidFill>
                  <a:srgbClr val="0000FF"/>
                </a:solidFill>
                <a:latin typeface="Times New Roman" panose="02020603050405020304" pitchFamily="18" charset="0"/>
                <a:cs typeface="Times New Roman" panose="02020603050405020304" pitchFamily="18" charset="0"/>
              </a:rPr>
              <a:t>cởi mở, gần gũi</a:t>
            </a:r>
            <a:endParaRPr lang="en-US" sz="3600" dirty="0">
              <a:solidFill>
                <a:srgbClr val="0000FF"/>
              </a:solidFill>
              <a:latin typeface="Times New Roman" panose="02020603050405020304" pitchFamily="18" charset="0"/>
              <a:cs typeface="Times New Roman" panose="02020603050405020304" pitchFamily="18" charset="0"/>
            </a:endParaRPr>
          </a:p>
          <a:p>
            <a:pPr algn="just">
              <a:buNone/>
            </a:pPr>
            <a:r>
              <a:rPr lang="vi-VN" sz="3600" dirty="0" smtClean="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Tôn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trọng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và</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chấp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nhận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sở</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thích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thói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quen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khác</a:t>
            </a:r>
            <a:r>
              <a:rPr lang="en-US" sz="3600" dirty="0">
                <a:solidFill>
                  <a:srgbClr val="0000FF"/>
                </a:solidFill>
                <a:latin typeface="Times New Roman" panose="02020603050405020304" pitchFamily="18" charset="0"/>
                <a:cs typeface="Times New Roman" panose="02020603050405020304" pitchFamily="18" charset="0"/>
              </a:rPr>
              <a:t>.</a:t>
            </a:r>
          </a:p>
          <a:p>
            <a:pPr algn="just">
              <a:buNone/>
            </a:pP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Phê</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a:t>
            </a:r>
            <a:r>
              <a:rPr lang="vi-VN" sz="3600" dirty="0">
                <a:solidFill>
                  <a:srgbClr val="0000FF"/>
                </a:solidFill>
                <a:latin typeface="Times New Roman" panose="02020603050405020304" pitchFamily="18" charset="0"/>
                <a:cs typeface="Times New Roman" panose="02020603050405020304" pitchFamily="18" charset="0"/>
              </a:rPr>
              <a:t>á</a:t>
            </a:r>
            <a:r>
              <a:rPr lang="en-US" sz="3600" dirty="0">
                <a:solidFill>
                  <a:srgbClr val="0000FF"/>
                </a:solidFill>
                <a:latin typeface="Times New Roman" panose="02020603050405020304" pitchFamily="18" charset="0"/>
                <a:cs typeface="Times New Roman" panose="02020603050405020304" pitchFamily="18" charset="0"/>
              </a:rPr>
              <a:t>n </a:t>
            </a:r>
            <a:r>
              <a:rPr lang="en-US" sz="3600" dirty="0" err="1">
                <a:solidFill>
                  <a:srgbClr val="0000FF"/>
                </a:solidFill>
                <a:latin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ích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kỉ</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hẹp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hòi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thiếu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cs typeface="Times New Roman" panose="02020603050405020304" pitchFamily="18" charset="0"/>
              </a:rPr>
              <a:t>độ</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lượng</a:t>
            </a:r>
            <a:r>
              <a:rPr lang="vi-VN" sz="3600" dirty="0">
                <a:solidFill>
                  <a:srgbClr val="0000FF"/>
                </a:solidFill>
                <a:latin typeface="Times New Roman" panose="02020603050405020304" pitchFamily="18" charset="0"/>
                <a:cs typeface="Times New Roman" panose="02020603050405020304" pitchFamily="18" charset="0"/>
              </a:rPr>
              <a:t>.</a:t>
            </a:r>
            <a:r>
              <a:rPr lang="en-US" sz="3600" dirty="0">
                <a:solidFill>
                  <a:srgbClr val="0000FF"/>
                </a:solidFill>
                <a:latin typeface="Times New Roman" panose="02020603050405020304" pitchFamily="18" charset="0"/>
                <a:cs typeface="Times New Roman" panose="02020603050405020304" pitchFamily="18" charset="0"/>
              </a:rPr>
              <a:t> </a:t>
            </a:r>
          </a:p>
        </p:txBody>
      </p:sp>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87739" y="0"/>
            <a:ext cx="1715913" cy="1504118"/>
          </a:xfrm>
          <a:prstGeom prst="rect">
            <a:avLst/>
          </a:prstGeom>
        </p:spPr>
      </p:pic>
      <p:sp>
        <p:nvSpPr>
          <p:cNvPr id="4" name="AutoShape 3"/>
          <p:cNvSpPr>
            <a:spLocks noChangeArrowheads="1"/>
          </p:cNvSpPr>
          <p:nvPr/>
        </p:nvSpPr>
        <p:spPr bwMode="gray">
          <a:xfrm>
            <a:off x="3580526" y="133781"/>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dirty="0" smtClean="0">
                <a:solidFill>
                  <a:srgbClr val="FFFF00"/>
                </a:solidFill>
                <a:latin typeface="Times New Roman" panose="02020603050405020304" pitchFamily="18" charset="0"/>
                <a:cs typeface="Times New Roman" panose="02020603050405020304" pitchFamily="18" charset="0"/>
              </a:rPr>
              <a:t>NHIỆM  VỤ VỀ NHÀ</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4">
            <a:alphaModFix/>
          </a:blip>
          <a:srcRect l="15285" t="10430" r="46645" b="11190"/>
          <a:stretch/>
        </p:blipFill>
        <p:spPr>
          <a:xfrm>
            <a:off x="-593558" y="1191140"/>
            <a:ext cx="6063916" cy="5995723"/>
          </a:xfrm>
          <a:prstGeom prst="rect">
            <a:avLst/>
          </a:prstGeom>
          <a:noFill/>
          <a:ln>
            <a:noFill/>
          </a:ln>
        </p:spPr>
      </p:pic>
      <p:pic>
        <p:nvPicPr>
          <p:cNvPr id="6" name="Picture 5"/>
          <p:cNvPicPr>
            <a:picLocks noChangeAspect="1"/>
          </p:cNvPicPr>
          <p:nvPr/>
        </p:nvPicPr>
        <p:blipFill>
          <a:blip r:embed="rId5"/>
          <a:stretch>
            <a:fillRect/>
          </a:stretch>
        </p:blipFill>
        <p:spPr>
          <a:xfrm>
            <a:off x="4899741" y="328545"/>
            <a:ext cx="6506195" cy="6529455"/>
          </a:xfrm>
          <a:prstGeom prst="rect">
            <a:avLst/>
          </a:prstGeom>
        </p:spPr>
      </p:pic>
      <p:pic>
        <p:nvPicPr>
          <p:cNvPr id="7" name="Picture 6"/>
          <p:cNvPicPr>
            <a:picLocks noChangeAspect="1"/>
          </p:cNvPicPr>
          <p:nvPr/>
        </p:nvPicPr>
        <p:blipFill>
          <a:blip r:embed="rId6"/>
          <a:stretch>
            <a:fillRect/>
          </a:stretch>
        </p:blipFill>
        <p:spPr>
          <a:xfrm>
            <a:off x="10936762" y="0"/>
            <a:ext cx="1255238" cy="93752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850673067"/>
              </p:ext>
            </p:extLst>
          </p:nvPr>
        </p:nvGraphicFramePr>
        <p:xfrm>
          <a:off x="287383" y="1885354"/>
          <a:ext cx="4657220" cy="6071530"/>
        </p:xfrm>
        <a:graphic>
          <a:graphicData uri="http://schemas.openxmlformats.org/drawingml/2006/table">
            <a:tbl>
              <a:tblPr/>
              <a:tblGrid>
                <a:gridCol w="4657220">
                  <a:extLst>
                    <a:ext uri="{9D8B030D-6E8A-4147-A177-3AD203B41FA5}">
                      <a16:colId xmlns:a16="http://schemas.microsoft.com/office/drawing/2014/main" val="20000"/>
                    </a:ext>
                  </a:extLst>
                </a:gridCol>
              </a:tblGrid>
              <a:tr h="6071530">
                <a:tc>
                  <a:txBody>
                    <a:bodyPr/>
                    <a:lstStyle/>
                    <a:p>
                      <a:pPr marL="0" marR="0" lvl="0" indent="0" algn="ctr">
                        <a:lnSpc>
                          <a:spcPct val="109000"/>
                        </a:lnSpc>
                        <a:spcBef>
                          <a:spcPts val="0"/>
                        </a:spcBef>
                        <a:spcAft>
                          <a:spcPts val="500"/>
                        </a:spcAft>
                        <a:buClr>
                          <a:srgbClr val="000000"/>
                        </a:buClr>
                        <a:buSzPts val="1200"/>
                        <a:buFont typeface="+mj-lt"/>
                        <a:buNone/>
                        <a:tabLst>
                          <a:tab pos="259080" algn="l"/>
                        </a:tabLst>
                      </a:pPr>
                      <a:r>
                        <a:rPr lang="vi-VN" sz="3200" b="1" u="none" strike="noStrike" spc="0" dirty="0" smtClean="0">
                          <a:solidFill>
                            <a:srgbClr val="FF0000"/>
                          </a:solidFill>
                          <a:effectLst/>
                          <a:latin typeface="+mj-lt"/>
                          <a:ea typeface="Arial" panose="020B0604020202020204" pitchFamily="34" charset="0"/>
                          <a:cs typeface="Arial" panose="020B0604020202020204" pitchFamily="34" charset="0"/>
                        </a:rPr>
                        <a:t>Cá</a:t>
                      </a:r>
                      <a:r>
                        <a:rPr lang="vi-VN" sz="3200" b="1" u="none" strike="noStrike" spc="0" baseline="0" dirty="0" smtClean="0">
                          <a:solidFill>
                            <a:srgbClr val="FF0000"/>
                          </a:solidFill>
                          <a:effectLst/>
                          <a:latin typeface="+mj-lt"/>
                          <a:ea typeface="Arial" panose="020B0604020202020204" pitchFamily="34" charset="0"/>
                          <a:cs typeface="Arial" panose="020B0604020202020204" pitchFamily="34" charset="0"/>
                        </a:rPr>
                        <a:t> nhân</a:t>
                      </a:r>
                    </a:p>
                    <a:p>
                      <a:pPr algn="just">
                        <a:lnSpc>
                          <a:spcPct val="107000"/>
                        </a:lnSpc>
                        <a:spcAft>
                          <a:spcPts val="0"/>
                        </a:spcAft>
                      </a:pPr>
                      <a:r>
                        <a:rPr lang="vi-VN" sz="3600"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kern="12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2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vi-VN"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 (phần luyện tập)</a:t>
                      </a:r>
                      <a:endParaRPr lang="en-US"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vi-VN"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Vận dụng 2</a:t>
                      </a:r>
                      <a:r>
                        <a:rPr lang="en-US"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a:lnSpc>
                          <a:spcPct val="109000"/>
                        </a:lnSpc>
                        <a:spcBef>
                          <a:spcPts val="0"/>
                        </a:spcBef>
                        <a:spcAft>
                          <a:spcPts val="500"/>
                        </a:spcAft>
                        <a:buClr>
                          <a:srgbClr val="000000"/>
                        </a:buClr>
                        <a:buSzPts val="1200"/>
                        <a:buFont typeface="+mj-lt"/>
                        <a:buNone/>
                        <a:tabLst>
                          <a:tab pos="259080" algn="l"/>
                        </a:tabLst>
                      </a:pPr>
                      <a:endParaRPr lang="vi-VN"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146001"/>
              </p:ext>
            </p:extLst>
          </p:nvPr>
        </p:nvGraphicFramePr>
        <p:xfrm>
          <a:off x="5538123" y="2180940"/>
          <a:ext cx="5005137" cy="3993579"/>
        </p:xfrm>
        <a:graphic>
          <a:graphicData uri="http://schemas.openxmlformats.org/drawingml/2006/table">
            <a:tbl>
              <a:tblPr/>
              <a:tblGrid>
                <a:gridCol w="5005137">
                  <a:extLst>
                    <a:ext uri="{9D8B030D-6E8A-4147-A177-3AD203B41FA5}">
                      <a16:colId xmlns:a16="http://schemas.microsoft.com/office/drawing/2014/main" val="20000"/>
                    </a:ext>
                  </a:extLst>
                </a:gridCol>
              </a:tblGrid>
              <a:tr h="2556159">
                <a:tc>
                  <a:txBody>
                    <a:bodyPr/>
                    <a:lstStyle/>
                    <a:p>
                      <a:pPr marL="0" marR="0" lvl="0" indent="0" algn="ctr">
                        <a:lnSpc>
                          <a:spcPct val="109000"/>
                        </a:lnSpc>
                        <a:spcBef>
                          <a:spcPts val="0"/>
                        </a:spcBef>
                        <a:spcAft>
                          <a:spcPts val="0"/>
                        </a:spcAft>
                        <a:buClr>
                          <a:srgbClr val="000000"/>
                        </a:buClr>
                        <a:buSzPts val="1200"/>
                        <a:buFont typeface="+mj-lt"/>
                        <a:buNone/>
                        <a:tabLst>
                          <a:tab pos="259080" algn="l"/>
                        </a:tabLst>
                      </a:pPr>
                      <a:r>
                        <a:rPr lang="vi-VN" sz="3600" b="1" u="none" strike="noStrike" spc="0" dirty="0" smtClean="0">
                          <a:solidFill>
                            <a:srgbClr val="FF0000"/>
                          </a:solidFill>
                          <a:effectLst/>
                          <a:latin typeface="+mj-lt"/>
                          <a:ea typeface="Arial" panose="020B0604020202020204" pitchFamily="34" charset="0"/>
                          <a:cs typeface="Arial" panose="020B0604020202020204" pitchFamily="34" charset="0"/>
                        </a:rPr>
                        <a:t>Bài</a:t>
                      </a:r>
                      <a:r>
                        <a:rPr lang="vi-VN" sz="3600" b="1" u="none" strike="noStrike" spc="0" baseline="0" dirty="0" smtClean="0">
                          <a:solidFill>
                            <a:srgbClr val="FF0000"/>
                          </a:solidFill>
                          <a:effectLst/>
                          <a:latin typeface="+mj-lt"/>
                          <a:ea typeface="Arial" panose="020B0604020202020204" pitchFamily="34" charset="0"/>
                          <a:cs typeface="Arial" panose="020B0604020202020204" pitchFamily="34" charset="0"/>
                        </a:rPr>
                        <a:t> tập nhóm</a:t>
                      </a:r>
                      <a:endParaRPr lang="vi-VN" sz="3600" b="1" u="none" strike="noStrike" spc="0" dirty="0" smtClean="0">
                        <a:solidFill>
                          <a:srgbClr val="FF0000"/>
                        </a:solidFill>
                        <a:effectLst/>
                        <a:latin typeface="+mj-lt"/>
                        <a:ea typeface="Arial" panose="020B0604020202020204" pitchFamily="34" charset="0"/>
                        <a:cs typeface="Arial" panose="020B0604020202020204" pitchFamily="34" charset="0"/>
                      </a:endParaRPr>
                    </a:p>
                    <a:p>
                      <a:pPr>
                        <a:lnSpc>
                          <a:spcPct val="107000"/>
                        </a:lnSpc>
                        <a:spcAft>
                          <a:spcPts val="0"/>
                        </a:spcAft>
                      </a:pPr>
                      <a:r>
                        <a:rPr lang="vi-VN" sz="36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1" u="none" strike="noStrike" spc="0" dirty="0" smtClean="0">
                          <a:effectLst/>
                          <a:latin typeface="#9Slide05 Israquella" pitchFamily="2" charset="0"/>
                          <a:ea typeface="Arial" panose="020B0604020202020204" pitchFamily="34" charset="0"/>
                          <a:cs typeface="Arial" panose="020B0604020202020204" pitchFamily="34"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4) </a:t>
                      </a:r>
                      <a:endParaRPr lang="vi-VN" sz="36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vi-VN" sz="36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Vận</a:t>
                      </a:r>
                      <a:r>
                        <a:rPr lang="vi-VN" sz="3600" baseline="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dụng 1</a:t>
                      </a:r>
                      <a:endParaRPr lang="en-US" sz="2800" dirty="0" smtClean="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vi-VN" sz="3600" dirty="0" smtClean="0">
                          <a:solidFill>
                            <a:srgbClr val="0000FF"/>
                          </a:solidFill>
                          <a:effectLst/>
                          <a:latin typeface="Times New Roman" panose="02020603050405020304" pitchFamily="18" charset="0"/>
                          <a:ea typeface="Times New Roman" panose="02020603050405020304" pitchFamily="18" charset="0"/>
                        </a:rPr>
                        <a:t> </a:t>
                      </a:r>
                      <a:r>
                        <a:rPr lang="vi-VN" sz="3200" b="1" i="1" kern="1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7030A0"/>
                          </a:solidFill>
                          <a:effectLst/>
                          <a:latin typeface="Times New Roman" panose="02020603050405020304" pitchFamily="18" charset="0"/>
                          <a:ea typeface="Times New Roman" panose="02020603050405020304" pitchFamily="18" charset="0"/>
                        </a:rPr>
                        <a:t>HS </a:t>
                      </a:r>
                      <a:r>
                        <a:rPr lang="en-US" sz="3200" b="1" i="1" dirty="0" err="1" smtClean="0">
                          <a:solidFill>
                            <a:srgbClr val="7030A0"/>
                          </a:solidFill>
                          <a:effectLst/>
                          <a:latin typeface="Times New Roman" panose="02020603050405020304" pitchFamily="18" charset="0"/>
                          <a:ea typeface="Times New Roman" panose="02020603050405020304" pitchFamily="18" charset="0"/>
                        </a:rPr>
                        <a:t>nộp</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bài</a:t>
                      </a:r>
                      <a:r>
                        <a:rPr lang="en-US" sz="3200" b="1" i="1" dirty="0" smtClean="0">
                          <a:solidFill>
                            <a:srgbClr val="7030A0"/>
                          </a:solidFill>
                          <a:effectLst/>
                          <a:latin typeface="Times New Roman" panose="02020603050405020304" pitchFamily="18" charset="0"/>
                          <a:ea typeface="Times New Roman" panose="02020603050405020304" pitchFamily="18" charset="0"/>
                        </a:rPr>
                        <a:t> </a:t>
                      </a:r>
                      <a:endParaRPr lang="vi-VN" sz="3200" b="1" i="1" dirty="0" smtClean="0">
                        <a:solidFill>
                          <a:srgbClr val="7030A0"/>
                        </a:solidFill>
                        <a:effectLst/>
                        <a:latin typeface="Times New Roman" panose="02020603050405020304" pitchFamily="18" charset="0"/>
                        <a:ea typeface="Times New Roman" panose="02020603050405020304" pitchFamily="18" charset="0"/>
                      </a:endParaRPr>
                    </a:p>
                    <a:p>
                      <a:pPr algn="ctr"/>
                      <a:r>
                        <a:rPr lang="vi-VN"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trên</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phần</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mềm</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dạy</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học</a:t>
                      </a:r>
                      <a:r>
                        <a:rPr lang="vi-VN" sz="3200" b="1" i="1" dirty="0" smtClean="0">
                          <a:solidFill>
                            <a:srgbClr val="7030A0"/>
                          </a:solidFill>
                          <a:effectLst/>
                          <a:latin typeface="Times New Roman" panose="02020603050405020304" pitchFamily="18" charset="0"/>
                          <a:ea typeface="Times New Roman" panose="02020603050405020304" pitchFamily="18" charset="0"/>
                        </a:rPr>
                        <a:t>).</a:t>
                      </a:r>
                      <a:endParaRPr lang="en-US" sz="3200" b="1" i="1" u="none" strike="noStrike" spc="0" dirty="0">
                        <a:solidFill>
                          <a:srgbClr val="7030A0"/>
                        </a:solidFill>
                        <a:effectLst/>
                        <a:latin typeface="#9Slide05 Israquella" pitchFamily="2" charset="0"/>
                        <a:ea typeface="Arial" panose="020B060402020202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r h="586465">
                <a:tc>
                  <a:txBody>
                    <a:bodyPr/>
                    <a:lstStyle/>
                    <a:p>
                      <a:pPr marL="0" marR="0" lvl="0" indent="0" algn="l">
                        <a:lnSpc>
                          <a:spcPct val="109000"/>
                        </a:lnSpc>
                        <a:spcBef>
                          <a:spcPts val="0"/>
                        </a:spcBef>
                        <a:spcAft>
                          <a:spcPts val="0"/>
                        </a:spcAft>
                        <a:buClr>
                          <a:srgbClr val="000000"/>
                        </a:buClr>
                        <a:buSzPts val="1200"/>
                        <a:buFont typeface="+mj-lt"/>
                        <a:buNone/>
                        <a:tabLst>
                          <a:tab pos="259080" algn="l"/>
                        </a:tabLst>
                      </a:pPr>
                      <a:endParaRPr lang="en-US" sz="3600" b="1" u="none" strike="noStrike" spc="0" dirty="0">
                        <a:effectLst/>
                        <a:latin typeface="#9Slide05 Israquella" pitchFamily="2" charset="0"/>
                        <a:ea typeface="Arial" panose="020B060402020202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2706060634"/>
                  </a:ext>
                </a:extLst>
              </a:tr>
            </a:tbl>
          </a:graphicData>
        </a:graphic>
      </p:graphicFrame>
    </p:spTree>
    <p:extLst>
      <p:ext uri="{BB962C8B-B14F-4D97-AF65-F5344CB8AC3E}">
        <p14:creationId xmlns:p14="http://schemas.microsoft.com/office/powerpoint/2010/main" val="23928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smtClean="0">
                <a:solidFill>
                  <a:srgbClr val="FF0000"/>
                </a:solidFill>
                <a:latin typeface="+mj-lt"/>
              </a:rPr>
              <a:t>Bài tập 3</a:t>
            </a:r>
            <a:endParaRPr lang="en-US" sz="3200" b="1" dirty="0">
              <a:solidFill>
                <a:srgbClr val="FF0000"/>
              </a:solidFill>
              <a:latin typeface="+mj-lt"/>
            </a:endParaRPr>
          </a:p>
        </p:txBody>
      </p:sp>
      <p:sp>
        <p:nvSpPr>
          <p:cNvPr id="2" name="Rectangle 1"/>
          <p:cNvSpPr/>
          <p:nvPr/>
        </p:nvSpPr>
        <p:spPr>
          <a:xfrm>
            <a:off x="182880" y="859359"/>
            <a:ext cx="9828628" cy="6020238"/>
          </a:xfrm>
          <a:prstGeom prst="rect">
            <a:avLst/>
          </a:prstGeom>
        </p:spPr>
        <p:txBody>
          <a:bodyPr wrap="square">
            <a:spAutoFit/>
          </a:bodyPr>
          <a:lstStyle/>
          <a:p>
            <a:pPr algn="just">
              <a:lnSpc>
                <a:spcPct val="107000"/>
              </a:lnSpc>
              <a:spcAft>
                <a:spcPts val="0"/>
              </a:spcAft>
            </a:pP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chấp</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mắc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0363200" y="1087277"/>
            <a:ext cx="1828800" cy="4563245"/>
          </a:xfrm>
          <a:prstGeom prst="rect">
            <a:avLst/>
          </a:prstGeom>
        </p:spPr>
      </p:pic>
      <p:sp>
        <p:nvSpPr>
          <p:cNvPr id="3" name="TextBox 2"/>
          <p:cNvSpPr txBox="1"/>
          <p:nvPr/>
        </p:nvSpPr>
        <p:spPr>
          <a:xfrm>
            <a:off x="5264331" y="0"/>
            <a:ext cx="1273105" cy="646331"/>
          </a:xfrm>
          <a:prstGeom prst="rect">
            <a:avLst/>
          </a:prstGeom>
          <a:noFill/>
        </p:spPr>
        <p:txBody>
          <a:bodyPr wrap="none" rtlCol="0">
            <a:spAutoFit/>
          </a:bodyPr>
          <a:lstStyle/>
          <a:p>
            <a:r>
              <a:rPr lang="vi-VN" sz="3600" b="1" u="sng" dirty="0" smtClean="0">
                <a:solidFill>
                  <a:srgbClr val="0000FF"/>
                </a:solidFill>
                <a:latin typeface="+mj-lt"/>
              </a:rPr>
              <a:t>Gợi ý</a:t>
            </a:r>
            <a:endParaRPr lang="en-US" sz="3600" b="1" u="sng" dirty="0">
              <a:solidFill>
                <a:srgbClr val="0000FF"/>
              </a:solidFill>
              <a:latin typeface="+mj-lt"/>
            </a:endParaRPr>
          </a:p>
        </p:txBody>
      </p:sp>
    </p:spTree>
    <p:extLst>
      <p:ext uri="{BB962C8B-B14F-4D97-AF65-F5344CB8AC3E}">
        <p14:creationId xmlns:p14="http://schemas.microsoft.com/office/powerpoint/2010/main" val="854553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652096" y="120392"/>
            <a:ext cx="11052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5400" b="1" dirty="0" smtClean="0">
                <a:solidFill>
                  <a:srgbClr val="0000FF"/>
                </a:solidFill>
                <a:latin typeface="Times New Roman" panose="02020603050405020304" pitchFamily="18" charset="0"/>
                <a:ea typeface="Helvetica Neue"/>
                <a:cs typeface="Times New Roman" panose="02020603050405020304" pitchFamily="18" charset="0"/>
              </a:rPr>
              <a:t> 2:</a:t>
            </a:r>
            <a:r>
              <a:rPr lang="en-US" altLang="en-US" sz="5400" b="1" dirty="0" smtClean="0">
                <a:solidFill>
                  <a:srgbClr val="FF0000"/>
                </a:solidFill>
                <a:latin typeface="Times New Roman" panose="02020603050405020304" pitchFamily="18" charset="0"/>
                <a:ea typeface="Helvetica Neue"/>
                <a:cs typeface="Times New Roman" panose="02020603050405020304" pitchFamily="18" charset="0"/>
              </a:rPr>
              <a:t> </a:t>
            </a:r>
            <a:r>
              <a:rPr lang="vi-VN" altLang="en-US" sz="5400" b="1" dirty="0" smtClean="0">
                <a:solidFill>
                  <a:srgbClr val="FF0000"/>
                </a:solidFill>
                <a:latin typeface="Times New Roman" panose="02020603050405020304" pitchFamily="18" charset="0"/>
                <a:ea typeface="Helvetica Neue"/>
                <a:cs typeface="Times New Roman" panose="02020603050405020304" pitchFamily="18" charset="0"/>
              </a:rPr>
              <a:t>KHOAN DUNG (tiếp)</a:t>
            </a:r>
          </a:p>
          <a:p>
            <a:pPr algn="ctr" eaLnBrk="0" fontAlgn="base" hangingPunct="0">
              <a:spcBef>
                <a:spcPct val="0"/>
              </a:spcBef>
              <a:spcAft>
                <a:spcPct val="0"/>
              </a:spcAft>
            </a:pPr>
            <a:r>
              <a:rPr lang="vi-VN" altLang="en-US" sz="5400" b="1" dirty="0" smtClean="0">
                <a:solidFill>
                  <a:srgbClr val="FF0000"/>
                </a:solidFill>
                <a:latin typeface="Times New Roman" panose="02020603050405020304" pitchFamily="18" charset="0"/>
                <a:cs typeface="Times New Roman" panose="02020603050405020304" pitchFamily="18" charset="0"/>
              </a:rPr>
              <a:t>Tiết 2</a:t>
            </a:r>
            <a:endParaRPr lang="en-SG" altLang="en-US" sz="5400" b="1" dirty="0">
              <a:solidFill>
                <a:srgbClr val="0000FF"/>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0936762" y="0"/>
            <a:ext cx="1255238" cy="937524"/>
          </a:xfrm>
          <a:prstGeom prst="rect">
            <a:avLst/>
          </a:prstGeom>
        </p:spPr>
      </p:pic>
      <p:pic>
        <p:nvPicPr>
          <p:cNvPr id="3" name="Picture 2"/>
          <p:cNvPicPr>
            <a:picLocks noChangeAspect="1"/>
          </p:cNvPicPr>
          <p:nvPr/>
        </p:nvPicPr>
        <p:blipFill>
          <a:blip r:embed="rId3"/>
          <a:stretch>
            <a:fillRect/>
          </a:stretch>
        </p:blipFill>
        <p:spPr>
          <a:xfrm>
            <a:off x="3928898" y="1874718"/>
            <a:ext cx="4499089" cy="2322144"/>
          </a:xfrm>
          <a:prstGeom prst="rect">
            <a:avLst/>
          </a:prstGeom>
        </p:spPr>
      </p:pic>
      <p:pic>
        <p:nvPicPr>
          <p:cNvPr id="5" name="Picture 4"/>
          <p:cNvPicPr>
            <a:picLocks noChangeAspect="1"/>
          </p:cNvPicPr>
          <p:nvPr/>
        </p:nvPicPr>
        <p:blipFill>
          <a:blip r:embed="rId4"/>
          <a:stretch>
            <a:fillRect/>
          </a:stretch>
        </p:blipFill>
        <p:spPr>
          <a:xfrm>
            <a:off x="7315200" y="4413420"/>
            <a:ext cx="4271555" cy="2444580"/>
          </a:xfrm>
          <a:prstGeom prst="rect">
            <a:avLst/>
          </a:prstGeom>
        </p:spPr>
      </p:pic>
      <p:pic>
        <p:nvPicPr>
          <p:cNvPr id="6" name="Picture 5"/>
          <p:cNvPicPr>
            <a:picLocks noChangeAspect="1"/>
          </p:cNvPicPr>
          <p:nvPr/>
        </p:nvPicPr>
        <p:blipFill>
          <a:blip r:embed="rId5"/>
          <a:stretch>
            <a:fillRect/>
          </a:stretch>
        </p:blipFill>
        <p:spPr>
          <a:xfrm>
            <a:off x="5029027" y="4413421"/>
            <a:ext cx="2143125" cy="2143125"/>
          </a:xfrm>
          <a:prstGeom prst="rect">
            <a:avLst/>
          </a:prstGeom>
        </p:spPr>
      </p:pic>
      <p:pic>
        <p:nvPicPr>
          <p:cNvPr id="8" name="Picture 4">
            <a:extLst>
              <a:ext uri="{FF2B5EF4-FFF2-40B4-BE49-F238E27FC236}">
                <a16:creationId xmlns:a16="http://schemas.microsoft.com/office/drawing/2014/main" id="{E1051BE8-66F7-A99D-1655-56AFC0316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096" y="4413420"/>
            <a:ext cx="4164441" cy="244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9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264877" y="1995365"/>
            <a:ext cx="4114800" cy="1333989"/>
          </a:xfrm>
        </p:spPr>
        <p:txBody>
          <a:bodyPr/>
          <a:lstStyle/>
          <a:p>
            <a:r>
              <a:rPr lang="vi-VN" sz="4000" dirty="0" smtClean="0">
                <a:solidFill>
                  <a:prstClr val="black">
                    <a:tint val="75000"/>
                  </a:prstClr>
                </a:solidFill>
                <a:latin typeface="+mj-lt"/>
              </a:rPr>
              <a:t>Video hãy trồng 1 bông hoa</a:t>
            </a:r>
            <a:endParaRPr lang="en-US" sz="4000" dirty="0">
              <a:solidFill>
                <a:prstClr val="black">
                  <a:tint val="75000"/>
                </a:prstClr>
              </a:solidFill>
              <a:latin typeface="+mj-lt"/>
            </a:endParaRPr>
          </a:p>
        </p:txBody>
      </p:sp>
      <p:pic>
        <p:nvPicPr>
          <p:cNvPr id="3" name="y2mate.com - Bóng mát tâm hồn Hãy trồng một bông hoa khoan dung trong trái tim thù hận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11400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10240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II</a:t>
            </a:r>
            <a:r>
              <a:rPr lang="vi-VN"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p>
          <a:p>
            <a:pPr algn="ctr" defTabSz="457200"/>
            <a:r>
              <a:rPr lang="vi-VN"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Luyện tập</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smtClean="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smtClean="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vi-VN" altLang="en-US" sz="4400" b="1" dirty="0" smtClean="0">
                  <a:solidFill>
                    <a:srgbClr val="FF0000"/>
                  </a:solidFill>
                  <a:latin typeface="Times New Roman" panose="02020603050405020304" pitchFamily="18" charset="0"/>
                  <a:ea typeface="Helvetica Neue"/>
                  <a:cs typeface="Times New Roman" panose="02020603050405020304" pitchFamily="18" charset="0"/>
                </a:rPr>
                <a:t>KHOAN DUNG</a:t>
              </a:r>
              <a:endParaRPr lang="en-SG" altLang="en-US" sz="4400" b="1" dirty="0">
                <a:solidFill>
                  <a:srgbClr val="0000FF"/>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23536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2" y="2135998"/>
            <a:ext cx="2721824" cy="3175398"/>
          </a:xfrm>
          <a:prstGeom prst="rect">
            <a:avLst/>
          </a:prstGeom>
          <a:noFill/>
          <a:ln w="9525">
            <a:noFill/>
            <a:miter lim="800000"/>
            <a:headEnd/>
            <a:tailEnd/>
          </a:ln>
        </p:spPr>
      </p:pic>
      <p:sp>
        <p:nvSpPr>
          <p:cNvPr id="3" name="Rectangle 189"/>
          <p:cNvSpPr>
            <a:spLocks noChangeArrowheads="1"/>
          </p:cNvSpPr>
          <p:nvPr/>
        </p:nvSpPr>
        <p:spPr bwMode="auto">
          <a:xfrm>
            <a:off x="103828" y="3365806"/>
            <a:ext cx="2667000" cy="830997"/>
          </a:xfrm>
          <a:prstGeom prst="rect">
            <a:avLst/>
          </a:prstGeom>
          <a:noFill/>
          <a:ln>
            <a:noFill/>
          </a:ln>
          <a:effectLst/>
          <a:extLst/>
        </p:spPr>
        <p:txBody>
          <a:bodyPr anchor="ctr">
            <a:spAutoFit/>
          </a:bodyPr>
          <a:lstStyle/>
          <a:p>
            <a:pPr algn="ctr">
              <a:defRPr/>
            </a:pPr>
            <a:r>
              <a:rPr lang="en-US" altLang="zh-CN" sz="2400" b="1" kern="0" dirty="0" err="1">
                <a:solidFill>
                  <a:srgbClr val="0000FF"/>
                </a:solidFill>
                <a:latin typeface="Times New Roman" pitchFamily="18" charset="0"/>
                <a:ea typeface="微软雅黑" pitchFamily="34" charset="-122"/>
                <a:cs typeface="Times New Roman" pitchFamily="18" charset="0"/>
              </a:rPr>
              <a:t>Hoạt</a:t>
            </a:r>
            <a:r>
              <a:rPr lang="en-US" altLang="zh-CN" sz="2400" b="1" kern="0" dirty="0">
                <a:solidFill>
                  <a:srgbClr val="0000FF"/>
                </a:solidFill>
                <a:latin typeface="Times New Roman" pitchFamily="18" charset="0"/>
                <a:ea typeface="微软雅黑" pitchFamily="34" charset="-122"/>
                <a:cs typeface="Times New Roman" pitchFamily="18" charset="0"/>
              </a:rPr>
              <a:t> </a:t>
            </a:r>
            <a:r>
              <a:rPr lang="en-US" altLang="zh-CN" sz="2400" b="1" kern="0" dirty="0" err="1">
                <a:solidFill>
                  <a:srgbClr val="0000FF"/>
                </a:solidFill>
                <a:latin typeface="Times New Roman" pitchFamily="18" charset="0"/>
                <a:ea typeface="微软雅黑" pitchFamily="34" charset="-122"/>
                <a:cs typeface="Times New Roman" pitchFamily="18" charset="0"/>
              </a:rPr>
              <a:t>động</a:t>
            </a:r>
            <a:endParaRPr lang="en-US" altLang="zh-CN" sz="2400" b="1" kern="0" dirty="0">
              <a:solidFill>
                <a:srgbClr val="0000FF"/>
              </a:solidFill>
              <a:latin typeface="Times New Roman" pitchFamily="18" charset="0"/>
              <a:ea typeface="微软雅黑" pitchFamily="34" charset="-122"/>
              <a:cs typeface="Times New Roman" pitchFamily="18" charset="0"/>
            </a:endParaRPr>
          </a:p>
          <a:p>
            <a:pPr algn="ctr">
              <a:defRPr/>
            </a:pPr>
            <a:r>
              <a:rPr lang="en-US" altLang="zh-CN" sz="2400" b="1" kern="0" dirty="0">
                <a:solidFill>
                  <a:srgbClr val="0000FF"/>
                </a:solidFill>
                <a:latin typeface="Times New Roman" pitchFamily="18" charset="0"/>
                <a:ea typeface="微软雅黑" pitchFamily="34" charset="-122"/>
                <a:cs typeface="Times New Roman" pitchFamily="18" charset="0"/>
              </a:rPr>
              <a:t> </a:t>
            </a:r>
            <a:r>
              <a:rPr lang="en-US" altLang="zh-CN" sz="2400" b="1" kern="0" dirty="0" err="1">
                <a:solidFill>
                  <a:srgbClr val="0000FF"/>
                </a:solidFill>
                <a:latin typeface="Times New Roman" pitchFamily="18" charset="0"/>
                <a:ea typeface="微软雅黑" pitchFamily="34" charset="-122"/>
                <a:cs typeface="Times New Roman" pitchFamily="18" charset="0"/>
              </a:rPr>
              <a:t>nhóm</a:t>
            </a:r>
            <a:endParaRPr lang="en-US" altLang="zh-CN" sz="2400" b="1" kern="0" dirty="0">
              <a:solidFill>
                <a:srgbClr val="0000FF"/>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29106" y="44454"/>
            <a:ext cx="9009231" cy="1873761"/>
          </a:xfrm>
          <a:prstGeom prst="rect">
            <a:avLst/>
          </a:prstGeom>
          <a:ln w="57150">
            <a:solidFill>
              <a:schemeClr val="tx1"/>
            </a:solidFill>
          </a:ln>
        </p:spPr>
        <p:txBody>
          <a:bodyPr wrap="none" fromWordArt="1">
            <a:prstTxWarp prst="textPlain">
              <a:avLst>
                <a:gd name="adj" fmla="val 5039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rPr>
              <a:t>Trò chơi </a:t>
            </a:r>
            <a:endParaRPr lang="en-US" sz="36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endParaRPr>
          </a:p>
          <a:p>
            <a:pPr algn="ctr" eaLnBrk="0" fontAlgn="base" hangingPunct="0">
              <a:spcBef>
                <a:spcPct val="0"/>
              </a:spcBef>
              <a:spcAft>
                <a:spcPct val="0"/>
              </a:spcAft>
            </a:pP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“Ai nhanh hơn"</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endPar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endParaRPr>
          </a:p>
        </p:txBody>
      </p:sp>
      <p:sp>
        <p:nvSpPr>
          <p:cNvPr id="5" name="Text Box 33"/>
          <p:cNvSpPr txBox="1">
            <a:spLocks noChangeArrowheads="1"/>
          </p:cNvSpPr>
          <p:nvPr/>
        </p:nvSpPr>
        <p:spPr bwMode="auto">
          <a:xfrm>
            <a:off x="3441897" y="2105783"/>
            <a:ext cx="7401082" cy="1077218"/>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i="1" dirty="0" err="1">
                <a:latin typeface="Timeé new roman"/>
              </a:rPr>
              <a:t>Nêu</a:t>
            </a:r>
            <a:r>
              <a:rPr lang="en-US" i="1" dirty="0">
                <a:latin typeface="Timeé new roman"/>
              </a:rPr>
              <a:t> </a:t>
            </a:r>
            <a:r>
              <a:rPr lang="en-US" i="1" dirty="0" err="1">
                <a:latin typeface="Timeé new roman"/>
              </a:rPr>
              <a:t>những</a:t>
            </a:r>
            <a:r>
              <a:rPr lang="en-US" i="1" dirty="0">
                <a:latin typeface="Timeé new roman"/>
              </a:rPr>
              <a:t> </a:t>
            </a:r>
            <a:r>
              <a:rPr lang="en-US" i="1" dirty="0" err="1">
                <a:latin typeface="Timeé new roman"/>
              </a:rPr>
              <a:t>câu</a:t>
            </a:r>
            <a:r>
              <a:rPr lang="en-US" i="1" dirty="0">
                <a:latin typeface="Timeé new roman"/>
              </a:rPr>
              <a:t> ca </a:t>
            </a:r>
            <a:r>
              <a:rPr lang="en-US" i="1" dirty="0" err="1">
                <a:latin typeface="Timeé new roman"/>
              </a:rPr>
              <a:t>dao</a:t>
            </a:r>
            <a:r>
              <a:rPr lang="en-US" i="1" dirty="0">
                <a:latin typeface="Timeé new roman"/>
              </a:rPr>
              <a:t>, </a:t>
            </a:r>
            <a:r>
              <a:rPr lang="en-US" i="1" dirty="0" err="1">
                <a:latin typeface="Timeé new roman"/>
              </a:rPr>
              <a:t>tục</a:t>
            </a:r>
            <a:r>
              <a:rPr lang="en-US" i="1" dirty="0">
                <a:latin typeface="Timeé new roman"/>
              </a:rPr>
              <a:t> </a:t>
            </a:r>
            <a:r>
              <a:rPr lang="en-US" i="1" dirty="0" err="1">
                <a:latin typeface="Timeé new roman"/>
              </a:rPr>
              <a:t>ngữ</a:t>
            </a:r>
            <a:r>
              <a:rPr lang="en-US" i="1" dirty="0">
                <a:latin typeface="Timeé new roman"/>
              </a:rPr>
              <a:t>, </a:t>
            </a:r>
            <a:r>
              <a:rPr lang="en-US" i="1" dirty="0" err="1">
                <a:latin typeface="Timeé new roman"/>
              </a:rPr>
              <a:t>thành</a:t>
            </a:r>
            <a:r>
              <a:rPr lang="en-US" i="1" dirty="0">
                <a:latin typeface="Timeé new roman"/>
              </a:rPr>
              <a:t> </a:t>
            </a:r>
            <a:r>
              <a:rPr lang="en-US" i="1" dirty="0" err="1">
                <a:latin typeface="Timeé new roman"/>
              </a:rPr>
              <a:t>ngữ</a:t>
            </a:r>
            <a:r>
              <a:rPr lang="en-US" i="1" dirty="0">
                <a:latin typeface="Timeé new roman"/>
              </a:rPr>
              <a:t>, </a:t>
            </a:r>
            <a:r>
              <a:rPr lang="en-US" i="1" dirty="0" err="1">
                <a:latin typeface="Timeé new roman"/>
              </a:rPr>
              <a:t>danh</a:t>
            </a:r>
            <a:r>
              <a:rPr lang="en-US" i="1" dirty="0">
                <a:latin typeface="Timeé new roman"/>
              </a:rPr>
              <a:t> </a:t>
            </a:r>
            <a:r>
              <a:rPr lang="en-US" i="1" dirty="0" err="1">
                <a:latin typeface="Timeé new roman"/>
              </a:rPr>
              <a:t>ngôn</a:t>
            </a:r>
            <a:r>
              <a:rPr lang="en-US" i="1" dirty="0">
                <a:latin typeface="Timeé new roman"/>
              </a:rPr>
              <a:t> </a:t>
            </a:r>
            <a:r>
              <a:rPr lang="en-US" i="1" dirty="0" err="1">
                <a:latin typeface="Timeé new roman"/>
              </a:rPr>
              <a:t>về</a:t>
            </a:r>
            <a:r>
              <a:rPr lang="en-US" i="1" dirty="0">
                <a:latin typeface="Timeé new roman"/>
              </a:rPr>
              <a:t> </a:t>
            </a:r>
            <a:r>
              <a:rPr lang="en-US" i="1" dirty="0" err="1">
                <a:latin typeface="Timeé new roman"/>
              </a:rPr>
              <a:t>lòng</a:t>
            </a:r>
            <a:r>
              <a:rPr lang="en-US" i="1" dirty="0">
                <a:latin typeface="Timeé new roman"/>
              </a:rPr>
              <a:t> </a:t>
            </a:r>
            <a:r>
              <a:rPr lang="en-US" i="1" dirty="0" err="1">
                <a:latin typeface="Timeé new roman"/>
              </a:rPr>
              <a:t>khoan</a:t>
            </a:r>
            <a:r>
              <a:rPr lang="en-US" i="1" dirty="0">
                <a:latin typeface="Timeé new roman"/>
              </a:rPr>
              <a:t> dung</a:t>
            </a:r>
            <a:endParaRPr lang="en-US" dirty="0">
              <a:latin typeface="Timeé new roman"/>
            </a:endParaRPr>
          </a:p>
        </p:txBody>
      </p:sp>
      <p:sp>
        <p:nvSpPr>
          <p:cNvPr id="6" name="Rectangle 5"/>
          <p:cNvSpPr/>
          <p:nvPr/>
        </p:nvSpPr>
        <p:spPr>
          <a:xfrm>
            <a:off x="3076035" y="3365806"/>
            <a:ext cx="8132806" cy="3108543"/>
          </a:xfrm>
          <a:prstGeom prst="rect">
            <a:avLst/>
          </a:prstGeom>
        </p:spPr>
        <p:txBody>
          <a:bodyPr wrap="square">
            <a:spAutoFit/>
          </a:bodyPr>
          <a:lstStyle/>
          <a:p>
            <a:r>
              <a:rPr lang="en-US" sz="2800" b="1" u="sng" kern="0" dirty="0">
                <a:solidFill>
                  <a:srgbClr val="0000FF"/>
                </a:solidFill>
                <a:latin typeface="Times New Roman" pitchFamily="18" charset="0"/>
                <a:ea typeface="微软雅黑" pitchFamily="34" charset="-122"/>
                <a:cs typeface="Times New Roman" pitchFamily="18" charset="0"/>
              </a:rPr>
              <a:t>LUẬT CHƠI: </a:t>
            </a:r>
          </a:p>
          <a:p>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Số</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người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tham</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gia</a:t>
            </a:r>
            <a:r>
              <a:rPr lang="en-US" sz="2800" b="1" kern="0" dirty="0">
                <a:solidFill>
                  <a:srgbClr val="0000FF"/>
                </a:solidFill>
                <a:latin typeface="Times New Roman" pitchFamily="18" charset="0"/>
                <a:ea typeface="微软雅黑" pitchFamily="34" charset="-122"/>
                <a:cs typeface="Times New Roman" pitchFamily="18" charset="0"/>
              </a:rPr>
              <a:t>: </a:t>
            </a:r>
            <a:r>
              <a:rPr lang="vi-VN" sz="2800" b="1" kern="0" dirty="0">
                <a:solidFill>
                  <a:srgbClr val="0000FF"/>
                </a:solidFill>
                <a:latin typeface="Times New Roman" pitchFamily="18" charset="0"/>
                <a:ea typeface="微软雅黑" pitchFamily="34" charset="-122"/>
                <a:cs typeface="Times New Roman" pitchFamily="18" charset="0"/>
              </a:rPr>
              <a:t>cả lớp</a:t>
            </a:r>
            <a:endParaRPr lang="en-US" sz="2800" b="1" kern="0" dirty="0">
              <a:solidFill>
                <a:srgbClr val="0000FF"/>
              </a:solidFill>
              <a:latin typeface="Times New Roman" pitchFamily="18" charset="0"/>
              <a:ea typeface="微软雅黑" pitchFamily="34" charset="-122"/>
              <a:cs typeface="Times New Roman" pitchFamily="18" charset="0"/>
            </a:endParaRPr>
          </a:p>
          <a:p>
            <a:pPr marL="342900" indent="-342900" algn="just">
              <a:buFontTx/>
              <a:buChar char="-"/>
            </a:pPr>
            <a:r>
              <a:rPr lang="en-US" sz="2800" b="1" kern="0" dirty="0" err="1">
                <a:solidFill>
                  <a:srgbClr val="0000FF"/>
                </a:solidFill>
                <a:latin typeface="Times New Roman" pitchFamily="18" charset="0"/>
                <a:ea typeface="微软雅黑" pitchFamily="34" charset="-122"/>
                <a:cs typeface="Times New Roman" pitchFamily="18" charset="0"/>
              </a:rPr>
              <a:t>Cách</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thức</a:t>
            </a:r>
            <a:r>
              <a:rPr lang="en-US" sz="2800" b="1" kern="0" dirty="0">
                <a:solidFill>
                  <a:srgbClr val="0000FF"/>
                </a:solidFill>
                <a:latin typeface="Times New Roman" pitchFamily="18" charset="0"/>
                <a:ea typeface="微软雅黑" pitchFamily="34" charset="-122"/>
                <a:cs typeface="Times New Roman" pitchFamily="18" charset="0"/>
              </a:rPr>
              <a:t>: Chia </a:t>
            </a:r>
            <a:r>
              <a:rPr lang="en-US" sz="2800" b="1" kern="0" dirty="0" err="1">
                <a:solidFill>
                  <a:srgbClr val="0000FF"/>
                </a:solidFill>
                <a:latin typeface="Times New Roman" pitchFamily="18" charset="0"/>
                <a:ea typeface="微软雅黑" pitchFamily="34" charset="-122"/>
                <a:cs typeface="Times New Roman" pitchFamily="18" charset="0"/>
              </a:rPr>
              <a:t>lớp</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làm</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hai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đội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theo</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dãy</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bàn</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Lần</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lượt</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viết</a:t>
            </a:r>
            <a:r>
              <a:rPr lang="en-US" sz="2800" b="1" kern="0" dirty="0">
                <a:solidFill>
                  <a:srgbClr val="0000FF"/>
                </a:solidFill>
                <a:latin typeface="Times New Roman" pitchFamily="18" charset="0"/>
                <a:ea typeface="微软雅黑" pitchFamily="34" charset="-122"/>
                <a:cs typeface="Times New Roman" pitchFamily="18" charset="0"/>
              </a:rPr>
              <a:t>  </a:t>
            </a:r>
            <a:r>
              <a:rPr lang="vi-VN" sz="2800" b="1" kern="0" dirty="0">
                <a:solidFill>
                  <a:srgbClr val="0000FF"/>
                </a:solidFill>
                <a:latin typeface="Times New Roman" pitchFamily="18" charset="0"/>
                <a:ea typeface="微软雅黑" pitchFamily="34" charset="-122"/>
                <a:cs typeface="Times New Roman" pitchFamily="18" charset="0"/>
              </a:rPr>
              <a:t>những câu ca dao, tục ngữ, danh ngôn vè lòng khoan dung</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Không</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được</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lặp</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lại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câu</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của</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người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khác</a:t>
            </a:r>
            <a:r>
              <a:rPr lang="en-US" sz="2800" b="1" kern="0" dirty="0">
                <a:solidFill>
                  <a:srgbClr val="0000FF"/>
                </a:solidFill>
                <a:latin typeface="Times New Roman" pitchFamily="18" charset="0"/>
                <a:ea typeface="微软雅黑" pitchFamily="34" charset="-122"/>
                <a:cs typeface="Times New Roman" pitchFamily="18" charset="0"/>
              </a:rPr>
              <a:t>.) </a:t>
            </a:r>
          </a:p>
          <a:p>
            <a:pPr marL="342900" indent="-342900">
              <a:buFontTx/>
              <a:buChar char="-"/>
            </a:pPr>
            <a:r>
              <a:rPr lang="en-US" sz="2800" b="1" kern="0" dirty="0" err="1">
                <a:solidFill>
                  <a:srgbClr val="0000FF"/>
                </a:solidFill>
                <a:latin typeface="Times New Roman" pitchFamily="18" charset="0"/>
                <a:ea typeface="微软雅黑" pitchFamily="34" charset="-122"/>
                <a:cs typeface="Times New Roman" pitchFamily="18" charset="0"/>
              </a:rPr>
              <a:t>Thời</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gian</a:t>
            </a:r>
            <a:r>
              <a:rPr lang="en-US" sz="2800" b="1" kern="0" dirty="0">
                <a:solidFill>
                  <a:srgbClr val="0000FF"/>
                </a:solidFill>
                <a:latin typeface="Times New Roman" pitchFamily="18" charset="0"/>
                <a:ea typeface="微软雅黑" pitchFamily="34" charset="-122"/>
                <a:cs typeface="Times New Roman" pitchFamily="18" charset="0"/>
              </a:rPr>
              <a:t>: 3 </a:t>
            </a:r>
            <a:r>
              <a:rPr lang="en-US" sz="2800" b="1" kern="0" dirty="0" err="1">
                <a:solidFill>
                  <a:srgbClr val="0000FF"/>
                </a:solidFill>
                <a:latin typeface="Times New Roman" pitchFamily="18" charset="0"/>
                <a:ea typeface="微软雅黑" pitchFamily="34" charset="-122"/>
                <a:cs typeface="Times New Roman" pitchFamily="18" charset="0"/>
              </a:rPr>
              <a:t>phút</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thảo</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luận</a:t>
            </a:r>
            <a:r>
              <a:rPr lang="en-US" sz="2800" b="1" kern="0" dirty="0">
                <a:solidFill>
                  <a:srgbClr val="0000FF"/>
                </a:solidFill>
                <a:latin typeface="Times New Roman" pitchFamily="18" charset="0"/>
                <a:ea typeface="微软雅黑" pitchFamily="34" charset="-122"/>
                <a:cs typeface="Times New Roman" pitchFamily="18" charset="0"/>
              </a:rPr>
              <a:t>, 3 </a:t>
            </a:r>
            <a:r>
              <a:rPr lang="en-US" sz="2800" b="1" kern="0" dirty="0" err="1">
                <a:solidFill>
                  <a:srgbClr val="0000FF"/>
                </a:solidFill>
                <a:latin typeface="Times New Roman" pitchFamily="18" charset="0"/>
                <a:ea typeface="微软雅黑" pitchFamily="34" charset="-122"/>
                <a:cs typeface="Times New Roman" pitchFamily="18" charset="0"/>
              </a:rPr>
              <a:t>phút</a:t>
            </a:r>
            <a:r>
              <a:rPr lang="en-US" sz="2800" b="1" kern="0" dirty="0">
                <a:solidFill>
                  <a:srgbClr val="0000FF"/>
                </a:solidFill>
                <a:latin typeface="Times New Roman" pitchFamily="18" charset="0"/>
                <a:ea typeface="微软雅黑" pitchFamily="34" charset="-122"/>
                <a:cs typeface="Times New Roman" pitchFamily="18" charset="0"/>
              </a:rPr>
              <a:t> </a:t>
            </a:r>
            <a:r>
              <a:rPr lang="en-US" sz="2800" b="1" kern="0" dirty="0" err="1">
                <a:solidFill>
                  <a:srgbClr val="0000FF"/>
                </a:solidFill>
                <a:latin typeface="Times New Roman" pitchFamily="18" charset="0"/>
                <a:ea typeface="微软雅黑" pitchFamily="34" charset="-122"/>
                <a:cs typeface="Times New Roman" pitchFamily="18" charset="0"/>
              </a:rPr>
              <a:t>viết</a:t>
            </a:r>
            <a:r>
              <a:rPr lang="en-US" sz="2800" b="1" kern="0" dirty="0">
                <a:solidFill>
                  <a:srgbClr val="0000FF"/>
                </a:solidFill>
                <a:latin typeface="Times New Roman" pitchFamily="18" charset="0"/>
                <a:ea typeface="微软雅黑" pitchFamily="34" charset="-122"/>
                <a:cs typeface="Times New Roman" pitchFamily="18" charset="0"/>
              </a:rPr>
              <a:t>. </a:t>
            </a:r>
          </a:p>
        </p:txBody>
      </p:sp>
      <p:pic>
        <p:nvPicPr>
          <p:cNvPr id="7" name="Picture 6"/>
          <p:cNvPicPr>
            <a:picLocks noChangeAspect="1"/>
          </p:cNvPicPr>
          <p:nvPr/>
        </p:nvPicPr>
        <p:blipFill>
          <a:blip r:embed="rId3"/>
          <a:stretch>
            <a:fillRect/>
          </a:stretch>
        </p:blipFill>
        <p:spPr>
          <a:xfrm>
            <a:off x="10936763" y="2422"/>
            <a:ext cx="1255238" cy="937524"/>
          </a:xfrm>
          <a:prstGeom prst="rect">
            <a:avLst/>
          </a:prstGeom>
        </p:spPr>
      </p:pic>
      <p:pic>
        <p:nvPicPr>
          <p:cNvPr id="8" name="Picture 7"/>
          <p:cNvPicPr>
            <a:picLocks noChangeAspect="1"/>
          </p:cNvPicPr>
          <p:nvPr/>
        </p:nvPicPr>
        <p:blipFill>
          <a:blip r:embed="rId4"/>
          <a:stretch>
            <a:fillRect/>
          </a:stretch>
        </p:blipFill>
        <p:spPr>
          <a:xfrm>
            <a:off x="10738337" y="2498982"/>
            <a:ext cx="1569104" cy="4359018"/>
          </a:xfrm>
          <a:prstGeom prst="rect">
            <a:avLst/>
          </a:prstGeom>
        </p:spPr>
      </p:pic>
      <p:sp>
        <p:nvSpPr>
          <p:cNvPr id="10" name="TextBox 9"/>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smtClean="0">
                <a:solidFill>
                  <a:srgbClr val="FF0000"/>
                </a:solidFill>
                <a:latin typeface="+mj-lt"/>
              </a:rPr>
              <a:t>Bài tập 1</a:t>
            </a:r>
            <a:endParaRPr lang="en-US" sz="3200" b="1" dirty="0">
              <a:solidFill>
                <a:srgbClr val="FF0000"/>
              </a:solidFill>
              <a:latin typeface="+mj-lt"/>
            </a:endParaRPr>
          </a:p>
        </p:txBody>
      </p:sp>
    </p:spTree>
    <p:extLst>
      <p:ext uri="{BB962C8B-B14F-4D97-AF65-F5344CB8AC3E}">
        <p14:creationId xmlns:p14="http://schemas.microsoft.com/office/powerpoint/2010/main" val="357948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570618" y="326570"/>
            <a:ext cx="5421086" cy="2246769"/>
          </a:xfrm>
          <a:solidFill>
            <a:schemeClr val="accent4">
              <a:lumMod val="40000"/>
              <a:lumOff val="60000"/>
            </a:schemeClr>
          </a:solidFill>
        </p:spPr>
        <p:txBody>
          <a:bodyPr/>
          <a:lstStyle/>
          <a:p>
            <a:pPr lvl="0" algn="l"/>
            <a:endParaRPr lang="vi-VN" sz="2800" b="1" dirty="0" smtClean="0">
              <a:solidFill>
                <a:srgbClr val="0000FF"/>
              </a:solidFill>
              <a:latin typeface="+mj-lt"/>
            </a:endParaRPr>
          </a:p>
          <a:p>
            <a:pPr lvl="0" algn="l"/>
            <a:r>
              <a:rPr lang="vi-VN" sz="2800" b="1" dirty="0" smtClean="0">
                <a:solidFill>
                  <a:srgbClr val="0000FF"/>
                </a:solidFill>
                <a:latin typeface="+mj-lt"/>
              </a:rPr>
              <a:t>* </a:t>
            </a:r>
            <a:r>
              <a:rPr lang="vi-VN" sz="2800" b="1" dirty="0">
                <a:solidFill>
                  <a:srgbClr val="0000FF"/>
                </a:solidFill>
                <a:latin typeface="+mj-lt"/>
              </a:rPr>
              <a:t>Tục ngữ, thành ngữ</a:t>
            </a:r>
            <a:endParaRPr lang="en-US" sz="2800" dirty="0">
              <a:solidFill>
                <a:srgbClr val="0000FF"/>
              </a:solidFill>
              <a:latin typeface="+mj-lt"/>
            </a:endParaRPr>
          </a:p>
          <a:p>
            <a:pPr lvl="0" algn="l"/>
            <a:r>
              <a:rPr lang="vi-VN" sz="2800" b="1" dirty="0">
                <a:solidFill>
                  <a:srgbClr val="0000FF"/>
                </a:solidFill>
                <a:latin typeface="+mj-lt"/>
              </a:rPr>
              <a:t>- </a:t>
            </a:r>
            <a:r>
              <a:rPr lang="vi-VN" sz="2800" dirty="0">
                <a:solidFill>
                  <a:srgbClr val="0000FF"/>
                </a:solidFill>
                <a:latin typeface="+mj-lt"/>
              </a:rPr>
              <a:t>“Bàn tay có ngón ngắn, ngón dài</a:t>
            </a:r>
            <a:r>
              <a:rPr lang="vi-VN" sz="2800" dirty="0" smtClean="0">
                <a:solidFill>
                  <a:srgbClr val="0000FF"/>
                </a:solidFill>
                <a:latin typeface="+mj-lt"/>
              </a:rPr>
              <a:t>”</a:t>
            </a:r>
            <a:endParaRPr lang="en-US" sz="2800" dirty="0">
              <a:solidFill>
                <a:srgbClr val="0000FF"/>
              </a:solidFill>
              <a:latin typeface="+mj-lt"/>
            </a:endParaRPr>
          </a:p>
          <a:p>
            <a:pPr lvl="0" algn="l"/>
            <a:r>
              <a:rPr lang="vi-VN" sz="2800" dirty="0" smtClean="0">
                <a:solidFill>
                  <a:srgbClr val="0000FF"/>
                </a:solidFill>
                <a:latin typeface="+mj-lt"/>
              </a:rPr>
              <a:t>- Ngựa </a:t>
            </a:r>
            <a:r>
              <a:rPr lang="vi-VN" sz="2800" dirty="0">
                <a:solidFill>
                  <a:srgbClr val="0000FF"/>
                </a:solidFill>
                <a:latin typeface="+mj-lt"/>
              </a:rPr>
              <a:t>có con </a:t>
            </a:r>
            <a:r>
              <a:rPr lang="vi-VN" sz="2800" dirty="0" smtClean="0">
                <a:solidFill>
                  <a:srgbClr val="0000FF"/>
                </a:solidFill>
                <a:latin typeface="+mj-lt"/>
              </a:rPr>
              <a:t>dở, </a:t>
            </a:r>
            <a:r>
              <a:rPr lang="vi-VN" sz="2800" dirty="0">
                <a:solidFill>
                  <a:srgbClr val="0000FF"/>
                </a:solidFill>
                <a:latin typeface="+mj-lt"/>
              </a:rPr>
              <a:t>con hay”</a:t>
            </a:r>
            <a:endParaRPr lang="en-US" sz="2800" dirty="0">
              <a:solidFill>
                <a:srgbClr val="0000FF"/>
              </a:solidFill>
              <a:latin typeface="+mj-lt"/>
            </a:endParaRPr>
          </a:p>
          <a:p>
            <a:pPr lvl="0" algn="just"/>
            <a:r>
              <a:rPr lang="vi-VN" sz="2800" dirty="0">
                <a:solidFill>
                  <a:srgbClr val="0000FF"/>
                </a:solidFill>
                <a:latin typeface="+mj-lt"/>
              </a:rPr>
              <a:t>- ‘Một cây có cành bổng, cành la”</a:t>
            </a:r>
            <a:endParaRPr lang="en-US" sz="2800" dirty="0">
              <a:solidFill>
                <a:srgbClr val="0000FF"/>
              </a:solidFill>
              <a:latin typeface="+mj-lt"/>
            </a:endParaRPr>
          </a:p>
          <a:p>
            <a:pPr lvl="0" algn="l"/>
            <a:r>
              <a:rPr lang="vi-VN" sz="2800" dirty="0">
                <a:solidFill>
                  <a:srgbClr val="0000FF"/>
                </a:solidFill>
                <a:latin typeface="+mj-lt"/>
              </a:rPr>
              <a:t>- “Một nhà có anh giàu, anh khó</a:t>
            </a:r>
            <a:r>
              <a:rPr lang="vi-VN" sz="2800" dirty="0" smtClean="0">
                <a:solidFill>
                  <a:srgbClr val="0000FF"/>
                </a:solidFill>
                <a:latin typeface="+mj-lt"/>
              </a:rPr>
              <a:t>”....</a:t>
            </a:r>
            <a:endParaRPr lang="en-US" sz="2800" dirty="0">
              <a:solidFill>
                <a:srgbClr val="0000FF"/>
              </a:solidFill>
              <a:latin typeface="+mj-lt"/>
            </a:endParaRPr>
          </a:p>
          <a:p>
            <a:endParaRPr lang="en-US" sz="2800" dirty="0">
              <a:solidFill>
                <a:srgbClr val="0000FF"/>
              </a:solidFill>
              <a:latin typeface="+mj-lt"/>
            </a:endParaRPr>
          </a:p>
        </p:txBody>
      </p:sp>
      <p:sp>
        <p:nvSpPr>
          <p:cNvPr id="6" name="TextBox 5"/>
          <p:cNvSpPr txBox="1"/>
          <p:nvPr/>
        </p:nvSpPr>
        <p:spPr>
          <a:xfrm>
            <a:off x="222068" y="326570"/>
            <a:ext cx="6087293" cy="2246769"/>
          </a:xfrm>
          <a:prstGeom prst="rect">
            <a:avLst/>
          </a:prstGeom>
          <a:solidFill>
            <a:schemeClr val="accent4">
              <a:lumMod val="40000"/>
              <a:lumOff val="60000"/>
            </a:schemeClr>
          </a:solidFill>
        </p:spPr>
        <p:txBody>
          <a:bodyPr wrap="square" rtlCol="0">
            <a:spAutoFit/>
          </a:bodyPr>
          <a:lstStyle/>
          <a:p>
            <a:r>
              <a:rPr lang="vi-VN" sz="2800" b="1" dirty="0">
                <a:solidFill>
                  <a:srgbClr val="0000FF"/>
                </a:solidFill>
                <a:latin typeface="+mj-lt"/>
              </a:rPr>
              <a:t>* Ca dao:</a:t>
            </a:r>
            <a:endParaRPr lang="en-US" sz="2800" dirty="0">
              <a:solidFill>
                <a:srgbClr val="0000FF"/>
              </a:solidFill>
              <a:latin typeface="+mj-lt"/>
            </a:endParaRPr>
          </a:p>
          <a:p>
            <a:r>
              <a:rPr lang="vi-VN" sz="2800" dirty="0">
                <a:solidFill>
                  <a:srgbClr val="0000FF"/>
                </a:solidFill>
                <a:latin typeface="+mj-lt"/>
              </a:rPr>
              <a:t>- “ Mỗi người mỗi đạo thì tùy</a:t>
            </a:r>
            <a:endParaRPr lang="en-US" sz="2800" dirty="0">
              <a:solidFill>
                <a:srgbClr val="0000FF"/>
              </a:solidFill>
              <a:latin typeface="+mj-lt"/>
            </a:endParaRPr>
          </a:p>
          <a:p>
            <a:pPr algn="just"/>
            <a:r>
              <a:rPr lang="vi-VN" sz="2800" dirty="0">
                <a:solidFill>
                  <a:srgbClr val="0000FF"/>
                </a:solidFill>
                <a:latin typeface="+mj-lt"/>
              </a:rPr>
              <a:t>Miễn sao có ngãi, có nghì với nhau”</a:t>
            </a:r>
            <a:endParaRPr lang="en-US" sz="2800" dirty="0">
              <a:solidFill>
                <a:srgbClr val="0000FF"/>
              </a:solidFill>
              <a:latin typeface="+mj-lt"/>
            </a:endParaRPr>
          </a:p>
          <a:p>
            <a:r>
              <a:rPr lang="vi-VN" sz="2800" dirty="0">
                <a:solidFill>
                  <a:srgbClr val="0000FF"/>
                </a:solidFill>
                <a:latin typeface="+mj-lt"/>
              </a:rPr>
              <a:t>- “ Hoa thơm ai dễ bỏ rơi</a:t>
            </a:r>
            <a:endParaRPr lang="en-US" sz="2800" dirty="0">
              <a:solidFill>
                <a:srgbClr val="0000FF"/>
              </a:solidFill>
              <a:latin typeface="+mj-lt"/>
            </a:endParaRPr>
          </a:p>
          <a:p>
            <a:r>
              <a:rPr lang="vi-VN" sz="2800" dirty="0">
                <a:solidFill>
                  <a:srgbClr val="0000FF"/>
                </a:solidFill>
                <a:latin typeface="+mj-lt"/>
              </a:rPr>
              <a:t>Người khôn ai nỡ nặng lời với ai</a:t>
            </a:r>
            <a:r>
              <a:rPr lang="vi-VN" sz="2800" dirty="0" smtClean="0">
                <a:solidFill>
                  <a:srgbClr val="0000FF"/>
                </a:solidFill>
                <a:latin typeface="+mj-lt"/>
              </a:rPr>
              <a:t>”...</a:t>
            </a:r>
            <a:endParaRPr lang="en-US" sz="2800" dirty="0">
              <a:solidFill>
                <a:srgbClr val="0000FF"/>
              </a:solidFill>
              <a:latin typeface="+mj-lt"/>
            </a:endParaRPr>
          </a:p>
        </p:txBody>
      </p:sp>
      <p:sp>
        <p:nvSpPr>
          <p:cNvPr id="8" name="TextBox 7"/>
          <p:cNvSpPr txBox="1"/>
          <p:nvPr/>
        </p:nvSpPr>
        <p:spPr>
          <a:xfrm>
            <a:off x="437604" y="2861744"/>
            <a:ext cx="11273246" cy="3539430"/>
          </a:xfrm>
          <a:prstGeom prst="rect">
            <a:avLst/>
          </a:prstGeom>
          <a:solidFill>
            <a:schemeClr val="accent4">
              <a:lumMod val="40000"/>
              <a:lumOff val="60000"/>
            </a:schemeClr>
          </a:solidFill>
        </p:spPr>
        <p:txBody>
          <a:bodyPr wrap="square" rtlCol="0">
            <a:spAutoFit/>
          </a:bodyPr>
          <a:lstStyle/>
          <a:p>
            <a:r>
              <a:rPr lang="vi-VN" sz="2800" b="1" dirty="0">
                <a:solidFill>
                  <a:srgbClr val="0000FF"/>
                </a:solidFill>
                <a:latin typeface="+mj-lt"/>
              </a:rPr>
              <a:t>* Danh ngôn</a:t>
            </a:r>
            <a:endParaRPr lang="en-US" sz="2800" dirty="0">
              <a:solidFill>
                <a:srgbClr val="0000FF"/>
              </a:solidFill>
              <a:latin typeface="+mj-lt"/>
            </a:endParaRPr>
          </a:p>
          <a:p>
            <a:pPr algn="just"/>
            <a:r>
              <a:rPr lang="vi-VN" sz="2800" dirty="0">
                <a:solidFill>
                  <a:srgbClr val="0000FF"/>
                </a:solidFill>
                <a:latin typeface="+mj-lt"/>
              </a:rPr>
              <a:t>- “Giận dữ và không khoan dung là kẻ thù của sự </a:t>
            </a:r>
            <a:r>
              <a:rPr lang="vi-VN" sz="2800" dirty="0" smtClean="0">
                <a:solidFill>
                  <a:srgbClr val="0000FF"/>
                </a:solidFill>
                <a:latin typeface="+mj-lt"/>
              </a:rPr>
              <a:t>thông </a:t>
            </a:r>
            <a:r>
              <a:rPr lang="vi-VN" sz="2800" dirty="0">
                <a:solidFill>
                  <a:srgbClr val="0000FF"/>
                </a:solidFill>
                <a:latin typeface="+mj-lt"/>
              </a:rPr>
              <a:t>hiểu đúng đắn” (Mahatma Gandhi)</a:t>
            </a:r>
            <a:endParaRPr lang="en-US" sz="2800" dirty="0">
              <a:solidFill>
                <a:srgbClr val="0000FF"/>
              </a:solidFill>
              <a:latin typeface="+mj-lt"/>
            </a:endParaRPr>
          </a:p>
          <a:p>
            <a:pPr algn="just"/>
            <a:r>
              <a:rPr lang="vi-VN" sz="2800" dirty="0">
                <a:solidFill>
                  <a:srgbClr val="0000FF"/>
                </a:solidFill>
                <a:latin typeface="+mj-lt"/>
              </a:rPr>
              <a:t>- “Sự khoan dung là món quà lớn nhất của tâm hồn; nó đòi hoi8r nỗ lực của bộ não cũng nhiều như khi bạn phải giữ thăng bằng khi đì xe đạp” (Helen Keller)</a:t>
            </a:r>
            <a:endParaRPr lang="en-US" sz="2800" dirty="0">
              <a:solidFill>
                <a:srgbClr val="0000FF"/>
              </a:solidFill>
              <a:latin typeface="+mj-lt"/>
            </a:endParaRPr>
          </a:p>
          <a:p>
            <a:r>
              <a:rPr lang="vi-VN" sz="2800" dirty="0">
                <a:solidFill>
                  <a:srgbClr val="0000FF"/>
                </a:solidFill>
                <a:latin typeface="+mj-lt"/>
              </a:rPr>
              <a:t>- “Thay vì lên án người khác hãy cố hiểu họ”(Dale Carnegie).</a:t>
            </a:r>
            <a:endParaRPr lang="en-US" sz="2800" dirty="0">
              <a:solidFill>
                <a:srgbClr val="0000FF"/>
              </a:solidFill>
              <a:latin typeface="+mj-lt"/>
            </a:endParaRPr>
          </a:p>
          <a:p>
            <a:endParaRPr lang="en-US" sz="2800" dirty="0">
              <a:solidFill>
                <a:srgbClr val="0000FF"/>
              </a:solidFill>
              <a:latin typeface="+mj-lt"/>
            </a:endParaRPr>
          </a:p>
        </p:txBody>
      </p:sp>
    </p:spTree>
    <p:extLst>
      <p:ext uri="{BB962C8B-B14F-4D97-AF65-F5344CB8AC3E}">
        <p14:creationId xmlns:p14="http://schemas.microsoft.com/office/powerpoint/2010/main" val="31278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smtClean="0">
                <a:solidFill>
                  <a:srgbClr val="FF0000"/>
                </a:solidFill>
                <a:latin typeface="+mj-lt"/>
              </a:rPr>
              <a:t>Bài tập 2</a:t>
            </a:r>
            <a:endParaRPr lang="en-US" sz="3200" b="1" dirty="0">
              <a:solidFill>
                <a:srgbClr val="FF0000"/>
              </a:solidFill>
              <a:latin typeface="+mj-lt"/>
            </a:endParaRPr>
          </a:p>
        </p:txBody>
      </p:sp>
      <p:graphicFrame>
        <p:nvGraphicFramePr>
          <p:cNvPr id="9" name="Table 8"/>
          <p:cNvGraphicFramePr>
            <a:graphicFrameLocks noGrp="1"/>
          </p:cNvGraphicFramePr>
          <p:nvPr>
            <p:extLst>
              <p:ext uri="{D42A27DB-BD31-4B8C-83A1-F6EECF244321}">
                <p14:modId xmlns:p14="http://schemas.microsoft.com/office/powerpoint/2010/main" val="3653206645"/>
              </p:ext>
            </p:extLst>
          </p:nvPr>
        </p:nvGraphicFramePr>
        <p:xfrm>
          <a:off x="281354" y="939945"/>
          <a:ext cx="11652739" cy="5551991"/>
        </p:xfrm>
        <a:graphic>
          <a:graphicData uri="http://schemas.openxmlformats.org/drawingml/2006/table">
            <a:tbl>
              <a:tblPr firstRow="1" firstCol="1" bandRow="1"/>
              <a:tblGrid>
                <a:gridCol w="905267">
                  <a:extLst>
                    <a:ext uri="{9D8B030D-6E8A-4147-A177-3AD203B41FA5}">
                      <a16:colId xmlns:a16="http://schemas.microsoft.com/office/drawing/2014/main" val="714939012"/>
                    </a:ext>
                  </a:extLst>
                </a:gridCol>
                <a:gridCol w="1094293">
                  <a:extLst>
                    <a:ext uri="{9D8B030D-6E8A-4147-A177-3AD203B41FA5}">
                      <a16:colId xmlns:a16="http://schemas.microsoft.com/office/drawing/2014/main" val="3250925016"/>
                    </a:ext>
                  </a:extLst>
                </a:gridCol>
                <a:gridCol w="1822107">
                  <a:extLst>
                    <a:ext uri="{9D8B030D-6E8A-4147-A177-3AD203B41FA5}">
                      <a16:colId xmlns:a16="http://schemas.microsoft.com/office/drawing/2014/main" val="447088917"/>
                    </a:ext>
                  </a:extLst>
                </a:gridCol>
                <a:gridCol w="7831072">
                  <a:extLst>
                    <a:ext uri="{9D8B030D-6E8A-4147-A177-3AD203B41FA5}">
                      <a16:colId xmlns:a16="http://schemas.microsoft.com/office/drawing/2014/main" val="2110189498"/>
                    </a:ext>
                  </a:extLst>
                </a:gridCol>
              </a:tblGrid>
              <a:tr h="1357187">
                <a:tc>
                  <a:txBody>
                    <a:bodyPr/>
                    <a:lstStyle/>
                    <a:p>
                      <a:pPr algn="ctr">
                        <a:lnSpc>
                          <a:spcPct val="107000"/>
                        </a:lnSpc>
                        <a:spcAft>
                          <a:spcPts val="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Đồng tình</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đồng tình</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395218"/>
                  </a:ext>
                </a:extLst>
              </a:tr>
              <a:tr h="1202167">
                <a:tc>
                  <a:txBody>
                    <a:bodyPr/>
                    <a:lstStyle/>
                    <a:p>
                      <a:pPr algn="ctr">
                        <a:lnSpc>
                          <a:spcPct val="107000"/>
                        </a:lnSpc>
                        <a:spcAft>
                          <a:spcPts val="800"/>
                        </a:spcAft>
                      </a:pPr>
                      <a:r>
                        <a:rPr lang="vi-VN" sz="28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r</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840207"/>
                  </a:ext>
                </a:extLst>
              </a:tr>
              <a:tr h="465948">
                <a:tc>
                  <a:txBody>
                    <a:bodyPr/>
                    <a:lstStyle/>
                    <a:p>
                      <a:pPr algn="ctr">
                        <a:lnSpc>
                          <a:spcPct val="107000"/>
                        </a:lnSpc>
                        <a:spcAft>
                          <a:spcPts val="800"/>
                        </a:spcAft>
                      </a:pPr>
                      <a:r>
                        <a:rPr lang="vi-VN" sz="28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khoan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698706"/>
                  </a:ext>
                </a:extLst>
              </a:tr>
              <a:tr h="731614">
                <a:tc>
                  <a:txBody>
                    <a:bodyPr/>
                    <a:lstStyle/>
                    <a:p>
                      <a:pPr algn="ctr">
                        <a:lnSpc>
                          <a:spcPct val="107000"/>
                        </a:lnSpc>
                        <a:spcAft>
                          <a:spcPts val="8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6831"/>
                  </a:ext>
                </a:extLst>
              </a:tr>
              <a:tr h="1446031">
                <a:tc>
                  <a:txBody>
                    <a:bodyPr/>
                    <a:lstStyle/>
                    <a:p>
                      <a:pPr algn="ctr">
                        <a:lnSpc>
                          <a:spcPct val="107000"/>
                        </a:lnSpc>
                        <a:spcAft>
                          <a:spcPts val="800"/>
                        </a:spcAft>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ộng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03751"/>
                  </a:ext>
                </a:extLst>
              </a:tr>
            </a:tbl>
          </a:graphicData>
        </a:graphic>
      </p:graphicFrame>
    </p:spTree>
    <p:extLst>
      <p:ext uri="{BB962C8B-B14F-4D97-AF65-F5344CB8AC3E}">
        <p14:creationId xmlns:p14="http://schemas.microsoft.com/office/powerpoint/2010/main" val="2104495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789276" y="3380471"/>
            <a:ext cx="4367539"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a:t>
            </a:r>
          </a:p>
          <a:p>
            <a:pPr algn="ctr" defTabSz="457200"/>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Khởi</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động</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1894577"/>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smtClean="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smtClean="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vi-VN" altLang="en-US" sz="4400" b="1" dirty="0" smtClean="0">
                  <a:solidFill>
                    <a:srgbClr val="FF0000"/>
                  </a:solidFill>
                  <a:latin typeface="Times New Roman" panose="02020603050405020304" pitchFamily="18" charset="0"/>
                  <a:ea typeface="Helvetica Neue"/>
                  <a:cs typeface="Times New Roman" panose="02020603050405020304" pitchFamily="18" charset="0"/>
                </a:rPr>
                <a:t>KHOAN </a:t>
              </a:r>
              <a:r>
                <a:rPr lang="vi-VN" altLang="en-US" sz="4400" b="1" dirty="0" smtClean="0">
                  <a:solidFill>
                    <a:srgbClr val="FF0000"/>
                  </a:solidFill>
                  <a:latin typeface="+mj-lt"/>
                  <a:ea typeface="Helvetica Neue"/>
                  <a:cs typeface="Helvetica Neue"/>
                </a:rPr>
                <a:t>DUNG</a:t>
              </a:r>
              <a:endParaRPr lang="en-SG" altLang="en-US" sz="4400" b="1" dirty="0">
                <a:solidFill>
                  <a:srgbClr val="0000FF"/>
                </a:solidFill>
                <a:latin typeface="+mj-lt"/>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2947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536072" y="2463890"/>
            <a:ext cx="2072096" cy="4359018"/>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253" y="525656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stretch>
            <a:fillRect/>
          </a:stretch>
        </p:blipFill>
        <p:spPr>
          <a:xfrm>
            <a:off x="10936762" y="0"/>
            <a:ext cx="1255238" cy="937524"/>
          </a:xfrm>
          <a:prstGeom prst="rect">
            <a:avLst/>
          </a:prstGeom>
        </p:spPr>
      </p:pic>
      <p:sp>
        <p:nvSpPr>
          <p:cNvPr id="7" name="TextBox 6"/>
          <p:cNvSpPr txBox="1"/>
          <p:nvPr/>
        </p:nvSpPr>
        <p:spPr>
          <a:xfrm>
            <a:off x="198702" y="1400470"/>
            <a:ext cx="1757212" cy="584775"/>
          </a:xfrm>
          <a:prstGeom prst="rect">
            <a:avLst/>
          </a:prstGeom>
          <a:solidFill>
            <a:schemeClr val="accent5">
              <a:lumMod val="60000"/>
              <a:lumOff val="40000"/>
            </a:schemeClr>
          </a:solidFill>
        </p:spPr>
        <p:txBody>
          <a:bodyPr wrap="none" rtlCol="0">
            <a:spAutoFit/>
          </a:bodyPr>
          <a:lstStyle/>
          <a:p>
            <a:r>
              <a:rPr lang="vi-VN" sz="3200" b="1" dirty="0" smtClean="0">
                <a:solidFill>
                  <a:srgbClr val="FF0000"/>
                </a:solidFill>
                <a:latin typeface="+mj-lt"/>
              </a:rPr>
              <a:t>Bài tập 3</a:t>
            </a:r>
            <a:endParaRPr lang="en-US" sz="3200" b="1" dirty="0">
              <a:solidFill>
                <a:srgbClr val="FF0000"/>
              </a:solidFill>
              <a:latin typeface="+mj-lt"/>
            </a:endParaRPr>
          </a:p>
        </p:txBody>
      </p:sp>
      <p:sp>
        <p:nvSpPr>
          <p:cNvPr id="2" name="TextBox 1"/>
          <p:cNvSpPr txBox="1"/>
          <p:nvPr/>
        </p:nvSpPr>
        <p:spPr>
          <a:xfrm>
            <a:off x="2624012" y="70120"/>
            <a:ext cx="6979731" cy="1323439"/>
          </a:xfrm>
          <a:prstGeom prst="rect">
            <a:avLst/>
          </a:prstGeom>
          <a:solidFill>
            <a:schemeClr val="accent4">
              <a:lumMod val="40000"/>
              <a:lumOff val="60000"/>
            </a:schemeClr>
          </a:solidFill>
        </p:spPr>
        <p:txBody>
          <a:bodyPr wrap="none" rtlCol="0">
            <a:spAutoFit/>
          </a:bodyPr>
          <a:lstStyle/>
          <a:p>
            <a:pPr algn="ctr"/>
            <a:r>
              <a:rPr lang="vi-VN" sz="4000" b="1" dirty="0" smtClean="0">
                <a:solidFill>
                  <a:srgbClr val="0000FF"/>
                </a:solidFill>
                <a:latin typeface="+mj-lt"/>
              </a:rPr>
              <a:t>Trò chơi </a:t>
            </a:r>
          </a:p>
          <a:p>
            <a:pPr algn="ctr"/>
            <a:r>
              <a:rPr lang="vi-VN" sz="4000" b="1" dirty="0" smtClean="0">
                <a:solidFill>
                  <a:srgbClr val="0000FF"/>
                </a:solidFill>
                <a:latin typeface="+mj-lt"/>
              </a:rPr>
              <a:t>NHÀ DIỄN THUYẾT TÀI BA </a:t>
            </a:r>
            <a:endParaRPr lang="en-US" sz="4000" b="1" dirty="0">
              <a:solidFill>
                <a:srgbClr val="0000FF"/>
              </a:solidFill>
              <a:latin typeface="+mj-lt"/>
            </a:endParaRPr>
          </a:p>
        </p:txBody>
      </p:sp>
      <p:sp>
        <p:nvSpPr>
          <p:cNvPr id="8" name="Rectangle 44">
            <a:extLst>
              <a:ext uri="{FF2B5EF4-FFF2-40B4-BE49-F238E27FC236}">
                <a16:creationId xmlns:a16="http://schemas.microsoft.com/office/drawing/2014/main" id="{F162BF45-F7E3-7504-1706-D79213EE910F}"/>
              </a:ext>
            </a:extLst>
          </p:cNvPr>
          <p:cNvSpPr>
            <a:spLocks noChangeArrowheads="1"/>
          </p:cNvSpPr>
          <p:nvPr/>
        </p:nvSpPr>
        <p:spPr bwMode="auto">
          <a:xfrm>
            <a:off x="1332174" y="2200451"/>
            <a:ext cx="97040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spcBef>
                <a:spcPct val="0"/>
              </a:spcBef>
              <a:spcAft>
                <a:spcPct val="0"/>
              </a:spcAft>
            </a:pPr>
            <a:r>
              <a:rPr lang="vi-VN" altLang="en-US" sz="3200" b="1" dirty="0">
                <a:solidFill>
                  <a:srgbClr val="0033CC"/>
                </a:solidFill>
                <a:latin typeface="+mj-lt"/>
                <a:cs typeface="Arial" panose="020B0604020202020204" pitchFamily="34" charset="0"/>
              </a:rPr>
              <a:t> </a:t>
            </a:r>
            <a:r>
              <a:rPr lang="vi-VN" altLang="ko-KR" sz="3200" b="1" dirty="0">
                <a:solidFill>
                  <a:srgbClr val="0033CC"/>
                </a:solidFill>
                <a:latin typeface="+mj-lt"/>
                <a:cs typeface="Arial" panose="020B0604020202020204" pitchFamily="34" charset="0"/>
              </a:rPr>
              <a:t>Từ câu danh ngôn </a:t>
            </a:r>
            <a:r>
              <a:rPr lang="vi-VN" altLang="ko-KR" sz="3200" b="1" dirty="0" smtClean="0">
                <a:solidFill>
                  <a:srgbClr val="0033CC"/>
                </a:solidFill>
                <a:latin typeface="+mj-lt"/>
                <a:cs typeface="Arial" panose="020B0604020202020204" pitchFamily="34" charset="0"/>
              </a:rPr>
              <a:t>em hãy viết một đoạn văn về tác hại của sự thiếu khoan dung trong cuộc dưới </a:t>
            </a:r>
            <a:r>
              <a:rPr lang="vi-VN" altLang="ko-KR" sz="3200" b="1" dirty="0">
                <a:solidFill>
                  <a:srgbClr val="0033CC"/>
                </a:solidFill>
                <a:latin typeface="+mj-lt"/>
                <a:cs typeface="Arial" panose="020B0604020202020204" pitchFamily="34" charset="0"/>
              </a:rPr>
              <a:t>đây, </a:t>
            </a:r>
            <a:r>
              <a:rPr lang="vi-VN" altLang="ko-KR" sz="3200" b="1" dirty="0" smtClean="0">
                <a:solidFill>
                  <a:srgbClr val="0033CC"/>
                </a:solidFill>
                <a:latin typeface="+mj-lt"/>
                <a:cs typeface="Arial" panose="020B0604020202020204" pitchFamily="34" charset="0"/>
              </a:rPr>
              <a:t>sống</a:t>
            </a:r>
            <a:r>
              <a:rPr lang="vi-VN" altLang="ko-KR" sz="3200" b="1" dirty="0">
                <a:solidFill>
                  <a:srgbClr val="0033CC"/>
                </a:solidFill>
                <a:latin typeface="+mj-lt"/>
                <a:cs typeface="Arial" panose="020B0604020202020204" pitchFamily="34" charset="0"/>
              </a:rPr>
              <a:t>:</a:t>
            </a:r>
          </a:p>
        </p:txBody>
      </p:sp>
      <p:sp>
        <p:nvSpPr>
          <p:cNvPr id="3" name="Rectangle 2"/>
          <p:cNvSpPr/>
          <p:nvPr/>
        </p:nvSpPr>
        <p:spPr>
          <a:xfrm>
            <a:off x="1578077" y="3502243"/>
            <a:ext cx="9070258" cy="1754326"/>
          </a:xfrm>
          <a:prstGeom prst="rect">
            <a:avLst/>
          </a:prstGeom>
        </p:spPr>
        <p:txBody>
          <a:bodyPr wrap="square">
            <a:spAutoFit/>
          </a:bodyPr>
          <a:lstStyle/>
          <a:p>
            <a:pPr lvl="0" algn="just" fontAlgn="base">
              <a:spcBef>
                <a:spcPct val="0"/>
              </a:spcBef>
              <a:spcAft>
                <a:spcPct val="0"/>
              </a:spcAft>
            </a:pPr>
            <a:r>
              <a:rPr lang="vi-VN" altLang="ko-KR" sz="3600" b="1" dirty="0" smtClean="0">
                <a:solidFill>
                  <a:srgbClr val="008000"/>
                </a:solidFill>
                <a:latin typeface="+mj-lt"/>
                <a:cs typeface="Arial" panose="020B0604020202020204" pitchFamily="34" charset="0"/>
              </a:rPr>
              <a:t>“Không </a:t>
            </a:r>
            <a:r>
              <a:rPr lang="vi-VN" altLang="ko-KR" sz="3600" b="1" dirty="0">
                <a:solidFill>
                  <a:srgbClr val="008000"/>
                </a:solidFill>
                <a:latin typeface="+mj-lt"/>
                <a:cs typeface="Arial" panose="020B0604020202020204" pitchFamily="34" charset="0"/>
              </a:rPr>
              <a:t>khoan dung cũng là một hình thức bạo lực và là trở ngại cho sự phát triển của một tinh thần dân chủ thực </a:t>
            </a:r>
            <a:r>
              <a:rPr lang="vi-VN" altLang="ko-KR" sz="3600" b="1" dirty="0" smtClean="0">
                <a:solidFill>
                  <a:srgbClr val="008000"/>
                </a:solidFill>
                <a:latin typeface="+mj-lt"/>
                <a:cs typeface="Arial" panose="020B0604020202020204" pitchFamily="34" charset="0"/>
              </a:rPr>
              <a:t>sự”.</a:t>
            </a:r>
            <a:endParaRPr lang="vi-VN" altLang="ko-KR" sz="3600" b="1" dirty="0">
              <a:solidFill>
                <a:srgbClr val="008000"/>
              </a:solidFill>
              <a:latin typeface="+mj-lt"/>
              <a:cs typeface="Arial" panose="020B0604020202020204" pitchFamily="34" charset="0"/>
            </a:endParaRPr>
          </a:p>
        </p:txBody>
      </p:sp>
    </p:spTree>
    <p:extLst>
      <p:ext uri="{BB962C8B-B14F-4D97-AF65-F5344CB8AC3E}">
        <p14:creationId xmlns:p14="http://schemas.microsoft.com/office/powerpoint/2010/main" val="1250721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smtClean="0">
                <a:solidFill>
                  <a:srgbClr val="FF0000"/>
                </a:solidFill>
                <a:latin typeface="+mj-lt"/>
              </a:rPr>
              <a:t>Bài tập 3</a:t>
            </a:r>
            <a:endParaRPr lang="en-US" sz="3200" b="1" dirty="0">
              <a:solidFill>
                <a:srgbClr val="FF0000"/>
              </a:solidFill>
              <a:latin typeface="+mj-lt"/>
            </a:endParaRPr>
          </a:p>
        </p:txBody>
      </p:sp>
      <p:sp>
        <p:nvSpPr>
          <p:cNvPr id="2" name="Rectangle 1"/>
          <p:cNvSpPr/>
          <p:nvPr/>
        </p:nvSpPr>
        <p:spPr>
          <a:xfrm>
            <a:off x="182880" y="859359"/>
            <a:ext cx="9828628" cy="6020238"/>
          </a:xfrm>
          <a:prstGeom prst="rect">
            <a:avLst/>
          </a:prstGeom>
        </p:spPr>
        <p:txBody>
          <a:bodyPr wrap="square">
            <a:spAutoFit/>
          </a:bodyPr>
          <a:lstStyle/>
          <a:p>
            <a:pPr algn="just">
              <a:lnSpc>
                <a:spcPct val="107000"/>
              </a:lnSpc>
              <a:spcAft>
                <a:spcPts val="0"/>
              </a:spcAft>
            </a:pP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chấp</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mắc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vi-VN"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0363200" y="1087277"/>
            <a:ext cx="1828800" cy="4563245"/>
          </a:xfrm>
          <a:prstGeom prst="rect">
            <a:avLst/>
          </a:prstGeom>
        </p:spPr>
      </p:pic>
      <p:sp>
        <p:nvSpPr>
          <p:cNvPr id="3" name="TextBox 2"/>
          <p:cNvSpPr txBox="1"/>
          <p:nvPr/>
        </p:nvSpPr>
        <p:spPr>
          <a:xfrm>
            <a:off x="5264331" y="0"/>
            <a:ext cx="1273105" cy="646331"/>
          </a:xfrm>
          <a:prstGeom prst="rect">
            <a:avLst/>
          </a:prstGeom>
          <a:noFill/>
        </p:spPr>
        <p:txBody>
          <a:bodyPr wrap="none" rtlCol="0">
            <a:spAutoFit/>
          </a:bodyPr>
          <a:lstStyle/>
          <a:p>
            <a:r>
              <a:rPr lang="vi-VN" sz="3600" b="1" u="sng" dirty="0" smtClean="0">
                <a:solidFill>
                  <a:srgbClr val="0000FF"/>
                </a:solidFill>
                <a:latin typeface="+mj-lt"/>
              </a:rPr>
              <a:t>Gợi ý</a:t>
            </a:r>
            <a:endParaRPr lang="en-US" sz="3600" b="1" u="sng" dirty="0">
              <a:solidFill>
                <a:srgbClr val="0000FF"/>
              </a:solidFill>
              <a:latin typeface="+mj-lt"/>
            </a:endParaRPr>
          </a:p>
        </p:txBody>
      </p:sp>
    </p:spTree>
    <p:extLst>
      <p:ext uri="{BB962C8B-B14F-4D97-AF65-F5344CB8AC3E}">
        <p14:creationId xmlns:p14="http://schemas.microsoft.com/office/powerpoint/2010/main" val="8497152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1" y="1172307"/>
            <a:ext cx="4794068" cy="5322277"/>
          </a:xfrm>
          <a:prstGeom prst="rect">
            <a:avLst/>
          </a:prstGeom>
          <a:solidFill>
            <a:srgbClr val="FFCCFF"/>
          </a:solidFill>
          <a:extLst/>
        </p:spPr>
      </p:pic>
      <p:pic>
        <p:nvPicPr>
          <p:cNvPr id="11" name="Picture 10"/>
          <p:cNvPicPr>
            <a:picLocks noChangeAspect="1"/>
          </p:cNvPicPr>
          <p:nvPr/>
        </p:nvPicPr>
        <p:blipFill>
          <a:blip r:embed="rId4"/>
          <a:stretch>
            <a:fillRect/>
          </a:stretch>
        </p:blipFill>
        <p:spPr>
          <a:xfrm>
            <a:off x="10936762" y="0"/>
            <a:ext cx="1255238" cy="937524"/>
          </a:xfrm>
          <a:prstGeom prst="rect">
            <a:avLst/>
          </a:prstGeom>
        </p:spPr>
      </p:pic>
      <p:sp>
        <p:nvSpPr>
          <p:cNvPr id="12" name="TextBox 11"/>
          <p:cNvSpPr txBox="1"/>
          <p:nvPr/>
        </p:nvSpPr>
        <p:spPr>
          <a:xfrm>
            <a:off x="-676" y="101852"/>
            <a:ext cx="1757212" cy="584775"/>
          </a:xfrm>
          <a:prstGeom prst="rect">
            <a:avLst/>
          </a:prstGeom>
          <a:solidFill>
            <a:schemeClr val="accent5">
              <a:lumMod val="60000"/>
              <a:lumOff val="40000"/>
            </a:schemeClr>
          </a:solidFill>
        </p:spPr>
        <p:txBody>
          <a:bodyPr wrap="none" rtlCol="0">
            <a:spAutoFit/>
          </a:bodyPr>
          <a:lstStyle/>
          <a:p>
            <a:r>
              <a:rPr lang="vi-VN" sz="3200" b="1" dirty="0" smtClean="0">
                <a:solidFill>
                  <a:srgbClr val="FF0000"/>
                </a:solidFill>
                <a:latin typeface="+mj-lt"/>
              </a:rPr>
              <a:t>Bài tập 4</a:t>
            </a:r>
            <a:endParaRPr lang="en-US" sz="3200" b="1" dirty="0">
              <a:solidFill>
                <a:srgbClr val="FF0000"/>
              </a:solidFill>
              <a:latin typeface="+mj-lt"/>
            </a:endParaRPr>
          </a:p>
        </p:txBody>
      </p:sp>
      <p:sp>
        <p:nvSpPr>
          <p:cNvPr id="3" name="TextBox 2"/>
          <p:cNvSpPr txBox="1"/>
          <p:nvPr/>
        </p:nvSpPr>
        <p:spPr>
          <a:xfrm>
            <a:off x="4794068" y="95089"/>
            <a:ext cx="3540035" cy="1077218"/>
          </a:xfrm>
          <a:prstGeom prst="rect">
            <a:avLst/>
          </a:prstGeom>
          <a:solidFill>
            <a:schemeClr val="accent4">
              <a:lumMod val="40000"/>
              <a:lumOff val="60000"/>
            </a:schemeClr>
          </a:solidFill>
        </p:spPr>
        <p:txBody>
          <a:bodyPr wrap="square" rtlCol="0">
            <a:spAutoFit/>
          </a:bodyPr>
          <a:lstStyle/>
          <a:p>
            <a:r>
              <a:rPr lang="vi-VN" sz="3200" b="1" dirty="0" smtClean="0">
                <a:solidFill>
                  <a:srgbClr val="0000FF"/>
                </a:solidFill>
                <a:latin typeface="+mj-lt"/>
              </a:rPr>
              <a:t>Hoạt động nhóm</a:t>
            </a:r>
          </a:p>
          <a:p>
            <a:pPr algn="ctr"/>
            <a:r>
              <a:rPr lang="vi-VN" sz="3200" b="1" dirty="0" smtClean="0">
                <a:solidFill>
                  <a:srgbClr val="0000FF"/>
                </a:solidFill>
                <a:latin typeface="+mj-lt"/>
              </a:rPr>
              <a:t>(Sắm vai)</a:t>
            </a:r>
            <a:endParaRPr lang="en-US" sz="3200" b="1" dirty="0">
              <a:solidFill>
                <a:srgbClr val="0000FF"/>
              </a:solidFill>
              <a:latin typeface="+mj-lt"/>
            </a:endParaRPr>
          </a:p>
        </p:txBody>
      </p:sp>
      <p:sp>
        <p:nvSpPr>
          <p:cNvPr id="4" name="TextBox 3"/>
          <p:cNvSpPr txBox="1"/>
          <p:nvPr/>
        </p:nvSpPr>
        <p:spPr>
          <a:xfrm>
            <a:off x="5287138" y="1619795"/>
            <a:ext cx="5649624" cy="2554545"/>
          </a:xfrm>
          <a:prstGeom prst="rect">
            <a:avLst/>
          </a:prstGeom>
          <a:noFill/>
        </p:spPr>
        <p:txBody>
          <a:bodyPr wrap="none" rtlCol="0">
            <a:spAutoFit/>
          </a:bodyPr>
          <a:lstStyle/>
          <a:p>
            <a:pPr marL="285750" indent="-285750">
              <a:buFontTx/>
              <a:buChar char="-"/>
            </a:pPr>
            <a:r>
              <a:rPr lang="vi-VN" sz="4000" dirty="0" smtClean="0">
                <a:solidFill>
                  <a:srgbClr val="0000FF"/>
                </a:solidFill>
                <a:latin typeface="+mj-lt"/>
              </a:rPr>
              <a:t>Nhóm 1: Tình huống a</a:t>
            </a:r>
          </a:p>
          <a:p>
            <a:pPr marL="285750" indent="-285750">
              <a:buFontTx/>
              <a:buChar char="-"/>
            </a:pPr>
            <a:r>
              <a:rPr lang="vi-VN" sz="4000" dirty="0">
                <a:solidFill>
                  <a:srgbClr val="0000FF"/>
                </a:solidFill>
                <a:latin typeface="+mj-lt"/>
              </a:rPr>
              <a:t>Nhóm </a:t>
            </a:r>
            <a:r>
              <a:rPr lang="vi-VN" sz="4000" dirty="0" smtClean="0">
                <a:solidFill>
                  <a:srgbClr val="0000FF"/>
                </a:solidFill>
                <a:latin typeface="+mj-lt"/>
              </a:rPr>
              <a:t>2: </a:t>
            </a:r>
            <a:r>
              <a:rPr lang="vi-VN" sz="4000" dirty="0">
                <a:solidFill>
                  <a:srgbClr val="0000FF"/>
                </a:solidFill>
                <a:latin typeface="+mj-lt"/>
              </a:rPr>
              <a:t>Tình huống </a:t>
            </a:r>
            <a:r>
              <a:rPr lang="vi-VN" sz="4000" dirty="0" smtClean="0">
                <a:solidFill>
                  <a:srgbClr val="0000FF"/>
                </a:solidFill>
                <a:latin typeface="+mj-lt"/>
              </a:rPr>
              <a:t>b</a:t>
            </a:r>
            <a:endParaRPr lang="vi-VN" sz="4000" dirty="0">
              <a:solidFill>
                <a:srgbClr val="0000FF"/>
              </a:solidFill>
              <a:latin typeface="+mj-lt"/>
            </a:endParaRPr>
          </a:p>
          <a:p>
            <a:pPr marL="285750" indent="-285750">
              <a:buFontTx/>
              <a:buChar char="-"/>
            </a:pPr>
            <a:r>
              <a:rPr lang="vi-VN" sz="4000" dirty="0">
                <a:solidFill>
                  <a:srgbClr val="0000FF"/>
                </a:solidFill>
                <a:latin typeface="+mj-lt"/>
              </a:rPr>
              <a:t>Nhóm </a:t>
            </a:r>
            <a:r>
              <a:rPr lang="vi-VN" sz="4000" dirty="0" smtClean="0">
                <a:solidFill>
                  <a:srgbClr val="0000FF"/>
                </a:solidFill>
                <a:latin typeface="+mj-lt"/>
              </a:rPr>
              <a:t>3, 4: </a:t>
            </a:r>
            <a:r>
              <a:rPr lang="vi-VN" sz="4000" dirty="0">
                <a:solidFill>
                  <a:srgbClr val="0000FF"/>
                </a:solidFill>
                <a:latin typeface="+mj-lt"/>
              </a:rPr>
              <a:t>Tình huống </a:t>
            </a:r>
            <a:r>
              <a:rPr lang="vi-VN" sz="4000" dirty="0" smtClean="0">
                <a:solidFill>
                  <a:srgbClr val="0000FF"/>
                </a:solidFill>
                <a:latin typeface="+mj-lt"/>
              </a:rPr>
              <a:t>c</a:t>
            </a:r>
            <a:endParaRPr lang="vi-VN" sz="4000" dirty="0">
              <a:solidFill>
                <a:srgbClr val="0000FF"/>
              </a:solidFill>
              <a:latin typeface="+mj-lt"/>
            </a:endParaRPr>
          </a:p>
          <a:p>
            <a:endParaRPr lang="vi-VN" sz="4000" dirty="0" smtClean="0">
              <a:solidFill>
                <a:srgbClr val="0000FF"/>
              </a:solidFill>
              <a:latin typeface="+mj-lt"/>
            </a:endParaRP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10240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a:t>
            </a:r>
            <a:r>
              <a:rPr lang="vi-VN"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vi-VN"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a:p>
            <a:pPr algn="ctr" defTabSz="457200"/>
            <a:r>
              <a:rPr lang="vi-VN"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Vận dụng</a:t>
            </a:r>
            <a:endPar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smtClean="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smtClean="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vi-VN" altLang="en-US" sz="4400" b="1" dirty="0" smtClean="0">
                  <a:solidFill>
                    <a:srgbClr val="FF0000"/>
                  </a:solidFill>
                  <a:latin typeface="Times New Roman" panose="02020603050405020304" pitchFamily="18" charset="0"/>
                  <a:ea typeface="Helvetica Neue"/>
                  <a:cs typeface="Times New Roman" panose="02020603050405020304" pitchFamily="18" charset="0"/>
                </a:rPr>
                <a:t>KHOAN DUNG</a:t>
              </a:r>
              <a:endParaRPr lang="en-SG" altLang="en-US" sz="4400" b="1" dirty="0">
                <a:solidFill>
                  <a:srgbClr val="0000FF"/>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2285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536072" y="2463890"/>
            <a:ext cx="2072096" cy="4359018"/>
          </a:xfrm>
          <a:prstGeom prst="rect">
            <a:avLst/>
          </a:prstGeom>
        </p:spPr>
      </p:pic>
      <p:pic>
        <p:nvPicPr>
          <p:cNvPr id="13" name="Picture 12"/>
          <p:cNvPicPr>
            <a:picLocks noChangeAspect="1"/>
          </p:cNvPicPr>
          <p:nvPr/>
        </p:nvPicPr>
        <p:blipFill>
          <a:blip r:embed="rId3"/>
          <a:stretch>
            <a:fillRect/>
          </a:stretch>
        </p:blipFill>
        <p:spPr>
          <a:xfrm>
            <a:off x="0" y="129308"/>
            <a:ext cx="11204811" cy="6585527"/>
          </a:xfrm>
          <a:prstGeom prst="rect">
            <a:avLst/>
          </a:prstGeom>
        </p:spPr>
      </p:pic>
      <p:sp>
        <p:nvSpPr>
          <p:cNvPr id="14" name="Text Box 5"/>
          <p:cNvSpPr txBox="1">
            <a:spLocks noChangeArrowheads="1"/>
          </p:cNvSpPr>
          <p:nvPr/>
        </p:nvSpPr>
        <p:spPr bwMode="auto">
          <a:xfrm>
            <a:off x="1848649" y="825639"/>
            <a:ext cx="8229955" cy="388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Aft>
                <a:spcPts val="0"/>
              </a:spcAft>
              <a:buNone/>
            </a:pPr>
            <a:r>
              <a:rPr lang="vi-VN" sz="32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a typeface="Calibri" panose="020F0502020204030204" pitchFamily="34" charset="0"/>
              <a:cs typeface="Times New Roman" panose="02020603050405020304" pitchFamily="18" charset="0"/>
            </a:endParaRPr>
          </a:p>
          <a:p>
            <a:pPr algn="just">
              <a:lnSpc>
                <a:spcPct val="107000"/>
              </a:lnSpc>
              <a:spcAft>
                <a:spcPts val="0"/>
              </a:spcAft>
              <a:buNone/>
            </a:pPr>
            <a:r>
              <a:rPr lang="vi-VN" sz="32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hận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a typeface="Calibri" panose="020F0502020204030204" pitchFamily="34" charset="0"/>
              <a:cs typeface="Times New Roman" panose="02020603050405020304" pitchFamily="18" charset="0"/>
            </a:endParaRPr>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2133136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3304" y="2258188"/>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87738" y="14640"/>
            <a:ext cx="1715913" cy="1504118"/>
          </a:xfrm>
          <a:prstGeom prst="rect">
            <a:avLst/>
          </a:prstGeom>
        </p:spPr>
      </p:pic>
      <p:sp>
        <p:nvSpPr>
          <p:cNvPr id="4" name="AutoShape 3"/>
          <p:cNvSpPr>
            <a:spLocks noChangeArrowheads="1"/>
          </p:cNvSpPr>
          <p:nvPr/>
        </p:nvSpPr>
        <p:spPr bwMode="gray">
          <a:xfrm>
            <a:off x="3580526" y="133781"/>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dirty="0" smtClean="0">
                <a:solidFill>
                  <a:srgbClr val="FFFF00"/>
                </a:solidFill>
                <a:latin typeface="Times New Roman" panose="02020603050405020304" pitchFamily="18" charset="0"/>
                <a:cs typeface="Times New Roman" panose="02020603050405020304" pitchFamily="18" charset="0"/>
              </a:rPr>
              <a:t>NHIỆM  VỤ VỀ NHÀ</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2103120" y="937524"/>
            <a:ext cx="8397239" cy="5723273"/>
          </a:xfrm>
          <a:prstGeom prst="rect">
            <a:avLst/>
          </a:prstGeom>
        </p:spPr>
      </p:pic>
      <p:pic>
        <p:nvPicPr>
          <p:cNvPr id="7" name="Picture 6"/>
          <p:cNvPicPr>
            <a:picLocks noChangeAspect="1"/>
          </p:cNvPicPr>
          <p:nvPr/>
        </p:nvPicPr>
        <p:blipFill>
          <a:blip r:embed="rId6"/>
          <a:stretch>
            <a:fillRect/>
          </a:stretch>
        </p:blipFill>
        <p:spPr>
          <a:xfrm>
            <a:off x="10936762" y="0"/>
            <a:ext cx="1255238" cy="93752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6668782"/>
              </p:ext>
            </p:extLst>
          </p:nvPr>
        </p:nvGraphicFramePr>
        <p:xfrm>
          <a:off x="2952870" y="3050177"/>
          <a:ext cx="6263640" cy="6071530"/>
        </p:xfrm>
        <a:graphic>
          <a:graphicData uri="http://schemas.openxmlformats.org/drawingml/2006/table">
            <a:tbl>
              <a:tblPr/>
              <a:tblGrid>
                <a:gridCol w="6263640">
                  <a:extLst>
                    <a:ext uri="{9D8B030D-6E8A-4147-A177-3AD203B41FA5}">
                      <a16:colId xmlns:a16="http://schemas.microsoft.com/office/drawing/2014/main" val="20000"/>
                    </a:ext>
                  </a:extLst>
                </a:gridCol>
              </a:tblGrid>
              <a:tr h="6071530">
                <a:tc>
                  <a:txBody>
                    <a:bodyPr/>
                    <a:lstStyle/>
                    <a:p>
                      <a:pPr marL="0" marR="0" lvl="0" indent="0" algn="just">
                        <a:lnSpc>
                          <a:spcPct val="109000"/>
                        </a:lnSpc>
                        <a:spcBef>
                          <a:spcPts val="0"/>
                        </a:spcBef>
                        <a:spcAft>
                          <a:spcPts val="500"/>
                        </a:spcAft>
                        <a:buClr>
                          <a:srgbClr val="000000"/>
                        </a:buClr>
                        <a:buSzPts val="1200"/>
                        <a:buFont typeface="+mj-lt"/>
                        <a:buNone/>
                        <a:tabLst>
                          <a:tab pos="259080" algn="l"/>
                        </a:tabLst>
                      </a:pPr>
                      <a:r>
                        <a:rPr lang="vi-VN" sz="44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Soạn</a:t>
                      </a:r>
                      <a:r>
                        <a:rPr lang="vi-VN" sz="4400" kern="1200"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Bài 3. Tích cực tham gia các hoạt động cộng đồng</a:t>
                      </a:r>
                    </a:p>
                    <a:p>
                      <a:pPr algn="just">
                        <a:lnSpc>
                          <a:spcPct val="107000"/>
                        </a:lnSpc>
                        <a:spcAft>
                          <a:spcPts val="0"/>
                        </a:spcAft>
                      </a:pPr>
                      <a:r>
                        <a:rPr lang="vi-VN" sz="4400" kern="1200" baseline="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a:lnSpc>
                          <a:spcPct val="109000"/>
                        </a:lnSpc>
                        <a:spcBef>
                          <a:spcPts val="0"/>
                        </a:spcBef>
                        <a:spcAft>
                          <a:spcPts val="500"/>
                        </a:spcAft>
                        <a:buClr>
                          <a:srgbClr val="000000"/>
                        </a:buClr>
                        <a:buSzPts val="1200"/>
                        <a:buFont typeface="+mj-lt"/>
                        <a:buNone/>
                        <a:tabLst>
                          <a:tab pos="259080" algn="l"/>
                        </a:tabLst>
                      </a:pPr>
                      <a:endParaRPr lang="vi-VN" sz="4400" kern="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623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1754326"/>
          </a:xfrm>
          <a:prstGeom prst="rect">
            <a:avLst/>
          </a:prstGeom>
          <a:noFill/>
        </p:spPr>
        <p:txBody>
          <a:bodyPr wrap="square" rtlCol="0">
            <a:spAutoFit/>
          </a:bodyPr>
          <a:lstStyle/>
          <a:p>
            <a:pPr algn="ctr" defTabSz="457200"/>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Xin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chào</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và</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hẹn</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gặp</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 </a:t>
            </a:r>
            <a:r>
              <a:rPr lang="en-US" altLang="zh-CN" sz="5400" b="1" dirty="0" err="1">
                <a:solidFill>
                  <a:srgbClr val="FF0000"/>
                </a:solidFill>
                <a:latin typeface="Viner Hand ITC" panose="03070502030502020203" pitchFamily="66" charset="0"/>
                <a:ea typeface="华康海报体W12" panose="040B0C09000000000000" pitchFamily="81" charset="-122"/>
                <a:cs typeface="Times New Roman" pitchFamily="18" charset="0"/>
              </a:rPr>
              <a:t>lại</a:t>
            </a:r>
            <a:r>
              <a:rPr lang="en-US" altLang="zh-CN" sz="5400" b="1" dirty="0">
                <a:solidFill>
                  <a:srgbClr val="FF0000"/>
                </a:solidFill>
                <a:latin typeface="Viner Hand ITC" panose="03070502030502020203" pitchFamily="66" charset="0"/>
                <a:ea typeface="华康海报体W12" panose="040B0C09000000000000" pitchFamily="81" charset="-122"/>
                <a:cs typeface="Times New Roman" pitchFamily="18" charset="0"/>
              </a:rPr>
              <a:t>!</a:t>
            </a:r>
            <a:endParaRPr lang="zh-CN" altLang="en-US" sz="5400" b="1" dirty="0">
              <a:solidFill>
                <a:srgbClr val="FF0000"/>
              </a:solidFill>
              <a:latin typeface="Viner Hand ITC" panose="03070502030502020203" pitchFamily="66"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FF0000"/>
                  </a:solidFill>
                  <a:latin typeface="Sitka Text" panose="02000505000000020004" pitchFamily="2" charset="0"/>
                  <a:ea typeface="华康海报体W12" panose="040B0C09000000000000" pitchFamily="81" charset="-122"/>
                  <a:cs typeface="Times New Roman" pitchFamily="18" charset="0"/>
                </a:rPr>
                <a:t>Bài</a:t>
              </a:r>
              <a:r>
                <a:rPr lang="en-US" altLang="en-US" sz="5400" b="1" dirty="0">
                  <a:solidFill>
                    <a:srgbClr val="FF0000"/>
                  </a:solidFill>
                  <a:latin typeface="Sitka Text" panose="02000505000000020004" pitchFamily="2" charset="0"/>
                  <a:ea typeface="华康海报体W12" panose="040B0C09000000000000" pitchFamily="81" charset="-122"/>
                  <a:cs typeface="Times New Roman" pitchFamily="18" charset="0"/>
                </a:rPr>
                <a:t> 2: </a:t>
              </a:r>
            </a:p>
            <a:p>
              <a:pPr algn="ctr" eaLnBrk="0" fontAlgn="base" hangingPunct="0">
                <a:spcBef>
                  <a:spcPct val="0"/>
                </a:spcBef>
                <a:spcAft>
                  <a:spcPct val="0"/>
                </a:spcAft>
              </a:pPr>
              <a:r>
                <a:rPr lang="vi-VN" altLang="en-US" sz="5400" b="1" dirty="0">
                  <a:solidFill>
                    <a:srgbClr val="FF0000"/>
                  </a:solidFill>
                  <a:latin typeface="Sitka Text" panose="02000505000000020004" pitchFamily="2" charset="0"/>
                  <a:ea typeface="华康海报体W12" panose="040B0C09000000000000" pitchFamily="81" charset="-122"/>
                  <a:cs typeface="Times New Roman" pitchFamily="18" charset="0"/>
                </a:rPr>
                <a:t>KHOAN DUNG</a:t>
              </a:r>
              <a:endParaRPr lang="en-SG" altLang="en-US" sz="5400" b="1" dirty="0">
                <a:solidFill>
                  <a:srgbClr val="FF0000"/>
                </a:solidFill>
                <a:latin typeface="Sitka Text" panose="02000505000000020004" pitchFamily="2" charset="0"/>
                <a:ea typeface="华康海报体W12" panose="040B0C09000000000000" pitchFamily="81" charset="-122"/>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5120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3385" y="744603"/>
            <a:ext cx="5228492" cy="5078313"/>
          </a:xfrm>
          <a:prstGeom prst="rect">
            <a:avLst/>
          </a:prstGeom>
        </p:spPr>
        <p:txBody>
          <a:bodyPr wrap="square">
            <a:spAutoFit/>
          </a:bodyPr>
          <a:lstStyle/>
          <a:p>
            <a:pPr algn="just"/>
            <a:r>
              <a:rPr lang="vi-VN" sz="3600" dirty="0" smtClean="0">
                <a:solidFill>
                  <a:srgbClr val="0000FF"/>
                </a:solidFill>
                <a:latin typeface="+mj-lt"/>
              </a:rPr>
              <a:t>“Giận </a:t>
            </a:r>
            <a:r>
              <a:rPr lang="vi-VN" sz="3600" dirty="0">
                <a:solidFill>
                  <a:srgbClr val="0000FF"/>
                </a:solidFill>
                <a:latin typeface="+mj-lt"/>
              </a:rPr>
              <a:t>hờn, trách móc mà làm gì bởi vì cuộc đời sẽ xoá hết những vết bầm trong tâm hồn chúng ta nếu lòng ta biết độ lượng. Ta biết tha thứ những điều nhỏ thì cuộc đời sẽ tha thứ cho ta những điều lớn hơn</a:t>
            </a:r>
            <a:r>
              <a:rPr lang="vi-VN" sz="3600" dirty="0" smtClean="0">
                <a:solidFill>
                  <a:srgbClr val="0000FF"/>
                </a:solidFill>
                <a:latin typeface="+mj-lt"/>
              </a:rPr>
              <a:t>". </a:t>
            </a:r>
            <a:r>
              <a:rPr lang="vi-VN" sz="3600" i="1" dirty="0" smtClean="0">
                <a:solidFill>
                  <a:srgbClr val="0000FF"/>
                </a:solidFill>
                <a:latin typeface="+mj-lt"/>
              </a:rPr>
              <a:t>(Trịnh Công Sơn)</a:t>
            </a:r>
            <a:endParaRPr lang="en-US" sz="3600" i="1" dirty="0">
              <a:solidFill>
                <a:srgbClr val="0000FF"/>
              </a:solidFill>
              <a:latin typeface="+mj-lt"/>
            </a:endParaRPr>
          </a:p>
        </p:txBody>
      </p:sp>
      <p:pic>
        <p:nvPicPr>
          <p:cNvPr id="4" name="Picture 3"/>
          <p:cNvPicPr>
            <a:picLocks noChangeAspect="1"/>
          </p:cNvPicPr>
          <p:nvPr/>
        </p:nvPicPr>
        <p:blipFill>
          <a:blip r:embed="rId2"/>
          <a:stretch>
            <a:fillRect/>
          </a:stretch>
        </p:blipFill>
        <p:spPr>
          <a:xfrm>
            <a:off x="6196744" y="481744"/>
            <a:ext cx="2736241" cy="4494805"/>
          </a:xfrm>
          <a:prstGeom prst="rect">
            <a:avLst/>
          </a:prstGeom>
        </p:spPr>
      </p:pic>
      <p:sp>
        <p:nvSpPr>
          <p:cNvPr id="5" name="Rectangle 4"/>
          <p:cNvSpPr/>
          <p:nvPr/>
        </p:nvSpPr>
        <p:spPr>
          <a:xfrm>
            <a:off x="9237784" y="932365"/>
            <a:ext cx="1787649" cy="4044184"/>
          </a:xfrm>
          <a:prstGeom prst="rect">
            <a:avLst/>
          </a:prstGeom>
        </p:spPr>
        <p:txBody>
          <a:bodyPr wrap="square">
            <a:spAutoFit/>
          </a:bodyPr>
          <a:lstStyle/>
          <a:p>
            <a:pPr>
              <a:lnSpc>
                <a:spcPct val="107000"/>
              </a:lnSpc>
              <a:spcAft>
                <a:spcPts val="0"/>
              </a:spcAft>
            </a:pPr>
            <a:r>
              <a:rPr lang="vi-VN"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7744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3385" y="744603"/>
            <a:ext cx="5228492" cy="5078313"/>
          </a:xfrm>
          <a:prstGeom prst="rect">
            <a:avLst/>
          </a:prstGeom>
        </p:spPr>
        <p:txBody>
          <a:bodyPr wrap="square">
            <a:spAutoFit/>
          </a:bodyPr>
          <a:lstStyle/>
          <a:p>
            <a:pPr algn="just"/>
            <a:r>
              <a:rPr lang="vi-VN" sz="3600" dirty="0" smtClean="0">
                <a:solidFill>
                  <a:srgbClr val="0000FF"/>
                </a:solidFill>
                <a:latin typeface="+mj-lt"/>
              </a:rPr>
              <a:t>“Giận </a:t>
            </a:r>
            <a:r>
              <a:rPr lang="vi-VN" sz="3600" dirty="0">
                <a:solidFill>
                  <a:srgbClr val="0000FF"/>
                </a:solidFill>
                <a:latin typeface="+mj-lt"/>
              </a:rPr>
              <a:t>hờn, trách móc mà làm gì bởi vì cuộc đời sẽ xoá hết những vết bầm trong tâm hồn chúng ta nếu lòng ta biết độ lượng. Ta biết tha thứ những điều nhỏ thì cuộc đời sẽ tha thứ cho ta những điều lớn hơn</a:t>
            </a:r>
            <a:r>
              <a:rPr lang="vi-VN" sz="3600" dirty="0" smtClean="0">
                <a:solidFill>
                  <a:srgbClr val="0000FF"/>
                </a:solidFill>
                <a:latin typeface="+mj-lt"/>
              </a:rPr>
              <a:t>". </a:t>
            </a:r>
            <a:r>
              <a:rPr lang="vi-VN" sz="3600" i="1" dirty="0" smtClean="0">
                <a:solidFill>
                  <a:srgbClr val="0000FF"/>
                </a:solidFill>
                <a:latin typeface="+mj-lt"/>
              </a:rPr>
              <a:t>(Trịnh Công Sơn)</a:t>
            </a:r>
            <a:endParaRPr lang="en-US" sz="3600" i="1" dirty="0">
              <a:solidFill>
                <a:srgbClr val="0000FF"/>
              </a:solidFill>
              <a:latin typeface="+mj-lt"/>
            </a:endParaRPr>
          </a:p>
        </p:txBody>
      </p:sp>
      <p:sp>
        <p:nvSpPr>
          <p:cNvPr id="6" name="Rectangle 21">
            <a:extLst>
              <a:ext uri="{FF2B5EF4-FFF2-40B4-BE49-F238E27FC236}">
                <a16:creationId xmlns:a16="http://schemas.microsoft.com/office/drawing/2014/main" id="{E42E1412-C52D-4D11-4D98-CAF987BC4D7D}"/>
              </a:ext>
            </a:extLst>
          </p:cNvPr>
          <p:cNvSpPr>
            <a:spLocks noChangeArrowheads="1"/>
          </p:cNvSpPr>
          <p:nvPr/>
        </p:nvSpPr>
        <p:spPr bwMode="auto">
          <a:xfrm>
            <a:off x="6213231" y="1011963"/>
            <a:ext cx="5392615" cy="5016758"/>
          </a:xfrm>
          <a:prstGeom prst="rect">
            <a:avLst/>
          </a:prstGeom>
          <a:solidFill>
            <a:schemeClr val="accent4">
              <a:lumMod val="20000"/>
              <a:lumOff val="80000"/>
            </a:schemeClr>
          </a:solidFill>
          <a:ln>
            <a:noFill/>
          </a:ln>
          <a:effectLst/>
          <a:extLst/>
        </p:spPr>
        <p:txBody>
          <a:bodyPr wrap="square" anchor="ctr">
            <a:spAutoFit/>
          </a:bodyPr>
          <a:lstStyle/>
          <a:p>
            <a:pPr algn="just"/>
            <a:r>
              <a:rPr lang="en-US" altLang="en-US" sz="3200" dirty="0" err="1">
                <a:solidFill>
                  <a:srgbClr val="008000"/>
                </a:solidFill>
                <a:latin typeface="Timeé new roman"/>
              </a:rPr>
              <a:t>Những</a:t>
            </a:r>
            <a:r>
              <a:rPr lang="en-US" altLang="en-US" sz="3200" dirty="0">
                <a:solidFill>
                  <a:srgbClr val="008000"/>
                </a:solidFill>
                <a:latin typeface="Timeé new roman"/>
              </a:rPr>
              <a:t> chia </a:t>
            </a:r>
            <a:r>
              <a:rPr lang="en-US" altLang="en-US" sz="3200" dirty="0" err="1">
                <a:solidFill>
                  <a:srgbClr val="008000"/>
                </a:solidFill>
                <a:latin typeface="Timeé new roman"/>
              </a:rPr>
              <a:t>sẻ</a:t>
            </a:r>
            <a:r>
              <a:rPr lang="en-US" altLang="en-US" sz="3200" dirty="0">
                <a:solidFill>
                  <a:srgbClr val="008000"/>
                </a:solidFill>
                <a:latin typeface="Timeé new roman"/>
              </a:rPr>
              <a:t> </a:t>
            </a:r>
            <a:r>
              <a:rPr lang="en-US" altLang="en-US" sz="3200" dirty="0" err="1">
                <a:solidFill>
                  <a:srgbClr val="008000"/>
                </a:solidFill>
                <a:latin typeface="Timeé new roman"/>
              </a:rPr>
              <a:t>của</a:t>
            </a:r>
            <a:r>
              <a:rPr lang="en-US" altLang="en-US" sz="3200" dirty="0">
                <a:solidFill>
                  <a:srgbClr val="008000"/>
                </a:solidFill>
                <a:latin typeface="Timeé new roman"/>
              </a:rPr>
              <a:t> </a:t>
            </a:r>
            <a:r>
              <a:rPr lang="en-US" altLang="en-US" sz="3200" dirty="0" err="1">
                <a:solidFill>
                  <a:srgbClr val="008000"/>
                </a:solidFill>
                <a:latin typeface="Timeé new roman"/>
              </a:rPr>
              <a:t>nhạc</a:t>
            </a:r>
            <a:r>
              <a:rPr lang="en-US" altLang="en-US" sz="3200" dirty="0">
                <a:solidFill>
                  <a:srgbClr val="008000"/>
                </a:solidFill>
                <a:latin typeface="Timeé new roman"/>
              </a:rPr>
              <a:t> </a:t>
            </a:r>
            <a:r>
              <a:rPr lang="en-US" altLang="en-US" sz="3200" dirty="0" err="1">
                <a:solidFill>
                  <a:srgbClr val="008000"/>
                </a:solidFill>
                <a:latin typeface="Timeé new roman"/>
              </a:rPr>
              <a:t>sĩ</a:t>
            </a:r>
            <a:r>
              <a:rPr lang="en-US" altLang="en-US" sz="3200" dirty="0">
                <a:solidFill>
                  <a:srgbClr val="008000"/>
                </a:solidFill>
                <a:latin typeface="Timeé new roman"/>
              </a:rPr>
              <a:t> </a:t>
            </a:r>
            <a:r>
              <a:rPr lang="en-US" altLang="en-US" sz="3200" dirty="0" err="1">
                <a:solidFill>
                  <a:srgbClr val="008000"/>
                </a:solidFill>
                <a:latin typeface="Timeé new roman"/>
              </a:rPr>
              <a:t>Trịnh</a:t>
            </a:r>
            <a:r>
              <a:rPr lang="en-US" altLang="en-US" sz="3200" dirty="0">
                <a:solidFill>
                  <a:srgbClr val="008000"/>
                </a:solidFill>
                <a:latin typeface="Timeé new roman"/>
              </a:rPr>
              <a:t> </a:t>
            </a:r>
            <a:r>
              <a:rPr lang="en-US" altLang="en-US" sz="3200" dirty="0" err="1">
                <a:solidFill>
                  <a:srgbClr val="008000"/>
                </a:solidFill>
                <a:latin typeface="Timeé new roman"/>
              </a:rPr>
              <a:t>Công</a:t>
            </a:r>
            <a:r>
              <a:rPr lang="en-US" altLang="en-US" sz="3200" dirty="0">
                <a:solidFill>
                  <a:srgbClr val="008000"/>
                </a:solidFill>
                <a:latin typeface="Timeé new roman"/>
              </a:rPr>
              <a:t> </a:t>
            </a:r>
            <a:r>
              <a:rPr lang="en-US" altLang="en-US" sz="3200" dirty="0" err="1">
                <a:solidFill>
                  <a:srgbClr val="008000"/>
                </a:solidFill>
                <a:latin typeface="Timeé new roman"/>
              </a:rPr>
              <a:t>Sơn</a:t>
            </a:r>
            <a:r>
              <a:rPr lang="en-US" altLang="en-US" sz="3200" dirty="0">
                <a:solidFill>
                  <a:srgbClr val="008000"/>
                </a:solidFill>
                <a:latin typeface="Timeé new roman"/>
              </a:rPr>
              <a:t> </a:t>
            </a:r>
            <a:r>
              <a:rPr lang="en-US" altLang="en-US" sz="3200" dirty="0" err="1">
                <a:solidFill>
                  <a:srgbClr val="008000"/>
                </a:solidFill>
                <a:latin typeface="Timeé new roman"/>
              </a:rPr>
              <a:t>đã</a:t>
            </a:r>
            <a:r>
              <a:rPr lang="en-US" altLang="en-US" sz="3200" dirty="0">
                <a:solidFill>
                  <a:srgbClr val="008000"/>
                </a:solidFill>
                <a:latin typeface="Timeé new roman"/>
              </a:rPr>
              <a:t> </a:t>
            </a:r>
            <a:r>
              <a:rPr lang="en-US" altLang="en-US" sz="3200" dirty="0" err="1">
                <a:solidFill>
                  <a:srgbClr val="008000"/>
                </a:solidFill>
                <a:latin typeface="Timeé new roman"/>
              </a:rPr>
              <a:t>nói</a:t>
            </a:r>
            <a:r>
              <a:rPr lang="en-US" altLang="en-US" sz="3200" dirty="0">
                <a:solidFill>
                  <a:srgbClr val="008000"/>
                </a:solidFill>
                <a:latin typeface="Timeé new roman"/>
              </a:rPr>
              <a:t> </a:t>
            </a:r>
            <a:r>
              <a:rPr lang="en-US" altLang="en-US" sz="3200" dirty="0" err="1">
                <a:solidFill>
                  <a:srgbClr val="008000"/>
                </a:solidFill>
                <a:latin typeface="Timeé new roman"/>
              </a:rPr>
              <a:t>lên</a:t>
            </a:r>
            <a:r>
              <a:rPr lang="en-US" altLang="en-US" sz="3200" dirty="0">
                <a:solidFill>
                  <a:srgbClr val="008000"/>
                </a:solidFill>
                <a:latin typeface="Timeé new roman"/>
              </a:rPr>
              <a:t> </a:t>
            </a:r>
            <a:r>
              <a:rPr lang="en-US" altLang="en-US" sz="3200" dirty="0" err="1">
                <a:solidFill>
                  <a:srgbClr val="008000"/>
                </a:solidFill>
                <a:latin typeface="Timeé new roman"/>
              </a:rPr>
              <a:t>giá</a:t>
            </a:r>
            <a:r>
              <a:rPr lang="en-US" altLang="en-US" sz="3200" dirty="0">
                <a:solidFill>
                  <a:srgbClr val="008000"/>
                </a:solidFill>
                <a:latin typeface="Timeé new roman"/>
              </a:rPr>
              <a:t> </a:t>
            </a:r>
            <a:r>
              <a:rPr lang="en-US" altLang="en-US" sz="3200" dirty="0" err="1">
                <a:solidFill>
                  <a:srgbClr val="008000"/>
                </a:solidFill>
                <a:latin typeface="Timeé new roman"/>
              </a:rPr>
              <a:t>trị</a:t>
            </a:r>
            <a:r>
              <a:rPr lang="en-US" altLang="en-US" sz="3200" dirty="0">
                <a:solidFill>
                  <a:srgbClr val="008000"/>
                </a:solidFill>
                <a:latin typeface="Timeé new roman"/>
              </a:rPr>
              <a:t> </a:t>
            </a:r>
            <a:r>
              <a:rPr lang="en-US" altLang="en-US" sz="3200" dirty="0" err="1">
                <a:solidFill>
                  <a:srgbClr val="008000"/>
                </a:solidFill>
                <a:latin typeface="Timeé new roman"/>
              </a:rPr>
              <a:t>của</a:t>
            </a:r>
            <a:r>
              <a:rPr lang="en-US" altLang="en-US" sz="3200" dirty="0">
                <a:solidFill>
                  <a:srgbClr val="008000"/>
                </a:solidFill>
                <a:latin typeface="Timeé new roman"/>
              </a:rPr>
              <a:t> </a:t>
            </a:r>
            <a:r>
              <a:rPr lang="en-US" altLang="en-US" sz="3200" dirty="0" err="1">
                <a:solidFill>
                  <a:srgbClr val="008000"/>
                </a:solidFill>
                <a:latin typeface="Timeé new roman"/>
              </a:rPr>
              <a:t>lòng</a:t>
            </a:r>
            <a:r>
              <a:rPr lang="en-US" altLang="en-US" sz="3200" dirty="0">
                <a:solidFill>
                  <a:srgbClr val="008000"/>
                </a:solidFill>
                <a:latin typeface="Timeé new roman"/>
              </a:rPr>
              <a:t> </a:t>
            </a:r>
            <a:r>
              <a:rPr lang="en-US" altLang="en-US" sz="3200" dirty="0" err="1">
                <a:solidFill>
                  <a:srgbClr val="008000"/>
                </a:solidFill>
                <a:latin typeface="Timeé new roman"/>
              </a:rPr>
              <a:t>khoan</a:t>
            </a:r>
            <a:r>
              <a:rPr lang="en-US" altLang="en-US" sz="3200" dirty="0">
                <a:solidFill>
                  <a:srgbClr val="008000"/>
                </a:solidFill>
                <a:latin typeface="Timeé new roman"/>
              </a:rPr>
              <a:t> dung </a:t>
            </a:r>
            <a:r>
              <a:rPr lang="en-US" altLang="en-US" sz="3200" dirty="0" err="1">
                <a:solidFill>
                  <a:srgbClr val="008000"/>
                </a:solidFill>
                <a:latin typeface="Timeé new roman"/>
              </a:rPr>
              <a:t>trong</a:t>
            </a:r>
            <a:r>
              <a:rPr lang="en-US" altLang="en-US" sz="3200" dirty="0">
                <a:solidFill>
                  <a:srgbClr val="008000"/>
                </a:solidFill>
                <a:latin typeface="Timeé new roman"/>
              </a:rPr>
              <a:t> </a:t>
            </a:r>
            <a:r>
              <a:rPr lang="en-US" altLang="en-US" sz="3200" dirty="0" err="1">
                <a:solidFill>
                  <a:srgbClr val="008000"/>
                </a:solidFill>
                <a:latin typeface="Timeé new roman"/>
              </a:rPr>
              <a:t>cuộc</a:t>
            </a:r>
            <a:r>
              <a:rPr lang="en-US" altLang="en-US" sz="3200" dirty="0">
                <a:solidFill>
                  <a:srgbClr val="008000"/>
                </a:solidFill>
                <a:latin typeface="Timeé new roman"/>
              </a:rPr>
              <a:t> </a:t>
            </a:r>
            <a:r>
              <a:rPr lang="en-US" altLang="en-US" sz="3200" dirty="0" err="1">
                <a:solidFill>
                  <a:srgbClr val="008000"/>
                </a:solidFill>
                <a:latin typeface="Timeé new roman"/>
              </a:rPr>
              <a:t>sống</a:t>
            </a:r>
            <a:r>
              <a:rPr lang="en-US" altLang="en-US" sz="3200" dirty="0">
                <a:solidFill>
                  <a:srgbClr val="008000"/>
                </a:solidFill>
                <a:latin typeface="Timeé new roman"/>
              </a:rPr>
              <a:t>. </a:t>
            </a:r>
            <a:r>
              <a:rPr lang="en-US" altLang="en-US" sz="3200" dirty="0" err="1">
                <a:solidFill>
                  <a:srgbClr val="008000"/>
                </a:solidFill>
                <a:latin typeface="Timeé new roman"/>
              </a:rPr>
              <a:t>Nhạc</a:t>
            </a:r>
            <a:r>
              <a:rPr lang="en-US" altLang="en-US" sz="3200" dirty="0">
                <a:solidFill>
                  <a:srgbClr val="008000"/>
                </a:solidFill>
                <a:latin typeface="Timeé new roman"/>
              </a:rPr>
              <a:t> </a:t>
            </a:r>
            <a:r>
              <a:rPr lang="en-US" altLang="en-US" sz="3200" dirty="0" err="1">
                <a:solidFill>
                  <a:srgbClr val="008000"/>
                </a:solidFill>
                <a:latin typeface="Timeé new roman"/>
              </a:rPr>
              <a:t>sĩ</a:t>
            </a:r>
            <a:r>
              <a:rPr lang="en-US" altLang="en-US" sz="3200" dirty="0">
                <a:solidFill>
                  <a:srgbClr val="008000"/>
                </a:solidFill>
                <a:latin typeface="Timeé new roman"/>
              </a:rPr>
              <a:t> </a:t>
            </a:r>
            <a:r>
              <a:rPr lang="en-US" altLang="en-US" sz="3200" dirty="0" err="1">
                <a:solidFill>
                  <a:srgbClr val="008000"/>
                </a:solidFill>
                <a:latin typeface="Timeé new roman"/>
              </a:rPr>
              <a:t>muốn</a:t>
            </a:r>
            <a:r>
              <a:rPr lang="en-US" altLang="en-US" sz="3200" dirty="0">
                <a:solidFill>
                  <a:srgbClr val="008000"/>
                </a:solidFill>
                <a:latin typeface="Timeé new roman"/>
              </a:rPr>
              <a:t> </a:t>
            </a:r>
            <a:r>
              <a:rPr lang="en-US" altLang="en-US" sz="3200" dirty="0" err="1">
                <a:solidFill>
                  <a:srgbClr val="008000"/>
                </a:solidFill>
                <a:latin typeface="Timeé new roman"/>
              </a:rPr>
              <a:t>nhắn</a:t>
            </a:r>
            <a:r>
              <a:rPr lang="en-US" altLang="en-US" sz="3200" dirty="0">
                <a:solidFill>
                  <a:srgbClr val="008000"/>
                </a:solidFill>
                <a:latin typeface="Timeé new roman"/>
              </a:rPr>
              <a:t> </a:t>
            </a:r>
            <a:r>
              <a:rPr lang="en-US" altLang="en-US" sz="3200" dirty="0" err="1">
                <a:solidFill>
                  <a:srgbClr val="008000"/>
                </a:solidFill>
                <a:latin typeface="Timeé new roman"/>
              </a:rPr>
              <a:t>nhủ</a:t>
            </a:r>
            <a:r>
              <a:rPr lang="en-US" altLang="en-US" sz="3200" dirty="0">
                <a:solidFill>
                  <a:srgbClr val="008000"/>
                </a:solidFill>
                <a:latin typeface="Timeé new roman"/>
              </a:rPr>
              <a:t> </a:t>
            </a:r>
            <a:r>
              <a:rPr lang="en-US" altLang="en-US" sz="3200" dirty="0" err="1">
                <a:solidFill>
                  <a:srgbClr val="008000"/>
                </a:solidFill>
                <a:latin typeface="Timeé new roman"/>
              </a:rPr>
              <a:t>tới</a:t>
            </a:r>
            <a:r>
              <a:rPr lang="en-US" altLang="en-US" sz="3200" dirty="0">
                <a:solidFill>
                  <a:srgbClr val="008000"/>
                </a:solidFill>
                <a:latin typeface="Timeé new roman"/>
              </a:rPr>
              <a:t> </a:t>
            </a:r>
            <a:r>
              <a:rPr lang="en-US" altLang="en-US" sz="3200" dirty="0" err="1">
                <a:solidFill>
                  <a:srgbClr val="008000"/>
                </a:solidFill>
                <a:latin typeface="Timeé new roman"/>
              </a:rPr>
              <a:t>mọi</a:t>
            </a:r>
            <a:r>
              <a:rPr lang="en-US" altLang="en-US" sz="3200" dirty="0">
                <a:solidFill>
                  <a:srgbClr val="008000"/>
                </a:solidFill>
                <a:latin typeface="Timeé new roman"/>
              </a:rPr>
              <a:t> </a:t>
            </a:r>
            <a:r>
              <a:rPr lang="en-US" altLang="en-US" sz="3200" dirty="0" err="1">
                <a:solidFill>
                  <a:srgbClr val="008000"/>
                </a:solidFill>
                <a:latin typeface="Timeé new roman"/>
              </a:rPr>
              <a:t>người</a:t>
            </a:r>
            <a:r>
              <a:rPr lang="en-US" altLang="en-US" sz="3200" dirty="0">
                <a:solidFill>
                  <a:srgbClr val="008000"/>
                </a:solidFill>
                <a:latin typeface="Timeé new roman"/>
              </a:rPr>
              <a:t> </a:t>
            </a:r>
            <a:r>
              <a:rPr lang="en-US" altLang="en-US" sz="3200" dirty="0" err="1">
                <a:solidFill>
                  <a:srgbClr val="008000"/>
                </a:solidFill>
                <a:latin typeface="Timeé new roman"/>
              </a:rPr>
              <a:t>rằng</a:t>
            </a:r>
            <a:r>
              <a:rPr lang="en-US" altLang="en-US" sz="3200" dirty="0">
                <a:solidFill>
                  <a:srgbClr val="008000"/>
                </a:solidFill>
                <a:latin typeface="Timeé new roman"/>
              </a:rPr>
              <a:t>: </a:t>
            </a:r>
            <a:r>
              <a:rPr lang="en-US" altLang="en-US" sz="3200" dirty="0" err="1">
                <a:solidFill>
                  <a:srgbClr val="008000"/>
                </a:solidFill>
                <a:latin typeface="Timeé new roman"/>
              </a:rPr>
              <a:t>khi</a:t>
            </a:r>
            <a:r>
              <a:rPr lang="en-US" altLang="en-US" sz="3200" dirty="0">
                <a:solidFill>
                  <a:srgbClr val="008000"/>
                </a:solidFill>
                <a:latin typeface="Timeé new roman"/>
              </a:rPr>
              <a:t> </a:t>
            </a:r>
            <a:r>
              <a:rPr lang="en-US" altLang="en-US" sz="3200" dirty="0" err="1">
                <a:solidFill>
                  <a:srgbClr val="008000"/>
                </a:solidFill>
                <a:latin typeface="Timeé new roman"/>
              </a:rPr>
              <a:t>chúng</a:t>
            </a:r>
            <a:r>
              <a:rPr lang="en-US" altLang="en-US" sz="3200" dirty="0">
                <a:solidFill>
                  <a:srgbClr val="008000"/>
                </a:solidFill>
                <a:latin typeface="Timeé new roman"/>
              </a:rPr>
              <a:t> ta </a:t>
            </a:r>
            <a:r>
              <a:rPr lang="en-US" altLang="en-US" sz="3200" dirty="0" err="1">
                <a:solidFill>
                  <a:srgbClr val="008000"/>
                </a:solidFill>
                <a:latin typeface="Timeé new roman"/>
              </a:rPr>
              <a:t>có</a:t>
            </a:r>
            <a:r>
              <a:rPr lang="en-US" altLang="en-US" sz="3200" dirty="0">
                <a:solidFill>
                  <a:srgbClr val="008000"/>
                </a:solidFill>
                <a:latin typeface="Timeé new roman"/>
              </a:rPr>
              <a:t> </a:t>
            </a:r>
            <a:r>
              <a:rPr lang="en-US" altLang="en-US" sz="3200" dirty="0" err="1">
                <a:solidFill>
                  <a:srgbClr val="008000"/>
                </a:solidFill>
                <a:latin typeface="Timeé new roman"/>
              </a:rPr>
              <a:t>lòng</a:t>
            </a:r>
            <a:r>
              <a:rPr lang="en-US" altLang="en-US" sz="3200" dirty="0">
                <a:solidFill>
                  <a:srgbClr val="008000"/>
                </a:solidFill>
                <a:latin typeface="Timeé new roman"/>
              </a:rPr>
              <a:t> </a:t>
            </a:r>
            <a:r>
              <a:rPr lang="en-US" altLang="en-US" sz="3200" dirty="0" err="1">
                <a:solidFill>
                  <a:srgbClr val="008000"/>
                </a:solidFill>
                <a:latin typeface="Timeé new roman"/>
              </a:rPr>
              <a:t>khoan</a:t>
            </a:r>
            <a:r>
              <a:rPr lang="en-US" altLang="en-US" sz="3200" dirty="0">
                <a:solidFill>
                  <a:srgbClr val="008000"/>
                </a:solidFill>
                <a:latin typeface="Timeé new roman"/>
              </a:rPr>
              <a:t> dung, </a:t>
            </a:r>
            <a:r>
              <a:rPr lang="en-US" altLang="en-US" sz="3200" dirty="0" err="1">
                <a:solidFill>
                  <a:srgbClr val="008000"/>
                </a:solidFill>
                <a:latin typeface="Timeé new roman"/>
              </a:rPr>
              <a:t>thì</a:t>
            </a:r>
            <a:r>
              <a:rPr lang="en-US" altLang="en-US" sz="3200" dirty="0">
                <a:solidFill>
                  <a:srgbClr val="008000"/>
                </a:solidFill>
                <a:latin typeface="Timeé new roman"/>
              </a:rPr>
              <a:t> </a:t>
            </a:r>
            <a:r>
              <a:rPr lang="en-US" altLang="en-US" sz="3200" dirty="0" err="1">
                <a:solidFill>
                  <a:srgbClr val="008000"/>
                </a:solidFill>
                <a:latin typeface="Timeé new roman"/>
              </a:rPr>
              <a:t>cuộc</a:t>
            </a:r>
            <a:r>
              <a:rPr lang="en-US" altLang="en-US" sz="3200" dirty="0">
                <a:solidFill>
                  <a:srgbClr val="008000"/>
                </a:solidFill>
                <a:latin typeface="Timeé new roman"/>
              </a:rPr>
              <a:t> </a:t>
            </a:r>
            <a:r>
              <a:rPr lang="en-US" altLang="en-US" sz="3200" dirty="0" err="1">
                <a:solidFill>
                  <a:srgbClr val="008000"/>
                </a:solidFill>
                <a:latin typeface="Timeé new roman"/>
              </a:rPr>
              <a:t>sống</a:t>
            </a:r>
            <a:r>
              <a:rPr lang="en-US" altLang="en-US" sz="3200" dirty="0">
                <a:solidFill>
                  <a:srgbClr val="008000"/>
                </a:solidFill>
                <a:latin typeface="Timeé new roman"/>
              </a:rPr>
              <a:t> </a:t>
            </a:r>
            <a:r>
              <a:rPr lang="en-US" altLang="en-US" sz="3200" dirty="0" err="1">
                <a:solidFill>
                  <a:srgbClr val="008000"/>
                </a:solidFill>
                <a:latin typeface="Timeé new roman"/>
              </a:rPr>
              <a:t>và</a:t>
            </a:r>
            <a:r>
              <a:rPr lang="en-US" altLang="en-US" sz="3200" dirty="0">
                <a:solidFill>
                  <a:srgbClr val="008000"/>
                </a:solidFill>
                <a:latin typeface="Timeé new roman"/>
              </a:rPr>
              <a:t> </a:t>
            </a:r>
            <a:r>
              <a:rPr lang="en-US" altLang="en-US" sz="3200" dirty="0" err="1">
                <a:solidFill>
                  <a:srgbClr val="008000"/>
                </a:solidFill>
                <a:latin typeface="Timeé new roman"/>
              </a:rPr>
              <a:t>mối</a:t>
            </a:r>
            <a:r>
              <a:rPr lang="en-US" altLang="en-US" sz="3200" dirty="0">
                <a:solidFill>
                  <a:srgbClr val="008000"/>
                </a:solidFill>
                <a:latin typeface="Timeé new roman"/>
              </a:rPr>
              <a:t> </a:t>
            </a:r>
            <a:r>
              <a:rPr lang="en-US" altLang="en-US" sz="3200" dirty="0" err="1">
                <a:solidFill>
                  <a:srgbClr val="008000"/>
                </a:solidFill>
                <a:latin typeface="Timeé new roman"/>
              </a:rPr>
              <a:t>quan</a:t>
            </a:r>
            <a:r>
              <a:rPr lang="en-US" altLang="en-US" sz="3200" dirty="0">
                <a:solidFill>
                  <a:srgbClr val="008000"/>
                </a:solidFill>
                <a:latin typeface="Timeé new roman"/>
              </a:rPr>
              <a:t> </a:t>
            </a:r>
            <a:r>
              <a:rPr lang="en-US" altLang="en-US" sz="3200" dirty="0" err="1">
                <a:solidFill>
                  <a:srgbClr val="008000"/>
                </a:solidFill>
                <a:latin typeface="Timeé new roman"/>
              </a:rPr>
              <a:t>hệ</a:t>
            </a:r>
            <a:r>
              <a:rPr lang="en-US" altLang="en-US" sz="3200" dirty="0">
                <a:solidFill>
                  <a:srgbClr val="008000"/>
                </a:solidFill>
                <a:latin typeface="Timeé new roman"/>
              </a:rPr>
              <a:t> </a:t>
            </a:r>
            <a:r>
              <a:rPr lang="en-US" altLang="en-US" sz="3200" dirty="0" err="1">
                <a:solidFill>
                  <a:srgbClr val="008000"/>
                </a:solidFill>
                <a:latin typeface="Timeé new roman"/>
              </a:rPr>
              <a:t>giữa</a:t>
            </a:r>
            <a:r>
              <a:rPr lang="en-US" altLang="en-US" sz="3200" dirty="0">
                <a:solidFill>
                  <a:srgbClr val="008000"/>
                </a:solidFill>
                <a:latin typeface="Timeé new roman"/>
              </a:rPr>
              <a:t> </a:t>
            </a:r>
            <a:r>
              <a:rPr lang="en-US" altLang="en-US" sz="3200" dirty="0" err="1">
                <a:solidFill>
                  <a:srgbClr val="008000"/>
                </a:solidFill>
                <a:latin typeface="Timeé new roman"/>
              </a:rPr>
              <a:t>người</a:t>
            </a:r>
            <a:r>
              <a:rPr lang="en-US" altLang="en-US" sz="3200" dirty="0">
                <a:solidFill>
                  <a:srgbClr val="008000"/>
                </a:solidFill>
                <a:latin typeface="Timeé new roman"/>
              </a:rPr>
              <a:t> </a:t>
            </a:r>
            <a:r>
              <a:rPr lang="en-US" altLang="en-US" sz="3200" dirty="0" err="1">
                <a:solidFill>
                  <a:srgbClr val="008000"/>
                </a:solidFill>
                <a:latin typeface="Timeé new roman"/>
              </a:rPr>
              <a:t>với</a:t>
            </a:r>
            <a:r>
              <a:rPr lang="en-US" altLang="en-US" sz="3200" dirty="0">
                <a:solidFill>
                  <a:srgbClr val="008000"/>
                </a:solidFill>
                <a:latin typeface="Timeé new roman"/>
              </a:rPr>
              <a:t> </a:t>
            </a:r>
            <a:r>
              <a:rPr lang="en-US" altLang="en-US" sz="3200" dirty="0" err="1">
                <a:solidFill>
                  <a:srgbClr val="008000"/>
                </a:solidFill>
                <a:latin typeface="Timeé new roman"/>
              </a:rPr>
              <a:t>người</a:t>
            </a:r>
            <a:r>
              <a:rPr lang="en-US" altLang="en-US" sz="3200" dirty="0">
                <a:solidFill>
                  <a:srgbClr val="008000"/>
                </a:solidFill>
                <a:latin typeface="Timeé new roman"/>
              </a:rPr>
              <a:t> </a:t>
            </a:r>
            <a:r>
              <a:rPr lang="en-US" altLang="en-US" sz="3200" dirty="0" err="1">
                <a:solidFill>
                  <a:srgbClr val="008000"/>
                </a:solidFill>
                <a:latin typeface="Timeé new roman"/>
              </a:rPr>
              <a:t>sẽ</a:t>
            </a:r>
            <a:r>
              <a:rPr lang="en-US" altLang="en-US" sz="3200" dirty="0">
                <a:solidFill>
                  <a:srgbClr val="008000"/>
                </a:solidFill>
                <a:latin typeface="Timeé new roman"/>
              </a:rPr>
              <a:t> </a:t>
            </a:r>
            <a:r>
              <a:rPr lang="en-US" altLang="en-US" sz="3200" dirty="0" err="1">
                <a:solidFill>
                  <a:srgbClr val="008000"/>
                </a:solidFill>
                <a:latin typeface="Timeé new roman"/>
              </a:rPr>
              <a:t>trở</a:t>
            </a:r>
            <a:r>
              <a:rPr lang="en-US" altLang="en-US" sz="3200" dirty="0">
                <a:solidFill>
                  <a:srgbClr val="008000"/>
                </a:solidFill>
                <a:latin typeface="Timeé new roman"/>
              </a:rPr>
              <a:t> </a:t>
            </a:r>
            <a:r>
              <a:rPr lang="en-US" altLang="en-US" sz="3200" dirty="0" err="1">
                <a:solidFill>
                  <a:srgbClr val="008000"/>
                </a:solidFill>
                <a:latin typeface="Timeé new roman"/>
              </a:rPr>
              <a:t>nên</a:t>
            </a:r>
            <a:r>
              <a:rPr lang="en-US" altLang="en-US" sz="3200" dirty="0">
                <a:solidFill>
                  <a:srgbClr val="008000"/>
                </a:solidFill>
                <a:latin typeface="Timeé new roman"/>
              </a:rPr>
              <a:t> </a:t>
            </a:r>
            <a:r>
              <a:rPr lang="en-US" altLang="en-US" sz="3200" dirty="0" err="1">
                <a:solidFill>
                  <a:srgbClr val="008000"/>
                </a:solidFill>
                <a:latin typeface="Timeé new roman"/>
              </a:rPr>
              <a:t>tốt</a:t>
            </a:r>
            <a:r>
              <a:rPr lang="en-US" altLang="en-US" sz="3200" dirty="0">
                <a:solidFill>
                  <a:srgbClr val="008000"/>
                </a:solidFill>
                <a:latin typeface="Timeé new roman"/>
              </a:rPr>
              <a:t> </a:t>
            </a:r>
            <a:r>
              <a:rPr lang="en-US" altLang="en-US" sz="3200" dirty="0" err="1">
                <a:solidFill>
                  <a:srgbClr val="008000"/>
                </a:solidFill>
                <a:latin typeface="Timeé new roman"/>
              </a:rPr>
              <a:t>đẹp</a:t>
            </a:r>
            <a:r>
              <a:rPr lang="en-US" altLang="en-US" sz="3200" dirty="0">
                <a:solidFill>
                  <a:srgbClr val="008000"/>
                </a:solidFill>
                <a:latin typeface="Timeé new roman"/>
              </a:rPr>
              <a:t>, </a:t>
            </a:r>
            <a:r>
              <a:rPr lang="en-US" altLang="en-US" sz="3200" dirty="0" err="1">
                <a:solidFill>
                  <a:srgbClr val="008000"/>
                </a:solidFill>
                <a:latin typeface="Timeé new roman"/>
              </a:rPr>
              <a:t>ấm</a:t>
            </a:r>
            <a:r>
              <a:rPr lang="en-US" altLang="en-US" sz="3200" dirty="0">
                <a:solidFill>
                  <a:srgbClr val="008000"/>
                </a:solidFill>
                <a:latin typeface="Timeé new roman"/>
              </a:rPr>
              <a:t> </a:t>
            </a:r>
            <a:r>
              <a:rPr lang="en-US" altLang="en-US" sz="3200" dirty="0" err="1">
                <a:solidFill>
                  <a:srgbClr val="008000"/>
                </a:solidFill>
                <a:latin typeface="Timeé new roman"/>
              </a:rPr>
              <a:t>áp</a:t>
            </a:r>
            <a:r>
              <a:rPr lang="en-US" altLang="en-US" sz="3200" dirty="0">
                <a:solidFill>
                  <a:srgbClr val="008000"/>
                </a:solidFill>
                <a:latin typeface="Timeé new roman"/>
              </a:rPr>
              <a:t> </a:t>
            </a:r>
            <a:r>
              <a:rPr lang="en-US" altLang="en-US" sz="3200" dirty="0" err="1">
                <a:solidFill>
                  <a:srgbClr val="008000"/>
                </a:solidFill>
                <a:latin typeface="Timeé new roman"/>
              </a:rPr>
              <a:t>hơn</a:t>
            </a:r>
            <a:r>
              <a:rPr lang="en-US" altLang="en-US" sz="3200" dirty="0">
                <a:solidFill>
                  <a:srgbClr val="008000"/>
                </a:solidFill>
                <a:latin typeface="Timeé new roman"/>
              </a:rPr>
              <a:t>. </a:t>
            </a:r>
          </a:p>
        </p:txBody>
      </p:sp>
    </p:spTree>
    <p:extLst>
      <p:ext uri="{BB962C8B-B14F-4D97-AF65-F5344CB8AC3E}">
        <p14:creationId xmlns:p14="http://schemas.microsoft.com/office/powerpoint/2010/main" val="8844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II.</a:t>
            </a:r>
          </a:p>
          <a:p>
            <a:pPr algn="ctr" defTabSz="457200"/>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Khám</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phá</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smtClean="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smtClean="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vi-VN" altLang="en-US" sz="4400" b="1" dirty="0" smtClean="0">
                  <a:solidFill>
                    <a:srgbClr val="FF0000"/>
                  </a:solidFill>
                  <a:latin typeface="Times New Roman" panose="02020603050405020304" pitchFamily="18" charset="0"/>
                  <a:ea typeface="Helvetica Neue"/>
                  <a:cs typeface="Times New Roman" panose="02020603050405020304" pitchFamily="18" charset="0"/>
                </a:rPr>
                <a:t>KHOAN DUNG</a:t>
              </a:r>
              <a:endParaRPr lang="en-SG" altLang="en-US" sz="4400" b="1" dirty="0">
                <a:solidFill>
                  <a:srgbClr val="0000FF"/>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37779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386722" y="2068919"/>
            <a:ext cx="5026292" cy="2776145"/>
          </a:xfrm>
          <a:prstGeom prst="rect">
            <a:avLst/>
          </a:prstGeom>
        </p:spPr>
        <p:txBody>
          <a:bodyPr wrap="square">
            <a:spAutoFit/>
          </a:bodyPr>
          <a:lstStyle/>
          <a:p>
            <a:pPr algn="just">
              <a:lnSpc>
                <a:spcPct val="107000"/>
              </a:lnSpc>
              <a:spcAft>
                <a:spcPts val="0"/>
              </a:spcAft>
            </a:pPr>
            <a:r>
              <a:rPr lang="vi-VN" sz="4000" b="1" dirty="0">
                <a:solidFill>
                  <a:srgbClr val="0000FF"/>
                </a:solidFill>
                <a:latin typeface="#9Slide06 SVNSlow Attack" pitchFamily="2" charset="0"/>
                <a:ea typeface="Arial" panose="020B0604020202020204" pitchFamily="34" charset="0"/>
                <a:cs typeface="Arial" panose="020B0604020202020204" pitchFamily="34" charset="0"/>
              </a:rPr>
              <a:t>1</a:t>
            </a:r>
            <a:r>
              <a:rPr lang="en-US" sz="4000" b="1" dirty="0" smtClean="0">
                <a:solidFill>
                  <a:srgbClr val="0000FF"/>
                </a:solidFill>
                <a:latin typeface="#9Slide06 SVNSlow Attack" pitchFamily="2" charset="0"/>
                <a:ea typeface="Arial" panose="020B0604020202020204" pitchFamily="34" charset="0"/>
                <a:cs typeface="Arial" panose="020B0604020202020204" pitchFamily="34" charset="0"/>
              </a:rPr>
              <a:t>. </a:t>
            </a:r>
            <a:r>
              <a:rPr lang="vi-VN" sz="4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Khái niệm, biểu hiện, giá trị của khoan dung</a:t>
            </a:r>
            <a:endParaRPr lang="en-US" sz="40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500"/>
              </a:spcAft>
              <a:buClr>
                <a:srgbClr val="000000"/>
              </a:buClr>
              <a:buSzPts val="1200"/>
              <a:tabLst>
                <a:tab pos="252730" algn="l"/>
              </a:tabLst>
            </a:pPr>
            <a:endParaRPr lang="en-US" sz="4000" u="none" strike="noStrike" spc="0" dirty="0">
              <a:solidFill>
                <a:srgbClr val="0000FF"/>
              </a:solidFill>
              <a:effectLst/>
              <a:latin typeface="#9Slide06 SVNSlow Attack" pitchFamily="2" charset="0"/>
              <a:ea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40944"/>
            <a:ext cx="6888480" cy="1509016"/>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en-US" sz="44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Cá</a:t>
            </a: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44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nhân</a:t>
            </a: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a:t>
            </a:r>
            <a:endPar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225436"/>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b="1" dirty="0" smtClean="0">
              <a:solidFill>
                <a:srgbClr val="0000FF"/>
              </a:solidFill>
              <a:latin typeface="Times New Roman" panose="02020603050405020304" pitchFamily="18" charset="0"/>
              <a:cs typeface="Times New Roman" panose="02020603050405020304" pitchFamily="18" charset="0"/>
            </a:endParaRPr>
          </a:p>
          <a:p>
            <a:pPr algn="just"/>
            <a:r>
              <a:rPr lang="en-US" sz="2800" dirty="0" smtClean="0">
                <a:solidFill>
                  <a:srgbClr val="0000FF"/>
                </a:solidFill>
                <a:latin typeface="Times New Roman" panose="02020603050405020304" pitchFamily="18" charset="0"/>
                <a:cs typeface="Times New Roman" panose="02020603050405020304" pitchFamily="18" charset="0"/>
              </a:rPr>
              <a:t>1.</a:t>
            </a:r>
            <a:r>
              <a:rPr lang="vi-VN" sz="2800" dirty="0">
                <a:solidFill>
                  <a:srgbClr val="0000FF"/>
                </a:solidFill>
                <a:latin typeface="Times New Roman" panose="02020603050405020304" pitchFamily="18" charset="0"/>
                <a:cs typeface="Times New Roman" panose="02020603050405020304" pitchFamily="18" charset="0"/>
              </a:rPr>
              <a:t> Em hãy nêu những việc làm của Bình Định vương Lê Lợi đối với quân Minh. </a:t>
            </a:r>
          </a:p>
          <a:p>
            <a:r>
              <a:rPr lang="en-US" sz="2800" b="1" dirty="0" smtClean="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670861"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2800" dirty="0" smtClean="0">
                <a:solidFill>
                  <a:srgbClr val="0000FF"/>
                </a:solidFill>
                <a:latin typeface="Times" panose="02020603050405020304" pitchFamily="18" charset="0"/>
                <a:cs typeface="Times" panose="02020603050405020304" pitchFamily="18" charset="0"/>
              </a:rPr>
              <a:t>2</a:t>
            </a:r>
            <a:r>
              <a:rPr lang="en-US" sz="2800" b="1" dirty="0" smtClean="0">
                <a:solidFill>
                  <a:srgbClr val="0000FF"/>
                </a:solidFill>
                <a:latin typeface="Times" panose="02020603050405020304" pitchFamily="18" charset="0"/>
                <a:cs typeface="Times" panose="02020603050405020304" pitchFamily="18" charset="0"/>
              </a:rPr>
              <a:t>.</a:t>
            </a:r>
            <a:r>
              <a:rPr lang="vi-VN" sz="2800" b="1" dirty="0" smtClean="0">
                <a:solidFill>
                  <a:srgbClr val="0000FF"/>
                </a:solidFill>
                <a:latin typeface="Times" panose="02020603050405020304" pitchFamily="18" charset="0"/>
                <a:cs typeface="Times"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Những việc làm đó thể hiện truyền thống nào của dân tộc Việt </a:t>
            </a:r>
            <a:r>
              <a:rPr lang="vi-VN" sz="2800" dirty="0" smtClean="0">
                <a:solidFill>
                  <a:srgbClr val="0000FF"/>
                </a:solidFill>
                <a:latin typeface="Times New Roman" panose="02020603050405020304" pitchFamily="18" charset="0"/>
                <a:cs typeface="Times New Roman" panose="02020603050405020304" pitchFamily="18" charset="0"/>
              </a:rPr>
              <a:t>Nam</a:t>
            </a:r>
            <a:r>
              <a:rPr lang="en-US" sz="2800" b="1" dirty="0" smtClean="0">
                <a:solidFill>
                  <a:srgbClr val="0000FF"/>
                </a:solidFill>
                <a:latin typeface="Times" panose="02020603050405020304" pitchFamily="18" charset="0"/>
                <a:cs typeface="Times" panose="02020603050405020304" pitchFamily="18" charset="0"/>
              </a:rPr>
              <a:t>?</a:t>
            </a:r>
            <a:endParaRPr lang="en-US" sz="2400" b="1" dirty="0">
              <a:solidFill>
                <a:srgbClr val="0000FF"/>
              </a:solidFill>
              <a:latin typeface="Times" panose="02020603050405020304" pitchFamily="18" charset="0"/>
              <a:ea typeface="Times New Roman" panose="02020603050405020304" pitchFamily="18" charset="0"/>
              <a:cs typeface="Times" panose="02020603050405020304" pitchFamily="18" charset="0"/>
            </a:endParaRPr>
          </a:p>
          <a:p>
            <a:pPr algn="ctr"/>
            <a:endParaRPr lang="en-US"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smtClean="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8658308" y="4668916"/>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512504"/>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6218843" y="1536008"/>
            <a:ext cx="4179191" cy="68942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10254177" y="399835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
        <p:nvSpPr>
          <p:cNvPr id="2" name="TextBox 1"/>
          <p:cNvSpPr txBox="1"/>
          <p:nvPr/>
        </p:nvSpPr>
        <p:spPr>
          <a:xfrm>
            <a:off x="54352" y="54007"/>
            <a:ext cx="2098651" cy="584775"/>
          </a:xfrm>
          <a:prstGeom prst="rect">
            <a:avLst/>
          </a:prstGeom>
          <a:solidFill>
            <a:schemeClr val="bg1"/>
          </a:solidFill>
        </p:spPr>
        <p:txBody>
          <a:bodyPr wrap="none" rtlCol="0">
            <a:spAutoFit/>
          </a:bodyPr>
          <a:lstStyle/>
          <a:p>
            <a:r>
              <a:rPr lang="vi-VN" sz="3200" dirty="0" smtClean="0">
                <a:solidFill>
                  <a:srgbClr val="7030A0"/>
                </a:solidFill>
                <a:latin typeface="+mj-lt"/>
              </a:rPr>
              <a:t>Thông tin 1</a:t>
            </a:r>
            <a:endParaRPr lang="en-US" sz="3200" dirty="0">
              <a:solidFill>
                <a:srgbClr val="7030A0"/>
              </a:solidFill>
              <a:latin typeface="+mj-lt"/>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40944"/>
            <a:ext cx="6888480" cy="1509016"/>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vi-VN"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Nhóm đôi</a:t>
            </a:r>
            <a:r>
              <a:rPr lang="en-US" sz="44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a:t>
            </a:r>
            <a:endParaRPr lang="en-US" sz="44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dirty="0">
                <a:solidFill>
                  <a:prstClr val="white"/>
                </a:solidFill>
                <a:latin typeface="Times" panose="02020603050405020304" pitchFamily="18" charset="0"/>
                <a:ea typeface="Times New Roman" panose="02020603050405020304" pitchFamily="18" charset="0"/>
                <a:cs typeface="Times" panose="02020603050405020304" pitchFamily="18" charset="0"/>
              </a:rPr>
              <a:t> </a:t>
            </a: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6218200" y="2488075"/>
            <a:ext cx="4718562" cy="347868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smtClean="0">
                <a:solidFill>
                  <a:srgbClr val="000000"/>
                </a:solidFill>
                <a:latin typeface="Times New Roman" panose="02020603050405020304" pitchFamily="18" charset="0"/>
                <a:ea typeface="Times New Roman" panose="02020603050405020304" pitchFamily="18" charset="0"/>
              </a:rPr>
              <a:t>.............................................................................................................................................................................................................</a:t>
            </a:r>
            <a:r>
              <a:rPr lang="vi-VN" sz="2000" b="1" i="1" dirty="0" smtClean="0">
                <a:solidFill>
                  <a:srgbClr val="000000"/>
                </a:solidFill>
                <a:latin typeface="Times New Roman" panose="02020603050405020304" pitchFamily="18" charset="0"/>
                <a:ea typeface="Times New Roman" panose="02020603050405020304" pitchFamily="18" charset="0"/>
              </a:rPr>
              <a:t>...........</a:t>
            </a:r>
            <a:r>
              <a:rPr lang="en-US" sz="2000" b="1" i="1" dirty="0" smtClean="0">
                <a:solidFill>
                  <a:srgbClr val="000000"/>
                </a:solidFill>
                <a:latin typeface="Times New Roman" panose="02020603050405020304" pitchFamily="18" charset="0"/>
                <a:ea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6218843" y="1536008"/>
            <a:ext cx="10160" cy="59323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1205099" y="2488075"/>
            <a:ext cx="5130832" cy="340030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4000" dirty="0" smtClean="0">
                <a:solidFill>
                  <a:srgbClr val="0000FF"/>
                </a:solidFill>
                <a:latin typeface="Times" panose="02020603050405020304" pitchFamily="18" charset="0"/>
                <a:cs typeface="Times" panose="02020603050405020304" pitchFamily="18" charset="0"/>
              </a:rPr>
              <a:t>3.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ữ</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00FF"/>
              </a:solidFill>
              <a:latin typeface="Times" panose="02020603050405020304" pitchFamily="18" charset="0"/>
              <a:ea typeface="Times New Roman" panose="02020603050405020304" pitchFamily="18" charset="0"/>
              <a:cs typeface="Times" panose="02020603050405020304" pitchFamily="18" charset="0"/>
            </a:endParaRPr>
          </a:p>
        </p:txBody>
      </p: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
        <p:nvSpPr>
          <p:cNvPr id="4" name="Heart 3"/>
          <p:cNvSpPr/>
          <p:nvPr/>
        </p:nvSpPr>
        <p:spPr>
          <a:xfrm>
            <a:off x="5771802" y="2037806"/>
            <a:ext cx="1020883" cy="75764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393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9"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7276</TotalTime>
  <Words>1885</Words>
  <Application>Microsoft Office PowerPoint</Application>
  <PresentationFormat>Widescreen</PresentationFormat>
  <Paragraphs>217</Paragraphs>
  <Slides>36</Slides>
  <Notes>6</Notes>
  <HiddenSlides>0</HiddenSlides>
  <MMClips>2</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36</vt:i4>
      </vt:variant>
    </vt:vector>
  </HeadingPairs>
  <TitlesOfParts>
    <vt:vector size="61" baseType="lpstr">
      <vt:lpstr>맑은 고딕</vt:lpstr>
      <vt:lpstr>微软雅黑</vt:lpstr>
      <vt:lpstr>宋体</vt:lpstr>
      <vt:lpstr>#9Slide03 Arima Madurai Black</vt:lpstr>
      <vt:lpstr>#9Slide03 Aturdida</vt:lpstr>
      <vt:lpstr>#9Slide05 Israquella</vt:lpstr>
      <vt:lpstr>#9Slide06 SVNSlow Attack</vt:lpstr>
      <vt:lpstr>Arial</vt:lpstr>
      <vt:lpstr>Calibri</vt:lpstr>
      <vt:lpstr>Calibri Light</vt:lpstr>
      <vt:lpstr>Gulim</vt:lpstr>
      <vt:lpstr>Helvetica Neue</vt:lpstr>
      <vt:lpstr>Roboto Condensed</vt:lpstr>
      <vt:lpstr>Sitka Text</vt:lpstr>
      <vt:lpstr>Timeé new roman</vt:lpstr>
      <vt:lpstr>Times</vt:lpstr>
      <vt:lpstr>Times New Roman</vt:lpstr>
      <vt:lpstr>Trebuchet MS</vt:lpstr>
      <vt:lpstr>Verdana</vt:lpstr>
      <vt:lpstr>Viner Hand ITC</vt:lpstr>
      <vt:lpstr>Wingdings 3</vt:lpstr>
      <vt:lpstr>华康海报体W12</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229</cp:revision>
  <dcterms:created xsi:type="dcterms:W3CDTF">2021-06-28T15:32:15Z</dcterms:created>
  <dcterms:modified xsi:type="dcterms:W3CDTF">2024-08-19T13:28:34Z</dcterms:modified>
</cp:coreProperties>
</file>